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307" r:id="rId2"/>
    <p:sldId id="349" r:id="rId3"/>
    <p:sldId id="358" r:id="rId4"/>
    <p:sldId id="362" r:id="rId5"/>
    <p:sldId id="320" r:id="rId6"/>
    <p:sldId id="342" r:id="rId7"/>
    <p:sldId id="310" r:id="rId8"/>
    <p:sldId id="319" r:id="rId9"/>
    <p:sldId id="321" r:id="rId10"/>
    <p:sldId id="329" r:id="rId11"/>
    <p:sldId id="327" r:id="rId12"/>
    <p:sldId id="343" r:id="rId13"/>
    <p:sldId id="360" r:id="rId14"/>
    <p:sldId id="351" r:id="rId15"/>
    <p:sldId id="315" r:id="rId16"/>
    <p:sldId id="322" r:id="rId17"/>
    <p:sldId id="328" r:id="rId18"/>
    <p:sldId id="364" r:id="rId19"/>
    <p:sldId id="365" r:id="rId20"/>
    <p:sldId id="312" r:id="rId21"/>
    <p:sldId id="354" r:id="rId22"/>
    <p:sldId id="359" r:id="rId23"/>
    <p:sldId id="339" r:id="rId24"/>
    <p:sldId id="331" r:id="rId25"/>
    <p:sldId id="313" r:id="rId26"/>
    <p:sldId id="361" r:id="rId27"/>
    <p:sldId id="316" r:id="rId28"/>
    <p:sldId id="347" r:id="rId29"/>
    <p:sldId id="314" r:id="rId30"/>
    <p:sldId id="363" r:id="rId31"/>
    <p:sldId id="333" r:id="rId32"/>
    <p:sldId id="323" r:id="rId33"/>
    <p:sldId id="348" r:id="rId34"/>
    <p:sldId id="367" r:id="rId35"/>
    <p:sldId id="318" r:id="rId36"/>
    <p:sldId id="344" r:id="rId37"/>
    <p:sldId id="309" r:id="rId38"/>
    <p:sldId id="338" r:id="rId39"/>
    <p:sldId id="317" r:id="rId40"/>
    <p:sldId id="325" r:id="rId41"/>
    <p:sldId id="346" r:id="rId42"/>
    <p:sldId id="368" r:id="rId43"/>
  </p:sldIdLst>
  <p:sldSz cx="9145588" cy="5145088"/>
  <p:notesSz cx="6858000" cy="9144000"/>
  <p:custDataLst>
    <p:tags r:id="rId45"/>
  </p:custDataLst>
  <p:defaultTextStyle>
    <a:defPPr>
      <a:defRPr lang="en-US"/>
    </a:defPPr>
    <a:lvl1pPr algn="ctr" rtl="0" eaLnBrk="0" fontAlgn="ctr" hangingPunct="0">
      <a:spcBef>
        <a:spcPct val="0"/>
      </a:spcBef>
      <a:spcAft>
        <a:spcPct val="0"/>
      </a:spcAft>
      <a:buFont typeface="Arial" pitchFamily="34" charset="0"/>
      <a:defRPr sz="1400" kern="1200">
        <a:solidFill>
          <a:schemeClr val="tx1"/>
        </a:solidFill>
        <a:latin typeface="微软雅黑" pitchFamily="34" charset="-122"/>
        <a:ea typeface="微软雅黑" pitchFamily="34" charset="-122"/>
        <a:cs typeface="+mn-cs"/>
      </a:defRPr>
    </a:lvl1pPr>
    <a:lvl2pPr marL="457200" algn="ctr" rtl="0" eaLnBrk="0" fontAlgn="ctr" hangingPunct="0">
      <a:spcBef>
        <a:spcPct val="0"/>
      </a:spcBef>
      <a:spcAft>
        <a:spcPct val="0"/>
      </a:spcAft>
      <a:buFont typeface="Arial" pitchFamily="34" charset="0"/>
      <a:defRPr sz="1400" kern="1200">
        <a:solidFill>
          <a:schemeClr val="tx1"/>
        </a:solidFill>
        <a:latin typeface="微软雅黑" pitchFamily="34" charset="-122"/>
        <a:ea typeface="微软雅黑" pitchFamily="34" charset="-122"/>
        <a:cs typeface="+mn-cs"/>
      </a:defRPr>
    </a:lvl2pPr>
    <a:lvl3pPr marL="914400" algn="ctr" rtl="0" eaLnBrk="0" fontAlgn="ctr" hangingPunct="0">
      <a:spcBef>
        <a:spcPct val="0"/>
      </a:spcBef>
      <a:spcAft>
        <a:spcPct val="0"/>
      </a:spcAft>
      <a:buFont typeface="Arial" pitchFamily="34" charset="0"/>
      <a:defRPr sz="1400" kern="1200">
        <a:solidFill>
          <a:schemeClr val="tx1"/>
        </a:solidFill>
        <a:latin typeface="微软雅黑" pitchFamily="34" charset="-122"/>
        <a:ea typeface="微软雅黑" pitchFamily="34" charset="-122"/>
        <a:cs typeface="+mn-cs"/>
      </a:defRPr>
    </a:lvl3pPr>
    <a:lvl4pPr marL="1371600" algn="ctr" rtl="0" eaLnBrk="0" fontAlgn="ctr" hangingPunct="0">
      <a:spcBef>
        <a:spcPct val="0"/>
      </a:spcBef>
      <a:spcAft>
        <a:spcPct val="0"/>
      </a:spcAft>
      <a:buFont typeface="Arial" pitchFamily="34" charset="0"/>
      <a:defRPr sz="1400" kern="1200">
        <a:solidFill>
          <a:schemeClr val="tx1"/>
        </a:solidFill>
        <a:latin typeface="微软雅黑" pitchFamily="34" charset="-122"/>
        <a:ea typeface="微软雅黑" pitchFamily="34" charset="-122"/>
        <a:cs typeface="+mn-cs"/>
      </a:defRPr>
    </a:lvl4pPr>
    <a:lvl5pPr marL="1828800" algn="ctr" rtl="0" eaLnBrk="0" fontAlgn="ctr" hangingPunct="0">
      <a:spcBef>
        <a:spcPct val="0"/>
      </a:spcBef>
      <a:spcAft>
        <a:spcPct val="0"/>
      </a:spcAft>
      <a:buFont typeface="Arial" pitchFamily="34" charset="0"/>
      <a:defRPr sz="1400" kern="1200">
        <a:solidFill>
          <a:schemeClr val="tx1"/>
        </a:solidFill>
        <a:latin typeface="微软雅黑" pitchFamily="34" charset="-122"/>
        <a:ea typeface="微软雅黑" pitchFamily="34" charset="-122"/>
        <a:cs typeface="+mn-cs"/>
      </a:defRPr>
    </a:lvl5pPr>
    <a:lvl6pPr marL="2286000" algn="l" defTabSz="914400" rtl="0" eaLnBrk="1" latinLnBrk="0" hangingPunct="1">
      <a:defRPr sz="1400" kern="1200">
        <a:solidFill>
          <a:schemeClr val="tx1"/>
        </a:solidFill>
        <a:latin typeface="微软雅黑" pitchFamily="34" charset="-122"/>
        <a:ea typeface="微软雅黑" pitchFamily="34" charset="-122"/>
        <a:cs typeface="+mn-cs"/>
      </a:defRPr>
    </a:lvl6pPr>
    <a:lvl7pPr marL="2743200" algn="l" defTabSz="914400" rtl="0" eaLnBrk="1" latinLnBrk="0" hangingPunct="1">
      <a:defRPr sz="1400" kern="1200">
        <a:solidFill>
          <a:schemeClr val="tx1"/>
        </a:solidFill>
        <a:latin typeface="微软雅黑" pitchFamily="34" charset="-122"/>
        <a:ea typeface="微软雅黑" pitchFamily="34" charset="-122"/>
        <a:cs typeface="+mn-cs"/>
      </a:defRPr>
    </a:lvl7pPr>
    <a:lvl8pPr marL="3200400" algn="l" defTabSz="914400" rtl="0" eaLnBrk="1" latinLnBrk="0" hangingPunct="1">
      <a:defRPr sz="1400" kern="1200">
        <a:solidFill>
          <a:schemeClr val="tx1"/>
        </a:solidFill>
        <a:latin typeface="微软雅黑" pitchFamily="34" charset="-122"/>
        <a:ea typeface="微软雅黑" pitchFamily="34" charset="-122"/>
        <a:cs typeface="+mn-cs"/>
      </a:defRPr>
    </a:lvl8pPr>
    <a:lvl9pPr marL="3657600" algn="l" defTabSz="914400" rtl="0" eaLnBrk="1" latinLnBrk="0" hangingPunct="1">
      <a:defRPr sz="1400" kern="1200">
        <a:solidFill>
          <a:schemeClr val="tx1"/>
        </a:solidFill>
        <a:latin typeface="微软雅黑" pitchFamily="34" charset="-122"/>
        <a:ea typeface="微软雅黑"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D03C"/>
    <a:srgbClr val="FFFF99"/>
    <a:srgbClr val="CC99FF"/>
    <a:srgbClr val="CC00FF"/>
    <a:srgbClr val="0000FF"/>
    <a:srgbClr val="000000"/>
    <a:srgbClr val="BD4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816"/>
      </p:cViewPr>
      <p:guideLst>
        <p:guide orient="horz" pos="1588"/>
        <p:guide pos="2881"/>
      </p:guideLst>
    </p:cSldViewPr>
  </p:slideViewPr>
  <p:notesTextViewPr>
    <p:cViewPr>
      <p:scale>
        <a:sx n="1" d="1"/>
        <a:sy n="1" d="1"/>
      </p:scale>
      <p:origin x="0" y="0"/>
    </p:cViewPr>
  </p:notesTextViewPr>
  <p:sorterViewPr>
    <p:cViewPr>
      <p:scale>
        <a:sx n="100" d="100"/>
        <a:sy n="10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base" hangingPunct="1">
              <a:defRPr sz="1200">
                <a:latin typeface="Arial" pitchFamily="34" charset="0"/>
                <a:ea typeface="宋体" pitchFamily="2" charset="-122"/>
              </a:defRPr>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base" hangingPunct="1">
              <a:defRPr sz="1200">
                <a:latin typeface="Arial" pitchFamily="34" charset="0"/>
                <a:ea typeface="宋体" pitchFamily="2" charset="-122"/>
              </a:defRPr>
            </a:lvl1pPr>
          </a:lstStyle>
          <a:p>
            <a:pPr>
              <a:defRPr/>
            </a:pPr>
            <a:endParaRPr lang="en-US" altLang="zh-CN"/>
          </a:p>
        </p:txBody>
      </p:sp>
      <p:sp>
        <p:nvSpPr>
          <p:cNvPr id="46084" name="Rectangle 4"/>
          <p:cNvSpPr>
            <a:spLocks noGrp="1" noRot="1" noChangeArrowheads="1"/>
          </p:cNvSpPr>
          <p:nvPr>
            <p:ph type="sldImg" idx="2"/>
          </p:nvPr>
        </p:nvSpPr>
        <p:spPr bwMode="auto">
          <a:xfrm>
            <a:off x="382588" y="685800"/>
            <a:ext cx="60928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fontAlgn="base" hangingPunct="1">
              <a:defRPr sz="1200">
                <a:latin typeface="Arial" pitchFamily="34" charset="0"/>
                <a:ea typeface="宋体" pitchFamily="2" charset="-122"/>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base" hangingPunct="1">
              <a:defRPr sz="1200">
                <a:latin typeface="Arial" pitchFamily="34" charset="0"/>
                <a:ea typeface="宋体" pitchFamily="2" charset="-122"/>
              </a:defRPr>
            </a:lvl1pPr>
          </a:lstStyle>
          <a:p>
            <a:pPr>
              <a:defRPr/>
            </a:pPr>
            <a:fld id="{B2255480-9D01-4CC6-BC66-9B796E63208A}" type="slidenum">
              <a:rPr lang="zh-CN" altLang="en-US"/>
              <a:pPr>
                <a:defRPr/>
              </a:pPr>
              <a:t>‹#›</a:t>
            </a:fld>
            <a:endParaRPr lang="en-US" altLang="zh-CN"/>
          </a:p>
        </p:txBody>
      </p:sp>
    </p:spTree>
    <p:extLst>
      <p:ext uri="{BB962C8B-B14F-4D97-AF65-F5344CB8AC3E}">
        <p14:creationId xmlns:p14="http://schemas.microsoft.com/office/powerpoint/2010/main" val="331780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p:sp>
      <p:sp>
        <p:nvSpPr>
          <p:cNvPr id="4710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710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A67281E6-B41B-40B3-B5F7-2ADB18949518}" type="slidenum">
              <a:rPr lang="zh-CN" altLang="en-US" sz="1200" smtClean="0">
                <a:latin typeface="Arial" pitchFamily="34" charset="0"/>
                <a:ea typeface="宋体" pitchFamily="2" charset="-122"/>
              </a:rPr>
              <a:pPr/>
              <a:t>1</a:t>
            </a:fld>
            <a:endParaRPr lang="en-US" altLang="zh-CN" sz="1200" smtClean="0">
              <a:latin typeface="Arial" pitchFamily="34"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p:sp>
      <p:sp>
        <p:nvSpPr>
          <p:cNvPr id="5632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632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23EDE1DC-EA2A-47B6-A8AF-0561017EC560}" type="slidenum">
              <a:rPr lang="zh-CN" altLang="en-US" sz="1200" smtClean="0">
                <a:latin typeface="Arial" pitchFamily="34" charset="0"/>
                <a:ea typeface="宋体" pitchFamily="2" charset="-122"/>
              </a:rPr>
              <a:pPr/>
              <a:t>10</a:t>
            </a:fld>
            <a:endParaRPr lang="en-US" altLang="zh-CN" sz="1200" smtClean="0">
              <a:latin typeface="Arial" pitchFamily="34"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734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6FABC4E5-9C3A-468E-9BEC-D50B47A3638D}" type="slidenum">
              <a:rPr lang="zh-CN" altLang="en-US" sz="1200" smtClean="0">
                <a:latin typeface="Arial" pitchFamily="34" charset="0"/>
                <a:ea typeface="宋体" pitchFamily="2" charset="-122"/>
              </a:rPr>
              <a:pPr/>
              <a:t>11</a:t>
            </a:fld>
            <a:endParaRPr lang="en-US" altLang="zh-CN" sz="1200" smtClean="0">
              <a:latin typeface="Arial" pitchFamily="34" charset="0"/>
              <a:ea typeface="宋体"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p:sp>
      <p:sp>
        <p:nvSpPr>
          <p:cNvPr id="5837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837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578B52A8-F6D1-4E22-A03A-1C8DCB1CC6CE}" type="slidenum">
              <a:rPr lang="zh-CN" altLang="en-US" sz="1200" smtClean="0">
                <a:latin typeface="Arial" pitchFamily="34" charset="0"/>
                <a:ea typeface="宋体" pitchFamily="2" charset="-122"/>
              </a:rPr>
              <a:pPr/>
              <a:t>12</a:t>
            </a:fld>
            <a:endParaRPr lang="en-US" altLang="zh-CN" sz="1200" smtClean="0">
              <a:latin typeface="Arial" pitchFamily="34" charset="0"/>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p:sp>
      <p:sp>
        <p:nvSpPr>
          <p:cNvPr id="5939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939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6FF02DEE-2E46-4275-BC08-589F42FA75C7}" type="slidenum">
              <a:rPr lang="zh-CN" altLang="en-US" sz="1200" smtClean="0">
                <a:latin typeface="Arial" pitchFamily="34" charset="0"/>
                <a:ea typeface="宋体" pitchFamily="2" charset="-122"/>
              </a:rPr>
              <a:pPr/>
              <a:t>13</a:t>
            </a:fld>
            <a:endParaRPr lang="en-US" altLang="zh-CN" sz="1200" smtClean="0">
              <a:latin typeface="Arial" pitchFamily="34" charset="0"/>
              <a:ea typeface="宋体"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042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213028FA-0FBE-4EB1-B238-07FA37B3A63C}" type="slidenum">
              <a:rPr lang="zh-CN" altLang="en-US" sz="1200" smtClean="0">
                <a:latin typeface="Arial" pitchFamily="34" charset="0"/>
                <a:ea typeface="宋体" pitchFamily="2" charset="-122"/>
              </a:rPr>
              <a:pPr/>
              <a:t>14</a:t>
            </a:fld>
            <a:endParaRPr lang="en-US" altLang="zh-CN" sz="1200" smtClean="0">
              <a:latin typeface="Arial" pitchFamily="34" charset="0"/>
              <a:ea typeface="宋体"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p:sp>
      <p:sp>
        <p:nvSpPr>
          <p:cNvPr id="6144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144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488891D-D244-47BE-81CD-8E1FF56E391F}" type="slidenum">
              <a:rPr lang="zh-CN" altLang="en-US" sz="1200" smtClean="0">
                <a:latin typeface="Arial" pitchFamily="34" charset="0"/>
                <a:ea typeface="宋体" pitchFamily="2" charset="-122"/>
              </a:rPr>
              <a:pPr/>
              <a:t>15</a:t>
            </a:fld>
            <a:endParaRPr lang="en-US" altLang="zh-CN" sz="1200" smtClean="0">
              <a:latin typeface="Arial" pitchFamily="34" charset="0"/>
              <a:ea typeface="宋体"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246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3BF9CB9-F938-4BED-B453-F3BFAE3E6D3B}" type="slidenum">
              <a:rPr lang="zh-CN" altLang="en-US" sz="1200" smtClean="0">
                <a:latin typeface="Arial" pitchFamily="34" charset="0"/>
                <a:ea typeface="宋体" pitchFamily="2" charset="-122"/>
              </a:rPr>
              <a:pPr/>
              <a:t>16</a:t>
            </a:fld>
            <a:endParaRPr lang="en-US" altLang="zh-CN" sz="1200" smtClean="0">
              <a:latin typeface="Arial" pitchFamily="34" charset="0"/>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p:sp>
      <p:sp>
        <p:nvSpPr>
          <p:cNvPr id="6349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349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C56A5080-12F1-4864-961F-16097DD1A44E}" type="slidenum">
              <a:rPr lang="zh-CN" altLang="en-US" sz="1200" smtClean="0">
                <a:latin typeface="Arial" pitchFamily="34" charset="0"/>
                <a:ea typeface="宋体" pitchFamily="2" charset="-122"/>
              </a:rPr>
              <a:pPr/>
              <a:t>17</a:t>
            </a:fld>
            <a:endParaRPr lang="en-US" altLang="zh-CN" sz="1200" smtClean="0">
              <a:latin typeface="Arial" pitchFamily="34"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p:sp>
      <p:sp>
        <p:nvSpPr>
          <p:cNvPr id="6451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451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C12CE870-9C8B-44B6-BE28-D4E04D114F30}" type="slidenum">
              <a:rPr lang="zh-CN" altLang="en-US" sz="1200" smtClean="0">
                <a:latin typeface="Arial" pitchFamily="34" charset="0"/>
                <a:ea typeface="宋体" pitchFamily="2" charset="-122"/>
              </a:rPr>
              <a:pPr/>
              <a:t>18</a:t>
            </a:fld>
            <a:endParaRPr lang="en-US" altLang="zh-CN" sz="1200" smtClean="0">
              <a:latin typeface="Arial" pitchFamily="34"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p:sp>
      <p:sp>
        <p:nvSpPr>
          <p:cNvPr id="6553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554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0DE189A8-8877-4F7A-8EED-30AA99251B17}" type="slidenum">
              <a:rPr lang="zh-CN" altLang="en-US" sz="1200" smtClean="0">
                <a:latin typeface="Arial" pitchFamily="34" charset="0"/>
                <a:ea typeface="宋体" pitchFamily="2" charset="-122"/>
              </a:rPr>
              <a:pPr/>
              <a:t>19</a:t>
            </a:fld>
            <a:endParaRPr lang="en-US" altLang="zh-CN" sz="1200" smtClean="0">
              <a:latin typeface="Arial"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p:sp>
      <p:sp>
        <p:nvSpPr>
          <p:cNvPr id="4813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813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A9B64A4D-76BD-45C3-A128-ABF0F01B56DF}" type="slidenum">
              <a:rPr lang="zh-CN" altLang="en-US" sz="1200" smtClean="0">
                <a:latin typeface="Arial" pitchFamily="34" charset="0"/>
                <a:ea typeface="宋体" pitchFamily="2" charset="-122"/>
              </a:rPr>
              <a:pPr/>
              <a:t>2</a:t>
            </a:fld>
            <a:endParaRPr lang="en-US" altLang="zh-CN" sz="1200" smtClean="0">
              <a:latin typeface="Arial"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656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A14C1010-37E8-4486-A7B6-1880692D7F90}" type="slidenum">
              <a:rPr lang="zh-CN" altLang="en-US" sz="1200" smtClean="0">
                <a:latin typeface="Arial" pitchFamily="34" charset="0"/>
                <a:ea typeface="宋体" pitchFamily="2" charset="-122"/>
              </a:rPr>
              <a:pPr/>
              <a:t>20</a:t>
            </a:fld>
            <a:endParaRPr lang="en-US" altLang="zh-CN" sz="1200" smtClean="0">
              <a:latin typeface="Arial" pitchFamily="34"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758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6EF06E35-DF64-415B-9443-CE99AE61A2A7}" type="slidenum">
              <a:rPr lang="zh-CN" altLang="en-US" sz="1200" smtClean="0">
                <a:latin typeface="Arial" pitchFamily="34" charset="0"/>
                <a:ea typeface="宋体" pitchFamily="2" charset="-122"/>
              </a:rPr>
              <a:pPr/>
              <a:t>21</a:t>
            </a:fld>
            <a:endParaRPr lang="en-US" altLang="zh-CN" sz="1200" smtClean="0">
              <a:latin typeface="Arial" pitchFamily="34"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861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2EBD2707-EE41-4868-A460-F54729F90C1B}" type="slidenum">
              <a:rPr lang="zh-CN" altLang="en-US" sz="1200" smtClean="0">
                <a:latin typeface="Arial" pitchFamily="34" charset="0"/>
                <a:ea typeface="宋体" pitchFamily="2" charset="-122"/>
              </a:rPr>
              <a:pPr/>
              <a:t>22</a:t>
            </a:fld>
            <a:endParaRPr lang="en-US" altLang="zh-CN" sz="1200" smtClean="0">
              <a:latin typeface="Arial" pitchFamily="34" charset="0"/>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p:sp>
      <p:sp>
        <p:nvSpPr>
          <p:cNvPr id="6963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963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1DFC0EE3-4FE6-4A78-8377-D30C2C1BE737}" type="slidenum">
              <a:rPr lang="zh-CN" altLang="en-US" sz="1200" smtClean="0">
                <a:latin typeface="Arial" pitchFamily="34" charset="0"/>
                <a:ea typeface="宋体" pitchFamily="2" charset="-122"/>
              </a:rPr>
              <a:pPr/>
              <a:t>23</a:t>
            </a:fld>
            <a:endParaRPr lang="en-US" altLang="zh-CN" sz="1200" smtClean="0">
              <a:latin typeface="Arial" pitchFamily="34" charset="0"/>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066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668B72C5-E3A8-4CEF-8595-35601DC43BC2}" type="slidenum">
              <a:rPr lang="zh-CN" altLang="en-US" sz="1200" smtClean="0">
                <a:latin typeface="Arial" pitchFamily="34" charset="0"/>
                <a:ea typeface="宋体" pitchFamily="2" charset="-122"/>
              </a:rPr>
              <a:pPr/>
              <a:t>24</a:t>
            </a:fld>
            <a:endParaRPr lang="en-US" altLang="zh-CN" sz="1200" smtClean="0">
              <a:latin typeface="Arial" pitchFamily="34" charset="0"/>
              <a:ea typeface="宋体"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p:sp>
      <p:sp>
        <p:nvSpPr>
          <p:cNvPr id="7168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168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7D8796CA-C254-4912-A2B4-2C1AFDDABC03}" type="slidenum">
              <a:rPr lang="zh-CN" altLang="en-US" sz="1200" smtClean="0">
                <a:latin typeface="Arial" pitchFamily="34" charset="0"/>
                <a:ea typeface="宋体" pitchFamily="2" charset="-122"/>
              </a:rPr>
              <a:pPr/>
              <a:t>25</a:t>
            </a:fld>
            <a:endParaRPr lang="en-US" altLang="zh-CN" sz="1200" smtClean="0">
              <a:latin typeface="Arial" pitchFamily="34" charset="0"/>
              <a:ea typeface="宋体"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0AE6455-FAD3-4780-AF9A-8A8680020E56}" type="slidenum">
              <a:rPr lang="zh-CN" altLang="en-US" sz="1200" smtClean="0">
                <a:latin typeface="Arial" pitchFamily="34" charset="0"/>
                <a:ea typeface="宋体" pitchFamily="2" charset="-122"/>
              </a:rPr>
              <a:pPr/>
              <a:t>26</a:t>
            </a:fld>
            <a:endParaRPr lang="en-US" altLang="zh-CN" sz="1200" smtClean="0">
              <a:latin typeface="Arial" pitchFamily="34" charset="0"/>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p:sp>
      <p:sp>
        <p:nvSpPr>
          <p:cNvPr id="7373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373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C97C9FB1-00D2-4B57-B71D-987F409E66B7}" type="slidenum">
              <a:rPr lang="zh-CN" altLang="en-US" sz="1200" smtClean="0">
                <a:latin typeface="Arial" pitchFamily="34" charset="0"/>
                <a:ea typeface="宋体" pitchFamily="2" charset="-122"/>
              </a:rPr>
              <a:pPr/>
              <a:t>27</a:t>
            </a:fld>
            <a:endParaRPr lang="en-US" altLang="zh-CN" sz="1200" smtClean="0">
              <a:latin typeface="Arial" pitchFamily="34" charset="0"/>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p:sp>
      <p:sp>
        <p:nvSpPr>
          <p:cNvPr id="7475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475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0590A248-709D-41AD-B89F-64BA7E30E593}" type="slidenum">
              <a:rPr lang="zh-CN" altLang="en-US" sz="1200" smtClean="0">
                <a:latin typeface="Arial" pitchFamily="34" charset="0"/>
                <a:ea typeface="宋体" pitchFamily="2" charset="-122"/>
              </a:rPr>
              <a:pPr/>
              <a:t>28</a:t>
            </a:fld>
            <a:endParaRPr lang="en-US" altLang="zh-CN" sz="1200" smtClean="0">
              <a:latin typeface="Arial" pitchFamily="34" charset="0"/>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578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6C92776D-0474-4E6E-AA3E-7D0E008BD23C}" type="slidenum">
              <a:rPr lang="zh-CN" altLang="en-US" sz="1200" smtClean="0">
                <a:latin typeface="Arial" pitchFamily="34" charset="0"/>
                <a:ea typeface="宋体" pitchFamily="2" charset="-122"/>
              </a:rPr>
              <a:pPr/>
              <a:t>29</a:t>
            </a:fld>
            <a:endParaRPr lang="en-US" altLang="zh-CN" sz="1200" smtClean="0">
              <a:latin typeface="Arial" pitchFamily="34"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p:sp>
      <p:sp>
        <p:nvSpPr>
          <p:cNvPr id="4915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915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32CFEC9D-0BF7-40A6-A449-886A82383854}" type="slidenum">
              <a:rPr lang="zh-CN" altLang="en-US" sz="1200" smtClean="0">
                <a:latin typeface="Arial" pitchFamily="34" charset="0"/>
                <a:ea typeface="宋体" pitchFamily="2" charset="-122"/>
              </a:rPr>
              <a:pPr/>
              <a:t>3</a:t>
            </a:fld>
            <a:endParaRPr lang="en-US" altLang="zh-CN" sz="1200" smtClean="0">
              <a:latin typeface="Arial" pitchFamily="34" charset="0"/>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p:sp>
      <p:sp>
        <p:nvSpPr>
          <p:cNvPr id="7680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680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849E251B-4CDB-48BE-81D9-0AF56841F09F}" type="slidenum">
              <a:rPr lang="zh-CN" altLang="en-US" sz="1200" smtClean="0">
                <a:latin typeface="Arial" pitchFamily="34" charset="0"/>
                <a:ea typeface="宋体" pitchFamily="2" charset="-122"/>
              </a:rPr>
              <a:pPr/>
              <a:t>30</a:t>
            </a:fld>
            <a:endParaRPr lang="en-US" altLang="zh-CN" sz="1200" smtClean="0">
              <a:latin typeface="Arial" pitchFamily="34" charset="0"/>
              <a:ea typeface="宋体"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p:sp>
      <p:sp>
        <p:nvSpPr>
          <p:cNvPr id="7782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782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FBE4D3AF-A48E-4FE7-BBC8-E5B7D2902A7E}" type="slidenum">
              <a:rPr lang="zh-CN" altLang="en-US" sz="1200" smtClean="0">
                <a:latin typeface="Arial" pitchFamily="34" charset="0"/>
                <a:ea typeface="宋体" pitchFamily="2" charset="-122"/>
              </a:rPr>
              <a:pPr/>
              <a:t>31</a:t>
            </a:fld>
            <a:endParaRPr lang="en-US" altLang="zh-CN" sz="1200" smtClean="0">
              <a:latin typeface="Arial" pitchFamily="34" charset="0"/>
              <a:ea typeface="宋体"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885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266C00A-5028-4ED3-9F30-721084110756}" type="slidenum">
              <a:rPr lang="zh-CN" altLang="en-US" sz="1200" smtClean="0">
                <a:latin typeface="Arial" pitchFamily="34" charset="0"/>
                <a:ea typeface="宋体" pitchFamily="2" charset="-122"/>
              </a:rPr>
              <a:pPr/>
              <a:t>32</a:t>
            </a:fld>
            <a:endParaRPr lang="en-US" altLang="zh-CN" sz="1200" smtClean="0">
              <a:latin typeface="Arial" pitchFamily="34" charset="0"/>
              <a:ea typeface="宋体"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p:sp>
      <p:sp>
        <p:nvSpPr>
          <p:cNvPr id="7987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987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3A2347AF-BD12-486F-A29B-AEEFB5000403}" type="slidenum">
              <a:rPr lang="zh-CN" altLang="en-US" sz="1200" smtClean="0">
                <a:latin typeface="Arial" pitchFamily="34" charset="0"/>
                <a:ea typeface="宋体" pitchFamily="2" charset="-122"/>
              </a:rPr>
              <a:pPr/>
              <a:t>33</a:t>
            </a:fld>
            <a:endParaRPr lang="en-US" altLang="zh-CN" sz="1200" smtClean="0">
              <a:latin typeface="Arial" pitchFamily="34" charset="0"/>
              <a:ea typeface="宋体"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090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D28FB5EF-94D4-497E-8D63-1DF117188674}" type="slidenum">
              <a:rPr lang="zh-CN" altLang="en-US" sz="1200" smtClean="0">
                <a:latin typeface="Arial" pitchFamily="34" charset="0"/>
                <a:ea typeface="宋体" pitchFamily="2" charset="-122"/>
              </a:rPr>
              <a:pPr/>
              <a:t>34</a:t>
            </a:fld>
            <a:endParaRPr lang="en-US" altLang="zh-CN" sz="1200" smtClean="0">
              <a:latin typeface="Arial" pitchFamily="34" charset="0"/>
              <a:ea typeface="宋体"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p:sp>
      <p:sp>
        <p:nvSpPr>
          <p:cNvPr id="8192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192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D1436B1-258E-4C62-A567-8573E5E0FA25}" type="slidenum">
              <a:rPr lang="zh-CN" altLang="en-US" sz="1200" smtClean="0">
                <a:latin typeface="Arial" pitchFamily="34" charset="0"/>
                <a:ea typeface="宋体" pitchFamily="2" charset="-122"/>
              </a:rPr>
              <a:pPr/>
              <a:t>35</a:t>
            </a:fld>
            <a:endParaRPr lang="en-US" altLang="zh-CN" sz="1200" smtClean="0">
              <a:latin typeface="Arial" pitchFamily="34" charset="0"/>
              <a:ea typeface="宋体"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p:sp>
      <p:sp>
        <p:nvSpPr>
          <p:cNvPr id="8294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294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4B7E773D-E6B1-4302-8CCB-A8B977D6AA3B}" type="slidenum">
              <a:rPr lang="zh-CN" altLang="en-US" sz="1200" smtClean="0">
                <a:latin typeface="Arial" pitchFamily="34" charset="0"/>
                <a:ea typeface="宋体" pitchFamily="2" charset="-122"/>
              </a:rPr>
              <a:pPr/>
              <a:t>36</a:t>
            </a:fld>
            <a:endParaRPr lang="en-US" altLang="zh-CN" sz="1200" smtClean="0">
              <a:latin typeface="Arial" pitchFamily="34" charset="0"/>
              <a:ea typeface="宋体"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397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E5BA5045-3C77-4B09-AAC8-0F242A2C6975}" type="slidenum">
              <a:rPr lang="zh-CN" altLang="en-US" sz="1200" smtClean="0">
                <a:latin typeface="Arial" pitchFamily="34" charset="0"/>
                <a:ea typeface="宋体" pitchFamily="2" charset="-122"/>
              </a:rPr>
              <a:pPr/>
              <a:t>37</a:t>
            </a:fld>
            <a:endParaRPr lang="en-US" altLang="zh-CN" sz="1200" smtClean="0">
              <a:latin typeface="Arial" pitchFamily="34" charset="0"/>
              <a:ea typeface="宋体"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499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FDF1C213-646F-42A1-BE9F-D215CAE2D4C6}" type="slidenum">
              <a:rPr lang="zh-CN" altLang="en-US" sz="1200" smtClean="0">
                <a:latin typeface="Arial" pitchFamily="34" charset="0"/>
                <a:ea typeface="宋体" pitchFamily="2" charset="-122"/>
              </a:rPr>
              <a:pPr/>
              <a:t>38</a:t>
            </a:fld>
            <a:endParaRPr lang="en-US" altLang="zh-CN" sz="1200" smtClean="0">
              <a:latin typeface="Arial" pitchFamily="34" charset="0"/>
              <a:ea typeface="宋体"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p:sp>
      <p:sp>
        <p:nvSpPr>
          <p:cNvPr id="8601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602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E29D69BA-7F83-49BB-B023-9F949E75580E}" type="slidenum">
              <a:rPr lang="zh-CN" altLang="en-US" sz="1200" smtClean="0">
                <a:latin typeface="Arial" pitchFamily="34" charset="0"/>
                <a:ea typeface="宋体" pitchFamily="2" charset="-122"/>
              </a:rPr>
              <a:pPr/>
              <a:t>39</a:t>
            </a:fld>
            <a:endParaRPr lang="en-US" altLang="zh-CN" sz="1200" smtClean="0">
              <a:latin typeface="Arial" pitchFamily="34"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018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7041BDEB-2BEA-42E9-AF04-0E35E8AB32DF}" type="slidenum">
              <a:rPr lang="zh-CN" altLang="en-US" sz="1200" smtClean="0">
                <a:latin typeface="Arial" pitchFamily="34" charset="0"/>
                <a:ea typeface="宋体" pitchFamily="2" charset="-122"/>
              </a:rPr>
              <a:pPr/>
              <a:t>4</a:t>
            </a:fld>
            <a:endParaRPr lang="en-US" altLang="zh-CN" sz="1200" smtClean="0">
              <a:latin typeface="Arial" pitchFamily="34" charset="0"/>
              <a:ea typeface="宋体"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p:sp>
      <p:sp>
        <p:nvSpPr>
          <p:cNvPr id="8704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704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AAA4B649-8832-48CC-9ED1-4CEB275C9B66}" type="slidenum">
              <a:rPr lang="zh-CN" altLang="en-US" sz="1200" smtClean="0">
                <a:latin typeface="Arial" pitchFamily="34" charset="0"/>
                <a:ea typeface="宋体" pitchFamily="2" charset="-122"/>
              </a:rPr>
              <a:pPr/>
              <a:t>40</a:t>
            </a:fld>
            <a:endParaRPr lang="en-US" altLang="zh-CN" sz="1200" smtClean="0">
              <a:latin typeface="Arial" pitchFamily="34" charset="0"/>
              <a:ea typeface="宋体"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p:sp>
      <p:sp>
        <p:nvSpPr>
          <p:cNvPr id="8806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806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A67015F8-60B6-4BD1-973A-873A2D6258D2}" type="slidenum">
              <a:rPr lang="zh-CN" altLang="en-US" sz="1200" smtClean="0">
                <a:latin typeface="Arial" pitchFamily="34" charset="0"/>
                <a:ea typeface="宋体" pitchFamily="2" charset="-122"/>
              </a:rPr>
              <a:pPr/>
              <a:t>41</a:t>
            </a:fld>
            <a:endParaRPr lang="en-US" altLang="zh-CN" sz="1200" smtClean="0">
              <a:latin typeface="Arial" pitchFamily="34" charset="0"/>
              <a:ea typeface="宋体"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909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3D48DC53-D67E-4993-8276-46043CC464AE}" type="slidenum">
              <a:rPr lang="zh-CN" altLang="en-US" sz="1200" smtClean="0">
                <a:latin typeface="Arial" pitchFamily="34" charset="0"/>
                <a:ea typeface="宋体" pitchFamily="2" charset="-122"/>
              </a:rPr>
              <a:pPr/>
              <a:t>42</a:t>
            </a:fld>
            <a:endParaRPr lang="en-US" altLang="zh-CN" sz="1200" smtClean="0">
              <a:latin typeface="Arial" pitchFamily="34"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p:sp>
      <p:sp>
        <p:nvSpPr>
          <p:cNvPr id="51203"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1204"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864108A6-E768-4400-B393-85010A84A048}" type="slidenum">
              <a:rPr lang="zh-CN" altLang="en-US" sz="1200" smtClean="0">
                <a:latin typeface="Arial" pitchFamily="34" charset="0"/>
                <a:ea typeface="宋体" pitchFamily="2" charset="-122"/>
              </a:rPr>
              <a:pPr/>
              <a:t>5</a:t>
            </a:fld>
            <a:endParaRPr lang="en-US" altLang="zh-CN" sz="1200" smtClean="0">
              <a:latin typeface="Arial" pitchFamily="34"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p:sp>
      <p:sp>
        <p:nvSpPr>
          <p:cNvPr id="52227"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2228"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D9A0C1DF-DBB5-453D-A69E-FDA86758ACA5}" type="slidenum">
              <a:rPr lang="zh-CN" altLang="en-US" sz="1200" smtClean="0">
                <a:latin typeface="Arial" pitchFamily="34" charset="0"/>
                <a:ea typeface="宋体" pitchFamily="2" charset="-122"/>
              </a:rPr>
              <a:pPr/>
              <a:t>6</a:t>
            </a:fld>
            <a:endParaRPr lang="en-US" altLang="zh-CN" sz="1200" smtClean="0">
              <a:latin typeface="Arial" pitchFamily="34" charset="0"/>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p:sp>
      <p:sp>
        <p:nvSpPr>
          <p:cNvPr id="53251"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3252"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C5D15296-86BB-416E-98BE-87ABCDA928E0}" type="slidenum">
              <a:rPr lang="zh-CN" altLang="en-US" sz="1200" smtClean="0">
                <a:latin typeface="Arial" pitchFamily="34" charset="0"/>
                <a:ea typeface="宋体" pitchFamily="2" charset="-122"/>
              </a:rPr>
              <a:pPr/>
              <a:t>7</a:t>
            </a:fld>
            <a:endParaRPr lang="en-US" altLang="zh-CN" sz="1200" smtClean="0">
              <a:latin typeface="Arial" pitchFamily="34" charset="0"/>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p:sp>
      <p:sp>
        <p:nvSpPr>
          <p:cNvPr id="54275"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1EC1D163-945F-4D00-A5B9-0A51023E0AE9}" type="slidenum">
              <a:rPr lang="zh-CN" altLang="en-US" sz="1200" smtClean="0">
                <a:latin typeface="Arial" pitchFamily="34" charset="0"/>
                <a:ea typeface="宋体" pitchFamily="2" charset="-122"/>
              </a:rPr>
              <a:pPr/>
              <a:t>8</a:t>
            </a:fld>
            <a:endParaRPr lang="en-US" altLang="zh-CN" sz="1200" smtClean="0">
              <a:latin typeface="Arial" pitchFamily="34" charset="0"/>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p:sp>
      <p:sp>
        <p:nvSpPr>
          <p:cNvPr id="55299" name="备注占位符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5300" name="灯片编号占位符 3"/>
          <p:cNvSpPr>
            <a:spLocks noGrp="1"/>
          </p:cNvSpPr>
          <p:nvPr>
            <p:ph type="sldNum" sz="quarter" idx="5"/>
          </p:nvPr>
        </p:nvSpPr>
        <p:spPr>
          <a:noFill/>
        </p:spPr>
        <p:txBody>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fld id="{24F4DC8B-04C4-46E2-A754-9E759A9CD8FA}" type="slidenum">
              <a:rPr lang="zh-CN" altLang="en-US" sz="1200" smtClean="0">
                <a:latin typeface="Arial" pitchFamily="34" charset="0"/>
                <a:ea typeface="宋体" pitchFamily="2" charset="-122"/>
              </a:rPr>
              <a:pPr/>
              <a:t>9</a:t>
            </a:fld>
            <a:endParaRPr lang="en-US" altLang="zh-CN" sz="1200" smtClean="0">
              <a:latin typeface="Arial" pitchFamily="34" charset="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file:///E:\&#25105;&#22270;PPT\&#21476;&#31581;&#38899;&#20048;\&#32431;&#38899;&#20048;-&#32511;&#33394;&#36890;&#36947;.mp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纯音乐-绿色通道.mp3">
            <a:hlinkClick r:id="" action="ppaction://media"/>
          </p:cNvPr>
          <p:cNvPicPr>
            <a:picLocks noRot="1" noChangeAspect="1" noChangeArrowheads="1"/>
          </p:cNvPicPr>
          <p:nvPr userDrawn="1">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296988" y="6535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148283"/>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00">
                <p:cTn id="7" repeatCount="indefinite" fill="hold" display="0" nodeType="clickEffect">
                  <p:stCondLst>
                    <p:cond delay="indefinite"/>
                  </p:stCondLst>
                  <p:endCondLst>
                    <p:cond evt="onPrev" delay="0">
                      <p:tgtEl>
                        <p:sldTgt/>
                      </p:tgtEl>
                    </p:cond>
                    <p:cond evt="onStopAudio" delay="0">
                      <p:tgtEl>
                        <p:sldTgt/>
                      </p:tgtEl>
                    </p:cond>
                  </p:endCondLst>
                </p:cTn>
                <p:tgtEl>
                  <p:spTgt spid="2"/>
                </p:tgtEl>
              </p:cMediaNode>
            </p:audi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31188" cy="33956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08212316"/>
      </p:ext>
    </p:extLst>
  </p:cSld>
  <p:clrMapOvr>
    <a:masterClrMapping/>
  </p:clrMapOvr>
  <p:transition>
    <p:cover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26398770"/>
      </p:ext>
    </p:extLst>
  </p:cSld>
  <p:clrMapOvr>
    <a:masterClrMapping/>
  </p:clrMapOvr>
  <p:transition>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31188" cy="33956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74053192"/>
      </p:ext>
    </p:extLst>
  </p:cSld>
  <p:clrMapOvr>
    <a:masterClrMapping/>
  </p:clrMapOvr>
  <p:transition>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493994399"/>
      </p:ext>
    </p:extLst>
  </p:cSld>
  <p:clrMapOvr>
    <a:masterClrMapping/>
  </p:clrMapOvr>
  <p:transition>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00167001"/>
      </p:ext>
    </p:extLst>
  </p:cSld>
  <p:clrMapOvr>
    <a:masterClrMapping/>
  </p:clrMapOvr>
  <p:transition>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6613" y="1631950"/>
            <a:ext cx="4041775"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52570160"/>
      </p:ext>
    </p:extLst>
  </p:cSld>
  <p:clrMapOvr>
    <a:masterClrMapping/>
  </p:clrMapOvr>
  <p:transition>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1172540"/>
      </p:ext>
    </p:extLst>
  </p:cSld>
  <p:clrMapOvr>
    <a:masterClrMapping/>
  </p:clrMapOvr>
  <p:transition>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252424"/>
      </p:ext>
    </p:extLst>
  </p:cSld>
  <p:clrMapOvr>
    <a:masterClrMapping/>
  </p:clrMapOvr>
  <p:transition>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55104191"/>
      </p:ext>
    </p:extLst>
  </p:cSld>
  <p:clrMapOvr>
    <a:masterClrMapping/>
  </p:clrMapOvr>
  <p:transition>
    <p:cover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4027488"/>
            <a:ext cx="5487987"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33085991"/>
      </p:ext>
    </p:extLst>
  </p:cSld>
  <p:clrMapOvr>
    <a:masterClrMapping/>
  </p:clrMapOvr>
  <p:transition>
    <p:cover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2" descr="小房"/>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171450"/>
            <a:ext cx="5349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cover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0" fontAlgn="base" hangingPunct="0">
        <a:spcBef>
          <a:spcPct val="20000"/>
        </a:spcBef>
        <a:spcAft>
          <a:spcPct val="0"/>
        </a:spcAft>
        <a:buClr>
          <a:schemeClr val="tx1"/>
        </a:buClr>
        <a:buFont typeface="Wingdings" pitchFamily="2" charset="2"/>
        <a:buChar char="•"/>
        <a:defRPr sz="2400">
          <a:solidFill>
            <a:schemeClr val="tx1"/>
          </a:solidFill>
          <a:latin typeface="Arial" pitchFamily="34" charset="0"/>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Arial" pitchFamily="34" charset="0"/>
        </a:defRPr>
      </a:lvl5pPr>
      <a:lvl6pPr marL="2514600" indent="-228600" algn="l" rtl="0" fontAlgn="base">
        <a:spcBef>
          <a:spcPct val="20000"/>
        </a:spcBef>
        <a:spcAft>
          <a:spcPct val="0"/>
        </a:spcAft>
        <a:buFont typeface="Wingdings" pitchFamily="2" charset="2"/>
        <a:buChar char="»"/>
        <a:defRPr sz="2000">
          <a:solidFill>
            <a:schemeClr val="tx1"/>
          </a:solidFill>
          <a:latin typeface="Arial" pitchFamily="34" charset="0"/>
        </a:defRPr>
      </a:lvl6pPr>
      <a:lvl7pPr marL="2971800" indent="-228600" algn="l" rtl="0" fontAlgn="base">
        <a:spcBef>
          <a:spcPct val="20000"/>
        </a:spcBef>
        <a:spcAft>
          <a:spcPct val="0"/>
        </a:spcAft>
        <a:buFont typeface="Wingdings" pitchFamily="2" charset="2"/>
        <a:buChar char="»"/>
        <a:defRPr sz="2000">
          <a:solidFill>
            <a:schemeClr val="tx1"/>
          </a:solidFill>
          <a:latin typeface="Arial" pitchFamily="34" charset="0"/>
        </a:defRPr>
      </a:lvl7pPr>
      <a:lvl8pPr marL="3429000" indent="-228600" algn="l" rtl="0" fontAlgn="base">
        <a:spcBef>
          <a:spcPct val="20000"/>
        </a:spcBef>
        <a:spcAft>
          <a:spcPct val="0"/>
        </a:spcAft>
        <a:buFont typeface="Wingdings" pitchFamily="2" charset="2"/>
        <a:buChar char="»"/>
        <a:defRPr sz="2000">
          <a:solidFill>
            <a:schemeClr val="tx1"/>
          </a:solidFill>
          <a:latin typeface="Arial" pitchFamily="34" charset="0"/>
        </a:defRPr>
      </a:lvl8pPr>
      <a:lvl9pPr marL="3886200" indent="-228600" algn="l" rtl="0" fontAlgn="base">
        <a:spcBef>
          <a:spcPct val="20000"/>
        </a:spcBef>
        <a:spcAft>
          <a:spcPct val="0"/>
        </a:spcAft>
        <a:buFont typeface="Wingdings" pitchFamily="2" charset="2"/>
        <a:buChar char="»"/>
        <a:defRPr sz="2000">
          <a:solidFill>
            <a:schemeClr val="tx1"/>
          </a:solidFill>
          <a:latin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audio" Target="../media/audio1.bin"/><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gif"/><Relationship Id="rId4" Type="http://schemas.openxmlformats.org/officeDocument/2006/relationships/image" Target="../media/image4.jpeg"/><Relationship Id="rId9" Type="http://schemas.openxmlformats.org/officeDocument/2006/relationships/image" Target="../media/image9.gif"/><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27.emf"/><Relationship Id="rId7"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92.png"/><Relationship Id="rId7"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4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 name="文本框 14"/>
          <p:cNvSpPr txBox="1"/>
          <p:nvPr/>
        </p:nvSpPr>
        <p:spPr>
          <a:xfrm>
            <a:off x="4302869" y="1538439"/>
            <a:ext cx="3886098" cy="2069797"/>
          </a:xfrm>
          <a:prstGeom prst="rect">
            <a:avLst/>
          </a:prstGeom>
          <a:noFill/>
        </p:spPr>
        <p:txBody>
          <a:bodyPr lIns="68580" tIns="34290" rIns="68580" bIns="34290">
            <a:spAutoFit/>
          </a:bodyPr>
          <a:lstStyle/>
          <a:p>
            <a:pPr>
              <a:spcBef>
                <a:spcPts val="0"/>
              </a:spcBef>
              <a:spcAft>
                <a:spcPts val="0"/>
              </a:spcAft>
              <a:defRPr/>
            </a:pPr>
            <a:r>
              <a:rPr lang="en-US" altLang="zh-CN" sz="13000" dirty="0">
                <a:gradFill flip="none" rotWithShape="1">
                  <a:gsLst>
                    <a:gs pos="0">
                      <a:srgbClr val="00B050"/>
                    </a:gs>
                    <a:gs pos="31655">
                      <a:srgbClr val="3BB345"/>
                    </a:gs>
                    <a:gs pos="60000">
                      <a:schemeClr val="accent3">
                        <a:lumMod val="50000"/>
                      </a:schemeClr>
                    </a:gs>
                    <a:gs pos="92000">
                      <a:srgbClr val="E4D03C"/>
                    </a:gs>
                  </a:gsLst>
                  <a:lin ang="18900000" scaled="1"/>
                  <a:tileRect/>
                </a:gradFill>
                <a:latin typeface="Impact" pitchFamily="34" charset="0"/>
                <a:cs typeface="+mn-ea"/>
                <a:sym typeface="Arial" pitchFamily="34" charset="0"/>
              </a:rPr>
              <a:t>2017</a:t>
            </a:r>
            <a:endParaRPr lang="zh-CN" altLang="en-US" sz="13000" dirty="0">
              <a:gradFill flip="none" rotWithShape="1">
                <a:gsLst>
                  <a:gs pos="0">
                    <a:srgbClr val="00B050"/>
                  </a:gs>
                  <a:gs pos="31655">
                    <a:srgbClr val="3BB345"/>
                  </a:gs>
                  <a:gs pos="60000">
                    <a:schemeClr val="accent3">
                      <a:lumMod val="50000"/>
                    </a:schemeClr>
                  </a:gs>
                  <a:gs pos="92000">
                    <a:srgbClr val="E4D03C"/>
                  </a:gs>
                </a:gsLst>
                <a:lin ang="18900000" scaled="1"/>
                <a:tileRect/>
              </a:gradFill>
              <a:latin typeface="Impact" pitchFamily="34" charset="0"/>
              <a:cs typeface="+mn-ea"/>
              <a:sym typeface="Arial" pitchFamily="34" charset="0"/>
            </a:endParaRPr>
          </a:p>
        </p:txBody>
      </p:sp>
      <p:sp>
        <p:nvSpPr>
          <p:cNvPr id="4099" name="Text Box 3"/>
          <p:cNvSpPr txBox="1">
            <a:spLocks noChangeArrowheads="1"/>
          </p:cNvSpPr>
          <p:nvPr/>
        </p:nvSpPr>
        <p:spPr bwMode="auto">
          <a:xfrm>
            <a:off x="4343400" y="3424238"/>
            <a:ext cx="3962400" cy="366712"/>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u="sng">
                <a:solidFill>
                  <a:srgbClr val="000000"/>
                </a:solidFill>
              </a:rPr>
              <a:t>教育</a:t>
            </a:r>
            <a:r>
              <a:rPr lang="en-US" altLang="zh-CN" sz="1800" u="sng">
                <a:solidFill>
                  <a:srgbClr val="000000"/>
                </a:solidFill>
              </a:rPr>
              <a:t>/</a:t>
            </a:r>
            <a:r>
              <a:rPr lang="zh-CN" altLang="en-US" sz="1800" u="sng">
                <a:solidFill>
                  <a:srgbClr val="000000"/>
                </a:solidFill>
              </a:rPr>
              <a:t>课件</a:t>
            </a:r>
            <a:r>
              <a:rPr lang="en-US" altLang="zh-CN" sz="1800" u="sng">
                <a:solidFill>
                  <a:srgbClr val="000000"/>
                </a:solidFill>
              </a:rPr>
              <a:t>/</a:t>
            </a:r>
            <a:r>
              <a:rPr lang="zh-CN" altLang="en-US" sz="1800" u="sng">
                <a:solidFill>
                  <a:srgbClr val="000000"/>
                </a:solidFill>
              </a:rPr>
              <a:t>教学</a:t>
            </a:r>
            <a:r>
              <a:rPr lang="en-US" altLang="zh-CN" sz="1800" u="sng">
                <a:solidFill>
                  <a:srgbClr val="000000"/>
                </a:solidFill>
              </a:rPr>
              <a:t>/</a:t>
            </a:r>
            <a:r>
              <a:rPr lang="zh-CN" altLang="en-US" sz="1800" u="sng">
                <a:solidFill>
                  <a:srgbClr val="000000"/>
                </a:solidFill>
              </a:rPr>
              <a:t>绿色背景</a:t>
            </a:r>
            <a:r>
              <a:rPr lang="en-US" altLang="zh-CN" sz="1800" u="sng">
                <a:solidFill>
                  <a:srgbClr val="000000"/>
                </a:solidFill>
              </a:rPr>
              <a:t>/</a:t>
            </a:r>
            <a:r>
              <a:rPr lang="zh-CN" altLang="en-US" sz="1800" u="sng">
                <a:solidFill>
                  <a:srgbClr val="000000"/>
                </a:solidFill>
              </a:rPr>
              <a:t>通用</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4040188"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小绿叶01"/>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7772400" y="3181350"/>
            <a:ext cx="60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小绿叶03"/>
          <p:cNvPicPr>
            <a:picLocks noChangeAspect="1" noChangeArrowheads="1"/>
          </p:cNvPicPr>
          <p:nvPr/>
        </p:nvPicPr>
        <p:blipFill>
          <a:blip r:embed="rId7">
            <a:lum bright="-14000" contrast="16000"/>
            <a:extLst>
              <a:ext uri="{28A0092B-C50C-407E-A947-70E740481C1C}">
                <a14:useLocalDpi xmlns:a14="http://schemas.microsoft.com/office/drawing/2010/main" val="0"/>
              </a:ext>
            </a:extLst>
          </a:blip>
          <a:srcRect/>
          <a:stretch>
            <a:fillRect/>
          </a:stretch>
        </p:blipFill>
        <p:spPr bwMode="auto">
          <a:xfrm>
            <a:off x="4081463" y="3400425"/>
            <a:ext cx="68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小绿叶02"/>
          <p:cNvPicPr>
            <a:picLocks noChangeAspect="1" noChangeArrowheads="1"/>
          </p:cNvPicPr>
          <p:nvPr/>
        </p:nvPicPr>
        <p:blipFill>
          <a:blip r:embed="rId8">
            <a:lum bright="-8000" contrast="16000"/>
            <a:extLst>
              <a:ext uri="{28A0092B-C50C-407E-A947-70E740481C1C}">
                <a14:useLocalDpi xmlns:a14="http://schemas.microsoft.com/office/drawing/2010/main" val="0"/>
              </a:ext>
            </a:extLst>
          </a:blip>
          <a:srcRect/>
          <a:stretch>
            <a:fillRect/>
          </a:stretch>
        </p:blipFill>
        <p:spPr bwMode="auto">
          <a:xfrm>
            <a:off x="3735388" y="4546600"/>
            <a:ext cx="7493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1000401543874607298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278938" y="3925888"/>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200712419435657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297988" y="25733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3" descr="C:\Users\ABC\Desktop\1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5" y="4676775"/>
            <a:ext cx="91646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ABC\Desktop\草.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3" y="4278313"/>
            <a:ext cx="11430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Users\ABC\Desktop\花.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388" y="4089400"/>
            <a:ext cx="48244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ABC\Desktop\花.png"/>
          <p:cNvPicPr>
            <a:picLocks noChangeAspect="1" noChangeArrowheads="1"/>
          </p:cNvPicPr>
          <p:nvPr/>
        </p:nvPicPr>
        <p:blipFill>
          <a:blip r:embed="rId14">
            <a:extLst>
              <a:ext uri="{28A0092B-C50C-407E-A947-70E740481C1C}">
                <a14:useLocalDpi xmlns:a14="http://schemas.microsoft.com/office/drawing/2010/main" val="0"/>
              </a:ext>
            </a:extLst>
          </a:blip>
          <a:srcRect l="27290"/>
          <a:stretch>
            <a:fillRect/>
          </a:stretch>
        </p:blipFill>
        <p:spPr bwMode="auto">
          <a:xfrm>
            <a:off x="5692775" y="4106863"/>
            <a:ext cx="33750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3"/>
          <p:cNvSpPr/>
          <p:nvPr/>
        </p:nvSpPr>
        <p:spPr>
          <a:xfrm>
            <a:off x="8431923" y="-399178"/>
            <a:ext cx="1071822" cy="1071822"/>
          </a:xfrm>
          <a:prstGeom prst="ellipse">
            <a:avLst/>
          </a:prstGeom>
          <a:gradFill flip="none" rotWithShape="1">
            <a:gsLst>
              <a:gs pos="0">
                <a:srgbClr val="FFFF00"/>
              </a:gs>
              <a:gs pos="100000">
                <a:srgbClr val="FFC000"/>
              </a:gs>
            </a:gsLst>
            <a:path path="circle">
              <a:fillToRect l="50000" t="50000" r="50000" b="50000"/>
            </a:path>
            <a:tileRect/>
          </a:gradFill>
          <a:ln>
            <a:noFill/>
          </a:ln>
          <a:effectLst>
            <a:glow rad="863600">
              <a:srgbClr val="FFFF0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pic>
        <p:nvPicPr>
          <p:cNvPr id="17" name="轻松欢快1300.wav">
            <a:hlinkClick r:id="" action="ppaction://media"/>
          </p:cNvPr>
          <p:cNvPicPr>
            <a:picLocks noRot="1" noChangeAspect="1"/>
          </p:cNvPicPr>
          <p:nvPr>
            <a:wavAudioFile r:embed="rId1" name="轻松欢快 - 铃声.wav"/>
          </p:nvPr>
        </p:nvPicPr>
        <p:blipFill>
          <a:blip r:embed="rId15">
            <a:extLst>
              <a:ext uri="{28A0092B-C50C-407E-A947-70E740481C1C}">
                <a14:useLocalDpi xmlns:a14="http://schemas.microsoft.com/office/drawing/2010/main" val="0"/>
              </a:ext>
            </a:extLst>
          </a:blip>
          <a:srcRect/>
          <a:stretch>
            <a:fillRect/>
          </a:stretch>
        </p:blipFill>
        <p:spPr bwMode="auto">
          <a:xfrm>
            <a:off x="-688975" y="820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855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nodeType="afterGroup">
                            <p:stCondLst>
                              <p:cond delay="0"/>
                            </p:stCondLst>
                            <p:childTnLst>
                              <p:par>
                                <p:cTn id="8" presetID="12" presetClass="entr" presetSubtype="8" fill="hold" nodeType="after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slide(fromLeft)">
                                      <p:cBhvr>
                                        <p:cTn id="10" dur="1000"/>
                                        <p:tgtEl>
                                          <p:spTgt spid="4100"/>
                                        </p:tgtEl>
                                      </p:cBhvr>
                                    </p:animEffect>
                                  </p:childTnLst>
                                </p:cTn>
                              </p:par>
                              <p:par>
                                <p:cTn id="11" presetID="42"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3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099"/>
                                        </p:tgtEl>
                                        <p:attrNameLst>
                                          <p:attrName>style.visibility</p:attrName>
                                        </p:attrNameLst>
                                      </p:cBhvr>
                                      <p:to>
                                        <p:strVal val="visible"/>
                                      </p:to>
                                    </p:set>
                                    <p:animEffect transition="in" filter="fade">
                                      <p:cBhvr>
                                        <p:cTn id="34" dur="1000"/>
                                        <p:tgtEl>
                                          <p:spTgt spid="4099"/>
                                        </p:tgtEl>
                                      </p:cBhvr>
                                    </p:animEffect>
                                    <p:anim calcmode="lin" valueType="num">
                                      <p:cBhvr>
                                        <p:cTn id="35" dur="1000" fill="hold"/>
                                        <p:tgtEl>
                                          <p:spTgt spid="4099"/>
                                        </p:tgtEl>
                                        <p:attrNameLst>
                                          <p:attrName>ppt_x</p:attrName>
                                        </p:attrNameLst>
                                      </p:cBhvr>
                                      <p:tavLst>
                                        <p:tav tm="0">
                                          <p:val>
                                            <p:strVal val="#ppt_x"/>
                                          </p:val>
                                        </p:tav>
                                        <p:tav tm="100000">
                                          <p:val>
                                            <p:strVal val="#ppt_x"/>
                                          </p:val>
                                        </p:tav>
                                      </p:tavLst>
                                    </p:anim>
                                    <p:anim calcmode="lin" valueType="num">
                                      <p:cBhvr>
                                        <p:cTn id="36" dur="1000" fill="hold"/>
                                        <p:tgtEl>
                                          <p:spTgt spid="409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500"/>
                                  </p:stCondLst>
                                  <p:childTnLst>
                                    <p:set>
                                      <p:cBhvr>
                                        <p:cTn id="38" dur="1" fill="hold">
                                          <p:stCondLst>
                                            <p:cond delay="0"/>
                                          </p:stCondLst>
                                        </p:cTn>
                                        <p:tgtEl>
                                          <p:spTgt spid="4102"/>
                                        </p:tgtEl>
                                        <p:attrNameLst>
                                          <p:attrName>style.visibility</p:attrName>
                                        </p:attrNameLst>
                                      </p:cBhvr>
                                      <p:to>
                                        <p:strVal val="visible"/>
                                      </p:to>
                                    </p:set>
                                    <p:animEffect transition="in" filter="fade">
                                      <p:cBhvr>
                                        <p:cTn id="39" dur="2000"/>
                                        <p:tgtEl>
                                          <p:spTgt spid="4102"/>
                                        </p:tgtEl>
                                      </p:cBhvr>
                                    </p:animEffect>
                                  </p:childTnLst>
                                </p:cTn>
                              </p:par>
                              <p:par>
                                <p:cTn id="40" presetID="0" presetClass="path" presetSubtype="0" accel="50000" decel="50000" fill="hold" nodeType="withEffect">
                                  <p:stCondLst>
                                    <p:cond delay="500"/>
                                  </p:stCondLst>
                                  <p:childTnLst>
                                    <p:animMotion origin="layout" path="M 0.06666 -1.05741 C 0.05 -1.03426 -0.01094 -0.96883 -0.03264 -0.91975 C -0.05417 -0.87037 -0.06042 -0.81975 -0.06268 -0.76327 C -0.06476 -0.70648 -0.06163 -0.64012 -0.04618 -0.58086 C -0.03073 -0.5213 0.01614 -0.46759 0.03003 -0.4037 C 0.04375 -0.34012 0.03941 -0.26142 0.03628 -0.19691 C 0.03316 -0.13272 0.01545 -0.04969 0.01076 -0.01728 C 0.00607 0.01512 0.00712 0.00586 0.00816 -0.00278 " pathEditMode="relative" rAng="0" ptsTypes="aaaaaaaa">
                                      <p:cBhvr>
                                        <p:cTn id="41" dur="2000" fill="hold"/>
                                        <p:tgtEl>
                                          <p:spTgt spid="4102"/>
                                        </p:tgtEl>
                                        <p:attrNameLst>
                                          <p:attrName>ppt_x,ppt_y</p:attrName>
                                        </p:attrNameLst>
                                      </p:cBhvr>
                                      <p:rCtr x="-6500" y="53600"/>
                                    </p:animMotion>
                                  </p:childTnLst>
                                </p:cTn>
                              </p:par>
                              <p:par>
                                <p:cTn id="42" presetID="8" presetClass="emph" presetSubtype="0" fill="hold" nodeType="withEffect">
                                  <p:stCondLst>
                                    <p:cond delay="500"/>
                                  </p:stCondLst>
                                  <p:childTnLst>
                                    <p:animRot by="21600000">
                                      <p:cBhvr>
                                        <p:cTn id="43" dur="2000" fill="hold"/>
                                        <p:tgtEl>
                                          <p:spTgt spid="4102"/>
                                        </p:tgtEl>
                                        <p:attrNameLst>
                                          <p:attrName>r</p:attrName>
                                        </p:attrNameLst>
                                      </p:cBhvr>
                                    </p:animRot>
                                  </p:childTnLst>
                                </p:cTn>
                              </p:par>
                              <p:par>
                                <p:cTn id="44" presetID="10" presetClass="entr" presetSubtype="0" fill="hold" nodeType="withEffect">
                                  <p:stCondLst>
                                    <p:cond delay="2500"/>
                                  </p:stCondLst>
                                  <p:childTnLst>
                                    <p:set>
                                      <p:cBhvr>
                                        <p:cTn id="45" dur="1" fill="hold">
                                          <p:stCondLst>
                                            <p:cond delay="0"/>
                                          </p:stCondLst>
                                        </p:cTn>
                                        <p:tgtEl>
                                          <p:spTgt spid="4104"/>
                                        </p:tgtEl>
                                        <p:attrNameLst>
                                          <p:attrName>style.visibility</p:attrName>
                                        </p:attrNameLst>
                                      </p:cBhvr>
                                      <p:to>
                                        <p:strVal val="visible"/>
                                      </p:to>
                                    </p:set>
                                    <p:animEffect transition="in" filter="fade">
                                      <p:cBhvr>
                                        <p:cTn id="46" dur="2000"/>
                                        <p:tgtEl>
                                          <p:spTgt spid="4104"/>
                                        </p:tgtEl>
                                      </p:cBhvr>
                                    </p:animEffect>
                                  </p:childTnLst>
                                </p:cTn>
                              </p:par>
                              <p:par>
                                <p:cTn id="47" presetID="0" presetClass="path" presetSubtype="0" accel="50000" decel="50000" fill="hold" nodeType="withEffect">
                                  <p:stCondLst>
                                    <p:cond delay="2500"/>
                                  </p:stCondLst>
                                  <p:childTnLst>
                                    <p:animMotion origin="layout" path="M 0.41232 -1.01111 C 0.39462 -0.96111 0.35364 -0.80093 0.30607 -0.70648 C 0.2585 -0.61204 0.16597 -0.5392 0.12708 -0.44414 C 0.08819 -0.34907 0.09427 -0.2108 0.07309 -0.13673 C 0.05191 -0.06265 0.0151 -0.0287 3.05556E-6 -7.40741E-7 " pathEditMode="relative" rAng="0" ptsTypes="aaaaa">
                                      <p:cBhvr>
                                        <p:cTn id="48" dur="2000" fill="hold"/>
                                        <p:tgtEl>
                                          <p:spTgt spid="4104"/>
                                        </p:tgtEl>
                                        <p:attrNameLst>
                                          <p:attrName>ppt_x,ppt_y</p:attrName>
                                        </p:attrNameLst>
                                      </p:cBhvr>
                                      <p:rCtr x="-20500" y="50600"/>
                                    </p:animMotion>
                                  </p:childTnLst>
                                </p:cTn>
                              </p:par>
                              <p:par>
                                <p:cTn id="49" presetID="8" presetClass="emph" presetSubtype="0" fill="hold" nodeType="withEffect">
                                  <p:stCondLst>
                                    <p:cond delay="2500"/>
                                  </p:stCondLst>
                                  <p:childTnLst>
                                    <p:animRot by="21600000">
                                      <p:cBhvr>
                                        <p:cTn id="50" dur="2000" fill="hold"/>
                                        <p:tgtEl>
                                          <p:spTgt spid="4104"/>
                                        </p:tgtEl>
                                        <p:attrNameLst>
                                          <p:attrName>r</p:attrName>
                                        </p:attrNameLst>
                                      </p:cBhvr>
                                    </p:animRot>
                                  </p:childTnLst>
                                </p:cTn>
                              </p:par>
                              <p:par>
                                <p:cTn id="51" presetID="10" presetClass="entr" presetSubtype="0" fill="hold" nodeType="withEffect">
                                  <p:stCondLst>
                                    <p:cond delay="3300"/>
                                  </p:stCondLst>
                                  <p:childTnLst>
                                    <p:set>
                                      <p:cBhvr>
                                        <p:cTn id="52" dur="1" fill="hold">
                                          <p:stCondLst>
                                            <p:cond delay="0"/>
                                          </p:stCondLst>
                                        </p:cTn>
                                        <p:tgtEl>
                                          <p:spTgt spid="4105"/>
                                        </p:tgtEl>
                                        <p:attrNameLst>
                                          <p:attrName>style.visibility</p:attrName>
                                        </p:attrNameLst>
                                      </p:cBhvr>
                                      <p:to>
                                        <p:strVal val="visible"/>
                                      </p:to>
                                    </p:set>
                                    <p:animEffect transition="in" filter="fade">
                                      <p:cBhvr>
                                        <p:cTn id="53" dur="2000"/>
                                        <p:tgtEl>
                                          <p:spTgt spid="4105"/>
                                        </p:tgtEl>
                                      </p:cBhvr>
                                    </p:animEffect>
                                  </p:childTnLst>
                                </p:cTn>
                              </p:par>
                              <p:par>
                                <p:cTn id="54" presetID="0" presetClass="path" presetSubtype="0" accel="50000" decel="50000" fill="hold" nodeType="withEffect">
                                  <p:stCondLst>
                                    <p:cond delay="3300"/>
                                  </p:stCondLst>
                                  <p:childTnLst>
                                    <p:animMotion origin="layout" path="M 0.53507 -0.96451 C 0.53907 -0.9213 0.54306 -0.87839 0.51164 -0.8216 C 0.48021 -0.76451 0.38421 -0.67994 0.34636 -0.6216 C 0.30869 -0.56327 0.30712 -0.53673 0.28542 -0.4713 C 0.26372 -0.40555 0.23646 -0.2858 0.21632 -0.22685 C 0.19601 -0.1679 0.18889 -0.1392 0.16424 -0.11852 C 0.13959 -0.09784 0.09566 -0.12346 0.06823 -0.1037 C 0.04098 -0.08395 0.01129 -0.01728 -4.72222E-6 -6.17284E-7 " pathEditMode="relative" rAng="0" ptsTypes="aaaaaaaA">
                                      <p:cBhvr>
                                        <p:cTn id="55" dur="2000" fill="hold"/>
                                        <p:tgtEl>
                                          <p:spTgt spid="4105"/>
                                        </p:tgtEl>
                                        <p:attrNameLst>
                                          <p:attrName>ppt_x,ppt_y</p:attrName>
                                        </p:attrNameLst>
                                      </p:cBhvr>
                                      <p:rCtr x="-26300" y="48200"/>
                                    </p:animMotion>
                                  </p:childTnLst>
                                </p:cTn>
                              </p:par>
                              <p:par>
                                <p:cTn id="56" presetID="8" presetClass="emph" presetSubtype="0" fill="hold" nodeType="withEffect">
                                  <p:stCondLst>
                                    <p:cond delay="3400"/>
                                  </p:stCondLst>
                                  <p:childTnLst>
                                    <p:animRot by="21600000">
                                      <p:cBhvr>
                                        <p:cTn id="57" dur="2000" fill="hold"/>
                                        <p:tgtEl>
                                          <p:spTgt spid="4105"/>
                                        </p:tgtEl>
                                        <p:attrNameLst>
                                          <p:attrName>r</p:attrName>
                                        </p:attrNameLst>
                                      </p:cBhvr>
                                    </p:animRot>
                                  </p:childTnLst>
                                </p:cTn>
                              </p:par>
                              <p:par>
                                <p:cTn id="58" presetID="0" presetClass="path" presetSubtype="0" accel="50000" decel="50000" fill="hold" nodeType="withEffect">
                                  <p:stCondLst>
                                    <p:cond delay="2100"/>
                                  </p:stCondLst>
                                  <p:childTnLst>
                                    <p:animMotion origin="layout" path="M -1.11022E-16 -0.00031 C -0.05365 -0.07624 -0.10729 -0.15247 -0.16458 -0.17007 C -0.22187 -0.18828 -0.27552 -0.09939 -0.34392 -0.10772 C -0.41233 -0.11544 -0.49826 -0.20371 -0.575 -0.21852 C -0.65174 -0.23334 -0.76597 -0.20031 -0.80417 -0.19661 " pathEditMode="relative" rAng="0" ptsTypes="aaaaa">
                                      <p:cBhvr>
                                        <p:cTn id="59" dur="3800" fill="hold"/>
                                        <p:tgtEl>
                                          <p:spTgt spid="4107"/>
                                        </p:tgtEl>
                                        <p:attrNameLst>
                                          <p:attrName>ppt_x,ppt_y</p:attrName>
                                        </p:attrNameLst>
                                      </p:cBhvr>
                                      <p:rCtr x="-40100" y="-11600"/>
                                    </p:animMotion>
                                  </p:childTnLst>
                                </p:cTn>
                              </p:par>
                              <p:par>
                                <p:cTn id="60" presetID="0" presetClass="path" presetSubtype="0" accel="50000" decel="50000" fill="hold" nodeType="withEffect">
                                  <p:stCondLst>
                                    <p:cond delay="3000"/>
                                  </p:stCondLst>
                                  <p:childTnLst>
                                    <p:animMotion origin="layout" path="M 4.72222E-6 -1.97531E-6 C -0.06598 -0.04691 -0.13195 -0.09383 -0.18334 -0.16296 C -0.23473 -0.23179 -0.26841 -0.34599 -0.30851 -0.4145 C -0.34827 -0.48302 -0.35834 -0.53673 -0.42309 -0.57345 C -0.48785 -0.61018 -0.59931 -0.66574 -0.69705 -0.63549 C -0.7948 -0.60524 -0.94445 -0.44197 -1.00955 -0.39105 " pathEditMode="relative" rAng="0" ptsTypes="aaaaaa">
                                      <p:cBhvr>
                                        <p:cTn id="61" dur="3900" fill="hold"/>
                                        <p:tgtEl>
                                          <p:spTgt spid="4106"/>
                                        </p:tgtEl>
                                        <p:attrNameLst>
                                          <p:attrName>ppt_x,ppt_y</p:attrName>
                                        </p:attrNameLst>
                                      </p:cBhvr>
                                      <p:rCtr x="-50400" y="-33200"/>
                                    </p:animMotion>
                                  </p:childTnLst>
                                </p:cTn>
                              </p:par>
                              <p:par>
                                <p:cTn id="62" presetID="53" presetClass="entr" presetSubtype="16" fill="hold" nodeType="withEffect">
                                  <p:stCondLst>
                                    <p:cond delay="180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Effect transition="in" filter="fade">
                                      <p:cBhvr>
                                        <p:cTn id="66" dur="500"/>
                                        <p:tgtEl>
                                          <p:spTgt spid="24"/>
                                        </p:tgtEl>
                                      </p:cBhvr>
                                    </p:animEffect>
                                  </p:childTnLst>
                                </p:cTn>
                              </p:par>
                              <p:par>
                                <p:cTn id="67" presetID="6" presetClass="emph" presetSubtype="0" repeatCount="indefinite" autoRev="1" fill="hold" nodeType="withEffect">
                                  <p:stCondLst>
                                    <p:cond delay="2200"/>
                                  </p:stCondLst>
                                  <p:endCondLst>
                                    <p:cond evt="onNext" delay="0">
                                      <p:tgtEl>
                                        <p:sldTgt/>
                                      </p:tgtEl>
                                    </p:cond>
                                  </p:endCondLst>
                                  <p:childTnLst>
                                    <p:animScale>
                                      <p:cBhvr>
                                        <p:cTn id="68"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9" repeatCount="indefinite" fill="hold" display="0">
                  <p:stCondLst>
                    <p:cond delay="indefinite"/>
                  </p:stCondLst>
                  <p:endCondLst>
                    <p:cond evt="onStopAudio" delay="0">
                      <p:tgtEl>
                        <p:sldTgt/>
                      </p:tgtEl>
                    </p:cond>
                  </p:endCondLst>
                </p:cTn>
                <p:tgtEl>
                  <p:spTgt spid="17"/>
                </p:tgtEl>
              </p:cMediaNode>
            </p:audio>
          </p:childTnLst>
        </p:cTn>
      </p:par>
    </p:tnLst>
    <p:bldLst>
      <p:bldP spid="4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20788"/>
            <a:ext cx="5289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71"/>
          <p:cNvSpPr txBox="1">
            <a:spLocks noChangeArrowheads="1"/>
          </p:cNvSpPr>
          <p:nvPr/>
        </p:nvSpPr>
        <p:spPr bwMode="auto">
          <a:xfrm>
            <a:off x="4040188" y="1462088"/>
            <a:ext cx="3048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r>
              <a:rPr lang="zh-CN" altLang="en-US" sz="1500" b="1">
                <a:solidFill>
                  <a:srgbClr val="000000"/>
                </a:solidFill>
                <a:latin typeface="宋体" pitchFamily="2" charset="-122"/>
                <a:ea typeface="宋体" pitchFamily="2" charset="-122"/>
              </a:rPr>
              <a:t>点击添加文本点击添加文本</a:t>
            </a:r>
            <a:endParaRPr lang="zh-CN" altLang="en-US" sz="1500" b="1">
              <a:solidFill>
                <a:srgbClr val="000000"/>
              </a:solidFill>
              <a:latin typeface="Arial" pitchFamily="34" charset="0"/>
              <a:ea typeface="宋体" pitchFamily="2" charset="-122"/>
            </a:endParaRPr>
          </a:p>
        </p:txBody>
      </p:sp>
      <p:pic>
        <p:nvPicPr>
          <p:cNvPr id="13316"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30413"/>
            <a:ext cx="5289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71"/>
          <p:cNvSpPr txBox="1">
            <a:spLocks noChangeArrowheads="1"/>
          </p:cNvSpPr>
          <p:nvPr/>
        </p:nvSpPr>
        <p:spPr bwMode="auto">
          <a:xfrm>
            <a:off x="4040188" y="2287588"/>
            <a:ext cx="3048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r>
              <a:rPr lang="zh-CN" altLang="en-US" sz="1500" b="1">
                <a:solidFill>
                  <a:srgbClr val="000000"/>
                </a:solidFill>
                <a:latin typeface="宋体" pitchFamily="2" charset="-122"/>
                <a:ea typeface="宋体" pitchFamily="2" charset="-122"/>
              </a:rPr>
              <a:t>点击添加文本点击添加文本</a:t>
            </a:r>
            <a:endParaRPr lang="zh-CN" altLang="en-US" sz="1500" b="1">
              <a:solidFill>
                <a:srgbClr val="000000"/>
              </a:solidFill>
              <a:latin typeface="Arial" pitchFamily="34" charset="0"/>
              <a:ea typeface="宋体" pitchFamily="2" charset="-122"/>
            </a:endParaRPr>
          </a:p>
        </p:txBody>
      </p:sp>
      <p:pic>
        <p:nvPicPr>
          <p:cNvPr id="13318" name="Picture 6" descr="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801938"/>
            <a:ext cx="52895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438" y="3657600"/>
            <a:ext cx="52895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71"/>
          <p:cNvSpPr txBox="1">
            <a:spLocks noChangeArrowheads="1"/>
          </p:cNvSpPr>
          <p:nvPr/>
        </p:nvSpPr>
        <p:spPr bwMode="auto">
          <a:xfrm>
            <a:off x="3962400" y="3030538"/>
            <a:ext cx="3048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r>
              <a:rPr lang="zh-CN" altLang="en-US" sz="1500" b="1">
                <a:solidFill>
                  <a:srgbClr val="000000"/>
                </a:solidFill>
                <a:latin typeface="宋体" pitchFamily="2" charset="-122"/>
                <a:ea typeface="宋体" pitchFamily="2" charset="-122"/>
              </a:rPr>
              <a:t>点击添加文本点击添加文本</a:t>
            </a:r>
            <a:endParaRPr lang="zh-CN" altLang="en-US" sz="1500" b="1">
              <a:solidFill>
                <a:srgbClr val="000000"/>
              </a:solidFill>
              <a:latin typeface="Arial" pitchFamily="34" charset="0"/>
              <a:ea typeface="宋体" pitchFamily="2" charset="-122"/>
            </a:endParaRPr>
          </a:p>
        </p:txBody>
      </p:sp>
      <p:sp>
        <p:nvSpPr>
          <p:cNvPr id="13321" name="TextBox 71"/>
          <p:cNvSpPr txBox="1">
            <a:spLocks noChangeArrowheads="1"/>
          </p:cNvSpPr>
          <p:nvPr/>
        </p:nvSpPr>
        <p:spPr bwMode="auto">
          <a:xfrm>
            <a:off x="4040188" y="3887788"/>
            <a:ext cx="3048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r>
              <a:rPr lang="zh-CN" altLang="en-US" sz="1500" b="1">
                <a:solidFill>
                  <a:srgbClr val="000000"/>
                </a:solidFill>
                <a:latin typeface="宋体" pitchFamily="2" charset="-122"/>
                <a:ea typeface="宋体" pitchFamily="2" charset="-122"/>
              </a:rPr>
              <a:t>点击添加文本点击添加文本</a:t>
            </a:r>
            <a:endParaRPr lang="zh-CN" altLang="en-US" sz="1500" b="1">
              <a:solidFill>
                <a:srgbClr val="000000"/>
              </a:solidFill>
              <a:latin typeface="Arial" pitchFamily="34" charset="0"/>
              <a:ea typeface="宋体" pitchFamily="2" charset="-122"/>
            </a:endParaRPr>
          </a:p>
        </p:txBody>
      </p:sp>
      <p:grpSp>
        <p:nvGrpSpPr>
          <p:cNvPr id="13322" name="Group 10"/>
          <p:cNvGrpSpPr>
            <a:grpSpLocks/>
          </p:cNvGrpSpPr>
          <p:nvPr/>
        </p:nvGrpSpPr>
        <p:grpSpPr bwMode="auto">
          <a:xfrm>
            <a:off x="2274888" y="3668713"/>
            <a:ext cx="901700" cy="676275"/>
            <a:chOff x="0" y="0"/>
            <a:chExt cx="568" cy="568"/>
          </a:xfrm>
        </p:grpSpPr>
        <p:pic>
          <p:nvPicPr>
            <p:cNvPr id="12312" name="Picture 11" descr="png-07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68"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Rectangle 12"/>
            <p:cNvSpPr>
              <a:spLocks noChangeArrowheads="1"/>
            </p:cNvSpPr>
            <p:nvPr/>
          </p:nvSpPr>
          <p:spPr bwMode="auto">
            <a:xfrm>
              <a:off x="151" y="136"/>
              <a:ext cx="241" cy="327"/>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latinLnBrk="1" hangingPunct="1"/>
              <a:r>
                <a:rPr lang="en-US" altLang="zh-CN" sz="2500">
                  <a:latin typeface="Arial" pitchFamily="34" charset="0"/>
                  <a:ea typeface="楷体_GB2312" pitchFamily="1" charset="-122"/>
                </a:rPr>
                <a:t>4</a:t>
              </a:r>
              <a:endParaRPr lang="zh-CN" altLang="en-US" sz="2500">
                <a:latin typeface="Arial" pitchFamily="34" charset="0"/>
                <a:ea typeface="楷体_GB2312" pitchFamily="1" charset="-122"/>
              </a:endParaRPr>
            </a:p>
          </p:txBody>
        </p:sp>
      </p:grpSp>
      <p:grpSp>
        <p:nvGrpSpPr>
          <p:cNvPr id="13325" name="Group 13"/>
          <p:cNvGrpSpPr>
            <a:grpSpLocks/>
          </p:cNvGrpSpPr>
          <p:nvPr/>
        </p:nvGrpSpPr>
        <p:grpSpPr bwMode="auto">
          <a:xfrm>
            <a:off x="2286000" y="1257300"/>
            <a:ext cx="901700" cy="622300"/>
            <a:chOff x="0" y="0"/>
            <a:chExt cx="568" cy="522"/>
          </a:xfrm>
        </p:grpSpPr>
        <p:pic>
          <p:nvPicPr>
            <p:cNvPr id="12310" name="Picture 14" descr="png-07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68"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Rectangle 15"/>
            <p:cNvSpPr>
              <a:spLocks noChangeArrowheads="1"/>
            </p:cNvSpPr>
            <p:nvPr/>
          </p:nvSpPr>
          <p:spPr bwMode="auto">
            <a:xfrm>
              <a:off x="183" y="96"/>
              <a:ext cx="241" cy="327"/>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latinLnBrk="1" hangingPunct="1"/>
              <a:r>
                <a:rPr lang="en-US" altLang="zh-CN" sz="2500">
                  <a:latin typeface="Arial" pitchFamily="34" charset="0"/>
                  <a:ea typeface="楷体_GB2312" pitchFamily="1" charset="-122"/>
                </a:rPr>
                <a:t>1</a:t>
              </a:r>
              <a:endParaRPr lang="zh-CN" altLang="en-US" sz="2500">
                <a:latin typeface="Arial" pitchFamily="34" charset="0"/>
                <a:ea typeface="楷体_GB2312" pitchFamily="1" charset="-122"/>
              </a:endParaRPr>
            </a:p>
          </p:txBody>
        </p:sp>
      </p:grpSp>
      <p:grpSp>
        <p:nvGrpSpPr>
          <p:cNvPr id="13328" name="Group 16"/>
          <p:cNvGrpSpPr>
            <a:grpSpLocks/>
          </p:cNvGrpSpPr>
          <p:nvPr/>
        </p:nvGrpSpPr>
        <p:grpSpPr bwMode="auto">
          <a:xfrm>
            <a:off x="2270125" y="2078038"/>
            <a:ext cx="901700" cy="676275"/>
            <a:chOff x="0" y="0"/>
            <a:chExt cx="568" cy="568"/>
          </a:xfrm>
        </p:grpSpPr>
        <p:pic>
          <p:nvPicPr>
            <p:cNvPr id="12308" name="Picture 17" descr="png-07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68"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Rectangle 18"/>
            <p:cNvSpPr>
              <a:spLocks noChangeArrowheads="1"/>
            </p:cNvSpPr>
            <p:nvPr/>
          </p:nvSpPr>
          <p:spPr bwMode="auto">
            <a:xfrm>
              <a:off x="201" y="128"/>
              <a:ext cx="241" cy="327"/>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latinLnBrk="1" hangingPunct="1"/>
              <a:r>
                <a:rPr lang="en-US" altLang="zh-CN" sz="2500">
                  <a:latin typeface="Arial" pitchFamily="34" charset="0"/>
                  <a:ea typeface="楷体_GB2312" pitchFamily="1" charset="-122"/>
                </a:rPr>
                <a:t>2</a:t>
              </a:r>
              <a:endParaRPr lang="zh-CN" altLang="en-US" sz="2500">
                <a:latin typeface="Arial" pitchFamily="34" charset="0"/>
                <a:ea typeface="楷体_GB2312" pitchFamily="1" charset="-122"/>
              </a:endParaRPr>
            </a:p>
          </p:txBody>
        </p:sp>
      </p:grpSp>
      <p:grpSp>
        <p:nvGrpSpPr>
          <p:cNvPr id="13331" name="Group 19"/>
          <p:cNvGrpSpPr>
            <a:grpSpLocks/>
          </p:cNvGrpSpPr>
          <p:nvPr/>
        </p:nvGrpSpPr>
        <p:grpSpPr bwMode="auto">
          <a:xfrm>
            <a:off x="2270125" y="2857500"/>
            <a:ext cx="771525" cy="685800"/>
            <a:chOff x="0" y="0"/>
            <a:chExt cx="486" cy="575"/>
          </a:xfrm>
        </p:grpSpPr>
        <p:pic>
          <p:nvPicPr>
            <p:cNvPr id="12306" name="Picture 20" descr="png-0731副本"/>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8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Rectangle 21"/>
            <p:cNvSpPr>
              <a:spLocks noChangeArrowheads="1"/>
            </p:cNvSpPr>
            <p:nvPr/>
          </p:nvSpPr>
          <p:spPr bwMode="auto">
            <a:xfrm>
              <a:off x="139" y="144"/>
              <a:ext cx="241" cy="327"/>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latinLnBrk="1" hangingPunct="1"/>
              <a:r>
                <a:rPr lang="en-US" altLang="zh-CN" sz="2500">
                  <a:latin typeface="Arial" pitchFamily="34" charset="0"/>
                  <a:ea typeface="楷体_GB2312" pitchFamily="1" charset="-122"/>
                </a:rPr>
                <a:t>3</a:t>
              </a:r>
              <a:endParaRPr lang="zh-CN" altLang="en-US" sz="2500">
                <a:latin typeface="Arial" pitchFamily="34" charset="0"/>
                <a:ea typeface="楷体_GB2312" pitchFamily="1" charset="-122"/>
              </a:endParaRPr>
            </a:p>
          </p:txBody>
        </p:sp>
      </p:grpSp>
      <p:pic>
        <p:nvPicPr>
          <p:cNvPr id="13334" name="Picture 22" descr="2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0" y="1854200"/>
            <a:ext cx="2260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23" descr="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2388" y="2457450"/>
            <a:ext cx="24066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4" descr="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2388" y="3371850"/>
            <a:ext cx="1719262"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7" name="Text Box 2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930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337"/>
                                        </p:tgtEl>
                                        <p:attrNameLst>
                                          <p:attrName>style.visibility</p:attrName>
                                        </p:attrNameLst>
                                      </p:cBhvr>
                                      <p:to>
                                        <p:strVal val="visible"/>
                                      </p:to>
                                    </p:set>
                                    <p:anim by="(-#ppt_w*2)" calcmode="lin" valueType="num">
                                      <p:cBhvr rctx="PPT">
                                        <p:cTn id="7" dur="250" autoRev="1" fill="hold">
                                          <p:stCondLst>
                                            <p:cond delay="0"/>
                                          </p:stCondLst>
                                        </p:cTn>
                                        <p:tgtEl>
                                          <p:spTgt spid="13337"/>
                                        </p:tgtEl>
                                        <p:attrNameLst>
                                          <p:attrName>ppt_w</p:attrName>
                                        </p:attrNameLst>
                                      </p:cBhvr>
                                    </p:anim>
                                    <p:anim by="(#ppt_w*0.50)" calcmode="lin" valueType="num">
                                      <p:cBhvr>
                                        <p:cTn id="8" dur="250" decel="50000" autoRev="1" fill="hold">
                                          <p:stCondLst>
                                            <p:cond delay="0"/>
                                          </p:stCondLst>
                                        </p:cTn>
                                        <p:tgtEl>
                                          <p:spTgt spid="13337"/>
                                        </p:tgtEl>
                                        <p:attrNameLst>
                                          <p:attrName>ppt_x</p:attrName>
                                        </p:attrNameLst>
                                      </p:cBhvr>
                                    </p:anim>
                                    <p:anim from="(-#ppt_h/2)" to="(#ppt_y)" calcmode="lin" valueType="num">
                                      <p:cBhvr>
                                        <p:cTn id="9" dur="500" fill="hold">
                                          <p:stCondLst>
                                            <p:cond delay="0"/>
                                          </p:stCondLst>
                                        </p:cTn>
                                        <p:tgtEl>
                                          <p:spTgt spid="13337"/>
                                        </p:tgtEl>
                                        <p:attrNameLst>
                                          <p:attrName>ppt_y</p:attrName>
                                        </p:attrNameLst>
                                      </p:cBhvr>
                                    </p:anim>
                                    <p:animRot by="21600000">
                                      <p:cBhvr>
                                        <p:cTn id="10" dur="500" fill="hold">
                                          <p:stCondLst>
                                            <p:cond delay="0"/>
                                          </p:stCondLst>
                                        </p:cTn>
                                        <p:tgtEl>
                                          <p:spTgt spid="13337"/>
                                        </p:tgtEl>
                                        <p:attrNameLst>
                                          <p:attrName>r</p:attrName>
                                        </p:attrNameLst>
                                      </p:cBhvr>
                                    </p:animRot>
                                  </p:childTnLst>
                                </p:cTn>
                              </p:par>
                            </p:childTnLst>
                          </p:cTn>
                        </p:par>
                        <p:par>
                          <p:cTn id="11" fill="hold" nodeType="afterGroup">
                            <p:stCondLst>
                              <p:cond delay="900"/>
                            </p:stCondLst>
                            <p:childTnLst>
                              <p:par>
                                <p:cTn id="12" presetID="20" presetClass="entr" presetSubtype="0" fill="hold" nodeType="afterEffect">
                                  <p:stCondLst>
                                    <p:cond delay="0"/>
                                  </p:stCondLst>
                                  <p:childTnLst>
                                    <p:set>
                                      <p:cBhvr>
                                        <p:cTn id="13" dur="1" fill="hold">
                                          <p:stCondLst>
                                            <p:cond delay="0"/>
                                          </p:stCondLst>
                                        </p:cTn>
                                        <p:tgtEl>
                                          <p:spTgt spid="13334"/>
                                        </p:tgtEl>
                                        <p:attrNameLst>
                                          <p:attrName>style.visibility</p:attrName>
                                        </p:attrNameLst>
                                      </p:cBhvr>
                                      <p:to>
                                        <p:strVal val="visible"/>
                                      </p:to>
                                    </p:set>
                                    <p:animEffect transition="in" filter="wedge">
                                      <p:cBhvr>
                                        <p:cTn id="14" dur="500"/>
                                        <p:tgtEl>
                                          <p:spTgt spid="13334"/>
                                        </p:tgtEl>
                                      </p:cBhvr>
                                    </p:animEffect>
                                  </p:childTnLst>
                                </p:cTn>
                              </p:par>
                            </p:childTnLst>
                          </p:cTn>
                        </p:par>
                        <p:par>
                          <p:cTn id="15" fill="hold" nodeType="afterGroup">
                            <p:stCondLst>
                              <p:cond delay="1400"/>
                            </p:stCondLst>
                            <p:childTnLst>
                              <p:par>
                                <p:cTn id="16" presetID="16" presetClass="entr" presetSubtype="21" fill="hold" nodeType="after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barn(inVertical)">
                                      <p:cBhvr>
                                        <p:cTn id="18" dur="500"/>
                                        <p:tgtEl>
                                          <p:spTgt spid="13314"/>
                                        </p:tgtEl>
                                      </p:cBhvr>
                                    </p:animEffect>
                                  </p:childTnLst>
                                </p:cTn>
                              </p:par>
                            </p:childTnLst>
                          </p:cTn>
                        </p:par>
                        <p:par>
                          <p:cTn id="19" fill="hold" nodeType="afterGroup">
                            <p:stCondLst>
                              <p:cond delay="1900"/>
                            </p:stCondLst>
                            <p:childTnLst>
                              <p:par>
                                <p:cTn id="20" presetID="47" presetClass="entr" presetSubtype="0" fill="hold" nodeType="afterEffect">
                                  <p:stCondLst>
                                    <p:cond delay="0"/>
                                  </p:stCondLst>
                                  <p:childTnLst>
                                    <p:set>
                                      <p:cBhvr>
                                        <p:cTn id="21" dur="1" fill="hold">
                                          <p:stCondLst>
                                            <p:cond delay="0"/>
                                          </p:stCondLst>
                                        </p:cTn>
                                        <p:tgtEl>
                                          <p:spTgt spid="13325"/>
                                        </p:tgtEl>
                                        <p:attrNameLst>
                                          <p:attrName>style.visibility</p:attrName>
                                        </p:attrNameLst>
                                      </p:cBhvr>
                                      <p:to>
                                        <p:strVal val="visible"/>
                                      </p:to>
                                    </p:set>
                                    <p:animEffect transition="in" filter="fade">
                                      <p:cBhvr>
                                        <p:cTn id="22" dur="500"/>
                                        <p:tgtEl>
                                          <p:spTgt spid="13325"/>
                                        </p:tgtEl>
                                      </p:cBhvr>
                                    </p:animEffect>
                                    <p:anim calcmode="lin" valueType="num">
                                      <p:cBhvr>
                                        <p:cTn id="23" dur="500" fill="hold"/>
                                        <p:tgtEl>
                                          <p:spTgt spid="13325"/>
                                        </p:tgtEl>
                                        <p:attrNameLst>
                                          <p:attrName>ppt_x</p:attrName>
                                        </p:attrNameLst>
                                      </p:cBhvr>
                                      <p:tavLst>
                                        <p:tav tm="0">
                                          <p:val>
                                            <p:strVal val="#ppt_x"/>
                                          </p:val>
                                        </p:tav>
                                        <p:tav tm="100000">
                                          <p:val>
                                            <p:strVal val="#ppt_x"/>
                                          </p:val>
                                        </p:tav>
                                      </p:tavLst>
                                    </p:anim>
                                    <p:anim calcmode="lin" valueType="num">
                                      <p:cBhvr>
                                        <p:cTn id="24" dur="500" fill="hold"/>
                                        <p:tgtEl>
                                          <p:spTgt spid="13325"/>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400"/>
                            </p:stCondLst>
                            <p:childTnLst>
                              <p:par>
                                <p:cTn id="26" presetID="3" presetClass="entr" presetSubtype="10" fill="hold" grpId="0" nodeType="afterEffect">
                                  <p:stCondLst>
                                    <p:cond delay="0"/>
                                  </p:stCondLst>
                                  <p:childTnLst>
                                    <p:set>
                                      <p:cBhvr>
                                        <p:cTn id="27" dur="1" fill="hold">
                                          <p:stCondLst>
                                            <p:cond delay="0"/>
                                          </p:stCondLst>
                                        </p:cTn>
                                        <p:tgtEl>
                                          <p:spTgt spid="13315"/>
                                        </p:tgtEl>
                                        <p:attrNameLst>
                                          <p:attrName>style.visibility</p:attrName>
                                        </p:attrNameLst>
                                      </p:cBhvr>
                                      <p:to>
                                        <p:strVal val="visible"/>
                                      </p:to>
                                    </p:set>
                                    <p:animEffect transition="in" filter="blinds(horizontal)">
                                      <p:cBhvr>
                                        <p:cTn id="28" dur="500"/>
                                        <p:tgtEl>
                                          <p:spTgt spid="13315"/>
                                        </p:tgtEl>
                                      </p:cBhvr>
                                    </p:animEffect>
                                  </p:childTnLst>
                                </p:cTn>
                              </p:par>
                            </p:childTnLst>
                          </p:cTn>
                        </p:par>
                        <p:par>
                          <p:cTn id="29" fill="hold" nodeType="afterGroup">
                            <p:stCondLst>
                              <p:cond delay="2900"/>
                            </p:stCondLst>
                            <p:childTnLst>
                              <p:par>
                                <p:cTn id="30" presetID="3" presetClass="entr" presetSubtype="10" fill="hold" nodeType="afterEffect">
                                  <p:stCondLst>
                                    <p:cond delay="0"/>
                                  </p:stCondLst>
                                  <p:childTnLst>
                                    <p:set>
                                      <p:cBhvr>
                                        <p:cTn id="31" dur="1" fill="hold">
                                          <p:stCondLst>
                                            <p:cond delay="0"/>
                                          </p:stCondLst>
                                        </p:cTn>
                                        <p:tgtEl>
                                          <p:spTgt spid="13316"/>
                                        </p:tgtEl>
                                        <p:attrNameLst>
                                          <p:attrName>style.visibility</p:attrName>
                                        </p:attrNameLst>
                                      </p:cBhvr>
                                      <p:to>
                                        <p:strVal val="visible"/>
                                      </p:to>
                                    </p:set>
                                    <p:animEffect transition="in" filter="blinds(horizontal)">
                                      <p:cBhvr>
                                        <p:cTn id="32" dur="500"/>
                                        <p:tgtEl>
                                          <p:spTgt spid="13316"/>
                                        </p:tgtEl>
                                      </p:cBhvr>
                                    </p:animEffect>
                                  </p:childTnLst>
                                </p:cTn>
                              </p:par>
                            </p:childTnLst>
                          </p:cTn>
                        </p:par>
                        <p:par>
                          <p:cTn id="33" fill="hold" nodeType="afterGroup">
                            <p:stCondLst>
                              <p:cond delay="3400"/>
                            </p:stCondLst>
                            <p:childTnLst>
                              <p:par>
                                <p:cTn id="34" presetID="3" presetClass="entr" presetSubtype="10" fill="hold" nodeType="afterEffect">
                                  <p:stCondLst>
                                    <p:cond delay="0"/>
                                  </p:stCondLst>
                                  <p:childTnLst>
                                    <p:set>
                                      <p:cBhvr>
                                        <p:cTn id="35" dur="1" fill="hold">
                                          <p:stCondLst>
                                            <p:cond delay="0"/>
                                          </p:stCondLst>
                                        </p:cTn>
                                        <p:tgtEl>
                                          <p:spTgt spid="13328"/>
                                        </p:tgtEl>
                                        <p:attrNameLst>
                                          <p:attrName>style.visibility</p:attrName>
                                        </p:attrNameLst>
                                      </p:cBhvr>
                                      <p:to>
                                        <p:strVal val="visible"/>
                                      </p:to>
                                    </p:set>
                                    <p:animEffect transition="in" filter="blinds(horizontal)">
                                      <p:cBhvr>
                                        <p:cTn id="36" dur="500"/>
                                        <p:tgtEl>
                                          <p:spTgt spid="13328"/>
                                        </p:tgtEl>
                                      </p:cBhvr>
                                    </p:animEffect>
                                  </p:childTnLst>
                                </p:cTn>
                              </p:par>
                            </p:childTnLst>
                          </p:cTn>
                        </p:par>
                        <p:par>
                          <p:cTn id="37" fill="hold" nodeType="afterGroup">
                            <p:stCondLst>
                              <p:cond delay="3900"/>
                            </p:stCondLst>
                            <p:childTnLst>
                              <p:par>
                                <p:cTn id="38" presetID="3" presetClass="entr" presetSubtype="10" fill="hold" nodeType="afterEffect">
                                  <p:stCondLst>
                                    <p:cond delay="0"/>
                                  </p:stCondLst>
                                  <p:childTnLst>
                                    <p:set>
                                      <p:cBhvr>
                                        <p:cTn id="39" dur="1" fill="hold">
                                          <p:stCondLst>
                                            <p:cond delay="0"/>
                                          </p:stCondLst>
                                        </p:cTn>
                                        <p:tgtEl>
                                          <p:spTgt spid="13317">
                                            <p:txEl>
                                              <p:pRg st="0" end="0"/>
                                            </p:txEl>
                                          </p:spTgt>
                                        </p:tgtEl>
                                        <p:attrNameLst>
                                          <p:attrName>style.visibility</p:attrName>
                                        </p:attrNameLst>
                                      </p:cBhvr>
                                      <p:to>
                                        <p:strVal val="visible"/>
                                      </p:to>
                                    </p:set>
                                    <p:animEffect transition="in" filter="blinds(horizontal)">
                                      <p:cBhvr>
                                        <p:cTn id="40" dur="500"/>
                                        <p:tgtEl>
                                          <p:spTgt spid="13317">
                                            <p:txEl>
                                              <p:pRg st="0" end="0"/>
                                            </p:txEl>
                                          </p:spTgt>
                                        </p:tgtEl>
                                      </p:cBhvr>
                                    </p:animEffect>
                                  </p:childTnLst>
                                </p:cTn>
                              </p:par>
                            </p:childTnLst>
                          </p:cTn>
                        </p:par>
                        <p:par>
                          <p:cTn id="41" fill="hold" nodeType="afterGroup">
                            <p:stCondLst>
                              <p:cond delay="4400"/>
                            </p:stCondLst>
                            <p:childTnLst>
                              <p:par>
                                <p:cTn id="42" presetID="3" presetClass="entr" presetSubtype="10" fill="hold" nodeType="afterEffect">
                                  <p:stCondLst>
                                    <p:cond delay="0"/>
                                  </p:stCondLst>
                                  <p:childTnLst>
                                    <p:set>
                                      <p:cBhvr>
                                        <p:cTn id="43" dur="1" fill="hold">
                                          <p:stCondLst>
                                            <p:cond delay="0"/>
                                          </p:stCondLst>
                                        </p:cTn>
                                        <p:tgtEl>
                                          <p:spTgt spid="13318"/>
                                        </p:tgtEl>
                                        <p:attrNameLst>
                                          <p:attrName>style.visibility</p:attrName>
                                        </p:attrNameLst>
                                      </p:cBhvr>
                                      <p:to>
                                        <p:strVal val="visible"/>
                                      </p:to>
                                    </p:set>
                                    <p:animEffect transition="in" filter="blinds(horizontal)">
                                      <p:cBhvr>
                                        <p:cTn id="44" dur="500"/>
                                        <p:tgtEl>
                                          <p:spTgt spid="13318"/>
                                        </p:tgtEl>
                                      </p:cBhvr>
                                    </p:animEffect>
                                  </p:childTnLst>
                                </p:cTn>
                              </p:par>
                            </p:childTnLst>
                          </p:cTn>
                        </p:par>
                        <p:par>
                          <p:cTn id="45" fill="hold" nodeType="afterGroup">
                            <p:stCondLst>
                              <p:cond delay="4900"/>
                            </p:stCondLst>
                            <p:childTnLst>
                              <p:par>
                                <p:cTn id="46" presetID="3" presetClass="entr" presetSubtype="10" fill="hold" nodeType="afterEffect">
                                  <p:stCondLst>
                                    <p:cond delay="0"/>
                                  </p:stCondLst>
                                  <p:childTnLst>
                                    <p:set>
                                      <p:cBhvr>
                                        <p:cTn id="47" dur="1" fill="hold">
                                          <p:stCondLst>
                                            <p:cond delay="0"/>
                                          </p:stCondLst>
                                        </p:cTn>
                                        <p:tgtEl>
                                          <p:spTgt spid="13331"/>
                                        </p:tgtEl>
                                        <p:attrNameLst>
                                          <p:attrName>style.visibility</p:attrName>
                                        </p:attrNameLst>
                                      </p:cBhvr>
                                      <p:to>
                                        <p:strVal val="visible"/>
                                      </p:to>
                                    </p:set>
                                    <p:animEffect transition="in" filter="blinds(horizontal)">
                                      <p:cBhvr>
                                        <p:cTn id="48" dur="500"/>
                                        <p:tgtEl>
                                          <p:spTgt spid="13331"/>
                                        </p:tgtEl>
                                      </p:cBhvr>
                                    </p:animEffect>
                                  </p:childTnLst>
                                </p:cTn>
                              </p:par>
                            </p:childTnLst>
                          </p:cTn>
                        </p:par>
                        <p:par>
                          <p:cTn id="49" fill="hold" nodeType="afterGroup">
                            <p:stCondLst>
                              <p:cond delay="5400"/>
                            </p:stCondLst>
                            <p:childTnLst>
                              <p:par>
                                <p:cTn id="50" presetID="3" presetClass="entr" presetSubtype="10" fill="hold" grpId="0" nodeType="afterEffect">
                                  <p:stCondLst>
                                    <p:cond delay="0"/>
                                  </p:stCondLst>
                                  <p:childTnLst>
                                    <p:set>
                                      <p:cBhvr>
                                        <p:cTn id="51" dur="1" fill="hold">
                                          <p:stCondLst>
                                            <p:cond delay="0"/>
                                          </p:stCondLst>
                                        </p:cTn>
                                        <p:tgtEl>
                                          <p:spTgt spid="13320"/>
                                        </p:tgtEl>
                                        <p:attrNameLst>
                                          <p:attrName>style.visibility</p:attrName>
                                        </p:attrNameLst>
                                      </p:cBhvr>
                                      <p:to>
                                        <p:strVal val="visible"/>
                                      </p:to>
                                    </p:set>
                                    <p:animEffect transition="in" filter="blinds(horizontal)">
                                      <p:cBhvr>
                                        <p:cTn id="52" dur="500"/>
                                        <p:tgtEl>
                                          <p:spTgt spid="13320"/>
                                        </p:tgtEl>
                                      </p:cBhvr>
                                    </p:animEffect>
                                  </p:childTnLst>
                                </p:cTn>
                              </p:par>
                            </p:childTnLst>
                          </p:cTn>
                        </p:par>
                        <p:par>
                          <p:cTn id="53" fill="hold" nodeType="afterGroup">
                            <p:stCondLst>
                              <p:cond delay="5900"/>
                            </p:stCondLst>
                            <p:childTnLst>
                              <p:par>
                                <p:cTn id="54" presetID="3" presetClass="entr" presetSubtype="10" fill="hold" nodeType="after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blinds(horizontal)">
                                      <p:cBhvr>
                                        <p:cTn id="56" dur="500"/>
                                        <p:tgtEl>
                                          <p:spTgt spid="13319"/>
                                        </p:tgtEl>
                                      </p:cBhvr>
                                    </p:animEffect>
                                  </p:childTnLst>
                                </p:cTn>
                              </p:par>
                            </p:childTnLst>
                          </p:cTn>
                        </p:par>
                        <p:par>
                          <p:cTn id="57" fill="hold" nodeType="afterGroup">
                            <p:stCondLst>
                              <p:cond delay="6400"/>
                            </p:stCondLst>
                            <p:childTnLst>
                              <p:par>
                                <p:cTn id="58" presetID="3" presetClass="entr" presetSubtype="10" fill="hold" nodeType="afterEffect">
                                  <p:stCondLst>
                                    <p:cond delay="0"/>
                                  </p:stCondLst>
                                  <p:childTnLst>
                                    <p:set>
                                      <p:cBhvr>
                                        <p:cTn id="59" dur="1" fill="hold">
                                          <p:stCondLst>
                                            <p:cond delay="0"/>
                                          </p:stCondLst>
                                        </p:cTn>
                                        <p:tgtEl>
                                          <p:spTgt spid="13322"/>
                                        </p:tgtEl>
                                        <p:attrNameLst>
                                          <p:attrName>style.visibility</p:attrName>
                                        </p:attrNameLst>
                                      </p:cBhvr>
                                      <p:to>
                                        <p:strVal val="visible"/>
                                      </p:to>
                                    </p:set>
                                    <p:animEffect transition="in" filter="blinds(horizontal)">
                                      <p:cBhvr>
                                        <p:cTn id="60" dur="500"/>
                                        <p:tgtEl>
                                          <p:spTgt spid="13322"/>
                                        </p:tgtEl>
                                      </p:cBhvr>
                                    </p:animEffect>
                                  </p:childTnLst>
                                </p:cTn>
                              </p:par>
                            </p:childTnLst>
                          </p:cTn>
                        </p:par>
                        <p:par>
                          <p:cTn id="61" fill="hold" nodeType="afterGroup">
                            <p:stCondLst>
                              <p:cond delay="6900"/>
                            </p:stCondLst>
                            <p:childTnLst>
                              <p:par>
                                <p:cTn id="62" presetID="3" presetClass="entr" presetSubtype="10" fill="hold" grpId="0" nodeType="afterEffect">
                                  <p:stCondLst>
                                    <p:cond delay="0"/>
                                  </p:stCondLst>
                                  <p:childTnLst>
                                    <p:set>
                                      <p:cBhvr>
                                        <p:cTn id="63" dur="1" fill="hold">
                                          <p:stCondLst>
                                            <p:cond delay="0"/>
                                          </p:stCondLst>
                                        </p:cTn>
                                        <p:tgtEl>
                                          <p:spTgt spid="13321"/>
                                        </p:tgtEl>
                                        <p:attrNameLst>
                                          <p:attrName>style.visibility</p:attrName>
                                        </p:attrNameLst>
                                      </p:cBhvr>
                                      <p:to>
                                        <p:strVal val="visible"/>
                                      </p:to>
                                    </p:set>
                                    <p:animEffect transition="in" filter="blinds(horizontal)">
                                      <p:cBhvr>
                                        <p:cTn id="64" dur="500"/>
                                        <p:tgtEl>
                                          <p:spTgt spid="13321"/>
                                        </p:tgtEl>
                                      </p:cBhvr>
                                    </p:animEffect>
                                  </p:childTnLst>
                                </p:cTn>
                              </p:par>
                            </p:childTnLst>
                          </p:cTn>
                        </p:par>
                        <p:par>
                          <p:cTn id="65" fill="hold" nodeType="afterGroup">
                            <p:stCondLst>
                              <p:cond delay="7400"/>
                            </p:stCondLst>
                            <p:childTnLst>
                              <p:par>
                                <p:cTn id="66" presetID="42" presetClass="entr" presetSubtype="0" fill="hold" nodeType="afterEffect">
                                  <p:stCondLst>
                                    <p:cond delay="0"/>
                                  </p:stCondLst>
                                  <p:childTnLst>
                                    <p:set>
                                      <p:cBhvr>
                                        <p:cTn id="67" dur="1" fill="hold">
                                          <p:stCondLst>
                                            <p:cond delay="0"/>
                                          </p:stCondLst>
                                        </p:cTn>
                                        <p:tgtEl>
                                          <p:spTgt spid="13336"/>
                                        </p:tgtEl>
                                        <p:attrNameLst>
                                          <p:attrName>style.visibility</p:attrName>
                                        </p:attrNameLst>
                                      </p:cBhvr>
                                      <p:to>
                                        <p:strVal val="visible"/>
                                      </p:to>
                                    </p:set>
                                    <p:animEffect transition="in" filter="fade">
                                      <p:cBhvr>
                                        <p:cTn id="68" dur="500"/>
                                        <p:tgtEl>
                                          <p:spTgt spid="13336"/>
                                        </p:tgtEl>
                                      </p:cBhvr>
                                    </p:animEffect>
                                    <p:anim calcmode="lin" valueType="num">
                                      <p:cBhvr>
                                        <p:cTn id="69" dur="500" fill="hold"/>
                                        <p:tgtEl>
                                          <p:spTgt spid="13336"/>
                                        </p:tgtEl>
                                        <p:attrNameLst>
                                          <p:attrName>ppt_x</p:attrName>
                                        </p:attrNameLst>
                                      </p:cBhvr>
                                      <p:tavLst>
                                        <p:tav tm="0">
                                          <p:val>
                                            <p:strVal val="#ppt_x"/>
                                          </p:val>
                                        </p:tav>
                                        <p:tav tm="100000">
                                          <p:val>
                                            <p:strVal val="#ppt_x"/>
                                          </p:val>
                                        </p:tav>
                                      </p:tavLst>
                                    </p:anim>
                                    <p:anim calcmode="lin" valueType="num">
                                      <p:cBhvr>
                                        <p:cTn id="70" dur="500" fill="hold"/>
                                        <p:tgtEl>
                                          <p:spTgt spid="13336"/>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7900"/>
                            </p:stCondLst>
                            <p:childTnLst>
                              <p:par>
                                <p:cTn id="72" presetID="42" presetClass="entr" presetSubtype="0" fill="hold" nodeType="afterEffect">
                                  <p:stCondLst>
                                    <p:cond delay="0"/>
                                  </p:stCondLst>
                                  <p:childTnLst>
                                    <p:set>
                                      <p:cBhvr>
                                        <p:cTn id="73" dur="1" fill="hold">
                                          <p:stCondLst>
                                            <p:cond delay="0"/>
                                          </p:stCondLst>
                                        </p:cTn>
                                        <p:tgtEl>
                                          <p:spTgt spid="13335"/>
                                        </p:tgtEl>
                                        <p:attrNameLst>
                                          <p:attrName>style.visibility</p:attrName>
                                        </p:attrNameLst>
                                      </p:cBhvr>
                                      <p:to>
                                        <p:strVal val="visible"/>
                                      </p:to>
                                    </p:set>
                                    <p:animEffect transition="in" filter="fade">
                                      <p:cBhvr>
                                        <p:cTn id="74" dur="500"/>
                                        <p:tgtEl>
                                          <p:spTgt spid="13335"/>
                                        </p:tgtEl>
                                      </p:cBhvr>
                                    </p:animEffect>
                                    <p:anim calcmode="lin" valueType="num">
                                      <p:cBhvr>
                                        <p:cTn id="75" dur="500" fill="hold"/>
                                        <p:tgtEl>
                                          <p:spTgt spid="13335"/>
                                        </p:tgtEl>
                                        <p:attrNameLst>
                                          <p:attrName>ppt_x</p:attrName>
                                        </p:attrNameLst>
                                      </p:cBhvr>
                                      <p:tavLst>
                                        <p:tav tm="0">
                                          <p:val>
                                            <p:strVal val="#ppt_x"/>
                                          </p:val>
                                        </p:tav>
                                        <p:tav tm="100000">
                                          <p:val>
                                            <p:strVal val="#ppt_x"/>
                                          </p:val>
                                        </p:tav>
                                      </p:tavLst>
                                    </p:anim>
                                    <p:anim calcmode="lin" valueType="num">
                                      <p:cBhvr>
                                        <p:cTn id="76" dur="500" fill="hold"/>
                                        <p:tgtEl>
                                          <p:spTgt spid="133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P spid="13320" grpId="0" autoUpdateAnimBg="0"/>
      <p:bldP spid="13321" grpId="0" autoUpdateAnimBg="0"/>
      <p:bldP spid="1333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descr="011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188" y="820738"/>
            <a:ext cx="4572000"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书写板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3842">
            <a:off x="1185863" y="1185863"/>
            <a:ext cx="4321175"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1830388" y="2384425"/>
            <a:ext cx="2808287" cy="174466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nchor="ctr">
            <a:spAutoFit/>
          </a:bodyPr>
          <a:lstStyle/>
          <a:p>
            <a:pPr algn="l" defTabSz="831850" eaLnBrk="1" fontAlgn="base" hangingPunct="1">
              <a:lnSpc>
                <a:spcPct val="120000"/>
              </a:lnSpc>
            </a:pPr>
            <a:r>
              <a:rPr lang="zh-CN" altLang="en-US" sz="1300">
                <a:solidFill>
                  <a:srgbClr val="FFFFFF"/>
                </a:solidFill>
              </a:rPr>
              <a:t>多多资源站成立于2011年，致力于全网高端PPT整理发售，用心经营每款宝贝，用心服务每一位顾客，坚持自己的风格与定位，将物超所值进行到底！！！店铺三天两头就上新PPT模板，请一定收藏我们奥！http://panpan628..com</a:t>
            </a:r>
          </a:p>
        </p:txBody>
      </p:sp>
      <p:sp>
        <p:nvSpPr>
          <p:cNvPr id="14341" name="Text Box 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
        <p:nvSpPr>
          <p:cNvPr id="14342" name="Rectangle 6"/>
          <p:cNvSpPr>
            <a:spLocks noChangeArrowheads="1"/>
          </p:cNvSpPr>
          <p:nvPr/>
        </p:nvSpPr>
        <p:spPr bwMode="auto">
          <a:xfrm rot="-554766">
            <a:off x="6021388" y="2617788"/>
            <a:ext cx="1447800" cy="4127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nchor="ctr">
            <a:spAutoFit/>
          </a:bodyPr>
          <a:lstStyle/>
          <a:p>
            <a:pPr algn="l" defTabSz="831850" eaLnBrk="1" fontAlgn="base" hangingPunct="1">
              <a:lnSpc>
                <a:spcPct val="120000"/>
              </a:lnSpc>
            </a:pPr>
            <a:r>
              <a:rPr lang="zh-CN" altLang="en-US" sz="1800">
                <a:solidFill>
                  <a:srgbClr val="000000"/>
                </a:solidFill>
                <a:latin typeface="Arial" pitchFamily="34" charset="0"/>
                <a:ea typeface="宋体" pitchFamily="2" charset="-122"/>
              </a:rPr>
              <a:t>输入的文字</a:t>
            </a:r>
            <a:endParaRPr lang="zh-CN" altLang="en-US" sz="1800" b="1">
              <a:solidFill>
                <a:srgbClr val="000000"/>
              </a:solidFill>
              <a:latin typeface="楷体_GB2312" pitchFamily="1" charset="-122"/>
              <a:ea typeface="楷体_GB2312" pitchFamily="1" charset="-122"/>
            </a:endParaRPr>
          </a:p>
        </p:txBody>
      </p:sp>
    </p:spTree>
  </p:cSld>
  <p:clrMapOvr>
    <a:masterClrMapping/>
  </p:clrMapOvr>
  <p:transition spd="med" advTm="550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341"/>
                                        </p:tgtEl>
                                        <p:attrNameLst>
                                          <p:attrName>style.visibility</p:attrName>
                                        </p:attrNameLst>
                                      </p:cBhvr>
                                      <p:to>
                                        <p:strVal val="visible"/>
                                      </p:to>
                                    </p:set>
                                    <p:anim by="(-#ppt_w*2)" calcmode="lin" valueType="num">
                                      <p:cBhvr rctx="PPT">
                                        <p:cTn id="7" dur="250" autoRev="1" fill="hold">
                                          <p:stCondLst>
                                            <p:cond delay="0"/>
                                          </p:stCondLst>
                                        </p:cTn>
                                        <p:tgtEl>
                                          <p:spTgt spid="14341"/>
                                        </p:tgtEl>
                                        <p:attrNameLst>
                                          <p:attrName>ppt_w</p:attrName>
                                        </p:attrNameLst>
                                      </p:cBhvr>
                                    </p:anim>
                                    <p:anim by="(#ppt_w*0.50)" calcmode="lin" valueType="num">
                                      <p:cBhvr>
                                        <p:cTn id="8" dur="250" decel="50000" autoRev="1" fill="hold">
                                          <p:stCondLst>
                                            <p:cond delay="0"/>
                                          </p:stCondLst>
                                        </p:cTn>
                                        <p:tgtEl>
                                          <p:spTgt spid="14341"/>
                                        </p:tgtEl>
                                        <p:attrNameLst>
                                          <p:attrName>ppt_x</p:attrName>
                                        </p:attrNameLst>
                                      </p:cBhvr>
                                    </p:anim>
                                    <p:anim from="(-#ppt_h/2)" to="(#ppt_y)" calcmode="lin" valueType="num">
                                      <p:cBhvr>
                                        <p:cTn id="9" dur="500" fill="hold">
                                          <p:stCondLst>
                                            <p:cond delay="0"/>
                                          </p:stCondLst>
                                        </p:cTn>
                                        <p:tgtEl>
                                          <p:spTgt spid="14341"/>
                                        </p:tgtEl>
                                        <p:attrNameLst>
                                          <p:attrName>ppt_y</p:attrName>
                                        </p:attrNameLst>
                                      </p:cBhvr>
                                    </p:anim>
                                    <p:animRot by="21600000">
                                      <p:cBhvr>
                                        <p:cTn id="10" dur="500" fill="hold">
                                          <p:stCondLst>
                                            <p:cond delay="0"/>
                                          </p:stCondLst>
                                        </p:cTn>
                                        <p:tgtEl>
                                          <p:spTgt spid="14341"/>
                                        </p:tgtEl>
                                        <p:attrNameLst>
                                          <p:attrName>r</p:attrName>
                                        </p:attrNameLst>
                                      </p:cBhvr>
                                    </p:animRot>
                                  </p:childTnLst>
                                </p:cTn>
                              </p:par>
                            </p:childTnLst>
                          </p:cTn>
                        </p:par>
                        <p:par>
                          <p:cTn id="11" fill="hold" nodeType="afterGroup">
                            <p:stCondLst>
                              <p:cond delay="900"/>
                            </p:stCondLst>
                            <p:childTnLst>
                              <p:par>
                                <p:cTn id="12" presetID="25" presetClass="entr" presetSubtype="0" fill="hold" nodeType="afterEffect">
                                  <p:stCondLst>
                                    <p:cond delay="0"/>
                                  </p:stCondLst>
                                  <p:childTnLst>
                                    <p:set>
                                      <p:cBhvr>
                                        <p:cTn id="13" dur="1" fill="hold">
                                          <p:stCondLst>
                                            <p:cond delay="0"/>
                                          </p:stCondLst>
                                        </p:cTn>
                                        <p:tgtEl>
                                          <p:spTgt spid="14339"/>
                                        </p:tgtEl>
                                        <p:attrNameLst>
                                          <p:attrName>style.visibility</p:attrName>
                                        </p:attrNameLst>
                                      </p:cBhvr>
                                      <p:to>
                                        <p:strVal val="visible"/>
                                      </p:to>
                                    </p:set>
                                    <p:anim calcmode="lin" valueType="num">
                                      <p:cBhvr>
                                        <p:cTn id="14" dur="500" decel="50000" fill="hold">
                                          <p:stCondLst>
                                            <p:cond delay="0"/>
                                          </p:stCondLst>
                                        </p:cTn>
                                        <p:tgtEl>
                                          <p:spTgt spid="14339"/>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4339"/>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4339"/>
                                        </p:tgtEl>
                                        <p:attrNameLst>
                                          <p:attrName>ppt_w</p:attrName>
                                        </p:attrNameLst>
                                      </p:cBhvr>
                                      <p:tavLst>
                                        <p:tav tm="0">
                                          <p:val>
                                            <p:strVal val="#ppt_w*.05"/>
                                          </p:val>
                                        </p:tav>
                                        <p:tav tm="100000">
                                          <p:val>
                                            <p:strVal val="#ppt_w"/>
                                          </p:val>
                                        </p:tav>
                                      </p:tavLst>
                                    </p:anim>
                                    <p:anim calcmode="lin" valueType="num">
                                      <p:cBhvr>
                                        <p:cTn id="17" dur="1000" fill="hold"/>
                                        <p:tgtEl>
                                          <p:spTgt spid="14339"/>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4339"/>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4339"/>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4339"/>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4339"/>
                                        </p:tgtEl>
                                      </p:cBhvr>
                                    </p:animEffect>
                                  </p:childTnLst>
                                </p:cTn>
                              </p:par>
                            </p:childTnLst>
                          </p:cTn>
                        </p:par>
                        <p:par>
                          <p:cTn id="22" fill="hold" nodeType="afterGroup">
                            <p:stCondLst>
                              <p:cond delay="1900"/>
                            </p:stCondLst>
                            <p:childTnLst>
                              <p:par>
                                <p:cTn id="23" presetID="4" presetClass="entr" presetSubtype="16" fill="hold" grpId="0" nodeType="afterEffect">
                                  <p:stCondLst>
                                    <p:cond delay="0"/>
                                  </p:stCondLst>
                                  <p:childTnLst>
                                    <p:set>
                                      <p:cBhvr>
                                        <p:cTn id="24" dur="1" fill="hold">
                                          <p:stCondLst>
                                            <p:cond delay="0"/>
                                          </p:stCondLst>
                                        </p:cTn>
                                        <p:tgtEl>
                                          <p:spTgt spid="14340"/>
                                        </p:tgtEl>
                                        <p:attrNameLst>
                                          <p:attrName>style.visibility</p:attrName>
                                        </p:attrNameLst>
                                      </p:cBhvr>
                                      <p:to>
                                        <p:strVal val="visible"/>
                                      </p:to>
                                    </p:set>
                                    <p:animEffect transition="in" filter="box(in)">
                                      <p:cBhvr>
                                        <p:cTn id="25" dur="500"/>
                                        <p:tgtEl>
                                          <p:spTgt spid="14340"/>
                                        </p:tgtEl>
                                      </p:cBhvr>
                                    </p:animEffect>
                                  </p:childTnLst>
                                </p:cTn>
                              </p:par>
                            </p:childTnLst>
                          </p:cTn>
                        </p:par>
                        <p:par>
                          <p:cTn id="26" fill="hold" nodeType="afterGroup">
                            <p:stCondLst>
                              <p:cond delay="2400"/>
                            </p:stCondLst>
                            <p:childTnLst>
                              <p:par>
                                <p:cTn id="27" presetID="5" presetClass="entr" presetSubtype="10" fill="hold" nodeType="afterEffect">
                                  <p:stCondLst>
                                    <p:cond delay="0"/>
                                  </p:stCondLst>
                                  <p:childTnLst>
                                    <p:set>
                                      <p:cBhvr>
                                        <p:cTn id="28" dur="1" fill="hold">
                                          <p:stCondLst>
                                            <p:cond delay="0"/>
                                          </p:stCondLst>
                                        </p:cTn>
                                        <p:tgtEl>
                                          <p:spTgt spid="14338"/>
                                        </p:tgtEl>
                                        <p:attrNameLst>
                                          <p:attrName>style.visibility</p:attrName>
                                        </p:attrNameLst>
                                      </p:cBhvr>
                                      <p:to>
                                        <p:strVal val="visible"/>
                                      </p:to>
                                    </p:set>
                                    <p:animEffect transition="in" filter="checkerboard(across)">
                                      <p:cBhvr>
                                        <p:cTn id="29" dur="1000"/>
                                        <p:tgtEl>
                                          <p:spTgt spid="14338"/>
                                        </p:tgtEl>
                                      </p:cBhvr>
                                    </p:animEffect>
                                  </p:childTnLst>
                                </p:cTn>
                              </p:par>
                            </p:childTnLst>
                          </p:cTn>
                        </p:par>
                        <p:par>
                          <p:cTn id="30" fill="hold" nodeType="afterGroup">
                            <p:stCondLst>
                              <p:cond delay="3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4342"/>
                                        </p:tgtEl>
                                        <p:attrNameLst>
                                          <p:attrName>style.visibility</p:attrName>
                                        </p:attrNameLst>
                                      </p:cBhvr>
                                      <p:to>
                                        <p:strVal val="visible"/>
                                      </p:to>
                                    </p:set>
                                    <p:anim calcmode="lin" valueType="num">
                                      <p:cBhvr>
                                        <p:cTn id="33" dur="500" fill="hold"/>
                                        <p:tgtEl>
                                          <p:spTgt spid="1434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342"/>
                                        </p:tgtEl>
                                        <p:attrNameLst>
                                          <p:attrName>ppt_y</p:attrName>
                                        </p:attrNameLst>
                                      </p:cBhvr>
                                      <p:tavLst>
                                        <p:tav tm="0">
                                          <p:val>
                                            <p:strVal val="#ppt_y"/>
                                          </p:val>
                                        </p:tav>
                                        <p:tav tm="100000">
                                          <p:val>
                                            <p:strVal val="#ppt_y"/>
                                          </p:val>
                                        </p:tav>
                                      </p:tavLst>
                                    </p:anim>
                                    <p:anim calcmode="lin" valueType="num">
                                      <p:cBhvr>
                                        <p:cTn id="35" dur="500" fill="hold"/>
                                        <p:tgtEl>
                                          <p:spTgt spid="1434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34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P spid="14341" grpId="0" autoUpdateAnimBg="0"/>
      <p:bldP spid="1434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
        <p:nvSpPr>
          <p:cNvPr id="15363" name="TextBox 4"/>
          <p:cNvSpPr txBox="1">
            <a:spLocks noChangeArrowheads="1"/>
          </p:cNvSpPr>
          <p:nvPr/>
        </p:nvSpPr>
        <p:spPr bwMode="auto">
          <a:xfrm>
            <a:off x="6326188" y="1658938"/>
            <a:ext cx="2209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500">
                <a:solidFill>
                  <a:srgbClr val="000000"/>
                </a:solidFill>
                <a:latin typeface="Franklin Gothic Book" pitchFamily="34" charset="0"/>
                <a:ea typeface="宋体" pitchFamily="2" charset="-122"/>
              </a:rPr>
              <a:t>请输入相关内容请输入相关内容请输入相关内</a:t>
            </a:r>
          </a:p>
        </p:txBody>
      </p:sp>
      <p:pic>
        <p:nvPicPr>
          <p:cNvPr id="15364" name="Picture 4" descr="彩色团结小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2843213"/>
            <a:ext cx="3581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668338"/>
            <a:ext cx="624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rot="-1124883">
            <a:off x="768350" y="1512888"/>
            <a:ext cx="1447800" cy="6032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eaLnBrk="1" fontAlgn="base" hangingPunct="1">
              <a:lnSpc>
                <a:spcPct val="120000"/>
              </a:lnSpc>
            </a:pPr>
            <a:r>
              <a:rPr lang="zh-CN" altLang="en-US">
                <a:solidFill>
                  <a:srgbClr val="000000"/>
                </a:solidFill>
                <a:latin typeface="Arial" pitchFamily="34" charset="0"/>
                <a:ea typeface="宋体" pitchFamily="2" charset="-122"/>
              </a:rPr>
              <a:t>输入的文字内容点击输入你想输</a:t>
            </a:r>
            <a:endParaRPr lang="zh-CN" altLang="en-US" b="1">
              <a:solidFill>
                <a:srgbClr val="000000"/>
              </a:solidFill>
              <a:latin typeface="楷体_GB2312" pitchFamily="1" charset="-122"/>
              <a:ea typeface="宋体" pitchFamily="2" charset="-122"/>
            </a:endParaRPr>
          </a:p>
        </p:txBody>
      </p:sp>
      <p:sp>
        <p:nvSpPr>
          <p:cNvPr id="15367" name="Rectangle 7"/>
          <p:cNvSpPr>
            <a:spLocks noChangeArrowheads="1"/>
          </p:cNvSpPr>
          <p:nvPr/>
        </p:nvSpPr>
        <p:spPr bwMode="auto">
          <a:xfrm rot="347382">
            <a:off x="2058988" y="2198688"/>
            <a:ext cx="1524000" cy="6032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eaLnBrk="1" fontAlgn="base" hangingPunct="1">
              <a:lnSpc>
                <a:spcPct val="120000"/>
              </a:lnSpc>
            </a:pPr>
            <a:r>
              <a:rPr lang="zh-CN" altLang="en-US">
                <a:solidFill>
                  <a:srgbClr val="000000"/>
                </a:solidFill>
                <a:latin typeface="Arial" pitchFamily="34" charset="0"/>
                <a:ea typeface="宋体" pitchFamily="2" charset="-122"/>
              </a:rPr>
              <a:t>输入的文字内容点击输入你想输</a:t>
            </a:r>
            <a:endParaRPr lang="zh-CN" altLang="en-US" b="1">
              <a:solidFill>
                <a:srgbClr val="000000"/>
              </a:solidFill>
              <a:latin typeface="楷体_GB2312" pitchFamily="1" charset="-122"/>
              <a:ea typeface="宋体" pitchFamily="2" charset="-122"/>
            </a:endParaRPr>
          </a:p>
        </p:txBody>
      </p:sp>
      <p:sp>
        <p:nvSpPr>
          <p:cNvPr id="15368" name="Rectangle 8"/>
          <p:cNvSpPr>
            <a:spLocks noChangeArrowheads="1"/>
          </p:cNvSpPr>
          <p:nvPr/>
        </p:nvSpPr>
        <p:spPr bwMode="auto">
          <a:xfrm rot="347382">
            <a:off x="3811588" y="1360488"/>
            <a:ext cx="1524000" cy="6032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eaLnBrk="1" fontAlgn="base" hangingPunct="1">
              <a:lnSpc>
                <a:spcPct val="120000"/>
              </a:lnSpc>
            </a:pPr>
            <a:r>
              <a:rPr lang="zh-CN" altLang="en-US">
                <a:solidFill>
                  <a:srgbClr val="000000"/>
                </a:solidFill>
                <a:latin typeface="Arial" pitchFamily="34" charset="0"/>
                <a:ea typeface="宋体" pitchFamily="2" charset="-122"/>
              </a:rPr>
              <a:t>输入的文字内容点击输入你想输</a:t>
            </a:r>
            <a:endParaRPr lang="zh-CN" altLang="en-US" b="1">
              <a:solidFill>
                <a:srgbClr val="000000"/>
              </a:solidFill>
              <a:latin typeface="楷体_GB2312" pitchFamily="1" charset="-122"/>
              <a:ea typeface="宋体" pitchFamily="2" charset="-122"/>
            </a:endParaRPr>
          </a:p>
        </p:txBody>
      </p:sp>
      <p:sp>
        <p:nvSpPr>
          <p:cNvPr id="15369" name="TextBox 4"/>
          <p:cNvSpPr txBox="1">
            <a:spLocks noChangeArrowheads="1"/>
          </p:cNvSpPr>
          <p:nvPr/>
        </p:nvSpPr>
        <p:spPr bwMode="auto">
          <a:xfrm>
            <a:off x="6326188" y="2643188"/>
            <a:ext cx="2209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500">
                <a:solidFill>
                  <a:srgbClr val="000000"/>
                </a:solidFill>
                <a:latin typeface="Franklin Gothic Book" pitchFamily="34" charset="0"/>
                <a:ea typeface="宋体" pitchFamily="2" charset="-122"/>
              </a:rPr>
              <a:t>请输入相关内容请输入相关内容请输入相关内</a:t>
            </a:r>
          </a:p>
        </p:txBody>
      </p:sp>
      <p:sp>
        <p:nvSpPr>
          <p:cNvPr id="15370" name="TextBox 4"/>
          <p:cNvSpPr txBox="1">
            <a:spLocks noChangeArrowheads="1"/>
          </p:cNvSpPr>
          <p:nvPr/>
        </p:nvSpPr>
        <p:spPr bwMode="auto">
          <a:xfrm>
            <a:off x="6326188" y="3633788"/>
            <a:ext cx="2209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500">
                <a:solidFill>
                  <a:srgbClr val="000000"/>
                </a:solidFill>
                <a:latin typeface="Franklin Gothic Book" pitchFamily="34" charset="0"/>
                <a:ea typeface="宋体" pitchFamily="2" charset="-122"/>
              </a:rPr>
              <a:t>请输入相关内容请输入相关内容请输入相关内</a:t>
            </a:r>
          </a:p>
        </p:txBody>
      </p:sp>
      <p:pic>
        <p:nvPicPr>
          <p:cNvPr id="15371" name="Picture 11" descr="1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488" y="2420938"/>
            <a:ext cx="2349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descr="1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8" y="3411538"/>
            <a:ext cx="23495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665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5362"/>
                                        </p:tgtEl>
                                        <p:attrNameLst>
                                          <p:attrName>style.visibility</p:attrName>
                                        </p:attrNameLst>
                                      </p:cBhvr>
                                      <p:to>
                                        <p:strVal val="visible"/>
                                      </p:to>
                                    </p:set>
                                    <p:anim by="(-#ppt_w*2)" calcmode="lin" valueType="num">
                                      <p:cBhvr rctx="PPT">
                                        <p:cTn id="7" dur="250" autoRev="1" fill="hold">
                                          <p:stCondLst>
                                            <p:cond delay="0"/>
                                          </p:stCondLst>
                                        </p:cTn>
                                        <p:tgtEl>
                                          <p:spTgt spid="15362"/>
                                        </p:tgtEl>
                                        <p:attrNameLst>
                                          <p:attrName>ppt_w</p:attrName>
                                        </p:attrNameLst>
                                      </p:cBhvr>
                                    </p:anim>
                                    <p:anim by="(#ppt_w*0.50)" calcmode="lin" valueType="num">
                                      <p:cBhvr>
                                        <p:cTn id="8" dur="250" decel="50000" autoRev="1" fill="hold">
                                          <p:stCondLst>
                                            <p:cond delay="0"/>
                                          </p:stCondLst>
                                        </p:cTn>
                                        <p:tgtEl>
                                          <p:spTgt spid="15362"/>
                                        </p:tgtEl>
                                        <p:attrNameLst>
                                          <p:attrName>ppt_x</p:attrName>
                                        </p:attrNameLst>
                                      </p:cBhvr>
                                    </p:anim>
                                    <p:anim from="(-#ppt_h/2)" to="(#ppt_y)" calcmode="lin" valueType="num">
                                      <p:cBhvr>
                                        <p:cTn id="9" dur="500" fill="hold">
                                          <p:stCondLst>
                                            <p:cond delay="0"/>
                                          </p:stCondLst>
                                        </p:cTn>
                                        <p:tgtEl>
                                          <p:spTgt spid="15362"/>
                                        </p:tgtEl>
                                        <p:attrNameLst>
                                          <p:attrName>ppt_y</p:attrName>
                                        </p:attrNameLst>
                                      </p:cBhvr>
                                    </p:anim>
                                    <p:animRot by="21600000">
                                      <p:cBhvr>
                                        <p:cTn id="10" dur="500" fill="hold">
                                          <p:stCondLst>
                                            <p:cond delay="0"/>
                                          </p:stCondLst>
                                        </p:cTn>
                                        <p:tgtEl>
                                          <p:spTgt spid="15362"/>
                                        </p:tgtEl>
                                        <p:attrNameLst>
                                          <p:attrName>r</p:attrName>
                                        </p:attrNameLst>
                                      </p:cBhvr>
                                    </p:animRot>
                                  </p:childTnLst>
                                </p:cTn>
                              </p:par>
                            </p:childTnLst>
                          </p:cTn>
                        </p:par>
                        <p:par>
                          <p:cTn id="11" fill="hold" nodeType="afterGroup">
                            <p:stCondLst>
                              <p:cond delay="900"/>
                            </p:stCondLst>
                            <p:childTnLst>
                              <p:par>
                                <p:cTn id="12" presetID="42" presetClass="entr" presetSubtype="0" fill="hold" nodeType="after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fade">
                                      <p:cBhvr>
                                        <p:cTn id="14" dur="1000"/>
                                        <p:tgtEl>
                                          <p:spTgt spid="15364"/>
                                        </p:tgtEl>
                                      </p:cBhvr>
                                    </p:animEffect>
                                    <p:anim calcmode="lin" valueType="num">
                                      <p:cBhvr>
                                        <p:cTn id="15" dur="1000" fill="hold"/>
                                        <p:tgtEl>
                                          <p:spTgt spid="15364"/>
                                        </p:tgtEl>
                                        <p:attrNameLst>
                                          <p:attrName>ppt_x</p:attrName>
                                        </p:attrNameLst>
                                      </p:cBhvr>
                                      <p:tavLst>
                                        <p:tav tm="0">
                                          <p:val>
                                            <p:strVal val="#ppt_x"/>
                                          </p:val>
                                        </p:tav>
                                        <p:tav tm="100000">
                                          <p:val>
                                            <p:strVal val="#ppt_x"/>
                                          </p:val>
                                        </p:tav>
                                      </p:tavLst>
                                    </p:anim>
                                    <p:anim calcmode="lin" valueType="num">
                                      <p:cBhvr>
                                        <p:cTn id="16" dur="1000" fill="hold"/>
                                        <p:tgtEl>
                                          <p:spTgt spid="15364"/>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42" presetClass="entr" presetSubtype="0" fill="hold" nodeType="after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fade">
                                      <p:cBhvr>
                                        <p:cTn id="20" dur="1000"/>
                                        <p:tgtEl>
                                          <p:spTgt spid="15365"/>
                                        </p:tgtEl>
                                      </p:cBhvr>
                                    </p:animEffect>
                                    <p:anim calcmode="lin" valueType="num">
                                      <p:cBhvr>
                                        <p:cTn id="21" dur="1000" fill="hold"/>
                                        <p:tgtEl>
                                          <p:spTgt spid="15365"/>
                                        </p:tgtEl>
                                        <p:attrNameLst>
                                          <p:attrName>ppt_x</p:attrName>
                                        </p:attrNameLst>
                                      </p:cBhvr>
                                      <p:tavLst>
                                        <p:tav tm="0">
                                          <p:val>
                                            <p:strVal val="#ppt_x"/>
                                          </p:val>
                                        </p:tav>
                                        <p:tav tm="100000">
                                          <p:val>
                                            <p:strVal val="#ppt_x"/>
                                          </p:val>
                                        </p:tav>
                                      </p:tavLst>
                                    </p:anim>
                                    <p:anim calcmode="lin" valueType="num">
                                      <p:cBhvr>
                                        <p:cTn id="22" dur="1000" fill="hold"/>
                                        <p:tgtEl>
                                          <p:spTgt spid="15365"/>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29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5366"/>
                                        </p:tgtEl>
                                        <p:attrNameLst>
                                          <p:attrName>style.visibility</p:attrName>
                                        </p:attrNameLst>
                                      </p:cBhvr>
                                      <p:to>
                                        <p:strVal val="visible"/>
                                      </p:to>
                                    </p:set>
                                    <p:anim calcmode="discrete" valueType="clr">
                                      <p:cBhvr override="childStyle">
                                        <p:cTn id="26" dur="80"/>
                                        <p:tgtEl>
                                          <p:spTgt spid="1536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gtEl>
                                        <p:attrNameLst>
                                          <p:attrName>fillcolor</p:attrName>
                                        </p:attrNameLst>
                                      </p:cBhvr>
                                      <p:tavLst>
                                        <p:tav tm="0">
                                          <p:val>
                                            <p:clrVal>
                                              <a:schemeClr val="accent2"/>
                                            </p:clrVal>
                                          </p:val>
                                        </p:tav>
                                        <p:tav tm="50000">
                                          <p:val>
                                            <p:clrVal>
                                              <a:schemeClr val="hlink"/>
                                            </p:clrVal>
                                          </p:val>
                                        </p:tav>
                                      </p:tavLst>
                                    </p:anim>
                                    <p:set>
                                      <p:cBhvr>
                                        <p:cTn id="28" dur="80"/>
                                        <p:tgtEl>
                                          <p:spTgt spid="15366"/>
                                        </p:tgtEl>
                                        <p:attrNameLst>
                                          <p:attrName>fill.type</p:attrName>
                                        </p:attrNameLst>
                                      </p:cBhvr>
                                      <p:to>
                                        <p:strVal val="solid"/>
                                      </p:to>
                                    </p:set>
                                  </p:childTnLst>
                                </p:cTn>
                              </p:par>
                            </p:childTnLst>
                          </p:cTn>
                        </p:par>
                        <p:par>
                          <p:cTn id="29" fill="hold" nodeType="afterGroup">
                            <p:stCondLst>
                              <p:cond delay="35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5367"/>
                                        </p:tgtEl>
                                        <p:attrNameLst>
                                          <p:attrName>style.visibility</p:attrName>
                                        </p:attrNameLst>
                                      </p:cBhvr>
                                      <p:to>
                                        <p:strVal val="visible"/>
                                      </p:to>
                                    </p:set>
                                    <p:anim calcmode="discrete" valueType="clr">
                                      <p:cBhvr override="childStyle">
                                        <p:cTn id="32" dur="80"/>
                                        <p:tgtEl>
                                          <p:spTgt spid="15367"/>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5367"/>
                                        </p:tgtEl>
                                        <p:attrNameLst>
                                          <p:attrName>fillcolor</p:attrName>
                                        </p:attrNameLst>
                                      </p:cBhvr>
                                      <p:tavLst>
                                        <p:tav tm="0">
                                          <p:val>
                                            <p:clrVal>
                                              <a:schemeClr val="accent2"/>
                                            </p:clrVal>
                                          </p:val>
                                        </p:tav>
                                        <p:tav tm="50000">
                                          <p:val>
                                            <p:clrVal>
                                              <a:schemeClr val="hlink"/>
                                            </p:clrVal>
                                          </p:val>
                                        </p:tav>
                                      </p:tavLst>
                                    </p:anim>
                                    <p:set>
                                      <p:cBhvr>
                                        <p:cTn id="34" dur="80"/>
                                        <p:tgtEl>
                                          <p:spTgt spid="15367"/>
                                        </p:tgtEl>
                                        <p:attrNameLst>
                                          <p:attrName>fill.type</p:attrName>
                                        </p:attrNameLst>
                                      </p:cBhvr>
                                      <p:to>
                                        <p:strVal val="solid"/>
                                      </p:to>
                                    </p:set>
                                  </p:childTnLst>
                                </p:cTn>
                              </p:par>
                            </p:childTnLst>
                          </p:cTn>
                        </p:par>
                        <p:par>
                          <p:cTn id="35" fill="hold" nodeType="afterGroup">
                            <p:stCondLst>
                              <p:cond delay="4100"/>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15368"/>
                                        </p:tgtEl>
                                        <p:attrNameLst>
                                          <p:attrName>style.visibility</p:attrName>
                                        </p:attrNameLst>
                                      </p:cBhvr>
                                      <p:to>
                                        <p:strVal val="visible"/>
                                      </p:to>
                                    </p:set>
                                    <p:anim calcmode="discrete" valueType="clr">
                                      <p:cBhvr override="childStyle">
                                        <p:cTn id="38" dur="80"/>
                                        <p:tgtEl>
                                          <p:spTgt spid="15368"/>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5368"/>
                                        </p:tgtEl>
                                        <p:attrNameLst>
                                          <p:attrName>fillcolor</p:attrName>
                                        </p:attrNameLst>
                                      </p:cBhvr>
                                      <p:tavLst>
                                        <p:tav tm="0">
                                          <p:val>
                                            <p:clrVal>
                                              <a:schemeClr val="accent2"/>
                                            </p:clrVal>
                                          </p:val>
                                        </p:tav>
                                        <p:tav tm="50000">
                                          <p:val>
                                            <p:clrVal>
                                              <a:schemeClr val="hlink"/>
                                            </p:clrVal>
                                          </p:val>
                                        </p:tav>
                                      </p:tavLst>
                                    </p:anim>
                                    <p:set>
                                      <p:cBhvr>
                                        <p:cTn id="40" dur="80"/>
                                        <p:tgtEl>
                                          <p:spTgt spid="15368"/>
                                        </p:tgtEl>
                                        <p:attrNameLst>
                                          <p:attrName>fill.type</p:attrName>
                                        </p:attrNameLst>
                                      </p:cBhvr>
                                      <p:to>
                                        <p:strVal val="solid"/>
                                      </p:to>
                                    </p:set>
                                  </p:childTnLst>
                                </p:cTn>
                              </p:par>
                            </p:childTnLst>
                          </p:cTn>
                        </p:par>
                        <p:par>
                          <p:cTn id="41" fill="hold" nodeType="afterGroup">
                            <p:stCondLst>
                              <p:cond delay="4700"/>
                            </p:stCondLst>
                            <p:childTnLst>
                              <p:par>
                                <p:cTn id="42" presetID="22" presetClass="entr" presetSubtype="4" fill="hold" grpId="0" nodeType="afterEffect">
                                  <p:stCondLst>
                                    <p:cond delay="0"/>
                                  </p:stCondLst>
                                  <p:childTnLst>
                                    <p:set>
                                      <p:cBhvr>
                                        <p:cTn id="43" dur="1" fill="hold">
                                          <p:stCondLst>
                                            <p:cond delay="0"/>
                                          </p:stCondLst>
                                        </p:cTn>
                                        <p:tgtEl>
                                          <p:spTgt spid="15363"/>
                                        </p:tgtEl>
                                        <p:attrNameLst>
                                          <p:attrName>style.visibility</p:attrName>
                                        </p:attrNameLst>
                                      </p:cBhvr>
                                      <p:to>
                                        <p:strVal val="visible"/>
                                      </p:to>
                                    </p:set>
                                    <p:animEffect transition="in" filter="wipe(down)">
                                      <p:cBhvr>
                                        <p:cTn id="44" dur="500"/>
                                        <p:tgtEl>
                                          <p:spTgt spid="15363"/>
                                        </p:tgtEl>
                                      </p:cBhvr>
                                    </p:animEffect>
                                  </p:childTnLst>
                                </p:cTn>
                              </p:par>
                            </p:childTnLst>
                          </p:cTn>
                        </p:par>
                        <p:par>
                          <p:cTn id="45" fill="hold" nodeType="afterGroup">
                            <p:stCondLst>
                              <p:cond delay="5200"/>
                            </p:stCondLst>
                            <p:childTnLst>
                              <p:par>
                                <p:cTn id="46" presetID="22" presetClass="entr" presetSubtype="8" fill="hold" nodeType="afterEffect">
                                  <p:stCondLst>
                                    <p:cond delay="0"/>
                                  </p:stCondLst>
                                  <p:childTnLst>
                                    <p:set>
                                      <p:cBhvr>
                                        <p:cTn id="47" dur="1" fill="hold">
                                          <p:stCondLst>
                                            <p:cond delay="0"/>
                                          </p:stCondLst>
                                        </p:cTn>
                                        <p:tgtEl>
                                          <p:spTgt spid="15371"/>
                                        </p:tgtEl>
                                        <p:attrNameLst>
                                          <p:attrName>style.visibility</p:attrName>
                                        </p:attrNameLst>
                                      </p:cBhvr>
                                      <p:to>
                                        <p:strVal val="visible"/>
                                      </p:to>
                                    </p:set>
                                    <p:animEffect transition="in" filter="wipe(left)">
                                      <p:cBhvr>
                                        <p:cTn id="48" dur="1000"/>
                                        <p:tgtEl>
                                          <p:spTgt spid="15371"/>
                                        </p:tgtEl>
                                      </p:cBhvr>
                                    </p:animEffect>
                                  </p:childTnLst>
                                </p:cTn>
                              </p:par>
                            </p:childTnLst>
                          </p:cTn>
                        </p:par>
                        <p:par>
                          <p:cTn id="49" fill="hold" nodeType="afterGroup">
                            <p:stCondLst>
                              <p:cond delay="6200"/>
                            </p:stCondLst>
                            <p:childTnLst>
                              <p:par>
                                <p:cTn id="50" presetID="22" presetClass="entr" presetSubtype="4" fill="hold" grpId="0" nodeType="afterEffect">
                                  <p:stCondLst>
                                    <p:cond delay="0"/>
                                  </p:stCondLst>
                                  <p:childTnLst>
                                    <p:set>
                                      <p:cBhvr>
                                        <p:cTn id="51" dur="1" fill="hold">
                                          <p:stCondLst>
                                            <p:cond delay="0"/>
                                          </p:stCondLst>
                                        </p:cTn>
                                        <p:tgtEl>
                                          <p:spTgt spid="15369"/>
                                        </p:tgtEl>
                                        <p:attrNameLst>
                                          <p:attrName>style.visibility</p:attrName>
                                        </p:attrNameLst>
                                      </p:cBhvr>
                                      <p:to>
                                        <p:strVal val="visible"/>
                                      </p:to>
                                    </p:set>
                                    <p:animEffect transition="in" filter="wipe(down)">
                                      <p:cBhvr>
                                        <p:cTn id="52" dur="500"/>
                                        <p:tgtEl>
                                          <p:spTgt spid="15369"/>
                                        </p:tgtEl>
                                      </p:cBhvr>
                                    </p:animEffect>
                                  </p:childTnLst>
                                </p:cTn>
                              </p:par>
                            </p:childTnLst>
                          </p:cTn>
                        </p:par>
                        <p:par>
                          <p:cTn id="53" fill="hold" nodeType="afterGroup">
                            <p:stCondLst>
                              <p:cond delay="6700"/>
                            </p:stCondLst>
                            <p:childTnLst>
                              <p:par>
                                <p:cTn id="54" presetID="22" presetClass="entr" presetSubtype="8" fill="hold" nodeType="afterEffect">
                                  <p:stCondLst>
                                    <p:cond delay="0"/>
                                  </p:stCondLst>
                                  <p:childTnLst>
                                    <p:set>
                                      <p:cBhvr>
                                        <p:cTn id="55" dur="1" fill="hold">
                                          <p:stCondLst>
                                            <p:cond delay="0"/>
                                          </p:stCondLst>
                                        </p:cTn>
                                        <p:tgtEl>
                                          <p:spTgt spid="15372"/>
                                        </p:tgtEl>
                                        <p:attrNameLst>
                                          <p:attrName>style.visibility</p:attrName>
                                        </p:attrNameLst>
                                      </p:cBhvr>
                                      <p:to>
                                        <p:strVal val="visible"/>
                                      </p:to>
                                    </p:set>
                                    <p:animEffect transition="in" filter="wipe(left)">
                                      <p:cBhvr>
                                        <p:cTn id="56" dur="1000"/>
                                        <p:tgtEl>
                                          <p:spTgt spid="15372"/>
                                        </p:tgtEl>
                                      </p:cBhvr>
                                    </p:animEffect>
                                  </p:childTnLst>
                                </p:cTn>
                              </p:par>
                            </p:childTnLst>
                          </p:cTn>
                        </p:par>
                        <p:par>
                          <p:cTn id="57" fill="hold" nodeType="afterGroup">
                            <p:stCondLst>
                              <p:cond delay="7700"/>
                            </p:stCondLst>
                            <p:childTnLst>
                              <p:par>
                                <p:cTn id="58" presetID="22" presetClass="entr" presetSubtype="4" fill="hold" grpId="0" nodeType="afterEffect">
                                  <p:stCondLst>
                                    <p:cond delay="0"/>
                                  </p:stCondLst>
                                  <p:childTnLst>
                                    <p:set>
                                      <p:cBhvr>
                                        <p:cTn id="59" dur="1" fill="hold">
                                          <p:stCondLst>
                                            <p:cond delay="0"/>
                                          </p:stCondLst>
                                        </p:cTn>
                                        <p:tgtEl>
                                          <p:spTgt spid="15370"/>
                                        </p:tgtEl>
                                        <p:attrNameLst>
                                          <p:attrName>style.visibility</p:attrName>
                                        </p:attrNameLst>
                                      </p:cBhvr>
                                      <p:to>
                                        <p:strVal val="visible"/>
                                      </p:to>
                                    </p:set>
                                    <p:animEffect transition="in" filter="wipe(down)">
                                      <p:cBhvr>
                                        <p:cTn id="60"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autoUpdateAnimBg="0"/>
      <p:bldP spid="15366" grpId="0" autoUpdateAnimBg="0"/>
      <p:bldP spid="15367" grpId="0" autoUpdateAnimBg="0"/>
      <p:bldP spid="15368" grpId="0" autoUpdateAnimBg="0"/>
      <p:bldP spid="15369" grpId="0" autoUpdateAnimBg="0"/>
      <p:bldP spid="1537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flipH="1">
            <a:off x="3813175" y="3201988"/>
            <a:ext cx="831850" cy="474662"/>
          </a:xfrm>
          <a:prstGeom prst="line">
            <a:avLst/>
          </a:prstGeom>
          <a:noFill/>
          <a:ln w="571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387" name="Line 3"/>
          <p:cNvSpPr>
            <a:spLocks noChangeShapeType="1"/>
          </p:cNvSpPr>
          <p:nvPr/>
        </p:nvSpPr>
        <p:spPr bwMode="auto">
          <a:xfrm>
            <a:off x="1908175" y="2682875"/>
            <a:ext cx="536575" cy="682625"/>
          </a:xfrm>
          <a:prstGeom prst="line">
            <a:avLst/>
          </a:prstGeom>
          <a:noFill/>
          <a:ln w="571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388" name="Line 4"/>
          <p:cNvSpPr>
            <a:spLocks noChangeShapeType="1"/>
          </p:cNvSpPr>
          <p:nvPr/>
        </p:nvSpPr>
        <p:spPr bwMode="auto">
          <a:xfrm flipH="1">
            <a:off x="6013450" y="2222500"/>
            <a:ext cx="865188" cy="517525"/>
          </a:xfrm>
          <a:prstGeom prst="line">
            <a:avLst/>
          </a:prstGeom>
          <a:noFill/>
          <a:ln w="571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6389" name="Group 5"/>
          <p:cNvGrpSpPr>
            <a:grpSpLocks/>
          </p:cNvGrpSpPr>
          <p:nvPr/>
        </p:nvGrpSpPr>
        <p:grpSpPr bwMode="auto">
          <a:xfrm>
            <a:off x="573088" y="1081088"/>
            <a:ext cx="2051050" cy="2160587"/>
            <a:chOff x="0" y="0"/>
            <a:chExt cx="1292" cy="1337"/>
          </a:xfrm>
        </p:grpSpPr>
        <p:pic>
          <p:nvPicPr>
            <p:cNvPr id="15382" name="Picture 6"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2"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 Box 7"/>
            <p:cNvSpPr txBox="1">
              <a:spLocks noChangeArrowheads="1"/>
            </p:cNvSpPr>
            <p:nvPr/>
          </p:nvSpPr>
          <p:spPr bwMode="auto">
            <a:xfrm>
              <a:off x="296" y="385"/>
              <a:ext cx="726"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200">
                  <a:latin typeface="Arial" pitchFamily="34" charset="0"/>
                  <a:ea typeface="宋体" pitchFamily="2" charset="-122"/>
                </a:rPr>
                <a:t>点击输入文字内容点击输入文字内容点击输入文字内容</a:t>
              </a:r>
            </a:p>
          </p:txBody>
        </p:sp>
      </p:grpSp>
      <p:sp>
        <p:nvSpPr>
          <p:cNvPr id="16392" name="WordArt 8"/>
          <p:cNvSpPr>
            <a:spLocks noChangeArrowheads="1" noChangeShapeType="1"/>
          </p:cNvSpPr>
          <p:nvPr/>
        </p:nvSpPr>
        <p:spPr bwMode="auto">
          <a:xfrm>
            <a:off x="1331913" y="1246188"/>
            <a:ext cx="723900" cy="1857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CN" altLang="en-US" kern="10">
                <a:solidFill>
                  <a:schemeClr val="tx2"/>
                </a:solidFill>
                <a:effectLst>
                  <a:outerShdw dist="35921" dir="2700000" algn="ctr" rotWithShape="0">
                    <a:schemeClr val="bg2"/>
                  </a:outerShdw>
                </a:effectLst>
                <a:latin typeface="微软雅黑"/>
                <a:ea typeface="微软雅黑"/>
              </a:rPr>
              <a:t>输入年份</a:t>
            </a:r>
          </a:p>
        </p:txBody>
      </p:sp>
      <p:grpSp>
        <p:nvGrpSpPr>
          <p:cNvPr id="16393" name="Group 9"/>
          <p:cNvGrpSpPr>
            <a:grpSpLocks/>
          </p:cNvGrpSpPr>
          <p:nvPr/>
        </p:nvGrpSpPr>
        <p:grpSpPr bwMode="auto">
          <a:xfrm>
            <a:off x="1979613" y="2620963"/>
            <a:ext cx="2054225" cy="2162175"/>
            <a:chOff x="0" y="0"/>
            <a:chExt cx="1294" cy="1338"/>
          </a:xfrm>
        </p:grpSpPr>
        <p:pic>
          <p:nvPicPr>
            <p:cNvPr id="15380" name="Picture 10" descr="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94"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11"/>
            <p:cNvSpPr txBox="1">
              <a:spLocks noChangeArrowheads="1"/>
            </p:cNvSpPr>
            <p:nvPr/>
          </p:nvSpPr>
          <p:spPr bwMode="auto">
            <a:xfrm>
              <a:off x="318" y="362"/>
              <a:ext cx="726"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200">
                  <a:latin typeface="Arial" pitchFamily="34" charset="0"/>
                  <a:ea typeface="宋体" pitchFamily="2" charset="-122"/>
                </a:rPr>
                <a:t>点击输入文字内容点击输入文字内容点击输入文字内容</a:t>
              </a:r>
            </a:p>
          </p:txBody>
        </p:sp>
      </p:grpSp>
      <p:grpSp>
        <p:nvGrpSpPr>
          <p:cNvPr id="16396" name="Group 12"/>
          <p:cNvGrpSpPr>
            <a:grpSpLocks/>
          </p:cNvGrpSpPr>
          <p:nvPr/>
        </p:nvGrpSpPr>
        <p:grpSpPr bwMode="auto">
          <a:xfrm>
            <a:off x="6518275" y="730250"/>
            <a:ext cx="2051050" cy="2160588"/>
            <a:chOff x="0" y="0"/>
            <a:chExt cx="1292" cy="1337"/>
          </a:xfrm>
        </p:grpSpPr>
        <p:pic>
          <p:nvPicPr>
            <p:cNvPr id="15378" name="Picture 13" descr="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92"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14"/>
            <p:cNvSpPr txBox="1">
              <a:spLocks noChangeArrowheads="1"/>
            </p:cNvSpPr>
            <p:nvPr/>
          </p:nvSpPr>
          <p:spPr bwMode="auto">
            <a:xfrm>
              <a:off x="317" y="388"/>
              <a:ext cx="726"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200">
                  <a:latin typeface="Arial" pitchFamily="34" charset="0"/>
                  <a:ea typeface="宋体" pitchFamily="2" charset="-122"/>
                </a:rPr>
                <a:t>点击输入文字内容点击输入文字内容点击输入文字内容</a:t>
              </a:r>
            </a:p>
          </p:txBody>
        </p:sp>
      </p:grpSp>
      <p:grpSp>
        <p:nvGrpSpPr>
          <p:cNvPr id="16399" name="Group 15"/>
          <p:cNvGrpSpPr>
            <a:grpSpLocks/>
          </p:cNvGrpSpPr>
          <p:nvPr/>
        </p:nvGrpSpPr>
        <p:grpSpPr bwMode="auto">
          <a:xfrm>
            <a:off x="4211638" y="1863725"/>
            <a:ext cx="2055812" cy="2162175"/>
            <a:chOff x="0" y="0"/>
            <a:chExt cx="1294" cy="1338"/>
          </a:xfrm>
        </p:grpSpPr>
        <p:pic>
          <p:nvPicPr>
            <p:cNvPr id="15376" name="Picture 16" descr="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94"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17"/>
            <p:cNvSpPr txBox="1">
              <a:spLocks noChangeArrowheads="1"/>
            </p:cNvSpPr>
            <p:nvPr/>
          </p:nvSpPr>
          <p:spPr bwMode="auto">
            <a:xfrm>
              <a:off x="318" y="363"/>
              <a:ext cx="726"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200">
                  <a:latin typeface="Arial" pitchFamily="34" charset="0"/>
                  <a:ea typeface="宋体" pitchFamily="2" charset="-122"/>
                </a:rPr>
                <a:t>点击输入文字内容点击输入文字内容点击输入文字内容</a:t>
              </a:r>
            </a:p>
          </p:txBody>
        </p:sp>
      </p:grpSp>
      <p:sp>
        <p:nvSpPr>
          <p:cNvPr id="16402" name="WordArt 18"/>
          <p:cNvSpPr>
            <a:spLocks noChangeArrowheads="1" noChangeShapeType="1"/>
          </p:cNvSpPr>
          <p:nvPr/>
        </p:nvSpPr>
        <p:spPr bwMode="auto">
          <a:xfrm>
            <a:off x="2743200" y="2773363"/>
            <a:ext cx="723900" cy="184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CN" altLang="en-US" kern="10">
                <a:solidFill>
                  <a:schemeClr val="tx2"/>
                </a:solidFill>
                <a:effectLst>
                  <a:outerShdw dist="35921" dir="2700000" algn="ctr" rotWithShape="0">
                    <a:schemeClr val="bg2"/>
                  </a:outerShdw>
                </a:effectLst>
                <a:latin typeface="微软雅黑"/>
                <a:ea typeface="微软雅黑"/>
              </a:rPr>
              <a:t>输入年份</a:t>
            </a:r>
          </a:p>
        </p:txBody>
      </p:sp>
      <p:sp>
        <p:nvSpPr>
          <p:cNvPr id="16403" name="WordArt 19"/>
          <p:cNvSpPr>
            <a:spLocks noChangeArrowheads="1" noChangeShapeType="1"/>
          </p:cNvSpPr>
          <p:nvPr/>
        </p:nvSpPr>
        <p:spPr bwMode="auto">
          <a:xfrm>
            <a:off x="4933950" y="3678238"/>
            <a:ext cx="723900" cy="1857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CN" altLang="en-US" kern="10">
                <a:solidFill>
                  <a:schemeClr val="tx2"/>
                </a:solidFill>
                <a:effectLst>
                  <a:outerShdw dist="35921" dir="2700000" algn="ctr" rotWithShape="0">
                    <a:schemeClr val="bg2"/>
                  </a:outerShdw>
                </a:effectLst>
                <a:latin typeface="微软雅黑"/>
                <a:ea typeface="微软雅黑"/>
              </a:rPr>
              <a:t>输入年份</a:t>
            </a:r>
          </a:p>
        </p:txBody>
      </p:sp>
      <p:sp>
        <p:nvSpPr>
          <p:cNvPr id="16404" name="WordArt 20"/>
          <p:cNvSpPr>
            <a:spLocks noChangeArrowheads="1" noChangeShapeType="1"/>
          </p:cNvSpPr>
          <p:nvPr/>
        </p:nvSpPr>
        <p:spPr bwMode="auto">
          <a:xfrm>
            <a:off x="7237413" y="2597150"/>
            <a:ext cx="723900" cy="1857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CN" altLang="en-US" kern="10">
                <a:solidFill>
                  <a:schemeClr val="tx2"/>
                </a:solidFill>
                <a:effectLst>
                  <a:outerShdw dist="35921" dir="2700000" algn="ctr" rotWithShape="0">
                    <a:schemeClr val="bg2"/>
                  </a:outerShdw>
                </a:effectLst>
                <a:latin typeface="微软雅黑"/>
                <a:ea typeface="微软雅黑"/>
              </a:rPr>
              <a:t>输入年份</a:t>
            </a:r>
          </a:p>
        </p:txBody>
      </p:sp>
      <p:sp>
        <p:nvSpPr>
          <p:cNvPr id="16405" name="Text Box 21"/>
          <p:cNvSpPr txBox="1">
            <a:spLocks noChangeArrowheads="1"/>
          </p:cNvSpPr>
          <p:nvPr/>
        </p:nvSpPr>
        <p:spPr bwMode="auto">
          <a:xfrm>
            <a:off x="3276600" y="1125538"/>
            <a:ext cx="22336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600">
                <a:solidFill>
                  <a:srgbClr val="000000"/>
                </a:solidFill>
                <a:latin typeface="Arial" pitchFamily="34" charset="0"/>
                <a:ea typeface="宋体" pitchFamily="2" charset="-122"/>
              </a:rPr>
              <a:t>点击输入文字内容点击输入文字内容点击输入</a:t>
            </a:r>
          </a:p>
        </p:txBody>
      </p:sp>
      <p:pic>
        <p:nvPicPr>
          <p:cNvPr id="16406" name="Picture 22" descr="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7188" y="3259138"/>
            <a:ext cx="19050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Text Box 23"/>
          <p:cNvSpPr txBox="1">
            <a:spLocks noChangeArrowheads="1"/>
          </p:cNvSpPr>
          <p:nvPr/>
        </p:nvSpPr>
        <p:spPr bwMode="auto">
          <a:xfrm>
            <a:off x="839788" y="134938"/>
            <a:ext cx="352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296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6407"/>
                                        </p:tgtEl>
                                        <p:attrNameLst>
                                          <p:attrName>style.visibility</p:attrName>
                                        </p:attrNameLst>
                                      </p:cBhvr>
                                      <p:to>
                                        <p:strVal val="visible"/>
                                      </p:to>
                                    </p:set>
                                    <p:anim by="(-#ppt_w*2)" calcmode="lin" valueType="num">
                                      <p:cBhvr rctx="PPT">
                                        <p:cTn id="7" dur="250" autoRev="1" fill="hold">
                                          <p:stCondLst>
                                            <p:cond delay="0"/>
                                          </p:stCondLst>
                                        </p:cTn>
                                        <p:tgtEl>
                                          <p:spTgt spid="16407"/>
                                        </p:tgtEl>
                                        <p:attrNameLst>
                                          <p:attrName>ppt_w</p:attrName>
                                        </p:attrNameLst>
                                      </p:cBhvr>
                                    </p:anim>
                                    <p:anim by="(#ppt_w*0.50)" calcmode="lin" valueType="num">
                                      <p:cBhvr>
                                        <p:cTn id="8" dur="250" decel="50000" autoRev="1" fill="hold">
                                          <p:stCondLst>
                                            <p:cond delay="0"/>
                                          </p:stCondLst>
                                        </p:cTn>
                                        <p:tgtEl>
                                          <p:spTgt spid="16407"/>
                                        </p:tgtEl>
                                        <p:attrNameLst>
                                          <p:attrName>ppt_x</p:attrName>
                                        </p:attrNameLst>
                                      </p:cBhvr>
                                    </p:anim>
                                    <p:anim from="(-#ppt_h/2)" to="(#ppt_y)" calcmode="lin" valueType="num">
                                      <p:cBhvr>
                                        <p:cTn id="9" dur="500" fill="hold">
                                          <p:stCondLst>
                                            <p:cond delay="0"/>
                                          </p:stCondLst>
                                        </p:cTn>
                                        <p:tgtEl>
                                          <p:spTgt spid="16407"/>
                                        </p:tgtEl>
                                        <p:attrNameLst>
                                          <p:attrName>ppt_y</p:attrName>
                                        </p:attrNameLst>
                                      </p:cBhvr>
                                    </p:anim>
                                    <p:animRot by="21600000">
                                      <p:cBhvr>
                                        <p:cTn id="10" dur="500" fill="hold">
                                          <p:stCondLst>
                                            <p:cond delay="0"/>
                                          </p:stCondLst>
                                        </p:cTn>
                                        <p:tgtEl>
                                          <p:spTgt spid="16407"/>
                                        </p:tgtEl>
                                        <p:attrNameLst>
                                          <p:attrName>r</p:attrName>
                                        </p:attrNameLst>
                                      </p:cBhvr>
                                    </p:animRot>
                                  </p:childTnLst>
                                </p:cTn>
                              </p:par>
                            </p:childTnLst>
                          </p:cTn>
                        </p:par>
                        <p:par>
                          <p:cTn id="11" fill="hold" nodeType="afterGroup">
                            <p:stCondLst>
                              <p:cond delay="9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6405"/>
                                        </p:tgtEl>
                                        <p:attrNameLst>
                                          <p:attrName>style.visibility</p:attrName>
                                        </p:attrNameLst>
                                      </p:cBhvr>
                                      <p:to>
                                        <p:strVal val="visible"/>
                                      </p:to>
                                    </p:set>
                                    <p:anim calcmode="lin" valueType="num">
                                      <p:cBhvr>
                                        <p:cTn id="14" dur="500" fill="hold"/>
                                        <p:tgtEl>
                                          <p:spTgt spid="1640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405"/>
                                        </p:tgtEl>
                                        <p:attrNameLst>
                                          <p:attrName>ppt_y</p:attrName>
                                        </p:attrNameLst>
                                      </p:cBhvr>
                                      <p:tavLst>
                                        <p:tav tm="0">
                                          <p:val>
                                            <p:strVal val="#ppt_y"/>
                                          </p:val>
                                        </p:tav>
                                        <p:tav tm="100000">
                                          <p:val>
                                            <p:strVal val="#ppt_y"/>
                                          </p:val>
                                        </p:tav>
                                      </p:tavLst>
                                    </p:anim>
                                    <p:anim calcmode="lin" valueType="num">
                                      <p:cBhvr>
                                        <p:cTn id="16" dur="500" fill="hold"/>
                                        <p:tgtEl>
                                          <p:spTgt spid="1640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40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405"/>
                                        </p:tgtEl>
                                      </p:cBhvr>
                                    </p:animEffect>
                                  </p:childTnLst>
                                </p:cTn>
                              </p:par>
                            </p:childTnLst>
                          </p:cTn>
                        </p:par>
                        <p:par>
                          <p:cTn id="19" fill="hold" nodeType="afterGroup">
                            <p:stCondLst>
                              <p:cond delay="2350"/>
                            </p:stCondLst>
                            <p:childTnLst>
                              <p:par>
                                <p:cTn id="20" presetID="12" presetClass="entr" presetSubtype="2" fill="hold" nodeType="afterEffect">
                                  <p:stCondLst>
                                    <p:cond delay="0"/>
                                  </p:stCondLst>
                                  <p:childTnLst>
                                    <p:set>
                                      <p:cBhvr>
                                        <p:cTn id="21" dur="1" fill="hold">
                                          <p:stCondLst>
                                            <p:cond delay="0"/>
                                          </p:stCondLst>
                                        </p:cTn>
                                        <p:tgtEl>
                                          <p:spTgt spid="16406"/>
                                        </p:tgtEl>
                                        <p:attrNameLst>
                                          <p:attrName>style.visibility</p:attrName>
                                        </p:attrNameLst>
                                      </p:cBhvr>
                                      <p:to>
                                        <p:strVal val="visible"/>
                                      </p:to>
                                    </p:set>
                                    <p:animEffect transition="in" filter="slide(fromRight)">
                                      <p:cBhvr>
                                        <p:cTn id="22" dur="500"/>
                                        <p:tgtEl>
                                          <p:spTgt spid="16406"/>
                                        </p:tgtEl>
                                      </p:cBhvr>
                                    </p:animEffect>
                                  </p:childTnLst>
                                </p:cTn>
                              </p:par>
                            </p:childTnLst>
                          </p:cTn>
                        </p:par>
                        <p:par>
                          <p:cTn id="23" fill="hold" nodeType="afterGroup">
                            <p:stCondLst>
                              <p:cond delay="2850"/>
                            </p:stCondLst>
                            <p:childTnLst>
                              <p:par>
                                <p:cTn id="24" presetID="23" presetClass="entr" presetSubtype="16" fill="hold" nodeType="afterEffect">
                                  <p:stCondLst>
                                    <p:cond delay="0"/>
                                  </p:stCondLst>
                                  <p:childTnLst>
                                    <p:set>
                                      <p:cBhvr>
                                        <p:cTn id="25" dur="1" fill="hold">
                                          <p:stCondLst>
                                            <p:cond delay="0"/>
                                          </p:stCondLst>
                                        </p:cTn>
                                        <p:tgtEl>
                                          <p:spTgt spid="16389"/>
                                        </p:tgtEl>
                                        <p:attrNameLst>
                                          <p:attrName>style.visibility</p:attrName>
                                        </p:attrNameLst>
                                      </p:cBhvr>
                                      <p:to>
                                        <p:strVal val="visible"/>
                                      </p:to>
                                    </p:set>
                                    <p:anim calcmode="lin" valueType="num">
                                      <p:cBhvr>
                                        <p:cTn id="26" dur="500" fill="hold"/>
                                        <p:tgtEl>
                                          <p:spTgt spid="16389"/>
                                        </p:tgtEl>
                                        <p:attrNameLst>
                                          <p:attrName>ppt_w</p:attrName>
                                        </p:attrNameLst>
                                      </p:cBhvr>
                                      <p:tavLst>
                                        <p:tav tm="0">
                                          <p:val>
                                            <p:fltVal val="0"/>
                                          </p:val>
                                        </p:tav>
                                        <p:tav tm="100000">
                                          <p:val>
                                            <p:strVal val="#ppt_w"/>
                                          </p:val>
                                        </p:tav>
                                      </p:tavLst>
                                    </p:anim>
                                    <p:anim calcmode="lin" valueType="num">
                                      <p:cBhvr>
                                        <p:cTn id="27" dur="500" fill="hold"/>
                                        <p:tgtEl>
                                          <p:spTgt spid="1638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350"/>
                            </p:stCondLst>
                            <p:childTnLst>
                              <p:par>
                                <p:cTn id="29" presetID="42" presetClass="entr" presetSubtype="0" fill="hold" grpId="0" nodeType="afterEffect">
                                  <p:stCondLst>
                                    <p:cond delay="0"/>
                                  </p:stCondLst>
                                  <p:childTnLst>
                                    <p:set>
                                      <p:cBhvr>
                                        <p:cTn id="30" dur="1" fill="hold">
                                          <p:stCondLst>
                                            <p:cond delay="0"/>
                                          </p:stCondLst>
                                        </p:cTn>
                                        <p:tgtEl>
                                          <p:spTgt spid="16392"/>
                                        </p:tgtEl>
                                        <p:attrNameLst>
                                          <p:attrName>style.visibility</p:attrName>
                                        </p:attrNameLst>
                                      </p:cBhvr>
                                      <p:to>
                                        <p:strVal val="visible"/>
                                      </p:to>
                                    </p:set>
                                    <p:animEffect transition="in" filter="fade">
                                      <p:cBhvr>
                                        <p:cTn id="31" dur="1000"/>
                                        <p:tgtEl>
                                          <p:spTgt spid="16392"/>
                                        </p:tgtEl>
                                      </p:cBhvr>
                                    </p:animEffect>
                                    <p:anim calcmode="lin" valueType="num">
                                      <p:cBhvr>
                                        <p:cTn id="32" dur="1000" fill="hold"/>
                                        <p:tgtEl>
                                          <p:spTgt spid="16392"/>
                                        </p:tgtEl>
                                        <p:attrNameLst>
                                          <p:attrName>ppt_x</p:attrName>
                                        </p:attrNameLst>
                                      </p:cBhvr>
                                      <p:tavLst>
                                        <p:tav tm="0">
                                          <p:val>
                                            <p:strVal val="#ppt_x"/>
                                          </p:val>
                                        </p:tav>
                                        <p:tav tm="100000">
                                          <p:val>
                                            <p:strVal val="#ppt_x"/>
                                          </p:val>
                                        </p:tav>
                                      </p:tavLst>
                                    </p:anim>
                                    <p:anim calcmode="lin" valueType="num">
                                      <p:cBhvr>
                                        <p:cTn id="33" dur="1000" fill="hold"/>
                                        <p:tgtEl>
                                          <p:spTgt spid="16392"/>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4350"/>
                            </p:stCondLst>
                            <p:childTnLst>
                              <p:par>
                                <p:cTn id="35" presetID="22" presetClass="entr" presetSubtype="8" fill="hold" grpId="0" nodeType="afterEffect">
                                  <p:stCondLst>
                                    <p:cond delay="0"/>
                                  </p:stCondLst>
                                  <p:childTnLst>
                                    <p:set>
                                      <p:cBhvr>
                                        <p:cTn id="36" dur="1" fill="hold">
                                          <p:stCondLst>
                                            <p:cond delay="0"/>
                                          </p:stCondLst>
                                        </p:cTn>
                                        <p:tgtEl>
                                          <p:spTgt spid="16387"/>
                                        </p:tgtEl>
                                        <p:attrNameLst>
                                          <p:attrName>style.visibility</p:attrName>
                                        </p:attrNameLst>
                                      </p:cBhvr>
                                      <p:to>
                                        <p:strVal val="visible"/>
                                      </p:to>
                                    </p:set>
                                    <p:animEffect transition="in" filter="wipe(left)">
                                      <p:cBhvr>
                                        <p:cTn id="37" dur="1000"/>
                                        <p:tgtEl>
                                          <p:spTgt spid="16387"/>
                                        </p:tgtEl>
                                      </p:cBhvr>
                                    </p:animEffect>
                                  </p:childTnLst>
                                </p:cTn>
                              </p:par>
                            </p:childTnLst>
                          </p:cTn>
                        </p:par>
                        <p:par>
                          <p:cTn id="38" fill="hold" nodeType="afterGroup">
                            <p:stCondLst>
                              <p:cond delay="5350"/>
                            </p:stCondLst>
                            <p:childTnLst>
                              <p:par>
                                <p:cTn id="39" presetID="23" presetClass="entr" presetSubtype="16" fill="hold" nodeType="afterEffect">
                                  <p:stCondLst>
                                    <p:cond delay="0"/>
                                  </p:stCondLst>
                                  <p:childTnLst>
                                    <p:set>
                                      <p:cBhvr>
                                        <p:cTn id="40" dur="1" fill="hold">
                                          <p:stCondLst>
                                            <p:cond delay="0"/>
                                          </p:stCondLst>
                                        </p:cTn>
                                        <p:tgtEl>
                                          <p:spTgt spid="16393"/>
                                        </p:tgtEl>
                                        <p:attrNameLst>
                                          <p:attrName>style.visibility</p:attrName>
                                        </p:attrNameLst>
                                      </p:cBhvr>
                                      <p:to>
                                        <p:strVal val="visible"/>
                                      </p:to>
                                    </p:set>
                                    <p:anim calcmode="lin" valueType="num">
                                      <p:cBhvr>
                                        <p:cTn id="41" dur="500" fill="hold"/>
                                        <p:tgtEl>
                                          <p:spTgt spid="16393"/>
                                        </p:tgtEl>
                                        <p:attrNameLst>
                                          <p:attrName>ppt_w</p:attrName>
                                        </p:attrNameLst>
                                      </p:cBhvr>
                                      <p:tavLst>
                                        <p:tav tm="0">
                                          <p:val>
                                            <p:fltVal val="0"/>
                                          </p:val>
                                        </p:tav>
                                        <p:tav tm="100000">
                                          <p:val>
                                            <p:strVal val="#ppt_w"/>
                                          </p:val>
                                        </p:tav>
                                      </p:tavLst>
                                    </p:anim>
                                    <p:anim calcmode="lin" valueType="num">
                                      <p:cBhvr>
                                        <p:cTn id="42" dur="500" fill="hold"/>
                                        <p:tgtEl>
                                          <p:spTgt spid="163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5850"/>
                            </p:stCondLst>
                            <p:childTnLst>
                              <p:par>
                                <p:cTn id="44" presetID="42" presetClass="entr" presetSubtype="0" fill="hold" grpId="0" nodeType="afterEffect">
                                  <p:stCondLst>
                                    <p:cond delay="0"/>
                                  </p:stCondLst>
                                  <p:childTnLst>
                                    <p:set>
                                      <p:cBhvr>
                                        <p:cTn id="45" dur="1" fill="hold">
                                          <p:stCondLst>
                                            <p:cond delay="0"/>
                                          </p:stCondLst>
                                        </p:cTn>
                                        <p:tgtEl>
                                          <p:spTgt spid="16402"/>
                                        </p:tgtEl>
                                        <p:attrNameLst>
                                          <p:attrName>style.visibility</p:attrName>
                                        </p:attrNameLst>
                                      </p:cBhvr>
                                      <p:to>
                                        <p:strVal val="visible"/>
                                      </p:to>
                                    </p:set>
                                    <p:animEffect transition="in" filter="fade">
                                      <p:cBhvr>
                                        <p:cTn id="46" dur="1000"/>
                                        <p:tgtEl>
                                          <p:spTgt spid="16402"/>
                                        </p:tgtEl>
                                      </p:cBhvr>
                                    </p:animEffect>
                                    <p:anim calcmode="lin" valueType="num">
                                      <p:cBhvr>
                                        <p:cTn id="47" dur="1000" fill="hold"/>
                                        <p:tgtEl>
                                          <p:spTgt spid="16402"/>
                                        </p:tgtEl>
                                        <p:attrNameLst>
                                          <p:attrName>ppt_x</p:attrName>
                                        </p:attrNameLst>
                                      </p:cBhvr>
                                      <p:tavLst>
                                        <p:tav tm="0">
                                          <p:val>
                                            <p:strVal val="#ppt_x"/>
                                          </p:val>
                                        </p:tav>
                                        <p:tav tm="100000">
                                          <p:val>
                                            <p:strVal val="#ppt_x"/>
                                          </p:val>
                                        </p:tav>
                                      </p:tavLst>
                                    </p:anim>
                                    <p:anim calcmode="lin" valueType="num">
                                      <p:cBhvr>
                                        <p:cTn id="48" dur="1000" fill="hold"/>
                                        <p:tgtEl>
                                          <p:spTgt spid="16402"/>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6850"/>
                            </p:stCondLst>
                            <p:childTnLst>
                              <p:par>
                                <p:cTn id="50" presetID="22" presetClass="entr" presetSubtype="4" fill="hold" grpId="0" nodeType="afterEffect">
                                  <p:stCondLst>
                                    <p:cond delay="0"/>
                                  </p:stCondLst>
                                  <p:childTnLst>
                                    <p:set>
                                      <p:cBhvr>
                                        <p:cTn id="51" dur="1" fill="hold">
                                          <p:stCondLst>
                                            <p:cond delay="0"/>
                                          </p:stCondLst>
                                        </p:cTn>
                                        <p:tgtEl>
                                          <p:spTgt spid="16386"/>
                                        </p:tgtEl>
                                        <p:attrNameLst>
                                          <p:attrName>style.visibility</p:attrName>
                                        </p:attrNameLst>
                                      </p:cBhvr>
                                      <p:to>
                                        <p:strVal val="visible"/>
                                      </p:to>
                                    </p:set>
                                    <p:animEffect transition="in" filter="wipe(down)">
                                      <p:cBhvr>
                                        <p:cTn id="52" dur="1000"/>
                                        <p:tgtEl>
                                          <p:spTgt spid="16386"/>
                                        </p:tgtEl>
                                      </p:cBhvr>
                                    </p:animEffect>
                                  </p:childTnLst>
                                </p:cTn>
                              </p:par>
                            </p:childTnLst>
                          </p:cTn>
                        </p:par>
                        <p:par>
                          <p:cTn id="53" fill="hold" nodeType="afterGroup">
                            <p:stCondLst>
                              <p:cond delay="7850"/>
                            </p:stCondLst>
                            <p:childTnLst>
                              <p:par>
                                <p:cTn id="54" presetID="23" presetClass="entr" presetSubtype="16" fill="hold" nodeType="afterEffect">
                                  <p:stCondLst>
                                    <p:cond delay="0"/>
                                  </p:stCondLst>
                                  <p:childTnLst>
                                    <p:set>
                                      <p:cBhvr>
                                        <p:cTn id="55" dur="1" fill="hold">
                                          <p:stCondLst>
                                            <p:cond delay="0"/>
                                          </p:stCondLst>
                                        </p:cTn>
                                        <p:tgtEl>
                                          <p:spTgt spid="16399"/>
                                        </p:tgtEl>
                                        <p:attrNameLst>
                                          <p:attrName>style.visibility</p:attrName>
                                        </p:attrNameLst>
                                      </p:cBhvr>
                                      <p:to>
                                        <p:strVal val="visible"/>
                                      </p:to>
                                    </p:set>
                                    <p:anim calcmode="lin" valueType="num">
                                      <p:cBhvr>
                                        <p:cTn id="56" dur="500" fill="hold"/>
                                        <p:tgtEl>
                                          <p:spTgt spid="16399"/>
                                        </p:tgtEl>
                                        <p:attrNameLst>
                                          <p:attrName>ppt_w</p:attrName>
                                        </p:attrNameLst>
                                      </p:cBhvr>
                                      <p:tavLst>
                                        <p:tav tm="0">
                                          <p:val>
                                            <p:fltVal val="0"/>
                                          </p:val>
                                        </p:tav>
                                        <p:tav tm="100000">
                                          <p:val>
                                            <p:strVal val="#ppt_w"/>
                                          </p:val>
                                        </p:tav>
                                      </p:tavLst>
                                    </p:anim>
                                    <p:anim calcmode="lin" valueType="num">
                                      <p:cBhvr>
                                        <p:cTn id="57" dur="500" fill="hold"/>
                                        <p:tgtEl>
                                          <p:spTgt spid="16399"/>
                                        </p:tgtEl>
                                        <p:attrNameLst>
                                          <p:attrName>ppt_h</p:attrName>
                                        </p:attrNameLst>
                                      </p:cBhvr>
                                      <p:tavLst>
                                        <p:tav tm="0">
                                          <p:val>
                                            <p:fltVal val="0"/>
                                          </p:val>
                                        </p:tav>
                                        <p:tav tm="100000">
                                          <p:val>
                                            <p:strVal val="#ppt_h"/>
                                          </p:val>
                                        </p:tav>
                                      </p:tavLst>
                                    </p:anim>
                                  </p:childTnLst>
                                </p:cTn>
                              </p:par>
                            </p:childTnLst>
                          </p:cTn>
                        </p:par>
                        <p:par>
                          <p:cTn id="58" fill="hold" nodeType="afterGroup">
                            <p:stCondLst>
                              <p:cond delay="8350"/>
                            </p:stCondLst>
                            <p:childTnLst>
                              <p:par>
                                <p:cTn id="59" presetID="42" presetClass="entr" presetSubtype="0" fill="hold" grpId="0" nodeType="afterEffect">
                                  <p:stCondLst>
                                    <p:cond delay="0"/>
                                  </p:stCondLst>
                                  <p:childTnLst>
                                    <p:set>
                                      <p:cBhvr>
                                        <p:cTn id="60" dur="1" fill="hold">
                                          <p:stCondLst>
                                            <p:cond delay="0"/>
                                          </p:stCondLst>
                                        </p:cTn>
                                        <p:tgtEl>
                                          <p:spTgt spid="16403"/>
                                        </p:tgtEl>
                                        <p:attrNameLst>
                                          <p:attrName>style.visibility</p:attrName>
                                        </p:attrNameLst>
                                      </p:cBhvr>
                                      <p:to>
                                        <p:strVal val="visible"/>
                                      </p:to>
                                    </p:set>
                                    <p:animEffect transition="in" filter="fade">
                                      <p:cBhvr>
                                        <p:cTn id="61" dur="1000"/>
                                        <p:tgtEl>
                                          <p:spTgt spid="16403"/>
                                        </p:tgtEl>
                                      </p:cBhvr>
                                    </p:animEffect>
                                    <p:anim calcmode="lin" valueType="num">
                                      <p:cBhvr>
                                        <p:cTn id="62" dur="1000" fill="hold"/>
                                        <p:tgtEl>
                                          <p:spTgt spid="16403"/>
                                        </p:tgtEl>
                                        <p:attrNameLst>
                                          <p:attrName>ppt_x</p:attrName>
                                        </p:attrNameLst>
                                      </p:cBhvr>
                                      <p:tavLst>
                                        <p:tav tm="0">
                                          <p:val>
                                            <p:strVal val="#ppt_x"/>
                                          </p:val>
                                        </p:tav>
                                        <p:tav tm="100000">
                                          <p:val>
                                            <p:strVal val="#ppt_x"/>
                                          </p:val>
                                        </p:tav>
                                      </p:tavLst>
                                    </p:anim>
                                    <p:anim calcmode="lin" valueType="num">
                                      <p:cBhvr>
                                        <p:cTn id="63" dur="1000" fill="hold"/>
                                        <p:tgtEl>
                                          <p:spTgt spid="16403"/>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9350"/>
                            </p:stCondLst>
                            <p:childTnLst>
                              <p:par>
                                <p:cTn id="65" presetID="22" presetClass="entr" presetSubtype="4" fill="hold" grpId="0" nodeType="afterEffect">
                                  <p:stCondLst>
                                    <p:cond delay="0"/>
                                  </p:stCondLst>
                                  <p:childTnLst>
                                    <p:set>
                                      <p:cBhvr>
                                        <p:cTn id="66" dur="1" fill="hold">
                                          <p:stCondLst>
                                            <p:cond delay="0"/>
                                          </p:stCondLst>
                                        </p:cTn>
                                        <p:tgtEl>
                                          <p:spTgt spid="16388"/>
                                        </p:tgtEl>
                                        <p:attrNameLst>
                                          <p:attrName>style.visibility</p:attrName>
                                        </p:attrNameLst>
                                      </p:cBhvr>
                                      <p:to>
                                        <p:strVal val="visible"/>
                                      </p:to>
                                    </p:set>
                                    <p:animEffect transition="in" filter="wipe(down)">
                                      <p:cBhvr>
                                        <p:cTn id="67" dur="1000"/>
                                        <p:tgtEl>
                                          <p:spTgt spid="16388"/>
                                        </p:tgtEl>
                                      </p:cBhvr>
                                    </p:animEffect>
                                  </p:childTnLst>
                                </p:cTn>
                              </p:par>
                            </p:childTnLst>
                          </p:cTn>
                        </p:par>
                        <p:par>
                          <p:cTn id="68" fill="hold" nodeType="afterGroup">
                            <p:stCondLst>
                              <p:cond delay="10350"/>
                            </p:stCondLst>
                            <p:childTnLst>
                              <p:par>
                                <p:cTn id="69" presetID="23" presetClass="entr" presetSubtype="16" fill="hold" nodeType="afterEffect">
                                  <p:stCondLst>
                                    <p:cond delay="0"/>
                                  </p:stCondLst>
                                  <p:childTnLst>
                                    <p:set>
                                      <p:cBhvr>
                                        <p:cTn id="70" dur="1" fill="hold">
                                          <p:stCondLst>
                                            <p:cond delay="0"/>
                                          </p:stCondLst>
                                        </p:cTn>
                                        <p:tgtEl>
                                          <p:spTgt spid="16396"/>
                                        </p:tgtEl>
                                        <p:attrNameLst>
                                          <p:attrName>style.visibility</p:attrName>
                                        </p:attrNameLst>
                                      </p:cBhvr>
                                      <p:to>
                                        <p:strVal val="visible"/>
                                      </p:to>
                                    </p:set>
                                    <p:anim calcmode="lin" valueType="num">
                                      <p:cBhvr>
                                        <p:cTn id="71" dur="500" fill="hold"/>
                                        <p:tgtEl>
                                          <p:spTgt spid="16396"/>
                                        </p:tgtEl>
                                        <p:attrNameLst>
                                          <p:attrName>ppt_w</p:attrName>
                                        </p:attrNameLst>
                                      </p:cBhvr>
                                      <p:tavLst>
                                        <p:tav tm="0">
                                          <p:val>
                                            <p:fltVal val="0"/>
                                          </p:val>
                                        </p:tav>
                                        <p:tav tm="100000">
                                          <p:val>
                                            <p:strVal val="#ppt_w"/>
                                          </p:val>
                                        </p:tav>
                                      </p:tavLst>
                                    </p:anim>
                                    <p:anim calcmode="lin" valueType="num">
                                      <p:cBhvr>
                                        <p:cTn id="72" dur="500" fill="hold"/>
                                        <p:tgtEl>
                                          <p:spTgt spid="16396"/>
                                        </p:tgtEl>
                                        <p:attrNameLst>
                                          <p:attrName>ppt_h</p:attrName>
                                        </p:attrNameLst>
                                      </p:cBhvr>
                                      <p:tavLst>
                                        <p:tav tm="0">
                                          <p:val>
                                            <p:fltVal val="0"/>
                                          </p:val>
                                        </p:tav>
                                        <p:tav tm="100000">
                                          <p:val>
                                            <p:strVal val="#ppt_h"/>
                                          </p:val>
                                        </p:tav>
                                      </p:tavLst>
                                    </p:anim>
                                  </p:childTnLst>
                                </p:cTn>
                              </p:par>
                            </p:childTnLst>
                          </p:cTn>
                        </p:par>
                        <p:par>
                          <p:cTn id="73" fill="hold" nodeType="afterGroup">
                            <p:stCondLst>
                              <p:cond delay="10850"/>
                            </p:stCondLst>
                            <p:childTnLst>
                              <p:par>
                                <p:cTn id="74" presetID="42" presetClass="entr" presetSubtype="0" fill="hold" grpId="0" nodeType="afterEffect">
                                  <p:stCondLst>
                                    <p:cond delay="0"/>
                                  </p:stCondLst>
                                  <p:childTnLst>
                                    <p:set>
                                      <p:cBhvr>
                                        <p:cTn id="75" dur="1" fill="hold">
                                          <p:stCondLst>
                                            <p:cond delay="0"/>
                                          </p:stCondLst>
                                        </p:cTn>
                                        <p:tgtEl>
                                          <p:spTgt spid="16404"/>
                                        </p:tgtEl>
                                        <p:attrNameLst>
                                          <p:attrName>style.visibility</p:attrName>
                                        </p:attrNameLst>
                                      </p:cBhvr>
                                      <p:to>
                                        <p:strVal val="visible"/>
                                      </p:to>
                                    </p:set>
                                    <p:animEffect transition="in" filter="fade">
                                      <p:cBhvr>
                                        <p:cTn id="76" dur="1000"/>
                                        <p:tgtEl>
                                          <p:spTgt spid="16404"/>
                                        </p:tgtEl>
                                      </p:cBhvr>
                                    </p:animEffect>
                                    <p:anim calcmode="lin" valueType="num">
                                      <p:cBhvr>
                                        <p:cTn id="77" dur="1000" fill="hold"/>
                                        <p:tgtEl>
                                          <p:spTgt spid="16404"/>
                                        </p:tgtEl>
                                        <p:attrNameLst>
                                          <p:attrName>ppt_x</p:attrName>
                                        </p:attrNameLst>
                                      </p:cBhvr>
                                      <p:tavLst>
                                        <p:tav tm="0">
                                          <p:val>
                                            <p:strVal val="#ppt_x"/>
                                          </p:val>
                                        </p:tav>
                                        <p:tav tm="100000">
                                          <p:val>
                                            <p:strVal val="#ppt_x"/>
                                          </p:val>
                                        </p:tav>
                                      </p:tavLst>
                                    </p:anim>
                                    <p:anim calcmode="lin" valueType="num">
                                      <p:cBhvr>
                                        <p:cTn id="78" dur="1000" fill="hold"/>
                                        <p:tgtEl>
                                          <p:spTgt spid="16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7" grpId="0" animBg="1"/>
      <p:bldP spid="16388" grpId="0" animBg="1"/>
      <p:bldP spid="16392" grpId="0" animBg="1"/>
      <p:bldP spid="16402" grpId="0" animBg="1"/>
      <p:bldP spid="16403" grpId="0" animBg="1"/>
      <p:bldP spid="16404" grpId="0" animBg="1"/>
      <p:bldP spid="16405" grpId="0" autoUpdateAnimBg="0"/>
      <p:bldP spid="1640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2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5" y="1958975"/>
            <a:ext cx="23304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3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2327275"/>
            <a:ext cx="192563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4105275" y="2719388"/>
            <a:ext cx="923925" cy="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600" b="1">
                <a:solidFill>
                  <a:srgbClr val="000000"/>
                </a:solidFill>
                <a:latin typeface="Arial" pitchFamily="34" charset="0"/>
                <a:ea typeface="黑体" pitchFamily="49" charset="-122"/>
              </a:rPr>
              <a:t>添加</a:t>
            </a:r>
          </a:p>
          <a:p>
            <a:pPr eaLnBrk="1" fontAlgn="base" hangingPunct="1">
              <a:spcBef>
                <a:spcPct val="50000"/>
              </a:spcBef>
            </a:pPr>
            <a:r>
              <a:rPr lang="zh-CN" altLang="en-US" sz="1600" b="1">
                <a:solidFill>
                  <a:srgbClr val="000000"/>
                </a:solidFill>
                <a:latin typeface="Arial" pitchFamily="34" charset="0"/>
                <a:ea typeface="黑体" pitchFamily="49" charset="-122"/>
              </a:rPr>
              <a:t>标题</a:t>
            </a:r>
          </a:p>
        </p:txBody>
      </p:sp>
      <p:pic>
        <p:nvPicPr>
          <p:cNvPr id="17413" name="Picture 5" descr="2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013" y="1771650"/>
            <a:ext cx="20177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20-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013" y="3336925"/>
            <a:ext cx="201771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20-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938" y="1771650"/>
            <a:ext cx="20193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20-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500" y="3336925"/>
            <a:ext cx="20177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0300" y="1185863"/>
            <a:ext cx="20066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10"/>
          <p:cNvSpPr txBox="1">
            <a:spLocks noChangeArrowheads="1"/>
          </p:cNvSpPr>
          <p:nvPr/>
        </p:nvSpPr>
        <p:spPr bwMode="auto">
          <a:xfrm>
            <a:off x="1493838" y="1985963"/>
            <a:ext cx="1512887" cy="6286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900">
                <a:solidFill>
                  <a:srgbClr val="000000"/>
                </a:solidFill>
                <a:latin typeface="Arial" pitchFamily="34" charset="0"/>
                <a:ea typeface="宋体" pitchFamily="2" charset="-122"/>
              </a:rPr>
              <a:t>点击输入文字内容点击输入文字内容点击输入文字内容点击输入文字内容点击输入文字内容</a:t>
            </a:r>
            <a:endParaRPr lang="zh-CN" altLang="en-US" sz="1600">
              <a:solidFill>
                <a:srgbClr val="000000"/>
              </a:solidFill>
              <a:latin typeface="Arial" pitchFamily="34" charset="0"/>
              <a:ea typeface="宋体" pitchFamily="2" charset="-122"/>
            </a:endParaRPr>
          </a:p>
        </p:txBody>
      </p:sp>
      <p:sp>
        <p:nvSpPr>
          <p:cNvPr id="17419" name="Text Box 11"/>
          <p:cNvSpPr txBox="1">
            <a:spLocks noChangeArrowheads="1"/>
          </p:cNvSpPr>
          <p:nvPr/>
        </p:nvSpPr>
        <p:spPr bwMode="auto">
          <a:xfrm>
            <a:off x="1493838" y="3554413"/>
            <a:ext cx="1512887" cy="6286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900">
                <a:solidFill>
                  <a:srgbClr val="000000"/>
                </a:solidFill>
                <a:latin typeface="Arial" pitchFamily="34" charset="0"/>
                <a:ea typeface="宋体" pitchFamily="2" charset="-122"/>
              </a:rPr>
              <a:t>点击输入文字内容点击输入文字内容点击输入文字内容点击输入文字内容点击输入文字内容</a:t>
            </a:r>
            <a:endParaRPr lang="zh-CN" altLang="en-US" sz="1600">
              <a:solidFill>
                <a:srgbClr val="000000"/>
              </a:solidFill>
              <a:latin typeface="Arial" pitchFamily="34" charset="0"/>
              <a:ea typeface="宋体" pitchFamily="2" charset="-122"/>
            </a:endParaRPr>
          </a:p>
        </p:txBody>
      </p:sp>
      <p:sp>
        <p:nvSpPr>
          <p:cNvPr id="17420" name="Text Box 12"/>
          <p:cNvSpPr txBox="1">
            <a:spLocks noChangeArrowheads="1"/>
          </p:cNvSpPr>
          <p:nvPr/>
        </p:nvSpPr>
        <p:spPr bwMode="auto">
          <a:xfrm>
            <a:off x="6103938" y="1985963"/>
            <a:ext cx="1511300" cy="6286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900">
                <a:solidFill>
                  <a:srgbClr val="000000"/>
                </a:solidFill>
                <a:latin typeface="Arial" pitchFamily="34" charset="0"/>
                <a:ea typeface="宋体" pitchFamily="2" charset="-122"/>
              </a:rPr>
              <a:t>点击输入文字内容点击输入文字内容点击输入文字内容点击输入文字内容点击输入文字内容</a:t>
            </a:r>
            <a:endParaRPr lang="zh-CN" altLang="en-US" sz="1600">
              <a:solidFill>
                <a:srgbClr val="000000"/>
              </a:solidFill>
              <a:latin typeface="Arial" pitchFamily="34" charset="0"/>
              <a:ea typeface="宋体" pitchFamily="2" charset="-122"/>
            </a:endParaRPr>
          </a:p>
        </p:txBody>
      </p:sp>
      <p:sp>
        <p:nvSpPr>
          <p:cNvPr id="17421" name="Text Box 13"/>
          <p:cNvSpPr txBox="1">
            <a:spLocks noChangeArrowheads="1"/>
          </p:cNvSpPr>
          <p:nvPr/>
        </p:nvSpPr>
        <p:spPr bwMode="auto">
          <a:xfrm>
            <a:off x="6103938" y="3554413"/>
            <a:ext cx="1511300" cy="6286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900">
                <a:solidFill>
                  <a:srgbClr val="000000"/>
                </a:solidFill>
                <a:latin typeface="Arial" pitchFamily="34" charset="0"/>
                <a:ea typeface="宋体" pitchFamily="2" charset="-122"/>
              </a:rPr>
              <a:t>点击输入文字内容点击输入文字内容点击输入文字内容点击输入文字内容点击输入文字内容</a:t>
            </a:r>
            <a:endParaRPr lang="zh-CN" altLang="en-US" sz="1600">
              <a:solidFill>
                <a:srgbClr val="000000"/>
              </a:solidFill>
              <a:latin typeface="Arial" pitchFamily="34" charset="0"/>
              <a:ea typeface="宋体" pitchFamily="2" charset="-122"/>
            </a:endParaRPr>
          </a:p>
        </p:txBody>
      </p:sp>
      <p:sp>
        <p:nvSpPr>
          <p:cNvPr id="17422" name="Text Box 14"/>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769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7422"/>
                                        </p:tgtEl>
                                        <p:attrNameLst>
                                          <p:attrName>style.visibility</p:attrName>
                                        </p:attrNameLst>
                                      </p:cBhvr>
                                      <p:to>
                                        <p:strVal val="visible"/>
                                      </p:to>
                                    </p:set>
                                    <p:anim by="(-#ppt_w*2)" calcmode="lin" valueType="num">
                                      <p:cBhvr rctx="PPT">
                                        <p:cTn id="7" dur="250" autoRev="1" fill="hold">
                                          <p:stCondLst>
                                            <p:cond delay="0"/>
                                          </p:stCondLst>
                                        </p:cTn>
                                        <p:tgtEl>
                                          <p:spTgt spid="17422"/>
                                        </p:tgtEl>
                                        <p:attrNameLst>
                                          <p:attrName>ppt_w</p:attrName>
                                        </p:attrNameLst>
                                      </p:cBhvr>
                                    </p:anim>
                                    <p:anim by="(#ppt_w*0.50)" calcmode="lin" valueType="num">
                                      <p:cBhvr>
                                        <p:cTn id="8" dur="250" decel="50000" autoRev="1" fill="hold">
                                          <p:stCondLst>
                                            <p:cond delay="0"/>
                                          </p:stCondLst>
                                        </p:cTn>
                                        <p:tgtEl>
                                          <p:spTgt spid="17422"/>
                                        </p:tgtEl>
                                        <p:attrNameLst>
                                          <p:attrName>ppt_x</p:attrName>
                                        </p:attrNameLst>
                                      </p:cBhvr>
                                    </p:anim>
                                    <p:anim from="(-#ppt_h/2)" to="(#ppt_y)" calcmode="lin" valueType="num">
                                      <p:cBhvr>
                                        <p:cTn id="9" dur="500" fill="hold">
                                          <p:stCondLst>
                                            <p:cond delay="0"/>
                                          </p:stCondLst>
                                        </p:cTn>
                                        <p:tgtEl>
                                          <p:spTgt spid="17422"/>
                                        </p:tgtEl>
                                        <p:attrNameLst>
                                          <p:attrName>ppt_y</p:attrName>
                                        </p:attrNameLst>
                                      </p:cBhvr>
                                    </p:anim>
                                    <p:animRot by="21600000">
                                      <p:cBhvr>
                                        <p:cTn id="10" dur="500" fill="hold">
                                          <p:stCondLst>
                                            <p:cond delay="0"/>
                                          </p:stCondLst>
                                        </p:cTn>
                                        <p:tgtEl>
                                          <p:spTgt spid="17422"/>
                                        </p:tgtEl>
                                        <p:attrNameLst>
                                          <p:attrName>r</p:attrName>
                                        </p:attrNameLst>
                                      </p:cBhvr>
                                    </p:animRot>
                                  </p:childTnLst>
                                </p:cTn>
                              </p:par>
                            </p:childTnLst>
                          </p:cTn>
                        </p:par>
                        <p:par>
                          <p:cTn id="11" fill="hold" nodeType="afterGroup">
                            <p:stCondLst>
                              <p:cond delay="900"/>
                            </p:stCondLst>
                            <p:childTnLst>
                              <p:par>
                                <p:cTn id="12" presetID="35" presetClass="entr" presetSubtype="0" fill="hold" nodeType="after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fade">
                                      <p:cBhvr>
                                        <p:cTn id="14" dur="2000"/>
                                        <p:tgtEl>
                                          <p:spTgt spid="17410"/>
                                        </p:tgtEl>
                                      </p:cBhvr>
                                    </p:animEffect>
                                    <p:anim calcmode="lin" valueType="num">
                                      <p:cBhvr>
                                        <p:cTn id="15" dur="2000" fill="hold"/>
                                        <p:tgtEl>
                                          <p:spTgt spid="17410"/>
                                        </p:tgtEl>
                                        <p:attrNameLst>
                                          <p:attrName>style.rotation</p:attrName>
                                        </p:attrNameLst>
                                      </p:cBhvr>
                                      <p:tavLst>
                                        <p:tav tm="0">
                                          <p:val>
                                            <p:fltVal val="720"/>
                                          </p:val>
                                        </p:tav>
                                        <p:tav tm="100000">
                                          <p:val>
                                            <p:fltVal val="0"/>
                                          </p:val>
                                        </p:tav>
                                      </p:tavLst>
                                    </p:anim>
                                    <p:anim calcmode="lin" valueType="num">
                                      <p:cBhvr>
                                        <p:cTn id="16" dur="2000" fill="hold"/>
                                        <p:tgtEl>
                                          <p:spTgt spid="17410"/>
                                        </p:tgtEl>
                                        <p:attrNameLst>
                                          <p:attrName>ppt_h</p:attrName>
                                        </p:attrNameLst>
                                      </p:cBhvr>
                                      <p:tavLst>
                                        <p:tav tm="0">
                                          <p:val>
                                            <p:fltVal val="0"/>
                                          </p:val>
                                        </p:tav>
                                        <p:tav tm="100000">
                                          <p:val>
                                            <p:strVal val="#ppt_h"/>
                                          </p:val>
                                        </p:tav>
                                      </p:tavLst>
                                    </p:anim>
                                    <p:anim calcmode="lin" valueType="num">
                                      <p:cBhvr>
                                        <p:cTn id="17" dur="2000" fill="hold"/>
                                        <p:tgtEl>
                                          <p:spTgt spid="1741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2900"/>
                            </p:stCondLst>
                            <p:childTnLst>
                              <p:par>
                                <p:cTn id="19" presetID="35" presetClass="entr" presetSubtype="0" fill="hold" nodeType="afterEffect">
                                  <p:stCondLst>
                                    <p:cond delay="0"/>
                                  </p:stCondLst>
                                  <p:childTnLst>
                                    <p:set>
                                      <p:cBhvr>
                                        <p:cTn id="20" dur="1" fill="hold">
                                          <p:stCondLst>
                                            <p:cond delay="0"/>
                                          </p:stCondLst>
                                        </p:cTn>
                                        <p:tgtEl>
                                          <p:spTgt spid="17411"/>
                                        </p:tgtEl>
                                        <p:attrNameLst>
                                          <p:attrName>style.visibility</p:attrName>
                                        </p:attrNameLst>
                                      </p:cBhvr>
                                      <p:to>
                                        <p:strVal val="visible"/>
                                      </p:to>
                                    </p:set>
                                    <p:animEffect transition="in" filter="fade">
                                      <p:cBhvr>
                                        <p:cTn id="21" dur="1000"/>
                                        <p:tgtEl>
                                          <p:spTgt spid="17411"/>
                                        </p:tgtEl>
                                      </p:cBhvr>
                                    </p:animEffect>
                                    <p:anim calcmode="lin" valueType="num">
                                      <p:cBhvr>
                                        <p:cTn id="22" dur="1000" fill="hold"/>
                                        <p:tgtEl>
                                          <p:spTgt spid="17411"/>
                                        </p:tgtEl>
                                        <p:attrNameLst>
                                          <p:attrName>style.rotation</p:attrName>
                                        </p:attrNameLst>
                                      </p:cBhvr>
                                      <p:tavLst>
                                        <p:tav tm="0">
                                          <p:val>
                                            <p:fltVal val="720"/>
                                          </p:val>
                                        </p:tav>
                                        <p:tav tm="100000">
                                          <p:val>
                                            <p:fltVal val="0"/>
                                          </p:val>
                                        </p:tav>
                                      </p:tavLst>
                                    </p:anim>
                                    <p:anim calcmode="lin" valueType="num">
                                      <p:cBhvr>
                                        <p:cTn id="23" dur="1000" fill="hold"/>
                                        <p:tgtEl>
                                          <p:spTgt spid="17411"/>
                                        </p:tgtEl>
                                        <p:attrNameLst>
                                          <p:attrName>ppt_h</p:attrName>
                                        </p:attrNameLst>
                                      </p:cBhvr>
                                      <p:tavLst>
                                        <p:tav tm="0">
                                          <p:val>
                                            <p:fltVal val="0"/>
                                          </p:val>
                                        </p:tav>
                                        <p:tav tm="100000">
                                          <p:val>
                                            <p:strVal val="#ppt_h"/>
                                          </p:val>
                                        </p:tav>
                                      </p:tavLst>
                                    </p:anim>
                                    <p:anim calcmode="lin" valueType="num">
                                      <p:cBhvr>
                                        <p:cTn id="24" dur="1000" fill="hold"/>
                                        <p:tgtEl>
                                          <p:spTgt spid="17411"/>
                                        </p:tgtEl>
                                        <p:attrNameLst>
                                          <p:attrName>ppt_w</p:attrName>
                                        </p:attrNameLst>
                                      </p:cBhvr>
                                      <p:tavLst>
                                        <p:tav tm="0">
                                          <p:val>
                                            <p:fltVal val="0"/>
                                          </p:val>
                                        </p:tav>
                                        <p:tav tm="100000">
                                          <p:val>
                                            <p:strVal val="#ppt_w"/>
                                          </p:val>
                                        </p:tav>
                                      </p:tavLst>
                                    </p:anim>
                                  </p:childTnLst>
                                </p:cTn>
                              </p:par>
                            </p:childTnLst>
                          </p:cTn>
                        </p:par>
                        <p:par>
                          <p:cTn id="25" fill="hold" nodeType="afterGroup">
                            <p:stCondLst>
                              <p:cond delay="39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7412"/>
                                        </p:tgtEl>
                                        <p:attrNameLst>
                                          <p:attrName>style.visibility</p:attrName>
                                        </p:attrNameLst>
                                      </p:cBhvr>
                                      <p:to>
                                        <p:strVal val="visible"/>
                                      </p:to>
                                    </p:set>
                                    <p:anim calcmode="lin" valueType="num">
                                      <p:cBhvr>
                                        <p:cTn id="28" dur="500" fill="hold"/>
                                        <p:tgtEl>
                                          <p:spTgt spid="1741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412"/>
                                        </p:tgtEl>
                                        <p:attrNameLst>
                                          <p:attrName>ppt_y</p:attrName>
                                        </p:attrNameLst>
                                      </p:cBhvr>
                                      <p:tavLst>
                                        <p:tav tm="0">
                                          <p:val>
                                            <p:strVal val="#ppt_y"/>
                                          </p:val>
                                        </p:tav>
                                        <p:tav tm="100000">
                                          <p:val>
                                            <p:strVal val="#ppt_y"/>
                                          </p:val>
                                        </p:tav>
                                      </p:tavLst>
                                    </p:anim>
                                    <p:anim calcmode="lin" valueType="num">
                                      <p:cBhvr>
                                        <p:cTn id="30" dur="500" fill="hold"/>
                                        <p:tgtEl>
                                          <p:spTgt spid="1741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41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412"/>
                                        </p:tgtEl>
                                      </p:cBhvr>
                                    </p:animEffect>
                                  </p:childTnLst>
                                </p:cTn>
                              </p:par>
                            </p:childTnLst>
                          </p:cTn>
                        </p:par>
                        <p:par>
                          <p:cTn id="33" fill="hold" nodeType="afterGroup">
                            <p:stCondLst>
                              <p:cond delay="4550"/>
                            </p:stCondLst>
                            <p:childTnLst>
                              <p:par>
                                <p:cTn id="34" presetID="22" presetClass="entr" presetSubtype="2" fill="hold" nodeType="afterEffect">
                                  <p:stCondLst>
                                    <p:cond delay="0"/>
                                  </p:stCondLst>
                                  <p:childTnLst>
                                    <p:set>
                                      <p:cBhvr>
                                        <p:cTn id="35" dur="1" fill="hold">
                                          <p:stCondLst>
                                            <p:cond delay="0"/>
                                          </p:stCondLst>
                                        </p:cTn>
                                        <p:tgtEl>
                                          <p:spTgt spid="17415"/>
                                        </p:tgtEl>
                                        <p:attrNameLst>
                                          <p:attrName>style.visibility</p:attrName>
                                        </p:attrNameLst>
                                      </p:cBhvr>
                                      <p:to>
                                        <p:strVal val="visible"/>
                                      </p:to>
                                    </p:set>
                                    <p:animEffect transition="in" filter="wipe(right)">
                                      <p:cBhvr>
                                        <p:cTn id="36" dur="500"/>
                                        <p:tgtEl>
                                          <p:spTgt spid="17415"/>
                                        </p:tgtEl>
                                      </p:cBhvr>
                                    </p:animEffect>
                                  </p:childTnLst>
                                </p:cTn>
                              </p:par>
                            </p:childTnLst>
                          </p:cTn>
                        </p:par>
                        <p:par>
                          <p:cTn id="37" fill="hold" nodeType="afterGroup">
                            <p:stCondLst>
                              <p:cond delay="50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7418"/>
                                        </p:tgtEl>
                                        <p:attrNameLst>
                                          <p:attrName>style.visibility</p:attrName>
                                        </p:attrNameLst>
                                      </p:cBhvr>
                                      <p:to>
                                        <p:strVal val="visible"/>
                                      </p:to>
                                    </p:set>
                                    <p:anim calcmode="lin" valueType="num">
                                      <p:cBhvr>
                                        <p:cTn id="40" dur="500" fill="hold"/>
                                        <p:tgtEl>
                                          <p:spTgt spid="174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7418"/>
                                        </p:tgtEl>
                                        <p:attrNameLst>
                                          <p:attrName>ppt_y</p:attrName>
                                        </p:attrNameLst>
                                      </p:cBhvr>
                                      <p:tavLst>
                                        <p:tav tm="0">
                                          <p:val>
                                            <p:strVal val="#ppt_y"/>
                                          </p:val>
                                        </p:tav>
                                        <p:tav tm="100000">
                                          <p:val>
                                            <p:strVal val="#ppt_y"/>
                                          </p:val>
                                        </p:tav>
                                      </p:tavLst>
                                    </p:anim>
                                    <p:anim calcmode="lin" valueType="num">
                                      <p:cBhvr>
                                        <p:cTn id="42" dur="500" fill="hold"/>
                                        <p:tgtEl>
                                          <p:spTgt spid="174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74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7418"/>
                                        </p:tgtEl>
                                      </p:cBhvr>
                                    </p:animEffect>
                                  </p:childTnLst>
                                </p:cTn>
                              </p:par>
                            </p:childTnLst>
                          </p:cTn>
                        </p:par>
                        <p:par>
                          <p:cTn id="45" fill="hold" nodeType="afterGroup">
                            <p:stCondLst>
                              <p:cond delay="7500"/>
                            </p:stCondLst>
                            <p:childTnLst>
                              <p:par>
                                <p:cTn id="46" presetID="22" presetClass="entr" presetSubtype="2" fill="hold" nodeType="afterEffect">
                                  <p:stCondLst>
                                    <p:cond delay="0"/>
                                  </p:stCondLst>
                                  <p:childTnLst>
                                    <p:set>
                                      <p:cBhvr>
                                        <p:cTn id="47" dur="1" fill="hold">
                                          <p:stCondLst>
                                            <p:cond delay="0"/>
                                          </p:stCondLst>
                                        </p:cTn>
                                        <p:tgtEl>
                                          <p:spTgt spid="17416"/>
                                        </p:tgtEl>
                                        <p:attrNameLst>
                                          <p:attrName>style.visibility</p:attrName>
                                        </p:attrNameLst>
                                      </p:cBhvr>
                                      <p:to>
                                        <p:strVal val="visible"/>
                                      </p:to>
                                    </p:set>
                                    <p:animEffect transition="in" filter="wipe(right)">
                                      <p:cBhvr>
                                        <p:cTn id="48" dur="500"/>
                                        <p:tgtEl>
                                          <p:spTgt spid="17416"/>
                                        </p:tgtEl>
                                      </p:cBhvr>
                                    </p:animEffect>
                                  </p:childTnLst>
                                </p:cTn>
                              </p:par>
                            </p:childTnLst>
                          </p:cTn>
                        </p:par>
                        <p:par>
                          <p:cTn id="49" fill="hold" nodeType="afterGroup">
                            <p:stCondLst>
                              <p:cond delay="800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17419"/>
                                        </p:tgtEl>
                                        <p:attrNameLst>
                                          <p:attrName>style.visibility</p:attrName>
                                        </p:attrNameLst>
                                      </p:cBhvr>
                                      <p:to>
                                        <p:strVal val="visible"/>
                                      </p:to>
                                    </p:set>
                                    <p:anim calcmode="lin" valueType="num">
                                      <p:cBhvr>
                                        <p:cTn id="52" dur="500" fill="hold"/>
                                        <p:tgtEl>
                                          <p:spTgt spid="1741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7419"/>
                                        </p:tgtEl>
                                        <p:attrNameLst>
                                          <p:attrName>ppt_y</p:attrName>
                                        </p:attrNameLst>
                                      </p:cBhvr>
                                      <p:tavLst>
                                        <p:tav tm="0">
                                          <p:val>
                                            <p:strVal val="#ppt_y"/>
                                          </p:val>
                                        </p:tav>
                                        <p:tav tm="100000">
                                          <p:val>
                                            <p:strVal val="#ppt_y"/>
                                          </p:val>
                                        </p:tav>
                                      </p:tavLst>
                                    </p:anim>
                                    <p:anim calcmode="lin" valueType="num">
                                      <p:cBhvr>
                                        <p:cTn id="54" dur="500" fill="hold"/>
                                        <p:tgtEl>
                                          <p:spTgt spid="1741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741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7419"/>
                                        </p:tgtEl>
                                      </p:cBhvr>
                                    </p:animEffect>
                                  </p:childTnLst>
                                </p:cTn>
                              </p:par>
                            </p:childTnLst>
                          </p:cTn>
                        </p:par>
                        <p:par>
                          <p:cTn id="57" fill="hold" nodeType="afterGroup">
                            <p:stCondLst>
                              <p:cond delay="10450"/>
                            </p:stCondLst>
                            <p:childTnLst>
                              <p:par>
                                <p:cTn id="58" presetID="22" presetClass="entr" presetSubtype="8" fill="hold" nodeType="afterEffect">
                                  <p:stCondLst>
                                    <p:cond delay="0"/>
                                  </p:stCondLst>
                                  <p:childTnLst>
                                    <p:set>
                                      <p:cBhvr>
                                        <p:cTn id="59" dur="1" fill="hold">
                                          <p:stCondLst>
                                            <p:cond delay="0"/>
                                          </p:stCondLst>
                                        </p:cTn>
                                        <p:tgtEl>
                                          <p:spTgt spid="17413"/>
                                        </p:tgtEl>
                                        <p:attrNameLst>
                                          <p:attrName>style.visibility</p:attrName>
                                        </p:attrNameLst>
                                      </p:cBhvr>
                                      <p:to>
                                        <p:strVal val="visible"/>
                                      </p:to>
                                    </p:set>
                                    <p:animEffect transition="in" filter="wipe(left)">
                                      <p:cBhvr>
                                        <p:cTn id="60" dur="500"/>
                                        <p:tgtEl>
                                          <p:spTgt spid="17413"/>
                                        </p:tgtEl>
                                      </p:cBhvr>
                                    </p:animEffect>
                                  </p:childTnLst>
                                </p:cTn>
                              </p:par>
                            </p:childTnLst>
                          </p:cTn>
                        </p:par>
                        <p:par>
                          <p:cTn id="61" fill="hold" nodeType="afterGroup">
                            <p:stCondLst>
                              <p:cond delay="1095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17420"/>
                                        </p:tgtEl>
                                        <p:attrNameLst>
                                          <p:attrName>style.visibility</p:attrName>
                                        </p:attrNameLst>
                                      </p:cBhvr>
                                      <p:to>
                                        <p:strVal val="visible"/>
                                      </p:to>
                                    </p:set>
                                    <p:anim calcmode="lin" valueType="num">
                                      <p:cBhvr>
                                        <p:cTn id="64" dur="500" fill="hold"/>
                                        <p:tgtEl>
                                          <p:spTgt spid="17420"/>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7420"/>
                                        </p:tgtEl>
                                        <p:attrNameLst>
                                          <p:attrName>ppt_y</p:attrName>
                                        </p:attrNameLst>
                                      </p:cBhvr>
                                      <p:tavLst>
                                        <p:tav tm="0">
                                          <p:val>
                                            <p:strVal val="#ppt_y"/>
                                          </p:val>
                                        </p:tav>
                                        <p:tav tm="100000">
                                          <p:val>
                                            <p:strVal val="#ppt_y"/>
                                          </p:val>
                                        </p:tav>
                                      </p:tavLst>
                                    </p:anim>
                                    <p:anim calcmode="lin" valueType="num">
                                      <p:cBhvr>
                                        <p:cTn id="66" dur="500" fill="hold"/>
                                        <p:tgtEl>
                                          <p:spTgt spid="17420"/>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7420"/>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7420"/>
                                        </p:tgtEl>
                                      </p:cBhvr>
                                    </p:animEffect>
                                  </p:childTnLst>
                                </p:cTn>
                              </p:par>
                            </p:childTnLst>
                          </p:cTn>
                        </p:par>
                        <p:par>
                          <p:cTn id="69" fill="hold" nodeType="afterGroup">
                            <p:stCondLst>
                              <p:cond delay="13400"/>
                            </p:stCondLst>
                            <p:childTnLst>
                              <p:par>
                                <p:cTn id="70" presetID="22" presetClass="entr" presetSubtype="8" fill="hold" nodeType="afterEffect">
                                  <p:stCondLst>
                                    <p:cond delay="0"/>
                                  </p:stCondLst>
                                  <p:childTnLst>
                                    <p:set>
                                      <p:cBhvr>
                                        <p:cTn id="71" dur="1" fill="hold">
                                          <p:stCondLst>
                                            <p:cond delay="0"/>
                                          </p:stCondLst>
                                        </p:cTn>
                                        <p:tgtEl>
                                          <p:spTgt spid="17414"/>
                                        </p:tgtEl>
                                        <p:attrNameLst>
                                          <p:attrName>style.visibility</p:attrName>
                                        </p:attrNameLst>
                                      </p:cBhvr>
                                      <p:to>
                                        <p:strVal val="visible"/>
                                      </p:to>
                                    </p:set>
                                    <p:animEffect transition="in" filter="wipe(left)">
                                      <p:cBhvr>
                                        <p:cTn id="72" dur="500"/>
                                        <p:tgtEl>
                                          <p:spTgt spid="17414"/>
                                        </p:tgtEl>
                                      </p:cBhvr>
                                    </p:animEffect>
                                  </p:childTnLst>
                                </p:cTn>
                              </p:par>
                            </p:childTnLst>
                          </p:cTn>
                        </p:par>
                        <p:par>
                          <p:cTn id="73" fill="hold" nodeType="afterGroup">
                            <p:stCondLst>
                              <p:cond delay="1390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17421"/>
                                        </p:tgtEl>
                                        <p:attrNameLst>
                                          <p:attrName>style.visibility</p:attrName>
                                        </p:attrNameLst>
                                      </p:cBhvr>
                                      <p:to>
                                        <p:strVal val="visible"/>
                                      </p:to>
                                    </p:set>
                                    <p:anim calcmode="lin" valueType="num">
                                      <p:cBhvr>
                                        <p:cTn id="76" dur="500" fill="hold"/>
                                        <p:tgtEl>
                                          <p:spTgt spid="17421"/>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7421"/>
                                        </p:tgtEl>
                                        <p:attrNameLst>
                                          <p:attrName>ppt_y</p:attrName>
                                        </p:attrNameLst>
                                      </p:cBhvr>
                                      <p:tavLst>
                                        <p:tav tm="0">
                                          <p:val>
                                            <p:strVal val="#ppt_y"/>
                                          </p:val>
                                        </p:tav>
                                        <p:tav tm="100000">
                                          <p:val>
                                            <p:strVal val="#ppt_y"/>
                                          </p:val>
                                        </p:tav>
                                      </p:tavLst>
                                    </p:anim>
                                    <p:anim calcmode="lin" valueType="num">
                                      <p:cBhvr>
                                        <p:cTn id="78" dur="500" fill="hold"/>
                                        <p:tgtEl>
                                          <p:spTgt spid="17421"/>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7421"/>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17421"/>
                                        </p:tgtEl>
                                      </p:cBhvr>
                                    </p:animEffect>
                                  </p:childTnLst>
                                </p:cTn>
                              </p:par>
                            </p:childTnLst>
                          </p:cTn>
                        </p:par>
                        <p:par>
                          <p:cTn id="81" fill="hold" nodeType="afterGroup">
                            <p:stCondLst>
                              <p:cond delay="16350"/>
                            </p:stCondLst>
                            <p:childTnLst>
                              <p:par>
                                <p:cTn id="82" presetID="15" presetClass="entr" presetSubtype="0" fill="hold" nodeType="afterEffect">
                                  <p:stCondLst>
                                    <p:cond delay="0"/>
                                  </p:stCondLst>
                                  <p:childTnLst>
                                    <p:set>
                                      <p:cBhvr>
                                        <p:cTn id="83" dur="1" fill="hold">
                                          <p:stCondLst>
                                            <p:cond delay="0"/>
                                          </p:stCondLst>
                                        </p:cTn>
                                        <p:tgtEl>
                                          <p:spTgt spid="17417"/>
                                        </p:tgtEl>
                                        <p:attrNameLst>
                                          <p:attrName>style.visibility</p:attrName>
                                        </p:attrNameLst>
                                      </p:cBhvr>
                                      <p:to>
                                        <p:strVal val="visible"/>
                                      </p:to>
                                    </p:set>
                                    <p:anim calcmode="lin" valueType="num">
                                      <p:cBhvr>
                                        <p:cTn id="84" dur="1000" fill="hold"/>
                                        <p:tgtEl>
                                          <p:spTgt spid="17417"/>
                                        </p:tgtEl>
                                        <p:attrNameLst>
                                          <p:attrName>ppt_w</p:attrName>
                                        </p:attrNameLst>
                                      </p:cBhvr>
                                      <p:tavLst>
                                        <p:tav tm="0">
                                          <p:val>
                                            <p:fltVal val="0"/>
                                          </p:val>
                                        </p:tav>
                                        <p:tav tm="100000">
                                          <p:val>
                                            <p:strVal val="#ppt_w"/>
                                          </p:val>
                                        </p:tav>
                                      </p:tavLst>
                                    </p:anim>
                                    <p:anim calcmode="lin" valueType="num">
                                      <p:cBhvr>
                                        <p:cTn id="85" dur="1000" fill="hold"/>
                                        <p:tgtEl>
                                          <p:spTgt spid="17417"/>
                                        </p:tgtEl>
                                        <p:attrNameLst>
                                          <p:attrName>ppt_h</p:attrName>
                                        </p:attrNameLst>
                                      </p:cBhvr>
                                      <p:tavLst>
                                        <p:tav tm="0">
                                          <p:val>
                                            <p:fltVal val="0"/>
                                          </p:val>
                                        </p:tav>
                                        <p:tav tm="100000">
                                          <p:val>
                                            <p:strVal val="#ppt_h"/>
                                          </p:val>
                                        </p:tav>
                                      </p:tavLst>
                                    </p:anim>
                                    <p:anim calcmode="lin" valueType="num">
                                      <p:cBhvr>
                                        <p:cTn id="86"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P spid="17418" grpId="0" autoUpdateAnimBg="0"/>
      <p:bldP spid="17419" grpId="0" autoUpdateAnimBg="0"/>
      <p:bldP spid="17420" grpId="0" autoUpdateAnimBg="0"/>
      <p:bldP spid="17421" grpId="0" autoUpdateAnimBg="0"/>
      <p:bldP spid="1742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descr="new-2副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1155700"/>
            <a:ext cx="46482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3"/>
          <p:cNvGrpSpPr>
            <a:grpSpLocks/>
          </p:cNvGrpSpPr>
          <p:nvPr/>
        </p:nvGrpSpPr>
        <p:grpSpPr bwMode="auto">
          <a:xfrm>
            <a:off x="5926138" y="2706688"/>
            <a:ext cx="2254250" cy="2438400"/>
            <a:chOff x="0" y="0"/>
            <a:chExt cx="1996" cy="1895"/>
          </a:xfrm>
        </p:grpSpPr>
        <p:pic>
          <p:nvPicPr>
            <p:cNvPr id="17422" name="Picture 4" descr="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6" cy="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Text Box 5"/>
            <p:cNvSpPr txBox="1">
              <a:spLocks noChangeArrowheads="1"/>
            </p:cNvSpPr>
            <p:nvPr/>
          </p:nvSpPr>
          <p:spPr bwMode="auto">
            <a:xfrm>
              <a:off x="319" y="504"/>
              <a:ext cx="136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lnSpc>
                  <a:spcPct val="130000"/>
                </a:lnSpc>
                <a:spcBef>
                  <a:spcPct val="50000"/>
                </a:spcBef>
              </a:pPr>
              <a:r>
                <a:rPr lang="zh-CN" altLang="en-US" sz="2000">
                  <a:latin typeface="Gulim" pitchFamily="34" charset="-127"/>
                  <a:ea typeface="楷体_GB2312" pitchFamily="1" charset="-122"/>
                </a:rPr>
                <a:t>创新之处四</a:t>
              </a:r>
              <a:endParaRPr lang="zh-CN" altLang="en-US" sz="2000">
                <a:solidFill>
                  <a:srgbClr val="FF0066"/>
                </a:solidFill>
                <a:latin typeface="Gulim" pitchFamily="34" charset="-127"/>
                <a:ea typeface="楷体_GB2312" pitchFamily="1" charset="-122"/>
              </a:endParaRPr>
            </a:p>
          </p:txBody>
        </p:sp>
      </p:grpSp>
      <p:grpSp>
        <p:nvGrpSpPr>
          <p:cNvPr id="18438" name="Group 6"/>
          <p:cNvGrpSpPr>
            <a:grpSpLocks/>
          </p:cNvGrpSpPr>
          <p:nvPr/>
        </p:nvGrpSpPr>
        <p:grpSpPr bwMode="auto">
          <a:xfrm>
            <a:off x="846138" y="2676525"/>
            <a:ext cx="2330450" cy="2532063"/>
            <a:chOff x="0" y="0"/>
            <a:chExt cx="2064" cy="1967"/>
          </a:xfrm>
        </p:grpSpPr>
        <p:pic>
          <p:nvPicPr>
            <p:cNvPr id="17420" name="Picture 7" descr="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64" cy="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8"/>
            <p:cNvSpPr txBox="1">
              <a:spLocks noChangeArrowheads="1"/>
            </p:cNvSpPr>
            <p:nvPr/>
          </p:nvSpPr>
          <p:spPr bwMode="auto">
            <a:xfrm>
              <a:off x="250" y="533"/>
              <a:ext cx="1541"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lnSpc>
                  <a:spcPct val="130000"/>
                </a:lnSpc>
                <a:spcBef>
                  <a:spcPct val="50000"/>
                </a:spcBef>
              </a:pPr>
              <a:r>
                <a:rPr lang="zh-CN" altLang="en-US" sz="2000">
                  <a:latin typeface="Gulim" pitchFamily="34" charset="-127"/>
                  <a:ea typeface="楷体_GB2312" pitchFamily="1" charset="-122"/>
                </a:rPr>
                <a:t>创新之处三</a:t>
              </a:r>
              <a:endParaRPr lang="zh-CN" altLang="en-US" sz="2000">
                <a:solidFill>
                  <a:srgbClr val="FF0066"/>
                </a:solidFill>
                <a:latin typeface="Gulim" pitchFamily="34" charset="-127"/>
                <a:ea typeface="楷体_GB2312" pitchFamily="1" charset="-122"/>
              </a:endParaRPr>
            </a:p>
          </p:txBody>
        </p:sp>
      </p:grpSp>
      <p:grpSp>
        <p:nvGrpSpPr>
          <p:cNvPr id="18441" name="Group 9"/>
          <p:cNvGrpSpPr>
            <a:grpSpLocks/>
          </p:cNvGrpSpPr>
          <p:nvPr/>
        </p:nvGrpSpPr>
        <p:grpSpPr bwMode="auto">
          <a:xfrm>
            <a:off x="846138" y="617538"/>
            <a:ext cx="2355850" cy="2509837"/>
            <a:chOff x="0" y="0"/>
            <a:chExt cx="1631" cy="1738"/>
          </a:xfrm>
        </p:grpSpPr>
        <p:pic>
          <p:nvPicPr>
            <p:cNvPr id="17418" name="Picture 10" descr="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31"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153" y="494"/>
              <a:ext cx="1178"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hangingPunct="1">
                <a:lnSpc>
                  <a:spcPct val="130000"/>
                </a:lnSpc>
              </a:pPr>
              <a:r>
                <a:rPr lang="zh-CN" altLang="en-US" sz="2000">
                  <a:latin typeface="Gulim" pitchFamily="34" charset="-127"/>
                  <a:ea typeface="楷体_GB2312" pitchFamily="1" charset="-122"/>
                </a:rPr>
                <a:t>    </a:t>
              </a:r>
              <a:r>
                <a:rPr lang="zh-CN" altLang="en-US" sz="1800">
                  <a:latin typeface="Gulim" pitchFamily="34" charset="-127"/>
                  <a:ea typeface="楷体_GB2312" pitchFamily="1" charset="-122"/>
                </a:rPr>
                <a:t>创新之处一</a:t>
              </a:r>
              <a:endParaRPr lang="zh-CN" altLang="en-US" sz="1800">
                <a:solidFill>
                  <a:srgbClr val="FF0066"/>
                </a:solidFill>
                <a:latin typeface="Gulim" pitchFamily="34" charset="-127"/>
                <a:ea typeface="楷体_GB2312" pitchFamily="1" charset="-122"/>
              </a:endParaRPr>
            </a:p>
          </p:txBody>
        </p:sp>
      </p:grpSp>
      <p:grpSp>
        <p:nvGrpSpPr>
          <p:cNvPr id="18444" name="Group 12"/>
          <p:cNvGrpSpPr>
            <a:grpSpLocks/>
          </p:cNvGrpSpPr>
          <p:nvPr/>
        </p:nvGrpSpPr>
        <p:grpSpPr bwMode="auto">
          <a:xfrm>
            <a:off x="5926138" y="676275"/>
            <a:ext cx="2201862" cy="2382838"/>
            <a:chOff x="0" y="0"/>
            <a:chExt cx="1950" cy="1851"/>
          </a:xfrm>
        </p:grpSpPr>
        <p:pic>
          <p:nvPicPr>
            <p:cNvPr id="17416" name="Picture 13"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50" cy="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4"/>
            <p:cNvSpPr txBox="1">
              <a:spLocks noChangeArrowheads="1"/>
            </p:cNvSpPr>
            <p:nvPr/>
          </p:nvSpPr>
          <p:spPr bwMode="auto">
            <a:xfrm>
              <a:off x="273" y="500"/>
              <a:ext cx="1404"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lnSpc>
                  <a:spcPct val="130000"/>
                </a:lnSpc>
                <a:spcBef>
                  <a:spcPct val="50000"/>
                </a:spcBef>
              </a:pPr>
              <a:r>
                <a:rPr lang="zh-CN" altLang="en-US" sz="2000">
                  <a:latin typeface="Gulim" pitchFamily="34" charset="-127"/>
                  <a:ea typeface="楷体_GB2312" pitchFamily="1" charset="-122"/>
                </a:rPr>
                <a:t>创新之处二</a:t>
              </a:r>
              <a:endParaRPr lang="zh-CN" altLang="en-US" sz="2000">
                <a:solidFill>
                  <a:srgbClr val="FF0066"/>
                </a:solidFill>
                <a:latin typeface="Gulim" pitchFamily="34" charset="-127"/>
                <a:ea typeface="楷体_GB2312" pitchFamily="1" charset="-122"/>
              </a:endParaRPr>
            </a:p>
          </p:txBody>
        </p:sp>
      </p:grpSp>
      <p:sp>
        <p:nvSpPr>
          <p:cNvPr id="18447" name="Text Box 1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735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8447"/>
                                        </p:tgtEl>
                                        <p:attrNameLst>
                                          <p:attrName>style.visibility</p:attrName>
                                        </p:attrNameLst>
                                      </p:cBhvr>
                                      <p:to>
                                        <p:strVal val="visible"/>
                                      </p:to>
                                    </p:set>
                                    <p:anim by="(-#ppt_w*2)" calcmode="lin" valueType="num">
                                      <p:cBhvr rctx="PPT">
                                        <p:cTn id="7" dur="250" autoRev="1" fill="hold">
                                          <p:stCondLst>
                                            <p:cond delay="0"/>
                                          </p:stCondLst>
                                        </p:cTn>
                                        <p:tgtEl>
                                          <p:spTgt spid="18447"/>
                                        </p:tgtEl>
                                        <p:attrNameLst>
                                          <p:attrName>ppt_w</p:attrName>
                                        </p:attrNameLst>
                                      </p:cBhvr>
                                    </p:anim>
                                    <p:anim by="(#ppt_w*0.50)" calcmode="lin" valueType="num">
                                      <p:cBhvr>
                                        <p:cTn id="8" dur="250" decel="50000" autoRev="1" fill="hold">
                                          <p:stCondLst>
                                            <p:cond delay="0"/>
                                          </p:stCondLst>
                                        </p:cTn>
                                        <p:tgtEl>
                                          <p:spTgt spid="18447"/>
                                        </p:tgtEl>
                                        <p:attrNameLst>
                                          <p:attrName>ppt_x</p:attrName>
                                        </p:attrNameLst>
                                      </p:cBhvr>
                                    </p:anim>
                                    <p:anim from="(-#ppt_h/2)" to="(#ppt_y)" calcmode="lin" valueType="num">
                                      <p:cBhvr>
                                        <p:cTn id="9" dur="500" fill="hold">
                                          <p:stCondLst>
                                            <p:cond delay="0"/>
                                          </p:stCondLst>
                                        </p:cTn>
                                        <p:tgtEl>
                                          <p:spTgt spid="18447"/>
                                        </p:tgtEl>
                                        <p:attrNameLst>
                                          <p:attrName>ppt_y</p:attrName>
                                        </p:attrNameLst>
                                      </p:cBhvr>
                                    </p:anim>
                                    <p:animRot by="21600000">
                                      <p:cBhvr>
                                        <p:cTn id="10" dur="500" fill="hold">
                                          <p:stCondLst>
                                            <p:cond delay="0"/>
                                          </p:stCondLst>
                                        </p:cTn>
                                        <p:tgtEl>
                                          <p:spTgt spid="18447"/>
                                        </p:tgtEl>
                                        <p:attrNameLst>
                                          <p:attrName>r</p:attrName>
                                        </p:attrNameLst>
                                      </p:cBhvr>
                                    </p:animRot>
                                  </p:childTnLst>
                                </p:cTn>
                              </p:par>
                            </p:childTnLst>
                          </p:cTn>
                        </p:par>
                        <p:par>
                          <p:cTn id="11" fill="hold" nodeType="afterGroup">
                            <p:stCondLst>
                              <p:cond delay="900"/>
                            </p:stCondLst>
                            <p:childTnLst>
                              <p:par>
                                <p:cTn id="12" presetID="23" presetClass="entr" presetSubtype="16" fill="hold" nodeType="afterEffect">
                                  <p:stCondLst>
                                    <p:cond delay="0"/>
                                  </p:stCondLst>
                                  <p:childTnLst>
                                    <p:set>
                                      <p:cBhvr>
                                        <p:cTn id="13" dur="1" fill="hold">
                                          <p:stCondLst>
                                            <p:cond delay="0"/>
                                          </p:stCondLst>
                                        </p:cTn>
                                        <p:tgtEl>
                                          <p:spTgt spid="18434"/>
                                        </p:tgtEl>
                                        <p:attrNameLst>
                                          <p:attrName>style.visibility</p:attrName>
                                        </p:attrNameLst>
                                      </p:cBhvr>
                                      <p:to>
                                        <p:strVal val="visible"/>
                                      </p:to>
                                    </p:set>
                                    <p:anim calcmode="lin" valueType="num">
                                      <p:cBhvr>
                                        <p:cTn id="14" dur="500" fill="hold"/>
                                        <p:tgtEl>
                                          <p:spTgt spid="18434"/>
                                        </p:tgtEl>
                                        <p:attrNameLst>
                                          <p:attrName>ppt_w</p:attrName>
                                        </p:attrNameLst>
                                      </p:cBhvr>
                                      <p:tavLst>
                                        <p:tav tm="0">
                                          <p:val>
                                            <p:fltVal val="0"/>
                                          </p:val>
                                        </p:tav>
                                        <p:tav tm="100000">
                                          <p:val>
                                            <p:strVal val="#ppt_w"/>
                                          </p:val>
                                        </p:tav>
                                      </p:tavLst>
                                    </p:anim>
                                    <p:anim calcmode="lin" valueType="num">
                                      <p:cBhvr>
                                        <p:cTn id="15" dur="500" fill="hold"/>
                                        <p:tgtEl>
                                          <p:spTgt spid="18434"/>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400"/>
                            </p:stCondLst>
                            <p:childTnLst>
                              <p:par>
                                <p:cTn id="17" presetID="20" presetClass="entr" presetSubtype="0" fill="hold" nodeType="afterEffect">
                                  <p:stCondLst>
                                    <p:cond delay="0"/>
                                  </p:stCondLst>
                                  <p:childTnLst>
                                    <p:set>
                                      <p:cBhvr>
                                        <p:cTn id="18" dur="1" fill="hold">
                                          <p:stCondLst>
                                            <p:cond delay="0"/>
                                          </p:stCondLst>
                                        </p:cTn>
                                        <p:tgtEl>
                                          <p:spTgt spid="18441"/>
                                        </p:tgtEl>
                                        <p:attrNameLst>
                                          <p:attrName>style.visibility</p:attrName>
                                        </p:attrNameLst>
                                      </p:cBhvr>
                                      <p:to>
                                        <p:strVal val="visible"/>
                                      </p:to>
                                    </p:set>
                                    <p:animEffect transition="in" filter="wedge">
                                      <p:cBhvr>
                                        <p:cTn id="19" dur="2000"/>
                                        <p:tgtEl>
                                          <p:spTgt spid="18441"/>
                                        </p:tgtEl>
                                      </p:cBhvr>
                                    </p:animEffect>
                                  </p:childTnLst>
                                </p:cTn>
                              </p:par>
                            </p:childTnLst>
                          </p:cTn>
                        </p:par>
                        <p:par>
                          <p:cTn id="20" fill="hold" nodeType="afterGroup">
                            <p:stCondLst>
                              <p:cond delay="3400"/>
                            </p:stCondLst>
                            <p:childTnLst>
                              <p:par>
                                <p:cTn id="21" presetID="20" presetClass="entr" presetSubtype="0" fill="hold" nodeType="afterEffect">
                                  <p:stCondLst>
                                    <p:cond delay="0"/>
                                  </p:stCondLst>
                                  <p:childTnLst>
                                    <p:set>
                                      <p:cBhvr>
                                        <p:cTn id="22" dur="1" fill="hold">
                                          <p:stCondLst>
                                            <p:cond delay="0"/>
                                          </p:stCondLst>
                                        </p:cTn>
                                        <p:tgtEl>
                                          <p:spTgt spid="18444"/>
                                        </p:tgtEl>
                                        <p:attrNameLst>
                                          <p:attrName>style.visibility</p:attrName>
                                        </p:attrNameLst>
                                      </p:cBhvr>
                                      <p:to>
                                        <p:strVal val="visible"/>
                                      </p:to>
                                    </p:set>
                                    <p:animEffect transition="in" filter="wedge">
                                      <p:cBhvr>
                                        <p:cTn id="23" dur="1000"/>
                                        <p:tgtEl>
                                          <p:spTgt spid="18444"/>
                                        </p:tgtEl>
                                      </p:cBhvr>
                                    </p:animEffect>
                                  </p:childTnLst>
                                </p:cTn>
                              </p:par>
                            </p:childTnLst>
                          </p:cTn>
                        </p:par>
                        <p:par>
                          <p:cTn id="24" fill="hold" nodeType="afterGroup">
                            <p:stCondLst>
                              <p:cond delay="4400"/>
                            </p:stCondLst>
                            <p:childTnLst>
                              <p:par>
                                <p:cTn id="25" presetID="20" presetClass="entr" presetSubtype="0" fill="hold" nodeType="afterEffect">
                                  <p:stCondLst>
                                    <p:cond delay="0"/>
                                  </p:stCondLst>
                                  <p:childTnLst>
                                    <p:set>
                                      <p:cBhvr>
                                        <p:cTn id="26" dur="1" fill="hold">
                                          <p:stCondLst>
                                            <p:cond delay="0"/>
                                          </p:stCondLst>
                                        </p:cTn>
                                        <p:tgtEl>
                                          <p:spTgt spid="18438"/>
                                        </p:tgtEl>
                                        <p:attrNameLst>
                                          <p:attrName>style.visibility</p:attrName>
                                        </p:attrNameLst>
                                      </p:cBhvr>
                                      <p:to>
                                        <p:strVal val="visible"/>
                                      </p:to>
                                    </p:set>
                                    <p:animEffect transition="in" filter="wedge">
                                      <p:cBhvr>
                                        <p:cTn id="27" dur="1000"/>
                                        <p:tgtEl>
                                          <p:spTgt spid="18438"/>
                                        </p:tgtEl>
                                      </p:cBhvr>
                                    </p:animEffect>
                                  </p:childTnLst>
                                </p:cTn>
                              </p:par>
                            </p:childTnLst>
                          </p:cTn>
                        </p:par>
                        <p:par>
                          <p:cTn id="28" fill="hold" nodeType="afterGroup">
                            <p:stCondLst>
                              <p:cond delay="5400"/>
                            </p:stCondLst>
                            <p:childTnLst>
                              <p:par>
                                <p:cTn id="29" presetID="20" presetClass="entr" presetSubtype="0" fill="hold" nodeType="afterEffect">
                                  <p:stCondLst>
                                    <p:cond delay="0"/>
                                  </p:stCondLst>
                                  <p:childTnLst>
                                    <p:set>
                                      <p:cBhvr>
                                        <p:cTn id="30" dur="1" fill="hold">
                                          <p:stCondLst>
                                            <p:cond delay="0"/>
                                          </p:stCondLst>
                                        </p:cTn>
                                        <p:tgtEl>
                                          <p:spTgt spid="18435"/>
                                        </p:tgtEl>
                                        <p:attrNameLst>
                                          <p:attrName>style.visibility</p:attrName>
                                        </p:attrNameLst>
                                      </p:cBhvr>
                                      <p:to>
                                        <p:strVal val="visible"/>
                                      </p:to>
                                    </p:set>
                                    <p:animEffect transition="in" filter="wedge">
                                      <p:cBhvr>
                                        <p:cTn id="31"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2989263"/>
            <a:ext cx="17700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S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3046413"/>
            <a:ext cx="17700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S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175" y="2978150"/>
            <a:ext cx="17684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5"/>
          <p:cNvGrpSpPr>
            <a:grpSpLocks/>
          </p:cNvGrpSpPr>
          <p:nvPr/>
        </p:nvGrpSpPr>
        <p:grpSpPr bwMode="auto">
          <a:xfrm>
            <a:off x="3324225" y="1047750"/>
            <a:ext cx="2151063" cy="3270250"/>
            <a:chOff x="0" y="0"/>
            <a:chExt cx="1488" cy="2264"/>
          </a:xfrm>
        </p:grpSpPr>
        <p:sp>
          <p:nvSpPr>
            <p:cNvPr id="18454" name="AutoShape 6"/>
            <p:cNvSpPr>
              <a:spLocks noChangeArrowheads="1"/>
            </p:cNvSpPr>
            <p:nvPr/>
          </p:nvSpPr>
          <p:spPr bwMode="auto">
            <a:xfrm>
              <a:off x="22" y="154"/>
              <a:ext cx="1412" cy="2110"/>
            </a:xfrm>
            <a:prstGeom prst="roundRect">
              <a:avLst>
                <a:gd name="adj" fmla="val 2259"/>
              </a:avLst>
            </a:prstGeom>
            <a:gradFill rotWithShape="1">
              <a:gsLst>
                <a:gs pos="0">
                  <a:srgbClr val="E8E8E8"/>
                </a:gs>
                <a:gs pos="100000">
                  <a:srgbClr val="C7C7C7">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8455" name="Picture 7" descr="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8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4" name="Group 8"/>
          <p:cNvGrpSpPr>
            <a:grpSpLocks/>
          </p:cNvGrpSpPr>
          <p:nvPr/>
        </p:nvGrpSpPr>
        <p:grpSpPr bwMode="auto">
          <a:xfrm>
            <a:off x="1104900" y="1054100"/>
            <a:ext cx="2149475" cy="3263900"/>
            <a:chOff x="0" y="0"/>
            <a:chExt cx="1488" cy="2259"/>
          </a:xfrm>
        </p:grpSpPr>
        <p:sp>
          <p:nvSpPr>
            <p:cNvPr id="18452" name="AutoShape 9"/>
            <p:cNvSpPr>
              <a:spLocks noChangeArrowheads="1"/>
            </p:cNvSpPr>
            <p:nvPr/>
          </p:nvSpPr>
          <p:spPr bwMode="auto">
            <a:xfrm>
              <a:off x="48" y="149"/>
              <a:ext cx="1412" cy="2110"/>
            </a:xfrm>
            <a:prstGeom prst="roundRect">
              <a:avLst>
                <a:gd name="adj" fmla="val 2259"/>
              </a:avLst>
            </a:prstGeom>
            <a:gradFill rotWithShape="1">
              <a:gsLst>
                <a:gs pos="0">
                  <a:srgbClr val="E8E8E8"/>
                </a:gs>
                <a:gs pos="100000">
                  <a:srgbClr val="C7C7C7">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8453" name="Picture 10" descr="1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8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7" name="Group 11"/>
          <p:cNvGrpSpPr>
            <a:grpSpLocks/>
          </p:cNvGrpSpPr>
          <p:nvPr/>
        </p:nvGrpSpPr>
        <p:grpSpPr bwMode="auto">
          <a:xfrm>
            <a:off x="5545138" y="1047750"/>
            <a:ext cx="2149475" cy="3270250"/>
            <a:chOff x="0" y="0"/>
            <a:chExt cx="1487" cy="2264"/>
          </a:xfrm>
        </p:grpSpPr>
        <p:sp>
          <p:nvSpPr>
            <p:cNvPr id="18450" name="AutoShape 12"/>
            <p:cNvSpPr>
              <a:spLocks noChangeArrowheads="1"/>
            </p:cNvSpPr>
            <p:nvPr/>
          </p:nvSpPr>
          <p:spPr bwMode="auto">
            <a:xfrm>
              <a:off x="3" y="154"/>
              <a:ext cx="1416" cy="2110"/>
            </a:xfrm>
            <a:prstGeom prst="roundRect">
              <a:avLst>
                <a:gd name="adj" fmla="val 2259"/>
              </a:avLst>
            </a:prstGeom>
            <a:gradFill rotWithShape="1">
              <a:gsLst>
                <a:gs pos="0">
                  <a:srgbClr val="E8E8E8"/>
                </a:gs>
                <a:gs pos="100000">
                  <a:srgbClr val="C7C7C7">
                    <a:alpha val="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8451" name="Picture 13" descr="15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48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70" name="Rectangle 14"/>
          <p:cNvSpPr>
            <a:spLocks noChangeArrowheads="1"/>
          </p:cNvSpPr>
          <p:nvPr/>
        </p:nvSpPr>
        <p:spPr bwMode="auto">
          <a:xfrm>
            <a:off x="1312863" y="1671638"/>
            <a:ext cx="1803400"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endParaRPr lang="en-US" altLang="zh-CN" sz="1300">
              <a:solidFill>
                <a:srgbClr val="000000"/>
              </a:solidFill>
              <a:latin typeface="Arial" pitchFamily="34" charset="0"/>
              <a:ea typeface="宋体" pitchFamily="2" charset="-122"/>
            </a:endParaRPr>
          </a:p>
        </p:txBody>
      </p:sp>
      <p:sp>
        <p:nvSpPr>
          <p:cNvPr id="19471" name="Rectangle 15"/>
          <p:cNvSpPr>
            <a:spLocks noChangeArrowheads="1"/>
          </p:cNvSpPr>
          <p:nvPr/>
        </p:nvSpPr>
        <p:spPr bwMode="auto">
          <a:xfrm>
            <a:off x="3532188" y="1185863"/>
            <a:ext cx="18034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r>
              <a:rPr lang="zh-CN" altLang="en-US" sz="1500" b="1">
                <a:solidFill>
                  <a:srgbClr val="000000"/>
                </a:solidFill>
                <a:latin typeface="Arial" pitchFamily="34" charset="0"/>
                <a:ea typeface="宋体" pitchFamily="2" charset="-122"/>
              </a:rPr>
              <a:t>点击添加文字内容</a:t>
            </a:r>
          </a:p>
        </p:txBody>
      </p:sp>
      <p:sp>
        <p:nvSpPr>
          <p:cNvPr id="19472" name="Rectangle 16"/>
          <p:cNvSpPr>
            <a:spLocks noChangeArrowheads="1"/>
          </p:cNvSpPr>
          <p:nvPr/>
        </p:nvSpPr>
        <p:spPr bwMode="auto">
          <a:xfrm>
            <a:off x="5751513" y="1185863"/>
            <a:ext cx="1804987"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r>
              <a:rPr lang="zh-CN" altLang="en-US" sz="1500" b="1">
                <a:solidFill>
                  <a:srgbClr val="000000"/>
                </a:solidFill>
                <a:latin typeface="Arial" pitchFamily="34" charset="0"/>
                <a:ea typeface="宋体" pitchFamily="2" charset="-122"/>
              </a:rPr>
              <a:t>点击添加文字内容</a:t>
            </a:r>
          </a:p>
        </p:txBody>
      </p:sp>
      <p:sp>
        <p:nvSpPr>
          <p:cNvPr id="19473" name="Rectangle 17"/>
          <p:cNvSpPr>
            <a:spLocks noChangeArrowheads="1"/>
          </p:cNvSpPr>
          <p:nvPr/>
        </p:nvSpPr>
        <p:spPr bwMode="auto">
          <a:xfrm>
            <a:off x="1381125" y="1185863"/>
            <a:ext cx="1804988"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r>
              <a:rPr lang="zh-CN" altLang="en-US" sz="1500" b="1">
                <a:solidFill>
                  <a:srgbClr val="000000"/>
                </a:solidFill>
                <a:latin typeface="Arial" pitchFamily="34" charset="0"/>
                <a:ea typeface="宋体" pitchFamily="2" charset="-122"/>
              </a:rPr>
              <a:t>点击添加文字内容</a:t>
            </a:r>
          </a:p>
        </p:txBody>
      </p:sp>
      <p:sp>
        <p:nvSpPr>
          <p:cNvPr id="19474" name="Rectangle 18"/>
          <p:cNvSpPr>
            <a:spLocks noChangeArrowheads="1"/>
          </p:cNvSpPr>
          <p:nvPr/>
        </p:nvSpPr>
        <p:spPr bwMode="auto">
          <a:xfrm>
            <a:off x="3532188" y="1671638"/>
            <a:ext cx="1803400"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endParaRPr lang="en-US" altLang="zh-CN" sz="1300">
              <a:solidFill>
                <a:srgbClr val="000000"/>
              </a:solidFill>
              <a:latin typeface="Arial" pitchFamily="34" charset="0"/>
              <a:ea typeface="宋体" pitchFamily="2" charset="-122"/>
            </a:endParaRPr>
          </a:p>
        </p:txBody>
      </p:sp>
      <p:sp>
        <p:nvSpPr>
          <p:cNvPr id="19475" name="Rectangle 19"/>
          <p:cNvSpPr>
            <a:spLocks noChangeArrowheads="1"/>
          </p:cNvSpPr>
          <p:nvPr/>
        </p:nvSpPr>
        <p:spPr bwMode="auto">
          <a:xfrm>
            <a:off x="5751513" y="1671638"/>
            <a:ext cx="1804987"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p>
          <a:p>
            <a:pPr defTabSz="831850" fontAlgn="base">
              <a:lnSpc>
                <a:spcPct val="150000"/>
              </a:lnSpc>
            </a:pPr>
            <a:r>
              <a:rPr lang="zh-CN" altLang="en-US" sz="1300">
                <a:solidFill>
                  <a:srgbClr val="000000"/>
                </a:solidFill>
                <a:latin typeface="Arial" pitchFamily="34" charset="0"/>
                <a:ea typeface="宋体" pitchFamily="2" charset="-122"/>
              </a:rPr>
              <a:t>点击添加文字内容</a:t>
            </a:r>
            <a:endParaRPr lang="en-US" altLang="zh-CN" sz="1300">
              <a:solidFill>
                <a:srgbClr val="000000"/>
              </a:solidFill>
              <a:latin typeface="Arial" pitchFamily="34" charset="0"/>
              <a:ea typeface="宋体" pitchFamily="2" charset="-122"/>
            </a:endParaRPr>
          </a:p>
        </p:txBody>
      </p:sp>
      <p:sp>
        <p:nvSpPr>
          <p:cNvPr id="19476" name="Rectangle 20"/>
          <p:cNvSpPr>
            <a:spLocks noChangeArrowheads="1"/>
          </p:cNvSpPr>
          <p:nvPr/>
        </p:nvSpPr>
        <p:spPr bwMode="auto">
          <a:xfrm>
            <a:off x="1658938" y="3486150"/>
            <a:ext cx="1179512"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500" b="1">
                <a:solidFill>
                  <a:srgbClr val="000000"/>
                </a:solidFill>
                <a:latin typeface="Arial" pitchFamily="34" charset="0"/>
                <a:ea typeface="宋体" pitchFamily="2" charset="-122"/>
              </a:rPr>
              <a:t>点击添加</a:t>
            </a:r>
          </a:p>
          <a:p>
            <a:pPr defTabSz="831850" fontAlgn="base">
              <a:lnSpc>
                <a:spcPct val="150000"/>
              </a:lnSpc>
            </a:pPr>
            <a:r>
              <a:rPr lang="zh-CN" altLang="en-US" sz="1500" b="1">
                <a:solidFill>
                  <a:srgbClr val="000000"/>
                </a:solidFill>
                <a:latin typeface="Arial" pitchFamily="34" charset="0"/>
                <a:ea typeface="宋体" pitchFamily="2" charset="-122"/>
              </a:rPr>
              <a:t>文字内容</a:t>
            </a:r>
          </a:p>
        </p:txBody>
      </p:sp>
      <p:sp>
        <p:nvSpPr>
          <p:cNvPr id="19477" name="Rectangle 21"/>
          <p:cNvSpPr>
            <a:spLocks noChangeArrowheads="1"/>
          </p:cNvSpPr>
          <p:nvPr/>
        </p:nvSpPr>
        <p:spPr bwMode="auto">
          <a:xfrm>
            <a:off x="3810000" y="3486150"/>
            <a:ext cx="1179513"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500" b="1">
                <a:solidFill>
                  <a:srgbClr val="000000"/>
                </a:solidFill>
                <a:latin typeface="Arial" pitchFamily="34" charset="0"/>
                <a:ea typeface="宋体" pitchFamily="2" charset="-122"/>
              </a:rPr>
              <a:t>点击添加</a:t>
            </a:r>
          </a:p>
          <a:p>
            <a:pPr defTabSz="831850" fontAlgn="base">
              <a:lnSpc>
                <a:spcPct val="150000"/>
              </a:lnSpc>
            </a:pPr>
            <a:r>
              <a:rPr lang="zh-CN" altLang="en-US" sz="1500" b="1">
                <a:solidFill>
                  <a:srgbClr val="000000"/>
                </a:solidFill>
                <a:latin typeface="Arial" pitchFamily="34" charset="0"/>
                <a:ea typeface="宋体" pitchFamily="2" charset="-122"/>
              </a:rPr>
              <a:t>文字内容</a:t>
            </a:r>
            <a:endParaRPr lang="en-US" altLang="zh-CN" sz="1500" b="1">
              <a:solidFill>
                <a:srgbClr val="000000"/>
              </a:solidFill>
              <a:latin typeface="Arial" pitchFamily="34" charset="0"/>
              <a:ea typeface="宋体" pitchFamily="2" charset="-122"/>
            </a:endParaRPr>
          </a:p>
        </p:txBody>
      </p:sp>
      <p:sp>
        <p:nvSpPr>
          <p:cNvPr id="19478" name="Rectangle 22"/>
          <p:cNvSpPr>
            <a:spLocks noChangeArrowheads="1"/>
          </p:cNvSpPr>
          <p:nvPr/>
        </p:nvSpPr>
        <p:spPr bwMode="auto">
          <a:xfrm>
            <a:off x="6099175" y="3486150"/>
            <a:ext cx="1179513"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defTabSz="831850" fontAlgn="base">
              <a:lnSpc>
                <a:spcPct val="150000"/>
              </a:lnSpc>
            </a:pPr>
            <a:r>
              <a:rPr lang="zh-CN" altLang="en-US" sz="1500" b="1">
                <a:solidFill>
                  <a:srgbClr val="000000"/>
                </a:solidFill>
                <a:latin typeface="Arial" pitchFamily="34" charset="0"/>
                <a:ea typeface="宋体" pitchFamily="2" charset="-122"/>
              </a:rPr>
              <a:t>点击添加</a:t>
            </a:r>
          </a:p>
          <a:p>
            <a:pPr defTabSz="831850" fontAlgn="base">
              <a:lnSpc>
                <a:spcPct val="150000"/>
              </a:lnSpc>
            </a:pPr>
            <a:r>
              <a:rPr lang="zh-CN" altLang="en-US" sz="1500" b="1">
                <a:solidFill>
                  <a:srgbClr val="000000"/>
                </a:solidFill>
                <a:latin typeface="Arial" pitchFamily="34" charset="0"/>
                <a:ea typeface="宋体" pitchFamily="2" charset="-122"/>
              </a:rPr>
              <a:t>文字内容</a:t>
            </a:r>
            <a:endParaRPr lang="en-US" altLang="zh-CN" sz="1500" b="1">
              <a:solidFill>
                <a:srgbClr val="000000"/>
              </a:solidFill>
              <a:latin typeface="Arial" pitchFamily="34" charset="0"/>
              <a:ea typeface="宋体" pitchFamily="2" charset="-122"/>
            </a:endParaRPr>
          </a:p>
        </p:txBody>
      </p:sp>
      <p:sp>
        <p:nvSpPr>
          <p:cNvPr id="19479" name="Text Box 23"/>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699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9479"/>
                                        </p:tgtEl>
                                        <p:attrNameLst>
                                          <p:attrName>style.visibility</p:attrName>
                                        </p:attrNameLst>
                                      </p:cBhvr>
                                      <p:to>
                                        <p:strVal val="visible"/>
                                      </p:to>
                                    </p:set>
                                    <p:anim by="(-#ppt_w*2)" calcmode="lin" valueType="num">
                                      <p:cBhvr rctx="PPT">
                                        <p:cTn id="7" dur="250" autoRev="1" fill="hold">
                                          <p:stCondLst>
                                            <p:cond delay="0"/>
                                          </p:stCondLst>
                                        </p:cTn>
                                        <p:tgtEl>
                                          <p:spTgt spid="19479"/>
                                        </p:tgtEl>
                                        <p:attrNameLst>
                                          <p:attrName>ppt_w</p:attrName>
                                        </p:attrNameLst>
                                      </p:cBhvr>
                                    </p:anim>
                                    <p:anim by="(#ppt_w*0.50)" calcmode="lin" valueType="num">
                                      <p:cBhvr>
                                        <p:cTn id="8" dur="250" decel="50000" autoRev="1" fill="hold">
                                          <p:stCondLst>
                                            <p:cond delay="0"/>
                                          </p:stCondLst>
                                        </p:cTn>
                                        <p:tgtEl>
                                          <p:spTgt spid="19479"/>
                                        </p:tgtEl>
                                        <p:attrNameLst>
                                          <p:attrName>ppt_x</p:attrName>
                                        </p:attrNameLst>
                                      </p:cBhvr>
                                    </p:anim>
                                    <p:anim from="(-#ppt_h/2)" to="(#ppt_y)" calcmode="lin" valueType="num">
                                      <p:cBhvr>
                                        <p:cTn id="9" dur="500" fill="hold">
                                          <p:stCondLst>
                                            <p:cond delay="0"/>
                                          </p:stCondLst>
                                        </p:cTn>
                                        <p:tgtEl>
                                          <p:spTgt spid="19479"/>
                                        </p:tgtEl>
                                        <p:attrNameLst>
                                          <p:attrName>ppt_y</p:attrName>
                                        </p:attrNameLst>
                                      </p:cBhvr>
                                    </p:anim>
                                    <p:animRot by="21600000">
                                      <p:cBhvr>
                                        <p:cTn id="10" dur="500" fill="hold">
                                          <p:stCondLst>
                                            <p:cond delay="0"/>
                                          </p:stCondLst>
                                        </p:cTn>
                                        <p:tgtEl>
                                          <p:spTgt spid="19479"/>
                                        </p:tgtEl>
                                        <p:attrNameLst>
                                          <p:attrName>r</p:attrName>
                                        </p:attrNameLst>
                                      </p:cBhvr>
                                    </p:animRot>
                                  </p:childTnLst>
                                </p:cTn>
                              </p:par>
                            </p:childTnLst>
                          </p:cTn>
                        </p:par>
                        <p:par>
                          <p:cTn id="11" fill="hold" nodeType="afterGroup">
                            <p:stCondLst>
                              <p:cond delay="900"/>
                            </p:stCondLst>
                            <p:childTnLst>
                              <p:par>
                                <p:cTn id="12" presetID="3" presetClass="entr" presetSubtype="10" fill="hold" nodeType="afterEffect">
                                  <p:stCondLst>
                                    <p:cond delay="0"/>
                                  </p:stCondLst>
                                  <p:childTnLst>
                                    <p:set>
                                      <p:cBhvr>
                                        <p:cTn id="13" dur="1" fill="hold">
                                          <p:stCondLst>
                                            <p:cond delay="0"/>
                                          </p:stCondLst>
                                        </p:cTn>
                                        <p:tgtEl>
                                          <p:spTgt spid="19464"/>
                                        </p:tgtEl>
                                        <p:attrNameLst>
                                          <p:attrName>style.visibility</p:attrName>
                                        </p:attrNameLst>
                                      </p:cBhvr>
                                      <p:to>
                                        <p:strVal val="visible"/>
                                      </p:to>
                                    </p:set>
                                    <p:animEffect transition="in" filter="blinds(horizontal)">
                                      <p:cBhvr>
                                        <p:cTn id="14" dur="500"/>
                                        <p:tgtEl>
                                          <p:spTgt spid="19464"/>
                                        </p:tgtEl>
                                      </p:cBhvr>
                                    </p:animEffect>
                                  </p:childTnLst>
                                </p:cTn>
                              </p:par>
                            </p:childTnLst>
                          </p:cTn>
                        </p:par>
                        <p:par>
                          <p:cTn id="15" fill="hold" nodeType="afterGroup">
                            <p:stCondLst>
                              <p:cond delay="1400"/>
                            </p:stCondLst>
                            <p:childTnLst>
                              <p:par>
                                <p:cTn id="16" presetID="23" presetClass="entr" presetSubtype="16" fill="hold" grpId="0" nodeType="afterEffect">
                                  <p:stCondLst>
                                    <p:cond delay="0"/>
                                  </p:stCondLst>
                                  <p:childTnLst>
                                    <p:set>
                                      <p:cBhvr>
                                        <p:cTn id="17" dur="1" fill="hold">
                                          <p:stCondLst>
                                            <p:cond delay="0"/>
                                          </p:stCondLst>
                                        </p:cTn>
                                        <p:tgtEl>
                                          <p:spTgt spid="19473"/>
                                        </p:tgtEl>
                                        <p:attrNameLst>
                                          <p:attrName>style.visibility</p:attrName>
                                        </p:attrNameLst>
                                      </p:cBhvr>
                                      <p:to>
                                        <p:strVal val="visible"/>
                                      </p:to>
                                    </p:set>
                                    <p:anim calcmode="lin" valueType="num">
                                      <p:cBhvr>
                                        <p:cTn id="18" dur="500" fill="hold"/>
                                        <p:tgtEl>
                                          <p:spTgt spid="19473"/>
                                        </p:tgtEl>
                                        <p:attrNameLst>
                                          <p:attrName>ppt_w</p:attrName>
                                        </p:attrNameLst>
                                      </p:cBhvr>
                                      <p:tavLst>
                                        <p:tav tm="0">
                                          <p:val>
                                            <p:fltVal val="0"/>
                                          </p:val>
                                        </p:tav>
                                        <p:tav tm="100000">
                                          <p:val>
                                            <p:strVal val="#ppt_w"/>
                                          </p:val>
                                        </p:tav>
                                      </p:tavLst>
                                    </p:anim>
                                    <p:anim calcmode="lin" valueType="num">
                                      <p:cBhvr>
                                        <p:cTn id="19" dur="500" fill="hold"/>
                                        <p:tgtEl>
                                          <p:spTgt spid="19473"/>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9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19470"/>
                                        </p:tgtEl>
                                        <p:attrNameLst>
                                          <p:attrName>style.visibility</p:attrName>
                                        </p:attrNameLst>
                                      </p:cBhvr>
                                      <p:to>
                                        <p:strVal val="visible"/>
                                      </p:to>
                                    </p:set>
                                    <p:animEffect transition="in" filter="fade">
                                      <p:cBhvr>
                                        <p:cTn id="23" dur="500"/>
                                        <p:tgtEl>
                                          <p:spTgt spid="19470"/>
                                        </p:tgtEl>
                                      </p:cBhvr>
                                    </p:animEffect>
                                    <p:anim calcmode="lin" valueType="num">
                                      <p:cBhvr>
                                        <p:cTn id="24" dur="500" fill="hold"/>
                                        <p:tgtEl>
                                          <p:spTgt spid="19470"/>
                                        </p:tgtEl>
                                        <p:attrNameLst>
                                          <p:attrName>ppt_w</p:attrName>
                                        </p:attrNameLst>
                                      </p:cBhvr>
                                      <p:tavLst>
                                        <p:tav tm="0" fmla="#ppt_w*sin(2.5*pi*$)">
                                          <p:val>
                                            <p:fltVal val="0"/>
                                          </p:val>
                                        </p:tav>
                                        <p:tav tm="100000">
                                          <p:val>
                                            <p:fltVal val="1"/>
                                          </p:val>
                                        </p:tav>
                                      </p:tavLst>
                                    </p:anim>
                                    <p:anim calcmode="lin" valueType="num">
                                      <p:cBhvr>
                                        <p:cTn id="25" dur="500" fill="hold"/>
                                        <p:tgtEl>
                                          <p:spTgt spid="19470"/>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3950"/>
                            </p:stCondLst>
                            <p:childTnLst>
                              <p:par>
                                <p:cTn id="27" presetID="25" presetClass="entr" presetSubtype="0" fill="hold" nodeType="afterEffect">
                                  <p:stCondLst>
                                    <p:cond delay="0"/>
                                  </p:stCondLst>
                                  <p:childTnLst>
                                    <p:set>
                                      <p:cBhvr>
                                        <p:cTn id="28" dur="1" fill="hold">
                                          <p:stCondLst>
                                            <p:cond delay="0"/>
                                          </p:stCondLst>
                                        </p:cTn>
                                        <p:tgtEl>
                                          <p:spTgt spid="19458"/>
                                        </p:tgtEl>
                                        <p:attrNameLst>
                                          <p:attrName>style.visibility</p:attrName>
                                        </p:attrNameLst>
                                      </p:cBhvr>
                                      <p:to>
                                        <p:strVal val="visible"/>
                                      </p:to>
                                    </p:set>
                                    <p:anim calcmode="lin" valueType="num">
                                      <p:cBhvr>
                                        <p:cTn id="29" dur="500" decel="50000" fill="hold">
                                          <p:stCondLst>
                                            <p:cond delay="0"/>
                                          </p:stCondLst>
                                        </p:cTn>
                                        <p:tgtEl>
                                          <p:spTgt spid="1945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945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9458"/>
                                        </p:tgtEl>
                                        <p:attrNameLst>
                                          <p:attrName>ppt_w</p:attrName>
                                        </p:attrNameLst>
                                      </p:cBhvr>
                                      <p:tavLst>
                                        <p:tav tm="0">
                                          <p:val>
                                            <p:strVal val="#ppt_w*.05"/>
                                          </p:val>
                                        </p:tav>
                                        <p:tav tm="100000">
                                          <p:val>
                                            <p:strVal val="#ppt_w"/>
                                          </p:val>
                                        </p:tav>
                                      </p:tavLst>
                                    </p:anim>
                                    <p:anim calcmode="lin" valueType="num">
                                      <p:cBhvr>
                                        <p:cTn id="32" dur="1000" fill="hold"/>
                                        <p:tgtEl>
                                          <p:spTgt spid="1945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945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945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945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9458"/>
                                        </p:tgtEl>
                                      </p:cBhvr>
                                    </p:animEffect>
                                  </p:childTnLst>
                                </p:cTn>
                              </p:par>
                            </p:childTnLst>
                          </p:cTn>
                        </p:par>
                        <p:par>
                          <p:cTn id="37" fill="hold" nodeType="afterGroup">
                            <p:stCondLst>
                              <p:cond delay="4950"/>
                            </p:stCondLst>
                            <p:childTnLst>
                              <p:par>
                                <p:cTn id="38" presetID="42" presetClass="entr" presetSubtype="0" fill="hold" grpId="0" nodeType="afterEffect">
                                  <p:stCondLst>
                                    <p:cond delay="0"/>
                                  </p:stCondLst>
                                  <p:childTnLst>
                                    <p:set>
                                      <p:cBhvr>
                                        <p:cTn id="39" dur="1" fill="hold">
                                          <p:stCondLst>
                                            <p:cond delay="0"/>
                                          </p:stCondLst>
                                        </p:cTn>
                                        <p:tgtEl>
                                          <p:spTgt spid="19476"/>
                                        </p:tgtEl>
                                        <p:attrNameLst>
                                          <p:attrName>style.visibility</p:attrName>
                                        </p:attrNameLst>
                                      </p:cBhvr>
                                      <p:to>
                                        <p:strVal val="visible"/>
                                      </p:to>
                                    </p:set>
                                    <p:animEffect transition="in" filter="fade">
                                      <p:cBhvr>
                                        <p:cTn id="40" dur="1000"/>
                                        <p:tgtEl>
                                          <p:spTgt spid="19476"/>
                                        </p:tgtEl>
                                      </p:cBhvr>
                                    </p:animEffect>
                                    <p:anim calcmode="lin" valueType="num">
                                      <p:cBhvr>
                                        <p:cTn id="41" dur="1000" fill="hold"/>
                                        <p:tgtEl>
                                          <p:spTgt spid="19476"/>
                                        </p:tgtEl>
                                        <p:attrNameLst>
                                          <p:attrName>ppt_x</p:attrName>
                                        </p:attrNameLst>
                                      </p:cBhvr>
                                      <p:tavLst>
                                        <p:tav tm="0">
                                          <p:val>
                                            <p:strVal val="#ppt_x"/>
                                          </p:val>
                                        </p:tav>
                                        <p:tav tm="100000">
                                          <p:val>
                                            <p:strVal val="#ppt_x"/>
                                          </p:val>
                                        </p:tav>
                                      </p:tavLst>
                                    </p:anim>
                                    <p:anim calcmode="lin" valueType="num">
                                      <p:cBhvr>
                                        <p:cTn id="42" dur="1000" fill="hold"/>
                                        <p:tgtEl>
                                          <p:spTgt spid="1947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5950"/>
                            </p:stCondLst>
                            <p:childTnLst>
                              <p:par>
                                <p:cTn id="44" presetID="3" presetClass="entr" presetSubtype="10" fill="hold" nodeType="afterEffect">
                                  <p:stCondLst>
                                    <p:cond delay="0"/>
                                  </p:stCondLst>
                                  <p:childTnLst>
                                    <p:set>
                                      <p:cBhvr>
                                        <p:cTn id="45" dur="1" fill="hold">
                                          <p:stCondLst>
                                            <p:cond delay="0"/>
                                          </p:stCondLst>
                                        </p:cTn>
                                        <p:tgtEl>
                                          <p:spTgt spid="19461"/>
                                        </p:tgtEl>
                                        <p:attrNameLst>
                                          <p:attrName>style.visibility</p:attrName>
                                        </p:attrNameLst>
                                      </p:cBhvr>
                                      <p:to>
                                        <p:strVal val="visible"/>
                                      </p:to>
                                    </p:set>
                                    <p:animEffect transition="in" filter="blinds(horizontal)">
                                      <p:cBhvr>
                                        <p:cTn id="46" dur="500"/>
                                        <p:tgtEl>
                                          <p:spTgt spid="19461"/>
                                        </p:tgtEl>
                                      </p:cBhvr>
                                    </p:animEffect>
                                  </p:childTnLst>
                                </p:cTn>
                              </p:par>
                            </p:childTnLst>
                          </p:cTn>
                        </p:par>
                        <p:par>
                          <p:cTn id="47" fill="hold" nodeType="afterGroup">
                            <p:stCondLst>
                              <p:cond delay="6450"/>
                            </p:stCondLst>
                            <p:childTnLst>
                              <p:par>
                                <p:cTn id="48" presetID="23" presetClass="entr" presetSubtype="16" fill="hold" grpId="0" nodeType="afterEffect">
                                  <p:stCondLst>
                                    <p:cond delay="0"/>
                                  </p:stCondLst>
                                  <p:childTnLst>
                                    <p:set>
                                      <p:cBhvr>
                                        <p:cTn id="49" dur="1" fill="hold">
                                          <p:stCondLst>
                                            <p:cond delay="0"/>
                                          </p:stCondLst>
                                        </p:cTn>
                                        <p:tgtEl>
                                          <p:spTgt spid="19471"/>
                                        </p:tgtEl>
                                        <p:attrNameLst>
                                          <p:attrName>style.visibility</p:attrName>
                                        </p:attrNameLst>
                                      </p:cBhvr>
                                      <p:to>
                                        <p:strVal val="visible"/>
                                      </p:to>
                                    </p:set>
                                    <p:anim calcmode="lin" valueType="num">
                                      <p:cBhvr>
                                        <p:cTn id="50" dur="500" fill="hold"/>
                                        <p:tgtEl>
                                          <p:spTgt spid="19471"/>
                                        </p:tgtEl>
                                        <p:attrNameLst>
                                          <p:attrName>ppt_w</p:attrName>
                                        </p:attrNameLst>
                                      </p:cBhvr>
                                      <p:tavLst>
                                        <p:tav tm="0">
                                          <p:val>
                                            <p:fltVal val="0"/>
                                          </p:val>
                                        </p:tav>
                                        <p:tav tm="100000">
                                          <p:val>
                                            <p:strVal val="#ppt_w"/>
                                          </p:val>
                                        </p:tav>
                                      </p:tavLst>
                                    </p:anim>
                                    <p:anim calcmode="lin" valueType="num">
                                      <p:cBhvr>
                                        <p:cTn id="51" dur="500" fill="hold"/>
                                        <p:tgtEl>
                                          <p:spTgt spid="1947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6950"/>
                            </p:stCondLst>
                            <p:childTnLst>
                              <p:par>
                                <p:cTn id="53" presetID="45" presetClass="entr" presetSubtype="0" fill="hold" grpId="0" nodeType="afterEffect">
                                  <p:stCondLst>
                                    <p:cond delay="0"/>
                                  </p:stCondLst>
                                  <p:iterate type="lt">
                                    <p:tmPct val="10000"/>
                                  </p:iterate>
                                  <p:childTnLst>
                                    <p:set>
                                      <p:cBhvr>
                                        <p:cTn id="54" dur="1" fill="hold">
                                          <p:stCondLst>
                                            <p:cond delay="0"/>
                                          </p:stCondLst>
                                        </p:cTn>
                                        <p:tgtEl>
                                          <p:spTgt spid="19474"/>
                                        </p:tgtEl>
                                        <p:attrNameLst>
                                          <p:attrName>style.visibility</p:attrName>
                                        </p:attrNameLst>
                                      </p:cBhvr>
                                      <p:to>
                                        <p:strVal val="visible"/>
                                      </p:to>
                                    </p:set>
                                    <p:animEffect transition="in" filter="fade">
                                      <p:cBhvr>
                                        <p:cTn id="55" dur="500"/>
                                        <p:tgtEl>
                                          <p:spTgt spid="19474"/>
                                        </p:tgtEl>
                                      </p:cBhvr>
                                    </p:animEffect>
                                    <p:anim calcmode="lin" valueType="num">
                                      <p:cBhvr>
                                        <p:cTn id="56" dur="500" fill="hold"/>
                                        <p:tgtEl>
                                          <p:spTgt spid="19474"/>
                                        </p:tgtEl>
                                        <p:attrNameLst>
                                          <p:attrName>ppt_w</p:attrName>
                                        </p:attrNameLst>
                                      </p:cBhvr>
                                      <p:tavLst>
                                        <p:tav tm="0" fmla="#ppt_w*sin(2.5*pi*$)">
                                          <p:val>
                                            <p:fltVal val="0"/>
                                          </p:val>
                                        </p:tav>
                                        <p:tav tm="100000">
                                          <p:val>
                                            <p:fltVal val="1"/>
                                          </p:val>
                                        </p:tav>
                                      </p:tavLst>
                                    </p:anim>
                                    <p:anim calcmode="lin" valueType="num">
                                      <p:cBhvr>
                                        <p:cTn id="57" dur="500" fill="hold"/>
                                        <p:tgtEl>
                                          <p:spTgt spid="19474"/>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9000"/>
                            </p:stCondLst>
                            <p:childTnLst>
                              <p:par>
                                <p:cTn id="59" presetID="25" presetClass="entr" presetSubtype="0" fill="hold" nodeType="afterEffect">
                                  <p:stCondLst>
                                    <p:cond delay="0"/>
                                  </p:stCondLst>
                                  <p:childTnLst>
                                    <p:set>
                                      <p:cBhvr>
                                        <p:cTn id="60" dur="1" fill="hold">
                                          <p:stCondLst>
                                            <p:cond delay="0"/>
                                          </p:stCondLst>
                                        </p:cTn>
                                        <p:tgtEl>
                                          <p:spTgt spid="19459"/>
                                        </p:tgtEl>
                                        <p:attrNameLst>
                                          <p:attrName>style.visibility</p:attrName>
                                        </p:attrNameLst>
                                      </p:cBhvr>
                                      <p:to>
                                        <p:strVal val="visible"/>
                                      </p:to>
                                    </p:set>
                                    <p:anim calcmode="lin" valueType="num">
                                      <p:cBhvr>
                                        <p:cTn id="61" dur="500" decel="50000" fill="hold">
                                          <p:stCondLst>
                                            <p:cond delay="0"/>
                                          </p:stCondLst>
                                        </p:cTn>
                                        <p:tgtEl>
                                          <p:spTgt spid="1945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945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9459"/>
                                        </p:tgtEl>
                                        <p:attrNameLst>
                                          <p:attrName>ppt_w</p:attrName>
                                        </p:attrNameLst>
                                      </p:cBhvr>
                                      <p:tavLst>
                                        <p:tav tm="0">
                                          <p:val>
                                            <p:strVal val="#ppt_w*.05"/>
                                          </p:val>
                                        </p:tav>
                                        <p:tav tm="100000">
                                          <p:val>
                                            <p:strVal val="#ppt_w"/>
                                          </p:val>
                                        </p:tav>
                                      </p:tavLst>
                                    </p:anim>
                                    <p:anim calcmode="lin" valueType="num">
                                      <p:cBhvr>
                                        <p:cTn id="64" dur="1000" fill="hold"/>
                                        <p:tgtEl>
                                          <p:spTgt spid="1945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945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945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945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9459"/>
                                        </p:tgtEl>
                                      </p:cBhvr>
                                    </p:animEffect>
                                  </p:childTnLst>
                                </p:cTn>
                              </p:par>
                            </p:childTnLst>
                          </p:cTn>
                        </p:par>
                        <p:par>
                          <p:cTn id="69" fill="hold" nodeType="afterGroup">
                            <p:stCondLst>
                              <p:cond delay="10000"/>
                            </p:stCondLst>
                            <p:childTnLst>
                              <p:par>
                                <p:cTn id="70" presetID="42" presetClass="entr" presetSubtype="0" fill="hold" grpId="0" nodeType="afterEffect">
                                  <p:stCondLst>
                                    <p:cond delay="0"/>
                                  </p:stCondLst>
                                  <p:childTnLst>
                                    <p:set>
                                      <p:cBhvr>
                                        <p:cTn id="71" dur="1" fill="hold">
                                          <p:stCondLst>
                                            <p:cond delay="0"/>
                                          </p:stCondLst>
                                        </p:cTn>
                                        <p:tgtEl>
                                          <p:spTgt spid="19477"/>
                                        </p:tgtEl>
                                        <p:attrNameLst>
                                          <p:attrName>style.visibility</p:attrName>
                                        </p:attrNameLst>
                                      </p:cBhvr>
                                      <p:to>
                                        <p:strVal val="visible"/>
                                      </p:to>
                                    </p:set>
                                    <p:animEffect transition="in" filter="fade">
                                      <p:cBhvr>
                                        <p:cTn id="72" dur="1000"/>
                                        <p:tgtEl>
                                          <p:spTgt spid="19477"/>
                                        </p:tgtEl>
                                      </p:cBhvr>
                                    </p:animEffect>
                                    <p:anim calcmode="lin" valueType="num">
                                      <p:cBhvr>
                                        <p:cTn id="73" dur="1000" fill="hold"/>
                                        <p:tgtEl>
                                          <p:spTgt spid="19477"/>
                                        </p:tgtEl>
                                        <p:attrNameLst>
                                          <p:attrName>ppt_x</p:attrName>
                                        </p:attrNameLst>
                                      </p:cBhvr>
                                      <p:tavLst>
                                        <p:tav tm="0">
                                          <p:val>
                                            <p:strVal val="#ppt_x"/>
                                          </p:val>
                                        </p:tav>
                                        <p:tav tm="100000">
                                          <p:val>
                                            <p:strVal val="#ppt_x"/>
                                          </p:val>
                                        </p:tav>
                                      </p:tavLst>
                                    </p:anim>
                                    <p:anim calcmode="lin" valueType="num">
                                      <p:cBhvr>
                                        <p:cTn id="74" dur="1000" fill="hold"/>
                                        <p:tgtEl>
                                          <p:spTgt spid="19477"/>
                                        </p:tgtEl>
                                        <p:attrNameLst>
                                          <p:attrName>ppt_y</p:attrName>
                                        </p:attrNameLst>
                                      </p:cBhvr>
                                      <p:tavLst>
                                        <p:tav tm="0">
                                          <p:val>
                                            <p:strVal val="#ppt_y+.1"/>
                                          </p:val>
                                        </p:tav>
                                        <p:tav tm="100000">
                                          <p:val>
                                            <p:strVal val="#ppt_y"/>
                                          </p:val>
                                        </p:tav>
                                      </p:tavLst>
                                    </p:anim>
                                  </p:childTnLst>
                                </p:cTn>
                              </p:par>
                            </p:childTnLst>
                          </p:cTn>
                        </p:par>
                        <p:par>
                          <p:cTn id="75" fill="hold" nodeType="afterGroup">
                            <p:stCondLst>
                              <p:cond delay="11000"/>
                            </p:stCondLst>
                            <p:childTnLst>
                              <p:par>
                                <p:cTn id="76" presetID="3" presetClass="entr" presetSubtype="10" fill="hold" nodeType="afterEffect">
                                  <p:stCondLst>
                                    <p:cond delay="0"/>
                                  </p:stCondLst>
                                  <p:childTnLst>
                                    <p:set>
                                      <p:cBhvr>
                                        <p:cTn id="77" dur="1" fill="hold">
                                          <p:stCondLst>
                                            <p:cond delay="0"/>
                                          </p:stCondLst>
                                        </p:cTn>
                                        <p:tgtEl>
                                          <p:spTgt spid="19467"/>
                                        </p:tgtEl>
                                        <p:attrNameLst>
                                          <p:attrName>style.visibility</p:attrName>
                                        </p:attrNameLst>
                                      </p:cBhvr>
                                      <p:to>
                                        <p:strVal val="visible"/>
                                      </p:to>
                                    </p:set>
                                    <p:animEffect transition="in" filter="blinds(horizontal)">
                                      <p:cBhvr>
                                        <p:cTn id="78" dur="500"/>
                                        <p:tgtEl>
                                          <p:spTgt spid="19467"/>
                                        </p:tgtEl>
                                      </p:cBhvr>
                                    </p:animEffect>
                                  </p:childTnLst>
                                </p:cTn>
                              </p:par>
                            </p:childTnLst>
                          </p:cTn>
                        </p:par>
                        <p:par>
                          <p:cTn id="79" fill="hold" nodeType="afterGroup">
                            <p:stCondLst>
                              <p:cond delay="11500"/>
                            </p:stCondLst>
                            <p:childTnLst>
                              <p:par>
                                <p:cTn id="80" presetID="23" presetClass="entr" presetSubtype="16" fill="hold" grpId="0" nodeType="afterEffect">
                                  <p:stCondLst>
                                    <p:cond delay="0"/>
                                  </p:stCondLst>
                                  <p:childTnLst>
                                    <p:set>
                                      <p:cBhvr>
                                        <p:cTn id="81" dur="1" fill="hold">
                                          <p:stCondLst>
                                            <p:cond delay="0"/>
                                          </p:stCondLst>
                                        </p:cTn>
                                        <p:tgtEl>
                                          <p:spTgt spid="19472"/>
                                        </p:tgtEl>
                                        <p:attrNameLst>
                                          <p:attrName>style.visibility</p:attrName>
                                        </p:attrNameLst>
                                      </p:cBhvr>
                                      <p:to>
                                        <p:strVal val="visible"/>
                                      </p:to>
                                    </p:set>
                                    <p:anim calcmode="lin" valueType="num">
                                      <p:cBhvr>
                                        <p:cTn id="82" dur="500" fill="hold"/>
                                        <p:tgtEl>
                                          <p:spTgt spid="19472"/>
                                        </p:tgtEl>
                                        <p:attrNameLst>
                                          <p:attrName>ppt_w</p:attrName>
                                        </p:attrNameLst>
                                      </p:cBhvr>
                                      <p:tavLst>
                                        <p:tav tm="0">
                                          <p:val>
                                            <p:fltVal val="0"/>
                                          </p:val>
                                        </p:tav>
                                        <p:tav tm="100000">
                                          <p:val>
                                            <p:strVal val="#ppt_w"/>
                                          </p:val>
                                        </p:tav>
                                      </p:tavLst>
                                    </p:anim>
                                    <p:anim calcmode="lin" valueType="num">
                                      <p:cBhvr>
                                        <p:cTn id="83" dur="500" fill="hold"/>
                                        <p:tgtEl>
                                          <p:spTgt spid="19472"/>
                                        </p:tgtEl>
                                        <p:attrNameLst>
                                          <p:attrName>ppt_h</p:attrName>
                                        </p:attrNameLst>
                                      </p:cBhvr>
                                      <p:tavLst>
                                        <p:tav tm="0">
                                          <p:val>
                                            <p:fltVal val="0"/>
                                          </p:val>
                                        </p:tav>
                                        <p:tav tm="100000">
                                          <p:val>
                                            <p:strVal val="#ppt_h"/>
                                          </p:val>
                                        </p:tav>
                                      </p:tavLst>
                                    </p:anim>
                                  </p:childTnLst>
                                </p:cTn>
                              </p:par>
                            </p:childTnLst>
                          </p:cTn>
                        </p:par>
                        <p:par>
                          <p:cTn id="84" fill="hold" nodeType="afterGroup">
                            <p:stCondLst>
                              <p:cond delay="12000"/>
                            </p:stCondLst>
                            <p:childTnLst>
                              <p:par>
                                <p:cTn id="85" presetID="45" presetClass="entr" presetSubtype="0" fill="hold" grpId="0" nodeType="afterEffect">
                                  <p:stCondLst>
                                    <p:cond delay="0"/>
                                  </p:stCondLst>
                                  <p:iterate type="lt">
                                    <p:tmPct val="10000"/>
                                  </p:iterate>
                                  <p:childTnLst>
                                    <p:set>
                                      <p:cBhvr>
                                        <p:cTn id="86" dur="1" fill="hold">
                                          <p:stCondLst>
                                            <p:cond delay="0"/>
                                          </p:stCondLst>
                                        </p:cTn>
                                        <p:tgtEl>
                                          <p:spTgt spid="19475"/>
                                        </p:tgtEl>
                                        <p:attrNameLst>
                                          <p:attrName>style.visibility</p:attrName>
                                        </p:attrNameLst>
                                      </p:cBhvr>
                                      <p:to>
                                        <p:strVal val="visible"/>
                                      </p:to>
                                    </p:set>
                                    <p:animEffect transition="in" filter="fade">
                                      <p:cBhvr>
                                        <p:cTn id="87" dur="500"/>
                                        <p:tgtEl>
                                          <p:spTgt spid="19475"/>
                                        </p:tgtEl>
                                      </p:cBhvr>
                                    </p:animEffect>
                                    <p:anim calcmode="lin" valueType="num">
                                      <p:cBhvr>
                                        <p:cTn id="88" dur="500" fill="hold"/>
                                        <p:tgtEl>
                                          <p:spTgt spid="19475"/>
                                        </p:tgtEl>
                                        <p:attrNameLst>
                                          <p:attrName>ppt_w</p:attrName>
                                        </p:attrNameLst>
                                      </p:cBhvr>
                                      <p:tavLst>
                                        <p:tav tm="0" fmla="#ppt_w*sin(2.5*pi*$)">
                                          <p:val>
                                            <p:fltVal val="0"/>
                                          </p:val>
                                        </p:tav>
                                        <p:tav tm="100000">
                                          <p:val>
                                            <p:fltVal val="1"/>
                                          </p:val>
                                        </p:tav>
                                      </p:tavLst>
                                    </p:anim>
                                    <p:anim calcmode="lin" valueType="num">
                                      <p:cBhvr>
                                        <p:cTn id="89" dur="500" fill="hold"/>
                                        <p:tgtEl>
                                          <p:spTgt spid="19475"/>
                                        </p:tgtEl>
                                        <p:attrNameLst>
                                          <p:attrName>ppt_h</p:attrName>
                                        </p:attrNameLst>
                                      </p:cBhvr>
                                      <p:tavLst>
                                        <p:tav tm="0">
                                          <p:val>
                                            <p:strVal val="#ppt_h"/>
                                          </p:val>
                                        </p:tav>
                                        <p:tav tm="100000">
                                          <p:val>
                                            <p:strVal val="#ppt_h"/>
                                          </p:val>
                                        </p:tav>
                                      </p:tavLst>
                                    </p:anim>
                                  </p:childTnLst>
                                </p:cTn>
                              </p:par>
                            </p:childTnLst>
                          </p:cTn>
                        </p:par>
                        <p:par>
                          <p:cTn id="90" fill="hold" nodeType="afterGroup">
                            <p:stCondLst>
                              <p:cond delay="14050"/>
                            </p:stCondLst>
                            <p:childTnLst>
                              <p:par>
                                <p:cTn id="91" presetID="25" presetClass="entr" presetSubtype="0" fill="hold" nodeType="afterEffect">
                                  <p:stCondLst>
                                    <p:cond delay="0"/>
                                  </p:stCondLst>
                                  <p:childTnLst>
                                    <p:set>
                                      <p:cBhvr>
                                        <p:cTn id="92" dur="1" fill="hold">
                                          <p:stCondLst>
                                            <p:cond delay="0"/>
                                          </p:stCondLst>
                                        </p:cTn>
                                        <p:tgtEl>
                                          <p:spTgt spid="19460"/>
                                        </p:tgtEl>
                                        <p:attrNameLst>
                                          <p:attrName>style.visibility</p:attrName>
                                        </p:attrNameLst>
                                      </p:cBhvr>
                                      <p:to>
                                        <p:strVal val="visible"/>
                                      </p:to>
                                    </p:set>
                                    <p:anim calcmode="lin" valueType="num">
                                      <p:cBhvr>
                                        <p:cTn id="93" dur="500" decel="50000" fill="hold">
                                          <p:stCondLst>
                                            <p:cond delay="0"/>
                                          </p:stCondLst>
                                        </p:cTn>
                                        <p:tgtEl>
                                          <p:spTgt spid="19460"/>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9460"/>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9460"/>
                                        </p:tgtEl>
                                        <p:attrNameLst>
                                          <p:attrName>ppt_w</p:attrName>
                                        </p:attrNameLst>
                                      </p:cBhvr>
                                      <p:tavLst>
                                        <p:tav tm="0">
                                          <p:val>
                                            <p:strVal val="#ppt_w*.05"/>
                                          </p:val>
                                        </p:tav>
                                        <p:tav tm="100000">
                                          <p:val>
                                            <p:strVal val="#ppt_w"/>
                                          </p:val>
                                        </p:tav>
                                      </p:tavLst>
                                    </p:anim>
                                    <p:anim calcmode="lin" valueType="num">
                                      <p:cBhvr>
                                        <p:cTn id="96" dur="1000" fill="hold"/>
                                        <p:tgtEl>
                                          <p:spTgt spid="19460"/>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9460"/>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9460"/>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9460"/>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9460"/>
                                        </p:tgtEl>
                                      </p:cBhvr>
                                    </p:animEffect>
                                  </p:childTnLst>
                                </p:cTn>
                              </p:par>
                            </p:childTnLst>
                          </p:cTn>
                        </p:par>
                        <p:par>
                          <p:cTn id="101" fill="hold" nodeType="afterGroup">
                            <p:stCondLst>
                              <p:cond delay="15050"/>
                            </p:stCondLst>
                            <p:childTnLst>
                              <p:par>
                                <p:cTn id="102" presetID="42" presetClass="entr" presetSubtype="0" fill="hold" grpId="0" nodeType="afterEffect">
                                  <p:stCondLst>
                                    <p:cond delay="0"/>
                                  </p:stCondLst>
                                  <p:childTnLst>
                                    <p:set>
                                      <p:cBhvr>
                                        <p:cTn id="103" dur="1" fill="hold">
                                          <p:stCondLst>
                                            <p:cond delay="0"/>
                                          </p:stCondLst>
                                        </p:cTn>
                                        <p:tgtEl>
                                          <p:spTgt spid="19478"/>
                                        </p:tgtEl>
                                        <p:attrNameLst>
                                          <p:attrName>style.visibility</p:attrName>
                                        </p:attrNameLst>
                                      </p:cBhvr>
                                      <p:to>
                                        <p:strVal val="visible"/>
                                      </p:to>
                                    </p:set>
                                    <p:animEffect transition="in" filter="fade">
                                      <p:cBhvr>
                                        <p:cTn id="104" dur="1000"/>
                                        <p:tgtEl>
                                          <p:spTgt spid="19478"/>
                                        </p:tgtEl>
                                      </p:cBhvr>
                                    </p:animEffect>
                                    <p:anim calcmode="lin" valueType="num">
                                      <p:cBhvr>
                                        <p:cTn id="105" dur="1000" fill="hold"/>
                                        <p:tgtEl>
                                          <p:spTgt spid="19478"/>
                                        </p:tgtEl>
                                        <p:attrNameLst>
                                          <p:attrName>ppt_x</p:attrName>
                                        </p:attrNameLst>
                                      </p:cBhvr>
                                      <p:tavLst>
                                        <p:tav tm="0">
                                          <p:val>
                                            <p:strVal val="#ppt_x"/>
                                          </p:val>
                                        </p:tav>
                                        <p:tav tm="100000">
                                          <p:val>
                                            <p:strVal val="#ppt_x"/>
                                          </p:val>
                                        </p:tav>
                                      </p:tavLst>
                                    </p:anim>
                                    <p:anim calcmode="lin" valueType="num">
                                      <p:cBhvr>
                                        <p:cTn id="106" dur="1000" fill="hold"/>
                                        <p:tgtEl>
                                          <p:spTgt spid="19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0" grpId="0" autoUpdateAnimBg="0"/>
      <p:bldP spid="19471" grpId="0" autoUpdateAnimBg="0"/>
      <p:bldP spid="19472" grpId="0" autoUpdateAnimBg="0"/>
      <p:bldP spid="19473" grpId="0" autoUpdateAnimBg="0"/>
      <p:bldP spid="19474" grpId="0" autoUpdateAnimBg="0"/>
      <p:bldP spid="19475" grpId="0" autoUpdateAnimBg="0"/>
      <p:bldP spid="19476" grpId="0" autoUpdateAnimBg="0"/>
      <p:bldP spid="19477" grpId="0" autoUpdateAnimBg="0"/>
      <p:bldP spid="19478" grpId="0" autoUpdateAnimBg="0"/>
      <p:bldP spid="1947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587375" y="1314450"/>
            <a:ext cx="3082925" cy="365125"/>
            <a:chOff x="0" y="0"/>
            <a:chExt cx="2082" cy="306"/>
          </a:xfrm>
        </p:grpSpPr>
        <p:sp>
          <p:nvSpPr>
            <p:cNvPr id="19475" name="圆角矩形 29"/>
            <p:cNvSpPr>
              <a:spLocks noChangeArrowheads="1"/>
            </p:cNvSpPr>
            <p:nvPr/>
          </p:nvSpPr>
          <p:spPr bwMode="auto">
            <a:xfrm>
              <a:off x="0" y="0"/>
              <a:ext cx="2082" cy="306"/>
            </a:xfrm>
            <a:prstGeom prst="roundRect">
              <a:avLst>
                <a:gd name="adj" fmla="val 19264"/>
              </a:avLst>
            </a:prstGeom>
            <a:solidFill>
              <a:srgbClr val="7F7F7F"/>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19476" name="圆角矩形 30"/>
            <p:cNvSpPr>
              <a:spLocks noChangeArrowheads="1"/>
            </p:cNvSpPr>
            <p:nvPr/>
          </p:nvSpPr>
          <p:spPr bwMode="auto">
            <a:xfrm>
              <a:off x="13" y="12"/>
              <a:ext cx="2051" cy="282"/>
            </a:xfrm>
            <a:prstGeom prst="roundRect">
              <a:avLst>
                <a:gd name="adj" fmla="val 16667"/>
              </a:avLst>
            </a:prstGeom>
            <a:gradFill rotWithShape="0">
              <a:gsLst>
                <a:gs pos="0">
                  <a:srgbClr val="FFFFFF"/>
                </a:gs>
                <a:gs pos="46001">
                  <a:srgbClr val="FFFFFF"/>
                </a:gs>
                <a:gs pos="47000">
                  <a:srgbClr val="D9D9D9"/>
                </a:gs>
                <a:gs pos="100000">
                  <a:srgbClr val="F2F2F2"/>
                </a:gs>
              </a:gsLst>
              <a:lin ang="5400000" scaled="1"/>
            </a:gradFill>
            <a:ln w="28575">
              <a:solidFill>
                <a:srgbClr val="FFFFFF"/>
              </a:solidFill>
              <a:round/>
              <a:headEnd/>
              <a:tailEnd/>
            </a:ln>
            <a:effectLst>
              <a:outerShdw dist="38100" dir="2700000" algn="ctr" rotWithShape="0">
                <a:srgbClr val="000000">
                  <a:alpha val="39000"/>
                </a:srgbClr>
              </a:outerShdw>
            </a:effec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19477" name="同侧圆角矩形 32"/>
            <p:cNvSpPr>
              <a:spLocks noChangeArrowheads="1"/>
            </p:cNvSpPr>
            <p:nvPr/>
          </p:nvSpPr>
          <p:spPr bwMode="auto">
            <a:xfrm rot="-5400000">
              <a:off x="-8" y="54"/>
              <a:ext cx="265" cy="200"/>
            </a:xfrm>
            <a:custGeom>
              <a:avLst/>
              <a:gdLst>
                <a:gd name="T0" fmla="*/ 0 w 547411"/>
                <a:gd name="T1" fmla="*/ 0 h 342900"/>
                <a:gd name="T2" fmla="*/ 0 w 547411"/>
                <a:gd name="T3" fmla="*/ 0 h 342900"/>
                <a:gd name="T4" fmla="*/ 0 w 547411"/>
                <a:gd name="T5" fmla="*/ 0 h 342900"/>
                <a:gd name="T6" fmla="*/ 0 w 547411"/>
                <a:gd name="T7" fmla="*/ 0 h 342900"/>
                <a:gd name="T8" fmla="*/ 0 60000 65536"/>
                <a:gd name="T9" fmla="*/ 5898240 60000 65536"/>
                <a:gd name="T10" fmla="*/ 11796480 60000 65536"/>
                <a:gd name="T11" fmla="*/ 17694720 60000 65536"/>
                <a:gd name="T12" fmla="*/ 24788 w 547411"/>
                <a:gd name="T13" fmla="*/ 25718 h 342900"/>
                <a:gd name="T14" fmla="*/ 522623 w 547411"/>
                <a:gd name="T15" fmla="*/ 342900 h 342900"/>
              </a:gdLst>
              <a:ahLst/>
              <a:cxnLst>
                <a:cxn ang="T8">
                  <a:pos x="T0" y="T1"/>
                </a:cxn>
                <a:cxn ang="T9">
                  <a:pos x="T2" y="T3"/>
                </a:cxn>
                <a:cxn ang="T10">
                  <a:pos x="T4" y="T5"/>
                </a:cxn>
                <a:cxn ang="T11">
                  <a:pos x="T6" y="T7"/>
                </a:cxn>
              </a:cxnLst>
              <a:rect l="T12" t="T13" r="T14" b="T15"/>
              <a:pathLst>
                <a:path w="547411" h="342900">
                  <a:moveTo>
                    <a:pt x="85334" y="0"/>
                  </a:moveTo>
                  <a:lnTo>
                    <a:pt x="462077" y="0"/>
                  </a:lnTo>
                  <a:lnTo>
                    <a:pt x="462076" y="0"/>
                  </a:lnTo>
                  <a:cubicBezTo>
                    <a:pt x="509205" y="0"/>
                    <a:pt x="547411" y="38205"/>
                    <a:pt x="547411" y="85334"/>
                  </a:cubicBezTo>
                  <a:lnTo>
                    <a:pt x="547411" y="342900"/>
                  </a:lnTo>
                  <a:lnTo>
                    <a:pt x="0" y="342900"/>
                  </a:lnTo>
                  <a:lnTo>
                    <a:pt x="0" y="85334"/>
                  </a:lnTo>
                  <a:cubicBezTo>
                    <a:pt x="0" y="38205"/>
                    <a:pt x="38205" y="0"/>
                    <a:pt x="85333" y="0"/>
                  </a:cubicBezTo>
                  <a:lnTo>
                    <a:pt x="85334" y="0"/>
                  </a:lnTo>
                  <a:close/>
                </a:path>
              </a:pathLst>
            </a:custGeom>
            <a:gradFill rotWithShape="1">
              <a:gsLst>
                <a:gs pos="0">
                  <a:srgbClr val="00B0F0"/>
                </a:gs>
                <a:gs pos="100000">
                  <a:srgbClr val="00206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p>
              <a:endParaRPr lang="zh-CN" altLang="en-US"/>
            </a:p>
          </p:txBody>
        </p:sp>
        <p:grpSp>
          <p:nvGrpSpPr>
            <p:cNvPr id="19478" name="L 形 49"/>
            <p:cNvGrpSpPr>
              <a:grpSpLocks/>
            </p:cNvGrpSpPr>
            <p:nvPr/>
          </p:nvGrpSpPr>
          <p:grpSpPr bwMode="auto">
            <a:xfrm>
              <a:off x="62" y="70"/>
              <a:ext cx="175" cy="185"/>
              <a:chOff x="0" y="0"/>
              <a:chExt cx="298704" cy="384048"/>
            </a:xfrm>
          </p:grpSpPr>
          <p:pic>
            <p:nvPicPr>
              <p:cNvPr id="19479" name="L 形 4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8704"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Text Box 8"/>
              <p:cNvSpPr txBox="1">
                <a:spLocks noChangeArrowheads="1"/>
              </p:cNvSpPr>
              <p:nvPr/>
            </p:nvSpPr>
            <p:spPr bwMode="auto">
              <a:xfrm rot="-8100000">
                <a:off x="33048" y="115160"/>
                <a:ext cx="163136" cy="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时尚中黑简体" pitchFamily="2" charset="-122"/>
                  <a:ea typeface="时尚中黑简体" pitchFamily="2" charset="-122"/>
                </a:endParaRPr>
              </a:p>
            </p:txBody>
          </p:sp>
        </p:grpSp>
      </p:grpSp>
      <p:pic>
        <p:nvPicPr>
          <p:cNvPr id="20489" name="Picture 9" descr="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50" y="1671638"/>
            <a:ext cx="31210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90" name="直接连接符 5"/>
          <p:cNvCxnSpPr>
            <a:cxnSpLocks noChangeShapeType="1"/>
          </p:cNvCxnSpPr>
          <p:nvPr/>
        </p:nvCxnSpPr>
        <p:spPr bwMode="auto">
          <a:xfrm flipH="1">
            <a:off x="6326188" y="2497138"/>
            <a:ext cx="2301875" cy="0"/>
          </a:xfrm>
          <a:prstGeom prst="line">
            <a:avLst/>
          </a:prstGeom>
          <a:noFill/>
          <a:ln w="6350">
            <a:solidFill>
              <a:srgbClr val="008080"/>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20491" name="直接连接符 6"/>
          <p:cNvCxnSpPr>
            <a:cxnSpLocks noChangeShapeType="1"/>
          </p:cNvCxnSpPr>
          <p:nvPr/>
        </p:nvCxnSpPr>
        <p:spPr bwMode="auto">
          <a:xfrm flipH="1">
            <a:off x="2363788" y="2649538"/>
            <a:ext cx="2133600" cy="0"/>
          </a:xfrm>
          <a:prstGeom prst="line">
            <a:avLst/>
          </a:prstGeom>
          <a:noFill/>
          <a:ln w="6350">
            <a:solidFill>
              <a:srgbClr val="FF6600"/>
            </a:solidFill>
            <a:prstDash val="sysDot"/>
            <a:round/>
            <a:headEnd type="oval" w="med" len="med"/>
            <a:tailEnd type="oval" w="med" len="med"/>
          </a:ln>
          <a:extLst>
            <a:ext uri="{909E8E84-426E-40DD-AFC4-6F175D3DCCD1}">
              <a14:hiddenFill xmlns:a14="http://schemas.microsoft.com/office/drawing/2010/main">
                <a:noFill/>
              </a14:hiddenFill>
            </a:ext>
          </a:extLst>
        </p:spPr>
      </p:cxnSp>
      <p:sp>
        <p:nvSpPr>
          <p:cNvPr id="20492" name="TextBox 11"/>
          <p:cNvSpPr txBox="1">
            <a:spLocks noChangeArrowheads="1"/>
          </p:cNvSpPr>
          <p:nvPr/>
        </p:nvSpPr>
        <p:spPr bwMode="auto">
          <a:xfrm flipH="1">
            <a:off x="7245350" y="1985963"/>
            <a:ext cx="11461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100">
                <a:solidFill>
                  <a:srgbClr val="404040"/>
                </a:solidFill>
              </a:rPr>
              <a:t>点击添加文本    </a:t>
            </a:r>
            <a:endParaRPr lang="en-US" altLang="zh-CN" sz="1100">
              <a:solidFill>
                <a:srgbClr val="404040"/>
              </a:solidFill>
            </a:endParaRPr>
          </a:p>
          <a:p>
            <a:pPr algn="r" eaLnBrk="1" fontAlgn="base" hangingPunct="1"/>
            <a:r>
              <a:rPr lang="zh-CN" altLang="en-US" sz="1100">
                <a:solidFill>
                  <a:srgbClr val="404040"/>
                </a:solidFill>
              </a:rPr>
              <a:t>点击添加文本</a:t>
            </a:r>
            <a:endParaRPr lang="en-US" altLang="zh-CN" sz="1100">
              <a:solidFill>
                <a:srgbClr val="404040"/>
              </a:solidFill>
            </a:endParaRPr>
          </a:p>
        </p:txBody>
      </p:sp>
      <p:sp>
        <p:nvSpPr>
          <p:cNvPr id="20493" name="TextBox 11"/>
          <p:cNvSpPr txBox="1">
            <a:spLocks noChangeArrowheads="1"/>
          </p:cNvSpPr>
          <p:nvPr/>
        </p:nvSpPr>
        <p:spPr bwMode="auto">
          <a:xfrm flipH="1">
            <a:off x="6935788" y="1682750"/>
            <a:ext cx="14573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500" b="1">
                <a:solidFill>
                  <a:srgbClr val="404040"/>
                </a:solidFill>
              </a:rPr>
              <a:t>点击添加文本    </a:t>
            </a:r>
            <a:endParaRPr lang="en-US" altLang="zh-CN" sz="1500" b="1">
              <a:solidFill>
                <a:srgbClr val="404040"/>
              </a:solidFill>
            </a:endParaRPr>
          </a:p>
        </p:txBody>
      </p:sp>
      <p:sp>
        <p:nvSpPr>
          <p:cNvPr id="20494" name="TextBox 11"/>
          <p:cNvSpPr txBox="1">
            <a:spLocks noChangeArrowheads="1"/>
          </p:cNvSpPr>
          <p:nvPr/>
        </p:nvSpPr>
        <p:spPr bwMode="auto">
          <a:xfrm flipH="1">
            <a:off x="2525713" y="2185988"/>
            <a:ext cx="11461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100">
                <a:solidFill>
                  <a:srgbClr val="404040"/>
                </a:solidFill>
              </a:rPr>
              <a:t>点击添加文本    </a:t>
            </a:r>
            <a:endParaRPr lang="en-US" altLang="zh-CN" sz="1100">
              <a:solidFill>
                <a:srgbClr val="404040"/>
              </a:solidFill>
            </a:endParaRPr>
          </a:p>
          <a:p>
            <a:pPr algn="r" eaLnBrk="1" fontAlgn="base" hangingPunct="1"/>
            <a:r>
              <a:rPr lang="zh-CN" altLang="en-US" sz="1100">
                <a:solidFill>
                  <a:srgbClr val="404040"/>
                </a:solidFill>
              </a:rPr>
              <a:t>点击添加文本</a:t>
            </a:r>
            <a:endParaRPr lang="en-US" altLang="zh-CN" sz="1100">
              <a:solidFill>
                <a:srgbClr val="404040"/>
              </a:solidFill>
            </a:endParaRPr>
          </a:p>
        </p:txBody>
      </p:sp>
      <p:sp>
        <p:nvSpPr>
          <p:cNvPr id="20495" name="TextBox 11"/>
          <p:cNvSpPr txBox="1">
            <a:spLocks noChangeArrowheads="1"/>
          </p:cNvSpPr>
          <p:nvPr/>
        </p:nvSpPr>
        <p:spPr bwMode="auto">
          <a:xfrm flipH="1">
            <a:off x="2516188" y="1957388"/>
            <a:ext cx="14573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500" b="1">
                <a:solidFill>
                  <a:srgbClr val="404040"/>
                </a:solidFill>
              </a:rPr>
              <a:t>点击添加文本    </a:t>
            </a:r>
            <a:endParaRPr lang="en-US" altLang="zh-CN" sz="1500" b="1">
              <a:solidFill>
                <a:srgbClr val="404040"/>
              </a:solidFill>
            </a:endParaRPr>
          </a:p>
        </p:txBody>
      </p:sp>
      <p:cxnSp>
        <p:nvCxnSpPr>
          <p:cNvPr id="20496" name="直接连接符 5"/>
          <p:cNvCxnSpPr>
            <a:cxnSpLocks noChangeShapeType="1"/>
          </p:cNvCxnSpPr>
          <p:nvPr/>
        </p:nvCxnSpPr>
        <p:spPr bwMode="auto">
          <a:xfrm flipH="1">
            <a:off x="6326188" y="4021138"/>
            <a:ext cx="2362200" cy="0"/>
          </a:xfrm>
          <a:prstGeom prst="line">
            <a:avLst/>
          </a:prstGeom>
          <a:noFill/>
          <a:ln w="6350">
            <a:solidFill>
              <a:srgbClr val="008000"/>
            </a:solidFill>
            <a:prstDash val="sysDot"/>
            <a:round/>
            <a:headEnd type="oval" w="med" len="med"/>
            <a:tailEnd type="oval" w="med" len="med"/>
          </a:ln>
          <a:extLst>
            <a:ext uri="{909E8E84-426E-40DD-AFC4-6F175D3DCCD1}">
              <a14:hiddenFill xmlns:a14="http://schemas.microsoft.com/office/drawing/2010/main">
                <a:noFill/>
              </a14:hiddenFill>
            </a:ext>
          </a:extLst>
        </p:spPr>
      </p:cxnSp>
      <p:sp>
        <p:nvSpPr>
          <p:cNvPr id="20497" name="TextBox 11"/>
          <p:cNvSpPr txBox="1">
            <a:spLocks noChangeArrowheads="1"/>
          </p:cNvSpPr>
          <p:nvPr/>
        </p:nvSpPr>
        <p:spPr bwMode="auto">
          <a:xfrm flipH="1">
            <a:off x="7386638" y="3519488"/>
            <a:ext cx="11461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100">
                <a:solidFill>
                  <a:srgbClr val="404040"/>
                </a:solidFill>
              </a:rPr>
              <a:t>点击添加文本    </a:t>
            </a:r>
            <a:endParaRPr lang="en-US" altLang="zh-CN" sz="1100">
              <a:solidFill>
                <a:srgbClr val="404040"/>
              </a:solidFill>
            </a:endParaRPr>
          </a:p>
          <a:p>
            <a:pPr algn="r" eaLnBrk="1" fontAlgn="base" hangingPunct="1"/>
            <a:r>
              <a:rPr lang="zh-CN" altLang="en-US" sz="1100">
                <a:solidFill>
                  <a:srgbClr val="404040"/>
                </a:solidFill>
              </a:rPr>
              <a:t>点击添加文本</a:t>
            </a:r>
            <a:endParaRPr lang="en-US" altLang="zh-CN" sz="1100">
              <a:solidFill>
                <a:srgbClr val="404040"/>
              </a:solidFill>
            </a:endParaRPr>
          </a:p>
        </p:txBody>
      </p:sp>
      <p:sp>
        <p:nvSpPr>
          <p:cNvPr id="20498" name="TextBox 11"/>
          <p:cNvSpPr txBox="1">
            <a:spLocks noChangeArrowheads="1"/>
          </p:cNvSpPr>
          <p:nvPr/>
        </p:nvSpPr>
        <p:spPr bwMode="auto">
          <a:xfrm flipH="1">
            <a:off x="7080250" y="3216275"/>
            <a:ext cx="14557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500" b="1">
                <a:solidFill>
                  <a:srgbClr val="404040"/>
                </a:solidFill>
              </a:rPr>
              <a:t>点击添加文本    </a:t>
            </a:r>
            <a:endParaRPr lang="en-US" altLang="zh-CN" sz="1500" b="1">
              <a:solidFill>
                <a:srgbClr val="404040"/>
              </a:solidFill>
            </a:endParaRPr>
          </a:p>
        </p:txBody>
      </p:sp>
      <p:cxnSp>
        <p:nvCxnSpPr>
          <p:cNvPr id="20499" name="直接连接符 6"/>
          <p:cNvCxnSpPr>
            <a:cxnSpLocks noChangeShapeType="1"/>
          </p:cNvCxnSpPr>
          <p:nvPr/>
        </p:nvCxnSpPr>
        <p:spPr bwMode="auto">
          <a:xfrm flipH="1">
            <a:off x="2363788" y="4021138"/>
            <a:ext cx="2362200" cy="0"/>
          </a:xfrm>
          <a:prstGeom prst="line">
            <a:avLst/>
          </a:prstGeom>
          <a:noFill/>
          <a:ln w="6350">
            <a:solidFill>
              <a:srgbClr val="FF0000"/>
            </a:solidFill>
            <a:prstDash val="sysDot"/>
            <a:round/>
            <a:headEnd type="oval" w="med" len="med"/>
            <a:tailEnd type="oval" w="med" len="med"/>
          </a:ln>
          <a:extLst>
            <a:ext uri="{909E8E84-426E-40DD-AFC4-6F175D3DCCD1}">
              <a14:hiddenFill xmlns:a14="http://schemas.microsoft.com/office/drawing/2010/main">
                <a:noFill/>
              </a14:hiddenFill>
            </a:ext>
          </a:extLst>
        </p:spPr>
      </p:cxnSp>
      <p:sp>
        <p:nvSpPr>
          <p:cNvPr id="20500" name="TextBox 11"/>
          <p:cNvSpPr txBox="1">
            <a:spLocks noChangeArrowheads="1"/>
          </p:cNvSpPr>
          <p:nvPr/>
        </p:nvSpPr>
        <p:spPr bwMode="auto">
          <a:xfrm flipH="1">
            <a:off x="2506663" y="3489325"/>
            <a:ext cx="11461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100">
                <a:solidFill>
                  <a:srgbClr val="404040"/>
                </a:solidFill>
              </a:rPr>
              <a:t>点击添加文本    </a:t>
            </a:r>
            <a:endParaRPr lang="en-US" altLang="zh-CN" sz="1100">
              <a:solidFill>
                <a:srgbClr val="404040"/>
              </a:solidFill>
            </a:endParaRPr>
          </a:p>
          <a:p>
            <a:pPr algn="r" eaLnBrk="1" fontAlgn="base" hangingPunct="1"/>
            <a:r>
              <a:rPr lang="zh-CN" altLang="en-US" sz="1100">
                <a:solidFill>
                  <a:srgbClr val="404040"/>
                </a:solidFill>
              </a:rPr>
              <a:t>点击添加文本</a:t>
            </a:r>
            <a:endParaRPr lang="en-US" altLang="zh-CN" sz="1100">
              <a:solidFill>
                <a:srgbClr val="404040"/>
              </a:solidFill>
            </a:endParaRPr>
          </a:p>
        </p:txBody>
      </p:sp>
      <p:sp>
        <p:nvSpPr>
          <p:cNvPr id="20501" name="TextBox 11"/>
          <p:cNvSpPr txBox="1">
            <a:spLocks noChangeArrowheads="1"/>
          </p:cNvSpPr>
          <p:nvPr/>
        </p:nvSpPr>
        <p:spPr bwMode="auto">
          <a:xfrm flipH="1">
            <a:off x="2508250" y="3259138"/>
            <a:ext cx="14557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r>
              <a:rPr lang="zh-CN" altLang="en-US" sz="1500" b="1">
                <a:solidFill>
                  <a:srgbClr val="404040"/>
                </a:solidFill>
              </a:rPr>
              <a:t>点击添加文本    </a:t>
            </a:r>
            <a:endParaRPr lang="en-US" altLang="zh-CN" sz="1500" b="1">
              <a:solidFill>
                <a:srgbClr val="404040"/>
              </a:solidFill>
            </a:endParaRPr>
          </a:p>
        </p:txBody>
      </p:sp>
      <p:sp>
        <p:nvSpPr>
          <p:cNvPr id="20502" name="TextBox 31"/>
          <p:cNvSpPr txBox="1">
            <a:spLocks noChangeArrowheads="1"/>
          </p:cNvSpPr>
          <p:nvPr/>
        </p:nvSpPr>
        <p:spPr bwMode="auto">
          <a:xfrm>
            <a:off x="1352550" y="1373188"/>
            <a:ext cx="16843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fontAlgn="base"/>
            <a:r>
              <a:rPr lang="zh-CN" altLang="en-US" sz="1500" b="1">
                <a:solidFill>
                  <a:srgbClr val="000000"/>
                </a:solidFill>
                <a:latin typeface="宋体" pitchFamily="2" charset="-122"/>
                <a:ea typeface="宋体" pitchFamily="2" charset="-122"/>
              </a:rPr>
              <a:t>输入文本标题</a:t>
            </a:r>
          </a:p>
        </p:txBody>
      </p:sp>
      <p:sp>
        <p:nvSpPr>
          <p:cNvPr id="20503" name="Text Box 23"/>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20504" name="Picture 24" descr="放大镜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689100"/>
            <a:ext cx="236855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95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0503"/>
                                        </p:tgtEl>
                                        <p:attrNameLst>
                                          <p:attrName>style.visibility</p:attrName>
                                        </p:attrNameLst>
                                      </p:cBhvr>
                                      <p:to>
                                        <p:strVal val="visible"/>
                                      </p:to>
                                    </p:set>
                                    <p:anim by="(-#ppt_w*2)" calcmode="lin" valueType="num">
                                      <p:cBhvr rctx="PPT">
                                        <p:cTn id="7" dur="250" autoRev="1" fill="hold">
                                          <p:stCondLst>
                                            <p:cond delay="0"/>
                                          </p:stCondLst>
                                        </p:cTn>
                                        <p:tgtEl>
                                          <p:spTgt spid="20503"/>
                                        </p:tgtEl>
                                        <p:attrNameLst>
                                          <p:attrName>ppt_w</p:attrName>
                                        </p:attrNameLst>
                                      </p:cBhvr>
                                    </p:anim>
                                    <p:anim by="(#ppt_w*0.50)" calcmode="lin" valueType="num">
                                      <p:cBhvr>
                                        <p:cTn id="8" dur="250" decel="50000" autoRev="1" fill="hold">
                                          <p:stCondLst>
                                            <p:cond delay="0"/>
                                          </p:stCondLst>
                                        </p:cTn>
                                        <p:tgtEl>
                                          <p:spTgt spid="20503"/>
                                        </p:tgtEl>
                                        <p:attrNameLst>
                                          <p:attrName>ppt_x</p:attrName>
                                        </p:attrNameLst>
                                      </p:cBhvr>
                                    </p:anim>
                                    <p:anim from="(-#ppt_h/2)" to="(#ppt_y)" calcmode="lin" valueType="num">
                                      <p:cBhvr>
                                        <p:cTn id="9" dur="500" fill="hold">
                                          <p:stCondLst>
                                            <p:cond delay="0"/>
                                          </p:stCondLst>
                                        </p:cTn>
                                        <p:tgtEl>
                                          <p:spTgt spid="20503"/>
                                        </p:tgtEl>
                                        <p:attrNameLst>
                                          <p:attrName>ppt_y</p:attrName>
                                        </p:attrNameLst>
                                      </p:cBhvr>
                                    </p:anim>
                                    <p:animRot by="21600000">
                                      <p:cBhvr>
                                        <p:cTn id="10" dur="500" fill="hold">
                                          <p:stCondLst>
                                            <p:cond delay="0"/>
                                          </p:stCondLst>
                                        </p:cTn>
                                        <p:tgtEl>
                                          <p:spTgt spid="20503"/>
                                        </p:tgtEl>
                                        <p:attrNameLst>
                                          <p:attrName>r</p:attrName>
                                        </p:attrNameLst>
                                      </p:cBhvr>
                                    </p:animRot>
                                  </p:childTnLst>
                                </p:cTn>
                              </p:par>
                            </p:childTnLst>
                          </p:cTn>
                        </p:par>
                        <p:par>
                          <p:cTn id="11" fill="hold" nodeType="afterGroup">
                            <p:stCondLst>
                              <p:cond delay="900"/>
                            </p:stCondLst>
                            <p:childTnLst>
                              <p:par>
                                <p:cTn id="12" presetID="18" presetClass="entr" presetSubtype="6" fill="hold" nodeType="after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strips(downRight)">
                                      <p:cBhvr>
                                        <p:cTn id="14" dur="1000"/>
                                        <p:tgtEl>
                                          <p:spTgt spid="20482"/>
                                        </p:tgtEl>
                                      </p:cBhvr>
                                    </p:animEffect>
                                  </p:childTnLst>
                                </p:cTn>
                              </p:par>
                            </p:childTnLst>
                          </p:cTn>
                        </p:par>
                        <p:par>
                          <p:cTn id="15" fill="hold" nodeType="afterGroup">
                            <p:stCondLst>
                              <p:cond delay="19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0502"/>
                                        </p:tgtEl>
                                        <p:attrNameLst>
                                          <p:attrName>style.visibility</p:attrName>
                                        </p:attrNameLst>
                                      </p:cBhvr>
                                      <p:to>
                                        <p:strVal val="visible"/>
                                      </p:to>
                                    </p:set>
                                    <p:anim calcmode="lin" valueType="num">
                                      <p:cBhvr>
                                        <p:cTn id="18" dur="500" fill="hold"/>
                                        <p:tgtEl>
                                          <p:spTgt spid="20502"/>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0502"/>
                                        </p:tgtEl>
                                        <p:attrNameLst>
                                          <p:attrName>ppt_y</p:attrName>
                                        </p:attrNameLst>
                                      </p:cBhvr>
                                      <p:tavLst>
                                        <p:tav tm="0">
                                          <p:val>
                                            <p:strVal val="#ppt_y"/>
                                          </p:val>
                                        </p:tav>
                                        <p:tav tm="100000">
                                          <p:val>
                                            <p:strVal val="#ppt_y"/>
                                          </p:val>
                                        </p:tav>
                                      </p:tavLst>
                                    </p:anim>
                                    <p:anim calcmode="lin" valueType="num">
                                      <p:cBhvr>
                                        <p:cTn id="20" dur="500" fill="hold"/>
                                        <p:tgtEl>
                                          <p:spTgt spid="20502"/>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050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0502"/>
                                        </p:tgtEl>
                                      </p:cBhvr>
                                    </p:animEffect>
                                  </p:childTnLst>
                                </p:cTn>
                              </p:par>
                            </p:childTnLst>
                          </p:cTn>
                        </p:par>
                        <p:par>
                          <p:cTn id="23" fill="hold" nodeType="afterGroup">
                            <p:stCondLst>
                              <p:cond delay="2650"/>
                            </p:stCondLst>
                            <p:childTnLst>
                              <p:par>
                                <p:cTn id="24" presetID="49" presetClass="entr" presetSubtype="0" decel="100000" fill="hold" nodeType="afterEffect">
                                  <p:stCondLst>
                                    <p:cond delay="0"/>
                                  </p:stCondLst>
                                  <p:childTnLst>
                                    <p:set>
                                      <p:cBhvr>
                                        <p:cTn id="25" dur="1" fill="hold">
                                          <p:stCondLst>
                                            <p:cond delay="0"/>
                                          </p:stCondLst>
                                        </p:cTn>
                                        <p:tgtEl>
                                          <p:spTgt spid="20504"/>
                                        </p:tgtEl>
                                        <p:attrNameLst>
                                          <p:attrName>style.visibility</p:attrName>
                                        </p:attrNameLst>
                                      </p:cBhvr>
                                      <p:to>
                                        <p:strVal val="visible"/>
                                      </p:to>
                                    </p:set>
                                    <p:anim calcmode="lin" valueType="num">
                                      <p:cBhvr>
                                        <p:cTn id="26" dur="500" fill="hold"/>
                                        <p:tgtEl>
                                          <p:spTgt spid="20504"/>
                                        </p:tgtEl>
                                        <p:attrNameLst>
                                          <p:attrName>ppt_w</p:attrName>
                                        </p:attrNameLst>
                                      </p:cBhvr>
                                      <p:tavLst>
                                        <p:tav tm="0">
                                          <p:val>
                                            <p:fltVal val="0"/>
                                          </p:val>
                                        </p:tav>
                                        <p:tav tm="100000">
                                          <p:val>
                                            <p:strVal val="#ppt_w"/>
                                          </p:val>
                                        </p:tav>
                                      </p:tavLst>
                                    </p:anim>
                                    <p:anim calcmode="lin" valueType="num">
                                      <p:cBhvr>
                                        <p:cTn id="27" dur="500" fill="hold"/>
                                        <p:tgtEl>
                                          <p:spTgt spid="20504"/>
                                        </p:tgtEl>
                                        <p:attrNameLst>
                                          <p:attrName>ppt_h</p:attrName>
                                        </p:attrNameLst>
                                      </p:cBhvr>
                                      <p:tavLst>
                                        <p:tav tm="0">
                                          <p:val>
                                            <p:fltVal val="0"/>
                                          </p:val>
                                        </p:tav>
                                        <p:tav tm="100000">
                                          <p:val>
                                            <p:strVal val="#ppt_h"/>
                                          </p:val>
                                        </p:tav>
                                      </p:tavLst>
                                    </p:anim>
                                    <p:anim calcmode="lin" valueType="num">
                                      <p:cBhvr>
                                        <p:cTn id="28" dur="500" fill="hold"/>
                                        <p:tgtEl>
                                          <p:spTgt spid="20504"/>
                                        </p:tgtEl>
                                        <p:attrNameLst>
                                          <p:attrName>style.rotation</p:attrName>
                                        </p:attrNameLst>
                                      </p:cBhvr>
                                      <p:tavLst>
                                        <p:tav tm="0">
                                          <p:val>
                                            <p:fltVal val="360"/>
                                          </p:val>
                                        </p:tav>
                                        <p:tav tm="100000">
                                          <p:val>
                                            <p:fltVal val="0"/>
                                          </p:val>
                                        </p:tav>
                                      </p:tavLst>
                                    </p:anim>
                                    <p:animEffect transition="in" filter="fade">
                                      <p:cBhvr>
                                        <p:cTn id="29" dur="500"/>
                                        <p:tgtEl>
                                          <p:spTgt spid="20504"/>
                                        </p:tgtEl>
                                      </p:cBhvr>
                                    </p:animEffect>
                                  </p:childTnLst>
                                </p:cTn>
                              </p:par>
                            </p:childTnLst>
                          </p:cTn>
                        </p:par>
                        <p:par>
                          <p:cTn id="30" fill="hold" nodeType="afterGroup">
                            <p:stCondLst>
                              <p:cond delay="3150"/>
                            </p:stCondLst>
                            <p:childTnLst>
                              <p:par>
                                <p:cTn id="31" presetID="47" presetClass="entr" presetSubtype="0" fill="hold" nodeType="afterEffect">
                                  <p:stCondLst>
                                    <p:cond delay="0"/>
                                  </p:stCondLst>
                                  <p:childTnLst>
                                    <p:set>
                                      <p:cBhvr>
                                        <p:cTn id="32" dur="1" fill="hold">
                                          <p:stCondLst>
                                            <p:cond delay="0"/>
                                          </p:stCondLst>
                                        </p:cTn>
                                        <p:tgtEl>
                                          <p:spTgt spid="20489"/>
                                        </p:tgtEl>
                                        <p:attrNameLst>
                                          <p:attrName>style.visibility</p:attrName>
                                        </p:attrNameLst>
                                      </p:cBhvr>
                                      <p:to>
                                        <p:strVal val="visible"/>
                                      </p:to>
                                    </p:set>
                                    <p:animEffect transition="in" filter="fade">
                                      <p:cBhvr>
                                        <p:cTn id="33" dur="1000"/>
                                        <p:tgtEl>
                                          <p:spTgt spid="20489"/>
                                        </p:tgtEl>
                                      </p:cBhvr>
                                    </p:animEffect>
                                    <p:anim calcmode="lin" valueType="num">
                                      <p:cBhvr>
                                        <p:cTn id="34" dur="1000" fill="hold"/>
                                        <p:tgtEl>
                                          <p:spTgt spid="20489"/>
                                        </p:tgtEl>
                                        <p:attrNameLst>
                                          <p:attrName>ppt_x</p:attrName>
                                        </p:attrNameLst>
                                      </p:cBhvr>
                                      <p:tavLst>
                                        <p:tav tm="0">
                                          <p:val>
                                            <p:strVal val="#ppt_x"/>
                                          </p:val>
                                        </p:tav>
                                        <p:tav tm="100000">
                                          <p:val>
                                            <p:strVal val="#ppt_x"/>
                                          </p:val>
                                        </p:tav>
                                      </p:tavLst>
                                    </p:anim>
                                    <p:anim calcmode="lin" valueType="num">
                                      <p:cBhvr>
                                        <p:cTn id="35" dur="1000" fill="hold"/>
                                        <p:tgtEl>
                                          <p:spTgt spid="2048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4150"/>
                            </p:stCondLst>
                            <p:childTnLst>
                              <p:par>
                                <p:cTn id="37" presetID="22" presetClass="entr" presetSubtype="8" fill="hold" nodeType="afterEffect">
                                  <p:stCondLst>
                                    <p:cond delay="0"/>
                                  </p:stCondLst>
                                  <p:childTnLst>
                                    <p:set>
                                      <p:cBhvr>
                                        <p:cTn id="38" dur="1" fill="hold">
                                          <p:stCondLst>
                                            <p:cond delay="0"/>
                                          </p:stCondLst>
                                        </p:cTn>
                                        <p:tgtEl>
                                          <p:spTgt spid="20490"/>
                                        </p:tgtEl>
                                        <p:attrNameLst>
                                          <p:attrName>style.visibility</p:attrName>
                                        </p:attrNameLst>
                                      </p:cBhvr>
                                      <p:to>
                                        <p:strVal val="visible"/>
                                      </p:to>
                                    </p:set>
                                    <p:animEffect transition="in" filter="wipe(left)">
                                      <p:cBhvr>
                                        <p:cTn id="39" dur="500"/>
                                        <p:tgtEl>
                                          <p:spTgt spid="20490"/>
                                        </p:tgtEl>
                                      </p:cBhvr>
                                    </p:animEffect>
                                  </p:childTnLst>
                                </p:cTn>
                              </p:par>
                            </p:childTnLst>
                          </p:cTn>
                        </p:par>
                        <p:par>
                          <p:cTn id="40" fill="hold" nodeType="afterGroup">
                            <p:stCondLst>
                              <p:cond delay="4650"/>
                            </p:stCondLst>
                            <p:childTnLst>
                              <p:par>
                                <p:cTn id="41" presetID="49" presetClass="entr" presetSubtype="0" decel="100000" fill="hold" grpId="0" nodeType="afterEffect">
                                  <p:stCondLst>
                                    <p:cond delay="0"/>
                                  </p:stCondLst>
                                  <p:childTnLst>
                                    <p:set>
                                      <p:cBhvr>
                                        <p:cTn id="42" dur="1" fill="hold">
                                          <p:stCondLst>
                                            <p:cond delay="0"/>
                                          </p:stCondLst>
                                        </p:cTn>
                                        <p:tgtEl>
                                          <p:spTgt spid="20493"/>
                                        </p:tgtEl>
                                        <p:attrNameLst>
                                          <p:attrName>style.visibility</p:attrName>
                                        </p:attrNameLst>
                                      </p:cBhvr>
                                      <p:to>
                                        <p:strVal val="visible"/>
                                      </p:to>
                                    </p:set>
                                    <p:anim calcmode="lin" valueType="num">
                                      <p:cBhvr>
                                        <p:cTn id="43" dur="500" fill="hold"/>
                                        <p:tgtEl>
                                          <p:spTgt spid="20493"/>
                                        </p:tgtEl>
                                        <p:attrNameLst>
                                          <p:attrName>ppt_w</p:attrName>
                                        </p:attrNameLst>
                                      </p:cBhvr>
                                      <p:tavLst>
                                        <p:tav tm="0">
                                          <p:val>
                                            <p:fltVal val="0"/>
                                          </p:val>
                                        </p:tav>
                                        <p:tav tm="100000">
                                          <p:val>
                                            <p:strVal val="#ppt_w"/>
                                          </p:val>
                                        </p:tav>
                                      </p:tavLst>
                                    </p:anim>
                                    <p:anim calcmode="lin" valueType="num">
                                      <p:cBhvr>
                                        <p:cTn id="44" dur="500" fill="hold"/>
                                        <p:tgtEl>
                                          <p:spTgt spid="20493"/>
                                        </p:tgtEl>
                                        <p:attrNameLst>
                                          <p:attrName>ppt_h</p:attrName>
                                        </p:attrNameLst>
                                      </p:cBhvr>
                                      <p:tavLst>
                                        <p:tav tm="0">
                                          <p:val>
                                            <p:fltVal val="0"/>
                                          </p:val>
                                        </p:tav>
                                        <p:tav tm="100000">
                                          <p:val>
                                            <p:strVal val="#ppt_h"/>
                                          </p:val>
                                        </p:tav>
                                      </p:tavLst>
                                    </p:anim>
                                    <p:anim calcmode="lin" valueType="num">
                                      <p:cBhvr>
                                        <p:cTn id="45" dur="500" fill="hold"/>
                                        <p:tgtEl>
                                          <p:spTgt spid="20493"/>
                                        </p:tgtEl>
                                        <p:attrNameLst>
                                          <p:attrName>style.rotation</p:attrName>
                                        </p:attrNameLst>
                                      </p:cBhvr>
                                      <p:tavLst>
                                        <p:tav tm="0">
                                          <p:val>
                                            <p:fltVal val="360"/>
                                          </p:val>
                                        </p:tav>
                                        <p:tav tm="100000">
                                          <p:val>
                                            <p:fltVal val="0"/>
                                          </p:val>
                                        </p:tav>
                                      </p:tavLst>
                                    </p:anim>
                                    <p:animEffect transition="in" filter="fade">
                                      <p:cBhvr>
                                        <p:cTn id="46" dur="500"/>
                                        <p:tgtEl>
                                          <p:spTgt spid="20493"/>
                                        </p:tgtEl>
                                      </p:cBhvr>
                                    </p:animEffect>
                                  </p:childTnLst>
                                </p:cTn>
                              </p:par>
                            </p:childTnLst>
                          </p:cTn>
                        </p:par>
                        <p:par>
                          <p:cTn id="47" fill="hold" nodeType="afterGroup">
                            <p:stCondLst>
                              <p:cond delay="5150"/>
                            </p:stCondLst>
                            <p:childTnLst>
                              <p:par>
                                <p:cTn id="48" presetID="49" presetClass="entr" presetSubtype="0" decel="100000" fill="hold" grpId="0" nodeType="afterEffect">
                                  <p:stCondLst>
                                    <p:cond delay="0"/>
                                  </p:stCondLst>
                                  <p:childTnLst>
                                    <p:set>
                                      <p:cBhvr>
                                        <p:cTn id="49" dur="1" fill="hold">
                                          <p:stCondLst>
                                            <p:cond delay="0"/>
                                          </p:stCondLst>
                                        </p:cTn>
                                        <p:tgtEl>
                                          <p:spTgt spid="20492"/>
                                        </p:tgtEl>
                                        <p:attrNameLst>
                                          <p:attrName>style.visibility</p:attrName>
                                        </p:attrNameLst>
                                      </p:cBhvr>
                                      <p:to>
                                        <p:strVal val="visible"/>
                                      </p:to>
                                    </p:set>
                                    <p:anim calcmode="lin" valueType="num">
                                      <p:cBhvr>
                                        <p:cTn id="50" dur="500" fill="hold"/>
                                        <p:tgtEl>
                                          <p:spTgt spid="20492"/>
                                        </p:tgtEl>
                                        <p:attrNameLst>
                                          <p:attrName>ppt_w</p:attrName>
                                        </p:attrNameLst>
                                      </p:cBhvr>
                                      <p:tavLst>
                                        <p:tav tm="0">
                                          <p:val>
                                            <p:fltVal val="0"/>
                                          </p:val>
                                        </p:tav>
                                        <p:tav tm="100000">
                                          <p:val>
                                            <p:strVal val="#ppt_w"/>
                                          </p:val>
                                        </p:tav>
                                      </p:tavLst>
                                    </p:anim>
                                    <p:anim calcmode="lin" valueType="num">
                                      <p:cBhvr>
                                        <p:cTn id="51" dur="500" fill="hold"/>
                                        <p:tgtEl>
                                          <p:spTgt spid="20492"/>
                                        </p:tgtEl>
                                        <p:attrNameLst>
                                          <p:attrName>ppt_h</p:attrName>
                                        </p:attrNameLst>
                                      </p:cBhvr>
                                      <p:tavLst>
                                        <p:tav tm="0">
                                          <p:val>
                                            <p:fltVal val="0"/>
                                          </p:val>
                                        </p:tav>
                                        <p:tav tm="100000">
                                          <p:val>
                                            <p:strVal val="#ppt_h"/>
                                          </p:val>
                                        </p:tav>
                                      </p:tavLst>
                                    </p:anim>
                                    <p:anim calcmode="lin" valueType="num">
                                      <p:cBhvr>
                                        <p:cTn id="52" dur="500" fill="hold"/>
                                        <p:tgtEl>
                                          <p:spTgt spid="20492"/>
                                        </p:tgtEl>
                                        <p:attrNameLst>
                                          <p:attrName>style.rotation</p:attrName>
                                        </p:attrNameLst>
                                      </p:cBhvr>
                                      <p:tavLst>
                                        <p:tav tm="0">
                                          <p:val>
                                            <p:fltVal val="360"/>
                                          </p:val>
                                        </p:tav>
                                        <p:tav tm="100000">
                                          <p:val>
                                            <p:fltVal val="0"/>
                                          </p:val>
                                        </p:tav>
                                      </p:tavLst>
                                    </p:anim>
                                    <p:animEffect transition="in" filter="fade">
                                      <p:cBhvr>
                                        <p:cTn id="53" dur="500"/>
                                        <p:tgtEl>
                                          <p:spTgt spid="20492"/>
                                        </p:tgtEl>
                                      </p:cBhvr>
                                    </p:animEffect>
                                  </p:childTnLst>
                                </p:cTn>
                              </p:par>
                            </p:childTnLst>
                          </p:cTn>
                        </p:par>
                        <p:par>
                          <p:cTn id="54" fill="hold" nodeType="afterGroup">
                            <p:stCondLst>
                              <p:cond delay="5650"/>
                            </p:stCondLst>
                            <p:childTnLst>
                              <p:par>
                                <p:cTn id="55" presetID="22" presetClass="entr" presetSubtype="2" fill="hold" nodeType="afterEffect">
                                  <p:stCondLst>
                                    <p:cond delay="0"/>
                                  </p:stCondLst>
                                  <p:childTnLst>
                                    <p:set>
                                      <p:cBhvr>
                                        <p:cTn id="56" dur="1" fill="hold">
                                          <p:stCondLst>
                                            <p:cond delay="0"/>
                                          </p:stCondLst>
                                        </p:cTn>
                                        <p:tgtEl>
                                          <p:spTgt spid="20491"/>
                                        </p:tgtEl>
                                        <p:attrNameLst>
                                          <p:attrName>style.visibility</p:attrName>
                                        </p:attrNameLst>
                                      </p:cBhvr>
                                      <p:to>
                                        <p:strVal val="visible"/>
                                      </p:to>
                                    </p:set>
                                    <p:animEffect transition="in" filter="wipe(right)">
                                      <p:cBhvr>
                                        <p:cTn id="57" dur="500"/>
                                        <p:tgtEl>
                                          <p:spTgt spid="20491"/>
                                        </p:tgtEl>
                                      </p:cBhvr>
                                    </p:animEffect>
                                  </p:childTnLst>
                                </p:cTn>
                              </p:par>
                            </p:childTnLst>
                          </p:cTn>
                        </p:par>
                        <p:par>
                          <p:cTn id="58" fill="hold" nodeType="afterGroup">
                            <p:stCondLst>
                              <p:cond delay="6150"/>
                            </p:stCondLst>
                            <p:childTnLst>
                              <p:par>
                                <p:cTn id="59" presetID="49" presetClass="entr" presetSubtype="0" decel="100000" fill="hold" grpId="0" nodeType="afterEffect">
                                  <p:stCondLst>
                                    <p:cond delay="0"/>
                                  </p:stCondLst>
                                  <p:childTnLst>
                                    <p:set>
                                      <p:cBhvr>
                                        <p:cTn id="60" dur="1" fill="hold">
                                          <p:stCondLst>
                                            <p:cond delay="0"/>
                                          </p:stCondLst>
                                        </p:cTn>
                                        <p:tgtEl>
                                          <p:spTgt spid="20495"/>
                                        </p:tgtEl>
                                        <p:attrNameLst>
                                          <p:attrName>style.visibility</p:attrName>
                                        </p:attrNameLst>
                                      </p:cBhvr>
                                      <p:to>
                                        <p:strVal val="visible"/>
                                      </p:to>
                                    </p:set>
                                    <p:anim calcmode="lin" valueType="num">
                                      <p:cBhvr>
                                        <p:cTn id="61" dur="500" fill="hold"/>
                                        <p:tgtEl>
                                          <p:spTgt spid="20495"/>
                                        </p:tgtEl>
                                        <p:attrNameLst>
                                          <p:attrName>ppt_w</p:attrName>
                                        </p:attrNameLst>
                                      </p:cBhvr>
                                      <p:tavLst>
                                        <p:tav tm="0">
                                          <p:val>
                                            <p:fltVal val="0"/>
                                          </p:val>
                                        </p:tav>
                                        <p:tav tm="100000">
                                          <p:val>
                                            <p:strVal val="#ppt_w"/>
                                          </p:val>
                                        </p:tav>
                                      </p:tavLst>
                                    </p:anim>
                                    <p:anim calcmode="lin" valueType="num">
                                      <p:cBhvr>
                                        <p:cTn id="62" dur="500" fill="hold"/>
                                        <p:tgtEl>
                                          <p:spTgt spid="20495"/>
                                        </p:tgtEl>
                                        <p:attrNameLst>
                                          <p:attrName>ppt_h</p:attrName>
                                        </p:attrNameLst>
                                      </p:cBhvr>
                                      <p:tavLst>
                                        <p:tav tm="0">
                                          <p:val>
                                            <p:fltVal val="0"/>
                                          </p:val>
                                        </p:tav>
                                        <p:tav tm="100000">
                                          <p:val>
                                            <p:strVal val="#ppt_h"/>
                                          </p:val>
                                        </p:tav>
                                      </p:tavLst>
                                    </p:anim>
                                    <p:anim calcmode="lin" valueType="num">
                                      <p:cBhvr>
                                        <p:cTn id="63" dur="500" fill="hold"/>
                                        <p:tgtEl>
                                          <p:spTgt spid="20495"/>
                                        </p:tgtEl>
                                        <p:attrNameLst>
                                          <p:attrName>style.rotation</p:attrName>
                                        </p:attrNameLst>
                                      </p:cBhvr>
                                      <p:tavLst>
                                        <p:tav tm="0">
                                          <p:val>
                                            <p:fltVal val="360"/>
                                          </p:val>
                                        </p:tav>
                                        <p:tav tm="100000">
                                          <p:val>
                                            <p:fltVal val="0"/>
                                          </p:val>
                                        </p:tav>
                                      </p:tavLst>
                                    </p:anim>
                                    <p:animEffect transition="in" filter="fade">
                                      <p:cBhvr>
                                        <p:cTn id="64" dur="500"/>
                                        <p:tgtEl>
                                          <p:spTgt spid="20495"/>
                                        </p:tgtEl>
                                      </p:cBhvr>
                                    </p:animEffect>
                                  </p:childTnLst>
                                </p:cTn>
                              </p:par>
                            </p:childTnLst>
                          </p:cTn>
                        </p:par>
                        <p:par>
                          <p:cTn id="65" fill="hold" nodeType="afterGroup">
                            <p:stCondLst>
                              <p:cond delay="6650"/>
                            </p:stCondLst>
                            <p:childTnLst>
                              <p:par>
                                <p:cTn id="66" presetID="49" presetClass="entr" presetSubtype="0" decel="100000" fill="hold" grpId="0" nodeType="afterEffect">
                                  <p:stCondLst>
                                    <p:cond delay="0"/>
                                  </p:stCondLst>
                                  <p:childTnLst>
                                    <p:set>
                                      <p:cBhvr>
                                        <p:cTn id="67" dur="1" fill="hold">
                                          <p:stCondLst>
                                            <p:cond delay="0"/>
                                          </p:stCondLst>
                                        </p:cTn>
                                        <p:tgtEl>
                                          <p:spTgt spid="20494"/>
                                        </p:tgtEl>
                                        <p:attrNameLst>
                                          <p:attrName>style.visibility</p:attrName>
                                        </p:attrNameLst>
                                      </p:cBhvr>
                                      <p:to>
                                        <p:strVal val="visible"/>
                                      </p:to>
                                    </p:set>
                                    <p:anim calcmode="lin" valueType="num">
                                      <p:cBhvr>
                                        <p:cTn id="68" dur="500" fill="hold"/>
                                        <p:tgtEl>
                                          <p:spTgt spid="20494"/>
                                        </p:tgtEl>
                                        <p:attrNameLst>
                                          <p:attrName>ppt_w</p:attrName>
                                        </p:attrNameLst>
                                      </p:cBhvr>
                                      <p:tavLst>
                                        <p:tav tm="0">
                                          <p:val>
                                            <p:fltVal val="0"/>
                                          </p:val>
                                        </p:tav>
                                        <p:tav tm="100000">
                                          <p:val>
                                            <p:strVal val="#ppt_w"/>
                                          </p:val>
                                        </p:tav>
                                      </p:tavLst>
                                    </p:anim>
                                    <p:anim calcmode="lin" valueType="num">
                                      <p:cBhvr>
                                        <p:cTn id="69" dur="500" fill="hold"/>
                                        <p:tgtEl>
                                          <p:spTgt spid="20494"/>
                                        </p:tgtEl>
                                        <p:attrNameLst>
                                          <p:attrName>ppt_h</p:attrName>
                                        </p:attrNameLst>
                                      </p:cBhvr>
                                      <p:tavLst>
                                        <p:tav tm="0">
                                          <p:val>
                                            <p:fltVal val="0"/>
                                          </p:val>
                                        </p:tav>
                                        <p:tav tm="100000">
                                          <p:val>
                                            <p:strVal val="#ppt_h"/>
                                          </p:val>
                                        </p:tav>
                                      </p:tavLst>
                                    </p:anim>
                                    <p:anim calcmode="lin" valueType="num">
                                      <p:cBhvr>
                                        <p:cTn id="70" dur="500" fill="hold"/>
                                        <p:tgtEl>
                                          <p:spTgt spid="20494"/>
                                        </p:tgtEl>
                                        <p:attrNameLst>
                                          <p:attrName>style.rotation</p:attrName>
                                        </p:attrNameLst>
                                      </p:cBhvr>
                                      <p:tavLst>
                                        <p:tav tm="0">
                                          <p:val>
                                            <p:fltVal val="360"/>
                                          </p:val>
                                        </p:tav>
                                        <p:tav tm="100000">
                                          <p:val>
                                            <p:fltVal val="0"/>
                                          </p:val>
                                        </p:tav>
                                      </p:tavLst>
                                    </p:anim>
                                    <p:animEffect transition="in" filter="fade">
                                      <p:cBhvr>
                                        <p:cTn id="71" dur="500"/>
                                        <p:tgtEl>
                                          <p:spTgt spid="20494"/>
                                        </p:tgtEl>
                                      </p:cBhvr>
                                    </p:animEffect>
                                  </p:childTnLst>
                                </p:cTn>
                              </p:par>
                            </p:childTnLst>
                          </p:cTn>
                        </p:par>
                        <p:par>
                          <p:cTn id="72" fill="hold" nodeType="afterGroup">
                            <p:stCondLst>
                              <p:cond delay="7150"/>
                            </p:stCondLst>
                            <p:childTnLst>
                              <p:par>
                                <p:cTn id="73" presetID="22" presetClass="entr" presetSubtype="8" fill="hold" nodeType="afterEffect">
                                  <p:stCondLst>
                                    <p:cond delay="0"/>
                                  </p:stCondLst>
                                  <p:childTnLst>
                                    <p:set>
                                      <p:cBhvr>
                                        <p:cTn id="74" dur="1" fill="hold">
                                          <p:stCondLst>
                                            <p:cond delay="0"/>
                                          </p:stCondLst>
                                        </p:cTn>
                                        <p:tgtEl>
                                          <p:spTgt spid="20496"/>
                                        </p:tgtEl>
                                        <p:attrNameLst>
                                          <p:attrName>style.visibility</p:attrName>
                                        </p:attrNameLst>
                                      </p:cBhvr>
                                      <p:to>
                                        <p:strVal val="visible"/>
                                      </p:to>
                                    </p:set>
                                    <p:animEffect transition="in" filter="wipe(left)">
                                      <p:cBhvr>
                                        <p:cTn id="75" dur="500"/>
                                        <p:tgtEl>
                                          <p:spTgt spid="20496"/>
                                        </p:tgtEl>
                                      </p:cBhvr>
                                    </p:animEffect>
                                  </p:childTnLst>
                                </p:cTn>
                              </p:par>
                            </p:childTnLst>
                          </p:cTn>
                        </p:par>
                        <p:par>
                          <p:cTn id="76" fill="hold" nodeType="afterGroup">
                            <p:stCondLst>
                              <p:cond delay="7650"/>
                            </p:stCondLst>
                            <p:childTnLst>
                              <p:par>
                                <p:cTn id="77" presetID="49" presetClass="entr" presetSubtype="0" decel="100000" fill="hold" grpId="0" nodeType="afterEffect">
                                  <p:stCondLst>
                                    <p:cond delay="0"/>
                                  </p:stCondLst>
                                  <p:childTnLst>
                                    <p:set>
                                      <p:cBhvr>
                                        <p:cTn id="78" dur="1" fill="hold">
                                          <p:stCondLst>
                                            <p:cond delay="0"/>
                                          </p:stCondLst>
                                        </p:cTn>
                                        <p:tgtEl>
                                          <p:spTgt spid="20498"/>
                                        </p:tgtEl>
                                        <p:attrNameLst>
                                          <p:attrName>style.visibility</p:attrName>
                                        </p:attrNameLst>
                                      </p:cBhvr>
                                      <p:to>
                                        <p:strVal val="visible"/>
                                      </p:to>
                                    </p:set>
                                    <p:anim calcmode="lin" valueType="num">
                                      <p:cBhvr>
                                        <p:cTn id="79" dur="500" fill="hold"/>
                                        <p:tgtEl>
                                          <p:spTgt spid="20498"/>
                                        </p:tgtEl>
                                        <p:attrNameLst>
                                          <p:attrName>ppt_w</p:attrName>
                                        </p:attrNameLst>
                                      </p:cBhvr>
                                      <p:tavLst>
                                        <p:tav tm="0">
                                          <p:val>
                                            <p:fltVal val="0"/>
                                          </p:val>
                                        </p:tav>
                                        <p:tav tm="100000">
                                          <p:val>
                                            <p:strVal val="#ppt_w"/>
                                          </p:val>
                                        </p:tav>
                                      </p:tavLst>
                                    </p:anim>
                                    <p:anim calcmode="lin" valueType="num">
                                      <p:cBhvr>
                                        <p:cTn id="80" dur="500" fill="hold"/>
                                        <p:tgtEl>
                                          <p:spTgt spid="20498"/>
                                        </p:tgtEl>
                                        <p:attrNameLst>
                                          <p:attrName>ppt_h</p:attrName>
                                        </p:attrNameLst>
                                      </p:cBhvr>
                                      <p:tavLst>
                                        <p:tav tm="0">
                                          <p:val>
                                            <p:fltVal val="0"/>
                                          </p:val>
                                        </p:tav>
                                        <p:tav tm="100000">
                                          <p:val>
                                            <p:strVal val="#ppt_h"/>
                                          </p:val>
                                        </p:tav>
                                      </p:tavLst>
                                    </p:anim>
                                    <p:anim calcmode="lin" valueType="num">
                                      <p:cBhvr>
                                        <p:cTn id="81" dur="500" fill="hold"/>
                                        <p:tgtEl>
                                          <p:spTgt spid="20498"/>
                                        </p:tgtEl>
                                        <p:attrNameLst>
                                          <p:attrName>style.rotation</p:attrName>
                                        </p:attrNameLst>
                                      </p:cBhvr>
                                      <p:tavLst>
                                        <p:tav tm="0">
                                          <p:val>
                                            <p:fltVal val="360"/>
                                          </p:val>
                                        </p:tav>
                                        <p:tav tm="100000">
                                          <p:val>
                                            <p:fltVal val="0"/>
                                          </p:val>
                                        </p:tav>
                                      </p:tavLst>
                                    </p:anim>
                                    <p:animEffect transition="in" filter="fade">
                                      <p:cBhvr>
                                        <p:cTn id="82" dur="500"/>
                                        <p:tgtEl>
                                          <p:spTgt spid="20498"/>
                                        </p:tgtEl>
                                      </p:cBhvr>
                                    </p:animEffect>
                                  </p:childTnLst>
                                </p:cTn>
                              </p:par>
                            </p:childTnLst>
                          </p:cTn>
                        </p:par>
                        <p:par>
                          <p:cTn id="83" fill="hold" nodeType="afterGroup">
                            <p:stCondLst>
                              <p:cond delay="8150"/>
                            </p:stCondLst>
                            <p:childTnLst>
                              <p:par>
                                <p:cTn id="84" presetID="49" presetClass="entr" presetSubtype="0" decel="100000" fill="hold" grpId="0" nodeType="afterEffect">
                                  <p:stCondLst>
                                    <p:cond delay="0"/>
                                  </p:stCondLst>
                                  <p:childTnLst>
                                    <p:set>
                                      <p:cBhvr>
                                        <p:cTn id="85" dur="1" fill="hold">
                                          <p:stCondLst>
                                            <p:cond delay="0"/>
                                          </p:stCondLst>
                                        </p:cTn>
                                        <p:tgtEl>
                                          <p:spTgt spid="20497"/>
                                        </p:tgtEl>
                                        <p:attrNameLst>
                                          <p:attrName>style.visibility</p:attrName>
                                        </p:attrNameLst>
                                      </p:cBhvr>
                                      <p:to>
                                        <p:strVal val="visible"/>
                                      </p:to>
                                    </p:set>
                                    <p:anim calcmode="lin" valueType="num">
                                      <p:cBhvr>
                                        <p:cTn id="86" dur="500" fill="hold"/>
                                        <p:tgtEl>
                                          <p:spTgt spid="20497"/>
                                        </p:tgtEl>
                                        <p:attrNameLst>
                                          <p:attrName>ppt_w</p:attrName>
                                        </p:attrNameLst>
                                      </p:cBhvr>
                                      <p:tavLst>
                                        <p:tav tm="0">
                                          <p:val>
                                            <p:fltVal val="0"/>
                                          </p:val>
                                        </p:tav>
                                        <p:tav tm="100000">
                                          <p:val>
                                            <p:strVal val="#ppt_w"/>
                                          </p:val>
                                        </p:tav>
                                      </p:tavLst>
                                    </p:anim>
                                    <p:anim calcmode="lin" valueType="num">
                                      <p:cBhvr>
                                        <p:cTn id="87" dur="500" fill="hold"/>
                                        <p:tgtEl>
                                          <p:spTgt spid="20497"/>
                                        </p:tgtEl>
                                        <p:attrNameLst>
                                          <p:attrName>ppt_h</p:attrName>
                                        </p:attrNameLst>
                                      </p:cBhvr>
                                      <p:tavLst>
                                        <p:tav tm="0">
                                          <p:val>
                                            <p:fltVal val="0"/>
                                          </p:val>
                                        </p:tav>
                                        <p:tav tm="100000">
                                          <p:val>
                                            <p:strVal val="#ppt_h"/>
                                          </p:val>
                                        </p:tav>
                                      </p:tavLst>
                                    </p:anim>
                                    <p:anim calcmode="lin" valueType="num">
                                      <p:cBhvr>
                                        <p:cTn id="88" dur="500" fill="hold"/>
                                        <p:tgtEl>
                                          <p:spTgt spid="20497"/>
                                        </p:tgtEl>
                                        <p:attrNameLst>
                                          <p:attrName>style.rotation</p:attrName>
                                        </p:attrNameLst>
                                      </p:cBhvr>
                                      <p:tavLst>
                                        <p:tav tm="0">
                                          <p:val>
                                            <p:fltVal val="360"/>
                                          </p:val>
                                        </p:tav>
                                        <p:tav tm="100000">
                                          <p:val>
                                            <p:fltVal val="0"/>
                                          </p:val>
                                        </p:tav>
                                      </p:tavLst>
                                    </p:anim>
                                    <p:animEffect transition="in" filter="fade">
                                      <p:cBhvr>
                                        <p:cTn id="89" dur="500"/>
                                        <p:tgtEl>
                                          <p:spTgt spid="20497"/>
                                        </p:tgtEl>
                                      </p:cBhvr>
                                    </p:animEffect>
                                  </p:childTnLst>
                                </p:cTn>
                              </p:par>
                            </p:childTnLst>
                          </p:cTn>
                        </p:par>
                        <p:par>
                          <p:cTn id="90" fill="hold" nodeType="afterGroup">
                            <p:stCondLst>
                              <p:cond delay="8650"/>
                            </p:stCondLst>
                            <p:childTnLst>
                              <p:par>
                                <p:cTn id="91" presetID="22" presetClass="entr" presetSubtype="2" fill="hold" nodeType="afterEffect">
                                  <p:stCondLst>
                                    <p:cond delay="0"/>
                                  </p:stCondLst>
                                  <p:childTnLst>
                                    <p:set>
                                      <p:cBhvr>
                                        <p:cTn id="92" dur="1" fill="hold">
                                          <p:stCondLst>
                                            <p:cond delay="0"/>
                                          </p:stCondLst>
                                        </p:cTn>
                                        <p:tgtEl>
                                          <p:spTgt spid="20499"/>
                                        </p:tgtEl>
                                        <p:attrNameLst>
                                          <p:attrName>style.visibility</p:attrName>
                                        </p:attrNameLst>
                                      </p:cBhvr>
                                      <p:to>
                                        <p:strVal val="visible"/>
                                      </p:to>
                                    </p:set>
                                    <p:animEffect transition="in" filter="wipe(right)">
                                      <p:cBhvr>
                                        <p:cTn id="93" dur="500"/>
                                        <p:tgtEl>
                                          <p:spTgt spid="20499"/>
                                        </p:tgtEl>
                                      </p:cBhvr>
                                    </p:animEffect>
                                  </p:childTnLst>
                                </p:cTn>
                              </p:par>
                            </p:childTnLst>
                          </p:cTn>
                        </p:par>
                        <p:par>
                          <p:cTn id="94" fill="hold" nodeType="afterGroup">
                            <p:stCondLst>
                              <p:cond delay="9150"/>
                            </p:stCondLst>
                            <p:childTnLst>
                              <p:par>
                                <p:cTn id="95" presetID="49" presetClass="entr" presetSubtype="0" decel="100000" fill="hold" grpId="0" nodeType="afterEffect">
                                  <p:stCondLst>
                                    <p:cond delay="0"/>
                                  </p:stCondLst>
                                  <p:childTnLst>
                                    <p:set>
                                      <p:cBhvr>
                                        <p:cTn id="96" dur="1" fill="hold">
                                          <p:stCondLst>
                                            <p:cond delay="0"/>
                                          </p:stCondLst>
                                        </p:cTn>
                                        <p:tgtEl>
                                          <p:spTgt spid="20501"/>
                                        </p:tgtEl>
                                        <p:attrNameLst>
                                          <p:attrName>style.visibility</p:attrName>
                                        </p:attrNameLst>
                                      </p:cBhvr>
                                      <p:to>
                                        <p:strVal val="visible"/>
                                      </p:to>
                                    </p:set>
                                    <p:anim calcmode="lin" valueType="num">
                                      <p:cBhvr>
                                        <p:cTn id="97" dur="500" fill="hold"/>
                                        <p:tgtEl>
                                          <p:spTgt spid="20501"/>
                                        </p:tgtEl>
                                        <p:attrNameLst>
                                          <p:attrName>ppt_w</p:attrName>
                                        </p:attrNameLst>
                                      </p:cBhvr>
                                      <p:tavLst>
                                        <p:tav tm="0">
                                          <p:val>
                                            <p:fltVal val="0"/>
                                          </p:val>
                                        </p:tav>
                                        <p:tav tm="100000">
                                          <p:val>
                                            <p:strVal val="#ppt_w"/>
                                          </p:val>
                                        </p:tav>
                                      </p:tavLst>
                                    </p:anim>
                                    <p:anim calcmode="lin" valueType="num">
                                      <p:cBhvr>
                                        <p:cTn id="98" dur="500" fill="hold"/>
                                        <p:tgtEl>
                                          <p:spTgt spid="20501"/>
                                        </p:tgtEl>
                                        <p:attrNameLst>
                                          <p:attrName>ppt_h</p:attrName>
                                        </p:attrNameLst>
                                      </p:cBhvr>
                                      <p:tavLst>
                                        <p:tav tm="0">
                                          <p:val>
                                            <p:fltVal val="0"/>
                                          </p:val>
                                        </p:tav>
                                        <p:tav tm="100000">
                                          <p:val>
                                            <p:strVal val="#ppt_h"/>
                                          </p:val>
                                        </p:tav>
                                      </p:tavLst>
                                    </p:anim>
                                    <p:anim calcmode="lin" valueType="num">
                                      <p:cBhvr>
                                        <p:cTn id="99" dur="500" fill="hold"/>
                                        <p:tgtEl>
                                          <p:spTgt spid="20501"/>
                                        </p:tgtEl>
                                        <p:attrNameLst>
                                          <p:attrName>style.rotation</p:attrName>
                                        </p:attrNameLst>
                                      </p:cBhvr>
                                      <p:tavLst>
                                        <p:tav tm="0">
                                          <p:val>
                                            <p:fltVal val="360"/>
                                          </p:val>
                                        </p:tav>
                                        <p:tav tm="100000">
                                          <p:val>
                                            <p:fltVal val="0"/>
                                          </p:val>
                                        </p:tav>
                                      </p:tavLst>
                                    </p:anim>
                                    <p:animEffect transition="in" filter="fade">
                                      <p:cBhvr>
                                        <p:cTn id="100" dur="500"/>
                                        <p:tgtEl>
                                          <p:spTgt spid="20501"/>
                                        </p:tgtEl>
                                      </p:cBhvr>
                                    </p:animEffect>
                                  </p:childTnLst>
                                </p:cTn>
                              </p:par>
                            </p:childTnLst>
                          </p:cTn>
                        </p:par>
                        <p:par>
                          <p:cTn id="101" fill="hold" nodeType="afterGroup">
                            <p:stCondLst>
                              <p:cond delay="9650"/>
                            </p:stCondLst>
                            <p:childTnLst>
                              <p:par>
                                <p:cTn id="102" presetID="49" presetClass="entr" presetSubtype="0" decel="100000" fill="hold" grpId="0" nodeType="afterEffect">
                                  <p:stCondLst>
                                    <p:cond delay="0"/>
                                  </p:stCondLst>
                                  <p:childTnLst>
                                    <p:set>
                                      <p:cBhvr>
                                        <p:cTn id="103" dur="1" fill="hold">
                                          <p:stCondLst>
                                            <p:cond delay="0"/>
                                          </p:stCondLst>
                                        </p:cTn>
                                        <p:tgtEl>
                                          <p:spTgt spid="20500"/>
                                        </p:tgtEl>
                                        <p:attrNameLst>
                                          <p:attrName>style.visibility</p:attrName>
                                        </p:attrNameLst>
                                      </p:cBhvr>
                                      <p:to>
                                        <p:strVal val="visible"/>
                                      </p:to>
                                    </p:set>
                                    <p:anim calcmode="lin" valueType="num">
                                      <p:cBhvr>
                                        <p:cTn id="104" dur="500" fill="hold"/>
                                        <p:tgtEl>
                                          <p:spTgt spid="20500"/>
                                        </p:tgtEl>
                                        <p:attrNameLst>
                                          <p:attrName>ppt_w</p:attrName>
                                        </p:attrNameLst>
                                      </p:cBhvr>
                                      <p:tavLst>
                                        <p:tav tm="0">
                                          <p:val>
                                            <p:fltVal val="0"/>
                                          </p:val>
                                        </p:tav>
                                        <p:tav tm="100000">
                                          <p:val>
                                            <p:strVal val="#ppt_w"/>
                                          </p:val>
                                        </p:tav>
                                      </p:tavLst>
                                    </p:anim>
                                    <p:anim calcmode="lin" valueType="num">
                                      <p:cBhvr>
                                        <p:cTn id="105" dur="500" fill="hold"/>
                                        <p:tgtEl>
                                          <p:spTgt spid="20500"/>
                                        </p:tgtEl>
                                        <p:attrNameLst>
                                          <p:attrName>ppt_h</p:attrName>
                                        </p:attrNameLst>
                                      </p:cBhvr>
                                      <p:tavLst>
                                        <p:tav tm="0">
                                          <p:val>
                                            <p:fltVal val="0"/>
                                          </p:val>
                                        </p:tav>
                                        <p:tav tm="100000">
                                          <p:val>
                                            <p:strVal val="#ppt_h"/>
                                          </p:val>
                                        </p:tav>
                                      </p:tavLst>
                                    </p:anim>
                                    <p:anim calcmode="lin" valueType="num">
                                      <p:cBhvr>
                                        <p:cTn id="106" dur="500" fill="hold"/>
                                        <p:tgtEl>
                                          <p:spTgt spid="20500"/>
                                        </p:tgtEl>
                                        <p:attrNameLst>
                                          <p:attrName>style.rotation</p:attrName>
                                        </p:attrNameLst>
                                      </p:cBhvr>
                                      <p:tavLst>
                                        <p:tav tm="0">
                                          <p:val>
                                            <p:fltVal val="360"/>
                                          </p:val>
                                        </p:tav>
                                        <p:tav tm="100000">
                                          <p:val>
                                            <p:fltVal val="0"/>
                                          </p:val>
                                        </p:tav>
                                      </p:tavLst>
                                    </p:anim>
                                    <p:animEffect transition="in" filter="fade">
                                      <p:cBhvr>
                                        <p:cTn id="107" dur="500"/>
                                        <p:tgtEl>
                                          <p:spTgt spid="20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utoUpdateAnimBg="0"/>
      <p:bldP spid="20493" grpId="0" autoUpdateAnimBg="0"/>
      <p:bldP spid="20494" grpId="0" autoUpdateAnimBg="0"/>
      <p:bldP spid="20495" grpId="0" autoUpdateAnimBg="0"/>
      <p:bldP spid="20497" grpId="0" autoUpdateAnimBg="0"/>
      <p:bldP spid="20498" grpId="0" autoUpdateAnimBg="0"/>
      <p:bldP spid="20500" grpId="0" autoUpdateAnimBg="0"/>
      <p:bldP spid="20501" grpId="0" autoUpdateAnimBg="0"/>
      <p:bldP spid="20502" grpId="0" autoUpdateAnimBg="0"/>
      <p:bldP spid="2050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306388" y="1201738"/>
            <a:ext cx="8561387" cy="5562600"/>
            <a:chOff x="0" y="0"/>
            <a:chExt cx="5392" cy="3694"/>
          </a:xfrm>
        </p:grpSpPr>
        <p:grpSp>
          <p:nvGrpSpPr>
            <p:cNvPr id="20509" name="椭圆 10"/>
            <p:cNvGrpSpPr>
              <a:grpSpLocks/>
            </p:cNvGrpSpPr>
            <p:nvPr/>
          </p:nvGrpSpPr>
          <p:grpSpPr bwMode="auto">
            <a:xfrm>
              <a:off x="0" y="1431"/>
              <a:ext cx="5392" cy="910"/>
              <a:chOff x="0" y="0"/>
              <a:chExt cx="5392" cy="910"/>
            </a:xfrm>
          </p:grpSpPr>
          <p:pic>
            <p:nvPicPr>
              <p:cNvPr id="20511" name="椭圆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2"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2" name="Text Box 5"/>
              <p:cNvSpPr txBox="1">
                <a:spLocks noChangeArrowheads="1"/>
              </p:cNvSpPr>
              <p:nvPr/>
            </p:nvSpPr>
            <p:spPr bwMode="auto">
              <a:xfrm>
                <a:off x="845" y="186"/>
                <a:ext cx="3656"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zh-CN" altLang="en-US" sz="1800">
                  <a:solidFill>
                    <a:srgbClr val="000000"/>
                  </a:solidFill>
                  <a:latin typeface="Arial" pitchFamily="34" charset="0"/>
                  <a:ea typeface="宋体" pitchFamily="2" charset="-122"/>
                </a:endParaRPr>
              </a:p>
            </p:txBody>
          </p:sp>
        </p:grpSp>
        <p:pic>
          <p:nvPicPr>
            <p:cNvPr id="20510" name="组合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 y="0"/>
              <a:ext cx="1866" cy="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1" name="TextBox 11"/>
          <p:cNvSpPr txBox="1">
            <a:spLocks noChangeArrowheads="1"/>
          </p:cNvSpPr>
          <p:nvPr/>
        </p:nvSpPr>
        <p:spPr bwMode="auto">
          <a:xfrm flipH="1">
            <a:off x="3887788" y="1963738"/>
            <a:ext cx="1458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1600" b="1">
                <a:solidFill>
                  <a:srgbClr val="000000"/>
                </a:solidFill>
              </a:rPr>
              <a:t>点击添加标题    </a:t>
            </a:r>
            <a:endParaRPr lang="en-US" altLang="zh-CN" sz="1600" b="1">
              <a:solidFill>
                <a:srgbClr val="000000"/>
              </a:solidFill>
            </a:endParaRPr>
          </a:p>
        </p:txBody>
      </p:sp>
      <p:grpSp>
        <p:nvGrpSpPr>
          <p:cNvPr id="21512" name="组合 44"/>
          <p:cNvGrpSpPr>
            <a:grpSpLocks/>
          </p:cNvGrpSpPr>
          <p:nvPr/>
        </p:nvGrpSpPr>
        <p:grpSpPr bwMode="auto">
          <a:xfrm flipH="1">
            <a:off x="2030413" y="2211388"/>
            <a:ext cx="1146175" cy="457200"/>
            <a:chOff x="0" y="0"/>
            <a:chExt cx="1145710" cy="609600"/>
          </a:xfrm>
        </p:grpSpPr>
        <p:sp>
          <p:nvSpPr>
            <p:cNvPr id="20507"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sp>
          <p:nvSpPr>
            <p:cNvPr id="20508"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grpSp>
      <p:sp>
        <p:nvSpPr>
          <p:cNvPr id="21515" name="TextBox 11"/>
          <p:cNvSpPr txBox="1">
            <a:spLocks noChangeArrowheads="1"/>
          </p:cNvSpPr>
          <p:nvPr/>
        </p:nvSpPr>
        <p:spPr bwMode="auto">
          <a:xfrm flipH="1">
            <a:off x="1014413" y="1887538"/>
            <a:ext cx="1457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600" b="1">
                <a:solidFill>
                  <a:srgbClr val="000000"/>
                </a:solidFill>
              </a:rPr>
              <a:t>点击添加文本    </a:t>
            </a:r>
            <a:endParaRPr lang="en-US" altLang="zh-CN" sz="1600" b="1">
              <a:solidFill>
                <a:srgbClr val="000000"/>
              </a:solidFill>
            </a:endParaRPr>
          </a:p>
        </p:txBody>
      </p:sp>
      <p:grpSp>
        <p:nvGrpSpPr>
          <p:cNvPr id="21516" name="组合 44"/>
          <p:cNvGrpSpPr>
            <a:grpSpLocks/>
          </p:cNvGrpSpPr>
          <p:nvPr/>
        </p:nvGrpSpPr>
        <p:grpSpPr bwMode="auto">
          <a:xfrm flipH="1">
            <a:off x="7016750" y="1582738"/>
            <a:ext cx="1146175" cy="457200"/>
            <a:chOff x="0" y="0"/>
            <a:chExt cx="1145710" cy="609600"/>
          </a:xfrm>
        </p:grpSpPr>
        <p:sp>
          <p:nvSpPr>
            <p:cNvPr id="20505"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sp>
          <p:nvSpPr>
            <p:cNvPr id="20506"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grpSp>
      <p:sp>
        <p:nvSpPr>
          <p:cNvPr id="21519" name="TextBox 11"/>
          <p:cNvSpPr txBox="1">
            <a:spLocks noChangeArrowheads="1"/>
          </p:cNvSpPr>
          <p:nvPr/>
        </p:nvSpPr>
        <p:spPr bwMode="auto">
          <a:xfrm flipH="1">
            <a:off x="6002338" y="1270000"/>
            <a:ext cx="1455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600" b="1">
                <a:solidFill>
                  <a:srgbClr val="000000"/>
                </a:solidFill>
              </a:rPr>
              <a:t>点击添加文本    </a:t>
            </a:r>
            <a:endParaRPr lang="en-US" altLang="zh-CN" sz="1600" b="1">
              <a:solidFill>
                <a:srgbClr val="000000"/>
              </a:solidFill>
            </a:endParaRPr>
          </a:p>
        </p:txBody>
      </p:sp>
      <p:grpSp>
        <p:nvGrpSpPr>
          <p:cNvPr id="21520" name="组合 44"/>
          <p:cNvGrpSpPr>
            <a:grpSpLocks/>
          </p:cNvGrpSpPr>
          <p:nvPr/>
        </p:nvGrpSpPr>
        <p:grpSpPr bwMode="auto">
          <a:xfrm flipH="1">
            <a:off x="7142163" y="3182938"/>
            <a:ext cx="1146175" cy="457200"/>
            <a:chOff x="0" y="0"/>
            <a:chExt cx="1145710" cy="609600"/>
          </a:xfrm>
        </p:grpSpPr>
        <p:sp>
          <p:nvSpPr>
            <p:cNvPr id="20503"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sp>
          <p:nvSpPr>
            <p:cNvPr id="20504"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grpSp>
      <p:sp>
        <p:nvSpPr>
          <p:cNvPr id="21523" name="TextBox 11"/>
          <p:cNvSpPr txBox="1">
            <a:spLocks noChangeArrowheads="1"/>
          </p:cNvSpPr>
          <p:nvPr/>
        </p:nvSpPr>
        <p:spPr bwMode="auto">
          <a:xfrm flipH="1">
            <a:off x="6129338" y="2801938"/>
            <a:ext cx="1455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600" b="1">
                <a:solidFill>
                  <a:srgbClr val="000000"/>
                </a:solidFill>
              </a:rPr>
              <a:t>点击添加文本    </a:t>
            </a:r>
            <a:endParaRPr lang="en-US" altLang="zh-CN" sz="1600" b="1">
              <a:solidFill>
                <a:srgbClr val="000000"/>
              </a:solidFill>
            </a:endParaRPr>
          </a:p>
        </p:txBody>
      </p:sp>
      <p:grpSp>
        <p:nvGrpSpPr>
          <p:cNvPr id="21524" name="组合 44"/>
          <p:cNvGrpSpPr>
            <a:grpSpLocks/>
          </p:cNvGrpSpPr>
          <p:nvPr/>
        </p:nvGrpSpPr>
        <p:grpSpPr bwMode="auto">
          <a:xfrm flipH="1">
            <a:off x="2006600" y="3640138"/>
            <a:ext cx="1146175" cy="457200"/>
            <a:chOff x="0" y="0"/>
            <a:chExt cx="1145710" cy="609600"/>
          </a:xfrm>
        </p:grpSpPr>
        <p:sp>
          <p:nvSpPr>
            <p:cNvPr id="20501"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sp>
          <p:nvSpPr>
            <p:cNvPr id="20502" name="TextBox 11"/>
            <p:cNvSpPr txBox="1">
              <a:spLocks noChangeArrowheads="1"/>
            </p:cNvSpPr>
            <p:nvPr/>
          </p:nvSpPr>
          <p:spPr bwMode="auto">
            <a:xfrm>
              <a:off x="0" y="0"/>
              <a:ext cx="11457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200">
                  <a:solidFill>
                    <a:srgbClr val="262626"/>
                  </a:solidFill>
                </a:rPr>
                <a:t>点击添加文本    </a:t>
              </a:r>
              <a:endParaRPr lang="en-US" altLang="zh-CN" sz="1200">
                <a:solidFill>
                  <a:srgbClr val="262626"/>
                </a:solidFill>
              </a:endParaRPr>
            </a:p>
            <a:p>
              <a:pPr algn="l" eaLnBrk="1" fontAlgn="base" hangingPunct="1"/>
              <a:r>
                <a:rPr lang="zh-CN" altLang="en-US" sz="1200">
                  <a:solidFill>
                    <a:srgbClr val="262626"/>
                  </a:solidFill>
                </a:rPr>
                <a:t>点击添加文本</a:t>
              </a:r>
              <a:endParaRPr lang="en-US" altLang="zh-CN" sz="1200">
                <a:solidFill>
                  <a:srgbClr val="262626"/>
                </a:solidFill>
              </a:endParaRPr>
            </a:p>
          </p:txBody>
        </p:sp>
      </p:grpSp>
      <p:sp>
        <p:nvSpPr>
          <p:cNvPr id="21527" name="TextBox 11"/>
          <p:cNvSpPr txBox="1">
            <a:spLocks noChangeArrowheads="1"/>
          </p:cNvSpPr>
          <p:nvPr/>
        </p:nvSpPr>
        <p:spPr bwMode="auto">
          <a:xfrm flipH="1">
            <a:off x="992188" y="3327400"/>
            <a:ext cx="1455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600" b="1">
                <a:solidFill>
                  <a:srgbClr val="000000"/>
                </a:solidFill>
              </a:rPr>
              <a:t>点击添加文本    </a:t>
            </a:r>
            <a:endParaRPr lang="en-US" altLang="zh-CN" sz="1600" b="1">
              <a:solidFill>
                <a:srgbClr val="000000"/>
              </a:solidFill>
            </a:endParaRPr>
          </a:p>
        </p:txBody>
      </p:sp>
      <p:cxnSp>
        <p:nvCxnSpPr>
          <p:cNvPr id="21528" name="直接连接符 26"/>
          <p:cNvCxnSpPr>
            <a:cxnSpLocks noChangeShapeType="1"/>
          </p:cNvCxnSpPr>
          <p:nvPr/>
        </p:nvCxnSpPr>
        <p:spPr bwMode="auto">
          <a:xfrm flipH="1">
            <a:off x="915988" y="2211388"/>
            <a:ext cx="2268537" cy="0"/>
          </a:xfrm>
          <a:prstGeom prst="line">
            <a:avLst/>
          </a:prstGeom>
          <a:noFill/>
          <a:ln w="12700">
            <a:solidFill>
              <a:srgbClr val="005DDF"/>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21529" name="直接连接符 27"/>
          <p:cNvCxnSpPr>
            <a:cxnSpLocks noChangeShapeType="1"/>
          </p:cNvCxnSpPr>
          <p:nvPr/>
        </p:nvCxnSpPr>
        <p:spPr bwMode="auto">
          <a:xfrm flipH="1">
            <a:off x="915988" y="3640138"/>
            <a:ext cx="2743200" cy="0"/>
          </a:xfrm>
          <a:prstGeom prst="line">
            <a:avLst/>
          </a:prstGeom>
          <a:noFill/>
          <a:ln w="12700">
            <a:solidFill>
              <a:srgbClr val="119707"/>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21530" name="直接连接符 28"/>
          <p:cNvCxnSpPr>
            <a:cxnSpLocks noChangeShapeType="1"/>
          </p:cNvCxnSpPr>
          <p:nvPr/>
        </p:nvCxnSpPr>
        <p:spPr bwMode="auto">
          <a:xfrm flipH="1">
            <a:off x="5487988" y="1582738"/>
            <a:ext cx="2765425" cy="0"/>
          </a:xfrm>
          <a:prstGeom prst="line">
            <a:avLst/>
          </a:prstGeom>
          <a:noFill/>
          <a:ln w="12700">
            <a:solidFill>
              <a:srgbClr val="BE1247"/>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21531" name="直接连接符 29"/>
          <p:cNvCxnSpPr>
            <a:cxnSpLocks noChangeShapeType="1"/>
          </p:cNvCxnSpPr>
          <p:nvPr/>
        </p:nvCxnSpPr>
        <p:spPr bwMode="auto">
          <a:xfrm flipH="1">
            <a:off x="5868988" y="3182938"/>
            <a:ext cx="2460625" cy="0"/>
          </a:xfrm>
          <a:prstGeom prst="line">
            <a:avLst/>
          </a:prstGeom>
          <a:noFill/>
          <a:ln w="12700">
            <a:solidFill>
              <a:srgbClr val="C73E01"/>
            </a:solidFill>
            <a:prstDash val="sysDot"/>
            <a:round/>
            <a:headEnd type="oval" w="med" len="med"/>
            <a:tailEnd type="oval" w="med" len="med"/>
          </a:ln>
          <a:extLst>
            <a:ext uri="{909E8E84-426E-40DD-AFC4-6F175D3DCCD1}">
              <a14:hiddenFill xmlns:a14="http://schemas.microsoft.com/office/drawing/2010/main">
                <a:noFill/>
              </a14:hiddenFill>
            </a:ext>
          </a:extLst>
        </p:spPr>
      </p:cxnSp>
      <p:grpSp>
        <p:nvGrpSpPr>
          <p:cNvPr id="21532" name="Group 28"/>
          <p:cNvGrpSpPr>
            <a:grpSpLocks noChangeAspect="1"/>
          </p:cNvGrpSpPr>
          <p:nvPr/>
        </p:nvGrpSpPr>
        <p:grpSpPr bwMode="auto">
          <a:xfrm>
            <a:off x="5106988" y="3335338"/>
            <a:ext cx="914400" cy="1333500"/>
            <a:chOff x="0" y="0"/>
            <a:chExt cx="434" cy="688"/>
          </a:xfrm>
        </p:grpSpPr>
        <p:pic>
          <p:nvPicPr>
            <p:cNvPr id="20499" name="Picture 29" descr="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
              <a:ext cx="199"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30" descr="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0"/>
              <a:ext cx="290"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35" name="Picture 31" descr="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0188" y="2497138"/>
            <a:ext cx="1143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6" name="Text Box 3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574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536"/>
                                        </p:tgtEl>
                                        <p:attrNameLst>
                                          <p:attrName>style.visibility</p:attrName>
                                        </p:attrNameLst>
                                      </p:cBhvr>
                                      <p:to>
                                        <p:strVal val="visible"/>
                                      </p:to>
                                    </p:set>
                                    <p:anim by="(-#ppt_w*2)" calcmode="lin" valueType="num">
                                      <p:cBhvr rctx="PPT">
                                        <p:cTn id="7" dur="250" autoRev="1" fill="hold">
                                          <p:stCondLst>
                                            <p:cond delay="0"/>
                                          </p:stCondLst>
                                        </p:cTn>
                                        <p:tgtEl>
                                          <p:spTgt spid="21536"/>
                                        </p:tgtEl>
                                        <p:attrNameLst>
                                          <p:attrName>ppt_w</p:attrName>
                                        </p:attrNameLst>
                                      </p:cBhvr>
                                    </p:anim>
                                    <p:anim by="(#ppt_w*0.50)" calcmode="lin" valueType="num">
                                      <p:cBhvr>
                                        <p:cTn id="8" dur="250" decel="50000" autoRev="1" fill="hold">
                                          <p:stCondLst>
                                            <p:cond delay="0"/>
                                          </p:stCondLst>
                                        </p:cTn>
                                        <p:tgtEl>
                                          <p:spTgt spid="21536"/>
                                        </p:tgtEl>
                                        <p:attrNameLst>
                                          <p:attrName>ppt_x</p:attrName>
                                        </p:attrNameLst>
                                      </p:cBhvr>
                                    </p:anim>
                                    <p:anim from="(-#ppt_h/2)" to="(#ppt_y)" calcmode="lin" valueType="num">
                                      <p:cBhvr>
                                        <p:cTn id="9" dur="500" fill="hold">
                                          <p:stCondLst>
                                            <p:cond delay="0"/>
                                          </p:stCondLst>
                                        </p:cTn>
                                        <p:tgtEl>
                                          <p:spTgt spid="21536"/>
                                        </p:tgtEl>
                                        <p:attrNameLst>
                                          <p:attrName>ppt_y</p:attrName>
                                        </p:attrNameLst>
                                      </p:cBhvr>
                                    </p:anim>
                                    <p:animRot by="21600000">
                                      <p:cBhvr>
                                        <p:cTn id="10" dur="500" fill="hold">
                                          <p:stCondLst>
                                            <p:cond delay="0"/>
                                          </p:stCondLst>
                                        </p:cTn>
                                        <p:tgtEl>
                                          <p:spTgt spid="21536"/>
                                        </p:tgtEl>
                                        <p:attrNameLst>
                                          <p:attrName>r</p:attrName>
                                        </p:attrNameLst>
                                      </p:cBhvr>
                                    </p:animRot>
                                  </p:childTnLst>
                                </p:cTn>
                              </p:par>
                            </p:childTnLst>
                          </p:cTn>
                        </p:par>
                        <p:par>
                          <p:cTn id="11" fill="hold" nodeType="afterGroup">
                            <p:stCondLst>
                              <p:cond delay="900"/>
                            </p:stCondLst>
                            <p:childTnLst>
                              <p:par>
                                <p:cTn id="12" presetID="47" presetClass="entr" presetSubtype="0" fill="hold" nodeType="after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fade">
                                      <p:cBhvr>
                                        <p:cTn id="14" dur="1000"/>
                                        <p:tgtEl>
                                          <p:spTgt spid="21506"/>
                                        </p:tgtEl>
                                      </p:cBhvr>
                                    </p:animEffect>
                                    <p:anim calcmode="lin" valueType="num">
                                      <p:cBhvr>
                                        <p:cTn id="15" dur="1000" fill="hold"/>
                                        <p:tgtEl>
                                          <p:spTgt spid="21506"/>
                                        </p:tgtEl>
                                        <p:attrNameLst>
                                          <p:attrName>ppt_x</p:attrName>
                                        </p:attrNameLst>
                                      </p:cBhvr>
                                      <p:tavLst>
                                        <p:tav tm="0">
                                          <p:val>
                                            <p:strVal val="#ppt_x"/>
                                          </p:val>
                                        </p:tav>
                                        <p:tav tm="100000">
                                          <p:val>
                                            <p:strVal val="#ppt_x"/>
                                          </p:val>
                                        </p:tav>
                                      </p:tavLst>
                                    </p:anim>
                                    <p:anim calcmode="lin" valueType="num">
                                      <p:cBhvr>
                                        <p:cTn id="16" dur="1000" fill="hold"/>
                                        <p:tgtEl>
                                          <p:spTgt spid="21506"/>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49" presetClass="entr" presetSubtype="0" decel="100000" fill="hold" grpId="1" nodeType="afterEffect">
                                  <p:stCondLst>
                                    <p:cond delay="0"/>
                                  </p:stCondLst>
                                  <p:iterate type="lt">
                                    <p:tmAbs val="0"/>
                                  </p:iterate>
                                  <p:childTnLst>
                                    <p:set>
                                      <p:cBhvr>
                                        <p:cTn id="19" dur="1" fill="hold">
                                          <p:stCondLst>
                                            <p:cond delay="0"/>
                                          </p:stCondLst>
                                        </p:cTn>
                                        <p:tgtEl>
                                          <p:spTgt spid="21511"/>
                                        </p:tgtEl>
                                        <p:attrNameLst>
                                          <p:attrName>style.visibility</p:attrName>
                                        </p:attrNameLst>
                                      </p:cBhvr>
                                      <p:to>
                                        <p:strVal val="visible"/>
                                      </p:to>
                                    </p:set>
                                    <p:anim calcmode="lin" valueType="num">
                                      <p:cBhvr>
                                        <p:cTn id="20" dur="500" fill="hold"/>
                                        <p:tgtEl>
                                          <p:spTgt spid="21511"/>
                                        </p:tgtEl>
                                        <p:attrNameLst>
                                          <p:attrName>ppt_w</p:attrName>
                                        </p:attrNameLst>
                                      </p:cBhvr>
                                      <p:tavLst>
                                        <p:tav tm="0">
                                          <p:val>
                                            <p:fltVal val="0"/>
                                          </p:val>
                                        </p:tav>
                                        <p:tav tm="100000">
                                          <p:val>
                                            <p:strVal val="#ppt_w"/>
                                          </p:val>
                                        </p:tav>
                                      </p:tavLst>
                                    </p:anim>
                                    <p:anim calcmode="lin" valueType="num">
                                      <p:cBhvr>
                                        <p:cTn id="21" dur="500" fill="hold"/>
                                        <p:tgtEl>
                                          <p:spTgt spid="21511"/>
                                        </p:tgtEl>
                                        <p:attrNameLst>
                                          <p:attrName>ppt_h</p:attrName>
                                        </p:attrNameLst>
                                      </p:cBhvr>
                                      <p:tavLst>
                                        <p:tav tm="0">
                                          <p:val>
                                            <p:fltVal val="0"/>
                                          </p:val>
                                        </p:tav>
                                        <p:tav tm="100000">
                                          <p:val>
                                            <p:strVal val="#ppt_h"/>
                                          </p:val>
                                        </p:tav>
                                      </p:tavLst>
                                    </p:anim>
                                    <p:anim calcmode="lin" valueType="num">
                                      <p:cBhvr>
                                        <p:cTn id="22" dur="500" fill="hold"/>
                                        <p:tgtEl>
                                          <p:spTgt spid="21511"/>
                                        </p:tgtEl>
                                        <p:attrNameLst>
                                          <p:attrName>style.rotation</p:attrName>
                                        </p:attrNameLst>
                                      </p:cBhvr>
                                      <p:tavLst>
                                        <p:tav tm="0">
                                          <p:val>
                                            <p:fltVal val="360"/>
                                          </p:val>
                                        </p:tav>
                                        <p:tav tm="100000">
                                          <p:val>
                                            <p:fltVal val="0"/>
                                          </p:val>
                                        </p:tav>
                                      </p:tavLst>
                                    </p:anim>
                                    <p:animEffect transition="in" filter="fade">
                                      <p:cBhvr>
                                        <p:cTn id="23" dur="500"/>
                                        <p:tgtEl>
                                          <p:spTgt spid="21511"/>
                                        </p:tgtEl>
                                      </p:cBhvr>
                                    </p:animEffect>
                                  </p:childTnLst>
                                </p:cTn>
                              </p:par>
                            </p:childTnLst>
                          </p:cTn>
                        </p:par>
                        <p:par>
                          <p:cTn id="24" fill="hold" nodeType="afterGroup">
                            <p:stCondLst>
                              <p:cond delay="24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21511"/>
                                        </p:tgtEl>
                                        <p:attrNameLst>
                                          <p:attrName>style.visibility</p:attrName>
                                        </p:attrNameLst>
                                      </p:cBhvr>
                                      <p:to>
                                        <p:strVal val="visible"/>
                                      </p:to>
                                    </p:set>
                                    <p:anim calcmode="discrete" valueType="clr">
                                      <p:cBhvr override="childStyle">
                                        <p:cTn id="27" dur="80"/>
                                        <p:tgtEl>
                                          <p:spTgt spid="21511"/>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1511"/>
                                        </p:tgtEl>
                                        <p:attrNameLst>
                                          <p:attrName>fillcolor</p:attrName>
                                        </p:attrNameLst>
                                      </p:cBhvr>
                                      <p:tavLst>
                                        <p:tav tm="0">
                                          <p:val>
                                            <p:clrVal>
                                              <a:schemeClr val="accent2"/>
                                            </p:clrVal>
                                          </p:val>
                                        </p:tav>
                                        <p:tav tm="50000">
                                          <p:val>
                                            <p:clrVal>
                                              <a:schemeClr val="hlink"/>
                                            </p:clrVal>
                                          </p:val>
                                        </p:tav>
                                      </p:tavLst>
                                    </p:anim>
                                    <p:set>
                                      <p:cBhvr>
                                        <p:cTn id="29" dur="80"/>
                                        <p:tgtEl>
                                          <p:spTgt spid="21511"/>
                                        </p:tgtEl>
                                        <p:attrNameLst>
                                          <p:attrName>fill.type</p:attrName>
                                        </p:attrNameLst>
                                      </p:cBhvr>
                                      <p:to>
                                        <p:strVal val="solid"/>
                                      </p:to>
                                    </p:set>
                                  </p:childTnLst>
                                </p:cTn>
                              </p:par>
                            </p:childTnLst>
                          </p:cTn>
                        </p:par>
                        <p:par>
                          <p:cTn id="30" fill="hold" nodeType="afterGroup">
                            <p:stCondLst>
                              <p:cond delay="2840"/>
                            </p:stCondLst>
                            <p:childTnLst>
                              <p:par>
                                <p:cTn id="31" presetID="42" presetClass="entr" presetSubtype="0" fill="hold" nodeType="afterEffect">
                                  <p:stCondLst>
                                    <p:cond delay="0"/>
                                  </p:stCondLst>
                                  <p:childTnLst>
                                    <p:set>
                                      <p:cBhvr>
                                        <p:cTn id="32" dur="1" fill="hold">
                                          <p:stCondLst>
                                            <p:cond delay="0"/>
                                          </p:stCondLst>
                                        </p:cTn>
                                        <p:tgtEl>
                                          <p:spTgt spid="21535"/>
                                        </p:tgtEl>
                                        <p:attrNameLst>
                                          <p:attrName>style.visibility</p:attrName>
                                        </p:attrNameLst>
                                      </p:cBhvr>
                                      <p:to>
                                        <p:strVal val="visible"/>
                                      </p:to>
                                    </p:set>
                                    <p:animEffect transition="in" filter="fade">
                                      <p:cBhvr>
                                        <p:cTn id="33" dur="1000"/>
                                        <p:tgtEl>
                                          <p:spTgt spid="21535"/>
                                        </p:tgtEl>
                                      </p:cBhvr>
                                    </p:animEffect>
                                    <p:anim calcmode="lin" valueType="num">
                                      <p:cBhvr>
                                        <p:cTn id="34" dur="1000" fill="hold"/>
                                        <p:tgtEl>
                                          <p:spTgt spid="21535"/>
                                        </p:tgtEl>
                                        <p:attrNameLst>
                                          <p:attrName>ppt_x</p:attrName>
                                        </p:attrNameLst>
                                      </p:cBhvr>
                                      <p:tavLst>
                                        <p:tav tm="0">
                                          <p:val>
                                            <p:strVal val="#ppt_x"/>
                                          </p:val>
                                        </p:tav>
                                        <p:tav tm="100000">
                                          <p:val>
                                            <p:strVal val="#ppt_x"/>
                                          </p:val>
                                        </p:tav>
                                      </p:tavLst>
                                    </p:anim>
                                    <p:anim calcmode="lin" valueType="num">
                                      <p:cBhvr>
                                        <p:cTn id="35" dur="1000" fill="hold"/>
                                        <p:tgtEl>
                                          <p:spTgt spid="2153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3840"/>
                            </p:stCondLst>
                            <p:childTnLst>
                              <p:par>
                                <p:cTn id="37" presetID="42" presetClass="entr" presetSubtype="0" fill="hold" nodeType="afterEffect">
                                  <p:stCondLst>
                                    <p:cond delay="0"/>
                                  </p:stCondLst>
                                  <p:childTnLst>
                                    <p:set>
                                      <p:cBhvr>
                                        <p:cTn id="38" dur="1" fill="hold">
                                          <p:stCondLst>
                                            <p:cond delay="0"/>
                                          </p:stCondLst>
                                        </p:cTn>
                                        <p:tgtEl>
                                          <p:spTgt spid="21532"/>
                                        </p:tgtEl>
                                        <p:attrNameLst>
                                          <p:attrName>style.visibility</p:attrName>
                                        </p:attrNameLst>
                                      </p:cBhvr>
                                      <p:to>
                                        <p:strVal val="visible"/>
                                      </p:to>
                                    </p:set>
                                    <p:animEffect transition="in" filter="fade">
                                      <p:cBhvr>
                                        <p:cTn id="39" dur="1000"/>
                                        <p:tgtEl>
                                          <p:spTgt spid="21532"/>
                                        </p:tgtEl>
                                      </p:cBhvr>
                                    </p:animEffect>
                                    <p:anim calcmode="lin" valueType="num">
                                      <p:cBhvr>
                                        <p:cTn id="40" dur="1000" fill="hold"/>
                                        <p:tgtEl>
                                          <p:spTgt spid="21532"/>
                                        </p:tgtEl>
                                        <p:attrNameLst>
                                          <p:attrName>ppt_x</p:attrName>
                                        </p:attrNameLst>
                                      </p:cBhvr>
                                      <p:tavLst>
                                        <p:tav tm="0">
                                          <p:val>
                                            <p:strVal val="#ppt_x"/>
                                          </p:val>
                                        </p:tav>
                                        <p:tav tm="100000">
                                          <p:val>
                                            <p:strVal val="#ppt_x"/>
                                          </p:val>
                                        </p:tav>
                                      </p:tavLst>
                                    </p:anim>
                                    <p:anim calcmode="lin" valueType="num">
                                      <p:cBhvr>
                                        <p:cTn id="41" dur="1000" fill="hold"/>
                                        <p:tgtEl>
                                          <p:spTgt spid="21532"/>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4840"/>
                            </p:stCondLst>
                            <p:childTnLst>
                              <p:par>
                                <p:cTn id="43" presetID="22" presetClass="entr" presetSubtype="8" fill="hold" nodeType="afterEffect">
                                  <p:stCondLst>
                                    <p:cond delay="0"/>
                                  </p:stCondLst>
                                  <p:childTnLst>
                                    <p:set>
                                      <p:cBhvr>
                                        <p:cTn id="44" dur="1" fill="hold">
                                          <p:stCondLst>
                                            <p:cond delay="0"/>
                                          </p:stCondLst>
                                        </p:cTn>
                                        <p:tgtEl>
                                          <p:spTgt spid="21530"/>
                                        </p:tgtEl>
                                        <p:attrNameLst>
                                          <p:attrName>style.visibility</p:attrName>
                                        </p:attrNameLst>
                                      </p:cBhvr>
                                      <p:to>
                                        <p:strVal val="visible"/>
                                      </p:to>
                                    </p:set>
                                    <p:animEffect transition="in" filter="wipe(left)">
                                      <p:cBhvr>
                                        <p:cTn id="45" dur="500"/>
                                        <p:tgtEl>
                                          <p:spTgt spid="21530"/>
                                        </p:tgtEl>
                                      </p:cBhvr>
                                    </p:animEffect>
                                  </p:childTnLst>
                                </p:cTn>
                              </p:par>
                            </p:childTnLst>
                          </p:cTn>
                        </p:par>
                        <p:par>
                          <p:cTn id="46" fill="hold" nodeType="afterGroup">
                            <p:stCondLst>
                              <p:cond delay="534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21519"/>
                                        </p:tgtEl>
                                        <p:attrNameLst>
                                          <p:attrName>style.visibility</p:attrName>
                                        </p:attrNameLst>
                                      </p:cBhvr>
                                      <p:to>
                                        <p:strVal val="visible"/>
                                      </p:to>
                                    </p:set>
                                    <p:anim by="(-#ppt_w*2)" calcmode="lin" valueType="num">
                                      <p:cBhvr rctx="PPT">
                                        <p:cTn id="49" dur="500" autoRev="1" fill="hold">
                                          <p:stCondLst>
                                            <p:cond delay="0"/>
                                          </p:stCondLst>
                                        </p:cTn>
                                        <p:tgtEl>
                                          <p:spTgt spid="21519"/>
                                        </p:tgtEl>
                                        <p:attrNameLst>
                                          <p:attrName>ppt_w</p:attrName>
                                        </p:attrNameLst>
                                      </p:cBhvr>
                                    </p:anim>
                                    <p:anim by="(#ppt_w*0.50)" calcmode="lin" valueType="num">
                                      <p:cBhvr>
                                        <p:cTn id="50" dur="500" decel="50000" autoRev="1" fill="hold">
                                          <p:stCondLst>
                                            <p:cond delay="0"/>
                                          </p:stCondLst>
                                        </p:cTn>
                                        <p:tgtEl>
                                          <p:spTgt spid="21519"/>
                                        </p:tgtEl>
                                        <p:attrNameLst>
                                          <p:attrName>ppt_x</p:attrName>
                                        </p:attrNameLst>
                                      </p:cBhvr>
                                    </p:anim>
                                    <p:anim from="(-#ppt_h/2)" to="(#ppt_y)" calcmode="lin" valueType="num">
                                      <p:cBhvr>
                                        <p:cTn id="51" dur="1000" fill="hold">
                                          <p:stCondLst>
                                            <p:cond delay="0"/>
                                          </p:stCondLst>
                                        </p:cTn>
                                        <p:tgtEl>
                                          <p:spTgt spid="21519"/>
                                        </p:tgtEl>
                                        <p:attrNameLst>
                                          <p:attrName>ppt_y</p:attrName>
                                        </p:attrNameLst>
                                      </p:cBhvr>
                                    </p:anim>
                                    <p:animRot by="21600000">
                                      <p:cBhvr>
                                        <p:cTn id="52" dur="1000" fill="hold">
                                          <p:stCondLst>
                                            <p:cond delay="0"/>
                                          </p:stCondLst>
                                        </p:cTn>
                                        <p:tgtEl>
                                          <p:spTgt spid="21519"/>
                                        </p:tgtEl>
                                        <p:attrNameLst>
                                          <p:attrName>r</p:attrName>
                                        </p:attrNameLst>
                                      </p:cBhvr>
                                    </p:animRot>
                                  </p:childTnLst>
                                </p:cTn>
                              </p:par>
                            </p:childTnLst>
                          </p:cTn>
                        </p:par>
                        <p:par>
                          <p:cTn id="53" fill="hold" nodeType="afterGroup">
                            <p:stCondLst>
                              <p:cond delay="7240"/>
                            </p:stCondLst>
                            <p:childTnLst>
                              <p:par>
                                <p:cTn id="54" presetID="23" presetClass="entr" presetSubtype="16" fill="hold" nodeType="afterEffect">
                                  <p:stCondLst>
                                    <p:cond delay="0"/>
                                  </p:stCondLst>
                                  <p:childTnLst>
                                    <p:set>
                                      <p:cBhvr>
                                        <p:cTn id="55" dur="1" fill="hold">
                                          <p:stCondLst>
                                            <p:cond delay="0"/>
                                          </p:stCondLst>
                                        </p:cTn>
                                        <p:tgtEl>
                                          <p:spTgt spid="21516"/>
                                        </p:tgtEl>
                                        <p:attrNameLst>
                                          <p:attrName>style.visibility</p:attrName>
                                        </p:attrNameLst>
                                      </p:cBhvr>
                                      <p:to>
                                        <p:strVal val="visible"/>
                                      </p:to>
                                    </p:set>
                                    <p:anim calcmode="lin" valueType="num">
                                      <p:cBhvr>
                                        <p:cTn id="56" dur="500" fill="hold"/>
                                        <p:tgtEl>
                                          <p:spTgt spid="21516"/>
                                        </p:tgtEl>
                                        <p:attrNameLst>
                                          <p:attrName>ppt_w</p:attrName>
                                        </p:attrNameLst>
                                      </p:cBhvr>
                                      <p:tavLst>
                                        <p:tav tm="0">
                                          <p:val>
                                            <p:fltVal val="0"/>
                                          </p:val>
                                        </p:tav>
                                        <p:tav tm="100000">
                                          <p:val>
                                            <p:strVal val="#ppt_w"/>
                                          </p:val>
                                        </p:tav>
                                      </p:tavLst>
                                    </p:anim>
                                    <p:anim calcmode="lin" valueType="num">
                                      <p:cBhvr>
                                        <p:cTn id="57" dur="500" fill="hold"/>
                                        <p:tgtEl>
                                          <p:spTgt spid="21516"/>
                                        </p:tgtEl>
                                        <p:attrNameLst>
                                          <p:attrName>ppt_h</p:attrName>
                                        </p:attrNameLst>
                                      </p:cBhvr>
                                      <p:tavLst>
                                        <p:tav tm="0">
                                          <p:val>
                                            <p:fltVal val="0"/>
                                          </p:val>
                                        </p:tav>
                                        <p:tav tm="100000">
                                          <p:val>
                                            <p:strVal val="#ppt_h"/>
                                          </p:val>
                                        </p:tav>
                                      </p:tavLst>
                                    </p:anim>
                                  </p:childTnLst>
                                </p:cTn>
                              </p:par>
                            </p:childTnLst>
                          </p:cTn>
                        </p:par>
                        <p:par>
                          <p:cTn id="58" fill="hold" nodeType="afterGroup">
                            <p:stCondLst>
                              <p:cond delay="7740"/>
                            </p:stCondLst>
                            <p:childTnLst>
                              <p:par>
                                <p:cTn id="59" presetID="22" presetClass="entr" presetSubtype="8" fill="hold" nodeType="afterEffect">
                                  <p:stCondLst>
                                    <p:cond delay="0"/>
                                  </p:stCondLst>
                                  <p:childTnLst>
                                    <p:set>
                                      <p:cBhvr>
                                        <p:cTn id="60" dur="1" fill="hold">
                                          <p:stCondLst>
                                            <p:cond delay="0"/>
                                          </p:stCondLst>
                                        </p:cTn>
                                        <p:tgtEl>
                                          <p:spTgt spid="21531"/>
                                        </p:tgtEl>
                                        <p:attrNameLst>
                                          <p:attrName>style.visibility</p:attrName>
                                        </p:attrNameLst>
                                      </p:cBhvr>
                                      <p:to>
                                        <p:strVal val="visible"/>
                                      </p:to>
                                    </p:set>
                                    <p:animEffect transition="in" filter="wipe(left)">
                                      <p:cBhvr>
                                        <p:cTn id="61" dur="500"/>
                                        <p:tgtEl>
                                          <p:spTgt spid="21531"/>
                                        </p:tgtEl>
                                      </p:cBhvr>
                                    </p:animEffect>
                                  </p:childTnLst>
                                </p:cTn>
                              </p:par>
                            </p:childTnLst>
                          </p:cTn>
                        </p:par>
                        <p:par>
                          <p:cTn id="62" fill="hold" nodeType="afterGroup">
                            <p:stCondLst>
                              <p:cond delay="8240"/>
                            </p:stCondLst>
                            <p:childTnLst>
                              <p:par>
                                <p:cTn id="63" presetID="56" presetClass="entr" presetSubtype="0" fill="hold" grpId="0" nodeType="afterEffect">
                                  <p:stCondLst>
                                    <p:cond delay="0"/>
                                  </p:stCondLst>
                                  <p:iterate type="lt">
                                    <p:tmPct val="10000"/>
                                  </p:iterate>
                                  <p:childTnLst>
                                    <p:set>
                                      <p:cBhvr>
                                        <p:cTn id="64" dur="1" fill="hold">
                                          <p:stCondLst>
                                            <p:cond delay="0"/>
                                          </p:stCondLst>
                                        </p:cTn>
                                        <p:tgtEl>
                                          <p:spTgt spid="21523"/>
                                        </p:tgtEl>
                                        <p:attrNameLst>
                                          <p:attrName>style.visibility</p:attrName>
                                        </p:attrNameLst>
                                      </p:cBhvr>
                                      <p:to>
                                        <p:strVal val="visible"/>
                                      </p:to>
                                    </p:set>
                                    <p:anim by="(-#ppt_w*2)" calcmode="lin" valueType="num">
                                      <p:cBhvr rctx="PPT">
                                        <p:cTn id="65" dur="500" autoRev="1" fill="hold">
                                          <p:stCondLst>
                                            <p:cond delay="0"/>
                                          </p:stCondLst>
                                        </p:cTn>
                                        <p:tgtEl>
                                          <p:spTgt spid="21523"/>
                                        </p:tgtEl>
                                        <p:attrNameLst>
                                          <p:attrName>ppt_w</p:attrName>
                                        </p:attrNameLst>
                                      </p:cBhvr>
                                    </p:anim>
                                    <p:anim by="(#ppt_w*0.50)" calcmode="lin" valueType="num">
                                      <p:cBhvr>
                                        <p:cTn id="66" dur="500" decel="50000" autoRev="1" fill="hold">
                                          <p:stCondLst>
                                            <p:cond delay="0"/>
                                          </p:stCondLst>
                                        </p:cTn>
                                        <p:tgtEl>
                                          <p:spTgt spid="21523"/>
                                        </p:tgtEl>
                                        <p:attrNameLst>
                                          <p:attrName>ppt_x</p:attrName>
                                        </p:attrNameLst>
                                      </p:cBhvr>
                                    </p:anim>
                                    <p:anim from="(-#ppt_h/2)" to="(#ppt_y)" calcmode="lin" valueType="num">
                                      <p:cBhvr>
                                        <p:cTn id="67" dur="1000" fill="hold">
                                          <p:stCondLst>
                                            <p:cond delay="0"/>
                                          </p:stCondLst>
                                        </p:cTn>
                                        <p:tgtEl>
                                          <p:spTgt spid="21523"/>
                                        </p:tgtEl>
                                        <p:attrNameLst>
                                          <p:attrName>ppt_y</p:attrName>
                                        </p:attrNameLst>
                                      </p:cBhvr>
                                    </p:anim>
                                    <p:animRot by="21600000">
                                      <p:cBhvr>
                                        <p:cTn id="68" dur="1000" fill="hold">
                                          <p:stCondLst>
                                            <p:cond delay="0"/>
                                          </p:stCondLst>
                                        </p:cTn>
                                        <p:tgtEl>
                                          <p:spTgt spid="21523"/>
                                        </p:tgtEl>
                                        <p:attrNameLst>
                                          <p:attrName>r</p:attrName>
                                        </p:attrNameLst>
                                      </p:cBhvr>
                                    </p:animRot>
                                  </p:childTnLst>
                                </p:cTn>
                              </p:par>
                            </p:childTnLst>
                          </p:cTn>
                        </p:par>
                        <p:par>
                          <p:cTn id="69" fill="hold" nodeType="afterGroup">
                            <p:stCondLst>
                              <p:cond delay="10140"/>
                            </p:stCondLst>
                            <p:childTnLst>
                              <p:par>
                                <p:cTn id="70" presetID="23" presetClass="entr" presetSubtype="16" fill="hold" nodeType="afterEffect">
                                  <p:stCondLst>
                                    <p:cond delay="0"/>
                                  </p:stCondLst>
                                  <p:childTnLst>
                                    <p:set>
                                      <p:cBhvr>
                                        <p:cTn id="71" dur="1" fill="hold">
                                          <p:stCondLst>
                                            <p:cond delay="0"/>
                                          </p:stCondLst>
                                        </p:cTn>
                                        <p:tgtEl>
                                          <p:spTgt spid="21520"/>
                                        </p:tgtEl>
                                        <p:attrNameLst>
                                          <p:attrName>style.visibility</p:attrName>
                                        </p:attrNameLst>
                                      </p:cBhvr>
                                      <p:to>
                                        <p:strVal val="visible"/>
                                      </p:to>
                                    </p:set>
                                    <p:anim calcmode="lin" valueType="num">
                                      <p:cBhvr>
                                        <p:cTn id="72" dur="500" fill="hold"/>
                                        <p:tgtEl>
                                          <p:spTgt spid="21520"/>
                                        </p:tgtEl>
                                        <p:attrNameLst>
                                          <p:attrName>ppt_w</p:attrName>
                                        </p:attrNameLst>
                                      </p:cBhvr>
                                      <p:tavLst>
                                        <p:tav tm="0">
                                          <p:val>
                                            <p:fltVal val="0"/>
                                          </p:val>
                                        </p:tav>
                                        <p:tav tm="100000">
                                          <p:val>
                                            <p:strVal val="#ppt_w"/>
                                          </p:val>
                                        </p:tav>
                                      </p:tavLst>
                                    </p:anim>
                                    <p:anim calcmode="lin" valueType="num">
                                      <p:cBhvr>
                                        <p:cTn id="73" dur="500" fill="hold"/>
                                        <p:tgtEl>
                                          <p:spTgt spid="21520"/>
                                        </p:tgtEl>
                                        <p:attrNameLst>
                                          <p:attrName>ppt_h</p:attrName>
                                        </p:attrNameLst>
                                      </p:cBhvr>
                                      <p:tavLst>
                                        <p:tav tm="0">
                                          <p:val>
                                            <p:fltVal val="0"/>
                                          </p:val>
                                        </p:tav>
                                        <p:tav tm="100000">
                                          <p:val>
                                            <p:strVal val="#ppt_h"/>
                                          </p:val>
                                        </p:tav>
                                      </p:tavLst>
                                    </p:anim>
                                  </p:childTnLst>
                                </p:cTn>
                              </p:par>
                            </p:childTnLst>
                          </p:cTn>
                        </p:par>
                        <p:par>
                          <p:cTn id="74" fill="hold" nodeType="afterGroup">
                            <p:stCondLst>
                              <p:cond delay="10640"/>
                            </p:stCondLst>
                            <p:childTnLst>
                              <p:par>
                                <p:cTn id="75" presetID="22" presetClass="entr" presetSubtype="2" fill="hold" nodeType="afterEffect">
                                  <p:stCondLst>
                                    <p:cond delay="0"/>
                                  </p:stCondLst>
                                  <p:childTnLst>
                                    <p:set>
                                      <p:cBhvr>
                                        <p:cTn id="76" dur="1" fill="hold">
                                          <p:stCondLst>
                                            <p:cond delay="0"/>
                                          </p:stCondLst>
                                        </p:cTn>
                                        <p:tgtEl>
                                          <p:spTgt spid="21529"/>
                                        </p:tgtEl>
                                        <p:attrNameLst>
                                          <p:attrName>style.visibility</p:attrName>
                                        </p:attrNameLst>
                                      </p:cBhvr>
                                      <p:to>
                                        <p:strVal val="visible"/>
                                      </p:to>
                                    </p:set>
                                    <p:animEffect transition="in" filter="wipe(right)">
                                      <p:cBhvr>
                                        <p:cTn id="77" dur="500"/>
                                        <p:tgtEl>
                                          <p:spTgt spid="21529"/>
                                        </p:tgtEl>
                                      </p:cBhvr>
                                    </p:animEffect>
                                  </p:childTnLst>
                                </p:cTn>
                              </p:par>
                            </p:childTnLst>
                          </p:cTn>
                        </p:par>
                        <p:par>
                          <p:cTn id="78" fill="hold" nodeType="afterGroup">
                            <p:stCondLst>
                              <p:cond delay="11140"/>
                            </p:stCondLst>
                            <p:childTnLst>
                              <p:par>
                                <p:cTn id="79" presetID="56" presetClass="entr" presetSubtype="0" fill="hold" grpId="0" nodeType="afterEffect">
                                  <p:stCondLst>
                                    <p:cond delay="0"/>
                                  </p:stCondLst>
                                  <p:iterate type="lt">
                                    <p:tmPct val="10000"/>
                                  </p:iterate>
                                  <p:childTnLst>
                                    <p:set>
                                      <p:cBhvr>
                                        <p:cTn id="80" dur="1" fill="hold">
                                          <p:stCondLst>
                                            <p:cond delay="0"/>
                                          </p:stCondLst>
                                        </p:cTn>
                                        <p:tgtEl>
                                          <p:spTgt spid="21527"/>
                                        </p:tgtEl>
                                        <p:attrNameLst>
                                          <p:attrName>style.visibility</p:attrName>
                                        </p:attrNameLst>
                                      </p:cBhvr>
                                      <p:to>
                                        <p:strVal val="visible"/>
                                      </p:to>
                                    </p:set>
                                    <p:anim by="(-#ppt_w*2)" calcmode="lin" valueType="num">
                                      <p:cBhvr rctx="PPT">
                                        <p:cTn id="81" dur="500" autoRev="1" fill="hold">
                                          <p:stCondLst>
                                            <p:cond delay="0"/>
                                          </p:stCondLst>
                                        </p:cTn>
                                        <p:tgtEl>
                                          <p:spTgt spid="21527"/>
                                        </p:tgtEl>
                                        <p:attrNameLst>
                                          <p:attrName>ppt_w</p:attrName>
                                        </p:attrNameLst>
                                      </p:cBhvr>
                                    </p:anim>
                                    <p:anim by="(#ppt_w*0.50)" calcmode="lin" valueType="num">
                                      <p:cBhvr>
                                        <p:cTn id="82" dur="500" decel="50000" autoRev="1" fill="hold">
                                          <p:stCondLst>
                                            <p:cond delay="0"/>
                                          </p:stCondLst>
                                        </p:cTn>
                                        <p:tgtEl>
                                          <p:spTgt spid="21527"/>
                                        </p:tgtEl>
                                        <p:attrNameLst>
                                          <p:attrName>ppt_x</p:attrName>
                                        </p:attrNameLst>
                                      </p:cBhvr>
                                    </p:anim>
                                    <p:anim from="(-#ppt_h/2)" to="(#ppt_y)" calcmode="lin" valueType="num">
                                      <p:cBhvr>
                                        <p:cTn id="83" dur="1000" fill="hold">
                                          <p:stCondLst>
                                            <p:cond delay="0"/>
                                          </p:stCondLst>
                                        </p:cTn>
                                        <p:tgtEl>
                                          <p:spTgt spid="21527"/>
                                        </p:tgtEl>
                                        <p:attrNameLst>
                                          <p:attrName>ppt_y</p:attrName>
                                        </p:attrNameLst>
                                      </p:cBhvr>
                                    </p:anim>
                                    <p:animRot by="21600000">
                                      <p:cBhvr>
                                        <p:cTn id="84" dur="1000" fill="hold">
                                          <p:stCondLst>
                                            <p:cond delay="0"/>
                                          </p:stCondLst>
                                        </p:cTn>
                                        <p:tgtEl>
                                          <p:spTgt spid="21527"/>
                                        </p:tgtEl>
                                        <p:attrNameLst>
                                          <p:attrName>r</p:attrName>
                                        </p:attrNameLst>
                                      </p:cBhvr>
                                    </p:animRot>
                                  </p:childTnLst>
                                </p:cTn>
                              </p:par>
                            </p:childTnLst>
                          </p:cTn>
                        </p:par>
                        <p:par>
                          <p:cTn id="85" fill="hold" nodeType="afterGroup">
                            <p:stCondLst>
                              <p:cond delay="13040"/>
                            </p:stCondLst>
                            <p:childTnLst>
                              <p:par>
                                <p:cTn id="86" presetID="23" presetClass="entr" presetSubtype="16" fill="hold" nodeType="afterEffect">
                                  <p:stCondLst>
                                    <p:cond delay="0"/>
                                  </p:stCondLst>
                                  <p:childTnLst>
                                    <p:set>
                                      <p:cBhvr>
                                        <p:cTn id="87" dur="1" fill="hold">
                                          <p:stCondLst>
                                            <p:cond delay="0"/>
                                          </p:stCondLst>
                                        </p:cTn>
                                        <p:tgtEl>
                                          <p:spTgt spid="21524"/>
                                        </p:tgtEl>
                                        <p:attrNameLst>
                                          <p:attrName>style.visibility</p:attrName>
                                        </p:attrNameLst>
                                      </p:cBhvr>
                                      <p:to>
                                        <p:strVal val="visible"/>
                                      </p:to>
                                    </p:set>
                                    <p:anim calcmode="lin" valueType="num">
                                      <p:cBhvr>
                                        <p:cTn id="88" dur="500" fill="hold"/>
                                        <p:tgtEl>
                                          <p:spTgt spid="21524"/>
                                        </p:tgtEl>
                                        <p:attrNameLst>
                                          <p:attrName>ppt_w</p:attrName>
                                        </p:attrNameLst>
                                      </p:cBhvr>
                                      <p:tavLst>
                                        <p:tav tm="0">
                                          <p:val>
                                            <p:fltVal val="0"/>
                                          </p:val>
                                        </p:tav>
                                        <p:tav tm="100000">
                                          <p:val>
                                            <p:strVal val="#ppt_w"/>
                                          </p:val>
                                        </p:tav>
                                      </p:tavLst>
                                    </p:anim>
                                    <p:anim calcmode="lin" valueType="num">
                                      <p:cBhvr>
                                        <p:cTn id="89" dur="500" fill="hold"/>
                                        <p:tgtEl>
                                          <p:spTgt spid="21524"/>
                                        </p:tgtEl>
                                        <p:attrNameLst>
                                          <p:attrName>ppt_h</p:attrName>
                                        </p:attrNameLst>
                                      </p:cBhvr>
                                      <p:tavLst>
                                        <p:tav tm="0">
                                          <p:val>
                                            <p:fltVal val="0"/>
                                          </p:val>
                                        </p:tav>
                                        <p:tav tm="100000">
                                          <p:val>
                                            <p:strVal val="#ppt_h"/>
                                          </p:val>
                                        </p:tav>
                                      </p:tavLst>
                                    </p:anim>
                                  </p:childTnLst>
                                </p:cTn>
                              </p:par>
                            </p:childTnLst>
                          </p:cTn>
                        </p:par>
                        <p:par>
                          <p:cTn id="90" fill="hold" nodeType="afterGroup">
                            <p:stCondLst>
                              <p:cond delay="13540"/>
                            </p:stCondLst>
                            <p:childTnLst>
                              <p:par>
                                <p:cTn id="91" presetID="22" presetClass="entr" presetSubtype="2" fill="hold" nodeType="afterEffect">
                                  <p:stCondLst>
                                    <p:cond delay="0"/>
                                  </p:stCondLst>
                                  <p:childTnLst>
                                    <p:set>
                                      <p:cBhvr>
                                        <p:cTn id="92" dur="1" fill="hold">
                                          <p:stCondLst>
                                            <p:cond delay="0"/>
                                          </p:stCondLst>
                                        </p:cTn>
                                        <p:tgtEl>
                                          <p:spTgt spid="21528"/>
                                        </p:tgtEl>
                                        <p:attrNameLst>
                                          <p:attrName>style.visibility</p:attrName>
                                        </p:attrNameLst>
                                      </p:cBhvr>
                                      <p:to>
                                        <p:strVal val="visible"/>
                                      </p:to>
                                    </p:set>
                                    <p:animEffect transition="in" filter="wipe(right)">
                                      <p:cBhvr>
                                        <p:cTn id="93" dur="500"/>
                                        <p:tgtEl>
                                          <p:spTgt spid="21528"/>
                                        </p:tgtEl>
                                      </p:cBhvr>
                                    </p:animEffect>
                                  </p:childTnLst>
                                </p:cTn>
                              </p:par>
                            </p:childTnLst>
                          </p:cTn>
                        </p:par>
                        <p:par>
                          <p:cTn id="94" fill="hold" nodeType="afterGroup">
                            <p:stCondLst>
                              <p:cond delay="14040"/>
                            </p:stCondLst>
                            <p:childTnLst>
                              <p:par>
                                <p:cTn id="95" presetID="56" presetClass="entr" presetSubtype="0" fill="hold" grpId="0" nodeType="afterEffect">
                                  <p:stCondLst>
                                    <p:cond delay="0"/>
                                  </p:stCondLst>
                                  <p:iterate type="lt">
                                    <p:tmPct val="10000"/>
                                  </p:iterate>
                                  <p:childTnLst>
                                    <p:set>
                                      <p:cBhvr>
                                        <p:cTn id="96" dur="1" fill="hold">
                                          <p:stCondLst>
                                            <p:cond delay="0"/>
                                          </p:stCondLst>
                                        </p:cTn>
                                        <p:tgtEl>
                                          <p:spTgt spid="21515"/>
                                        </p:tgtEl>
                                        <p:attrNameLst>
                                          <p:attrName>style.visibility</p:attrName>
                                        </p:attrNameLst>
                                      </p:cBhvr>
                                      <p:to>
                                        <p:strVal val="visible"/>
                                      </p:to>
                                    </p:set>
                                    <p:anim by="(-#ppt_w*2)" calcmode="lin" valueType="num">
                                      <p:cBhvr rctx="PPT">
                                        <p:cTn id="97" dur="500" autoRev="1" fill="hold">
                                          <p:stCondLst>
                                            <p:cond delay="0"/>
                                          </p:stCondLst>
                                        </p:cTn>
                                        <p:tgtEl>
                                          <p:spTgt spid="21515"/>
                                        </p:tgtEl>
                                        <p:attrNameLst>
                                          <p:attrName>ppt_w</p:attrName>
                                        </p:attrNameLst>
                                      </p:cBhvr>
                                    </p:anim>
                                    <p:anim by="(#ppt_w*0.50)" calcmode="lin" valueType="num">
                                      <p:cBhvr>
                                        <p:cTn id="98" dur="500" decel="50000" autoRev="1" fill="hold">
                                          <p:stCondLst>
                                            <p:cond delay="0"/>
                                          </p:stCondLst>
                                        </p:cTn>
                                        <p:tgtEl>
                                          <p:spTgt spid="21515"/>
                                        </p:tgtEl>
                                        <p:attrNameLst>
                                          <p:attrName>ppt_x</p:attrName>
                                        </p:attrNameLst>
                                      </p:cBhvr>
                                    </p:anim>
                                    <p:anim from="(-#ppt_h/2)" to="(#ppt_y)" calcmode="lin" valueType="num">
                                      <p:cBhvr>
                                        <p:cTn id="99" dur="1000" fill="hold">
                                          <p:stCondLst>
                                            <p:cond delay="0"/>
                                          </p:stCondLst>
                                        </p:cTn>
                                        <p:tgtEl>
                                          <p:spTgt spid="21515"/>
                                        </p:tgtEl>
                                        <p:attrNameLst>
                                          <p:attrName>ppt_y</p:attrName>
                                        </p:attrNameLst>
                                      </p:cBhvr>
                                    </p:anim>
                                    <p:animRot by="21600000">
                                      <p:cBhvr>
                                        <p:cTn id="100" dur="1000" fill="hold">
                                          <p:stCondLst>
                                            <p:cond delay="0"/>
                                          </p:stCondLst>
                                        </p:cTn>
                                        <p:tgtEl>
                                          <p:spTgt spid="21515"/>
                                        </p:tgtEl>
                                        <p:attrNameLst>
                                          <p:attrName>r</p:attrName>
                                        </p:attrNameLst>
                                      </p:cBhvr>
                                    </p:animRot>
                                  </p:childTnLst>
                                </p:cTn>
                              </p:par>
                            </p:childTnLst>
                          </p:cTn>
                        </p:par>
                        <p:par>
                          <p:cTn id="101" fill="hold" nodeType="afterGroup">
                            <p:stCondLst>
                              <p:cond delay="15940"/>
                            </p:stCondLst>
                            <p:childTnLst>
                              <p:par>
                                <p:cTn id="102" presetID="23" presetClass="entr" presetSubtype="16" fill="hold" nodeType="afterEffect">
                                  <p:stCondLst>
                                    <p:cond delay="0"/>
                                  </p:stCondLst>
                                  <p:childTnLst>
                                    <p:set>
                                      <p:cBhvr>
                                        <p:cTn id="103" dur="1" fill="hold">
                                          <p:stCondLst>
                                            <p:cond delay="0"/>
                                          </p:stCondLst>
                                        </p:cTn>
                                        <p:tgtEl>
                                          <p:spTgt spid="21512"/>
                                        </p:tgtEl>
                                        <p:attrNameLst>
                                          <p:attrName>style.visibility</p:attrName>
                                        </p:attrNameLst>
                                      </p:cBhvr>
                                      <p:to>
                                        <p:strVal val="visible"/>
                                      </p:to>
                                    </p:set>
                                    <p:anim calcmode="lin" valueType="num">
                                      <p:cBhvr>
                                        <p:cTn id="104" dur="500" fill="hold"/>
                                        <p:tgtEl>
                                          <p:spTgt spid="21512"/>
                                        </p:tgtEl>
                                        <p:attrNameLst>
                                          <p:attrName>ppt_w</p:attrName>
                                        </p:attrNameLst>
                                      </p:cBhvr>
                                      <p:tavLst>
                                        <p:tav tm="0">
                                          <p:val>
                                            <p:fltVal val="0"/>
                                          </p:val>
                                        </p:tav>
                                        <p:tav tm="100000">
                                          <p:val>
                                            <p:strVal val="#ppt_w"/>
                                          </p:val>
                                        </p:tav>
                                      </p:tavLst>
                                    </p:anim>
                                    <p:anim calcmode="lin" valueType="num">
                                      <p:cBhvr>
                                        <p:cTn id="105" dur="500" fill="hold"/>
                                        <p:tgtEl>
                                          <p:spTgt spid="21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utoUpdateAnimBg="0"/>
      <p:bldP spid="21511" grpId="1" autoUpdateAnimBg="0"/>
      <p:bldP spid="21515" grpId="0" autoUpdateAnimBg="0"/>
      <p:bldP spid="21519" grpId="0" autoUpdateAnimBg="0"/>
      <p:bldP spid="21523" grpId="0" autoUpdateAnimBg="0"/>
      <p:bldP spid="21527" grpId="0" autoUpdateAnimBg="0"/>
      <p:bldP spid="2153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grpSp>
        <p:nvGrpSpPr>
          <p:cNvPr id="22531" name="Group 8"/>
          <p:cNvGrpSpPr>
            <a:grpSpLocks/>
          </p:cNvGrpSpPr>
          <p:nvPr/>
        </p:nvGrpSpPr>
        <p:grpSpPr bwMode="auto">
          <a:xfrm>
            <a:off x="1525588" y="1125538"/>
            <a:ext cx="1771650" cy="1617662"/>
            <a:chOff x="0" y="0"/>
            <a:chExt cx="1088" cy="1088"/>
          </a:xfrm>
        </p:grpSpPr>
        <p:sp>
          <p:nvSpPr>
            <p:cNvPr id="21529" name="Oval 9"/>
            <p:cNvSpPr>
              <a:spLocks noChangeArrowheads="1"/>
            </p:cNvSpPr>
            <p:nvPr/>
          </p:nvSpPr>
          <p:spPr bwMode="auto">
            <a:xfrm>
              <a:off x="0" y="0"/>
              <a:ext cx="1088" cy="1088"/>
            </a:xfrm>
            <a:prstGeom prst="ellipse">
              <a:avLst/>
            </a:prstGeom>
            <a:noFill/>
            <a:ln w="76200">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1530" name="Oval 10"/>
            <p:cNvSpPr>
              <a:spLocks noChangeArrowheads="1"/>
            </p:cNvSpPr>
            <p:nvPr/>
          </p:nvSpPr>
          <p:spPr bwMode="auto">
            <a:xfrm>
              <a:off x="115" y="116"/>
              <a:ext cx="856" cy="856"/>
            </a:xfrm>
            <a:prstGeom prst="ellipse">
              <a:avLst/>
            </a:prstGeom>
            <a:noFill/>
            <a:ln w="117475">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1531" name="Oval 11"/>
            <p:cNvSpPr>
              <a:spLocks noChangeArrowheads="1"/>
            </p:cNvSpPr>
            <p:nvPr/>
          </p:nvSpPr>
          <p:spPr bwMode="auto">
            <a:xfrm>
              <a:off x="289" y="289"/>
              <a:ext cx="510" cy="510"/>
            </a:xfrm>
            <a:prstGeom prst="ellipse">
              <a:avLst/>
            </a:prstGeom>
            <a:noFill/>
            <a:ln w="177800">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grpSp>
      <p:grpSp>
        <p:nvGrpSpPr>
          <p:cNvPr id="22535" name="Group 12"/>
          <p:cNvGrpSpPr>
            <a:grpSpLocks/>
          </p:cNvGrpSpPr>
          <p:nvPr/>
        </p:nvGrpSpPr>
        <p:grpSpPr bwMode="auto">
          <a:xfrm>
            <a:off x="1982788" y="1174750"/>
            <a:ext cx="1208087" cy="1328738"/>
            <a:chOff x="0" y="0"/>
            <a:chExt cx="898" cy="1081"/>
          </a:xfrm>
        </p:grpSpPr>
        <p:sp>
          <p:nvSpPr>
            <p:cNvPr id="21527" name="Oval 13"/>
            <p:cNvSpPr>
              <a:spLocks noChangeArrowheads="1"/>
            </p:cNvSpPr>
            <p:nvPr/>
          </p:nvSpPr>
          <p:spPr bwMode="auto">
            <a:xfrm rot="66259" flipH="1">
              <a:off x="347" y="0"/>
              <a:ext cx="234" cy="228"/>
            </a:xfrm>
            <a:prstGeom prst="ellipse">
              <a:avLst/>
            </a:prstGeom>
            <a:solidFill>
              <a:srgbClr val="99CC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wrap="none" anchor="ctr">
              <a:flatTx/>
            </a:bodyPr>
            <a:lstStyle/>
            <a:p>
              <a:pPr algn="l" eaLnBrk="1" fontAlgn="base" hangingPunct="1"/>
              <a:endParaRPr lang="zh-CN" altLang="en-US" sz="1800">
                <a:latin typeface="Arial" pitchFamily="34" charset="0"/>
                <a:ea typeface="宋体" pitchFamily="2" charset="-122"/>
              </a:endParaRPr>
            </a:p>
          </p:txBody>
        </p:sp>
        <p:sp>
          <p:nvSpPr>
            <p:cNvPr id="21528" name="Freeform 14"/>
            <p:cNvSpPr>
              <a:spLocks/>
            </p:cNvSpPr>
            <p:nvPr/>
          </p:nvSpPr>
          <p:spPr bwMode="auto">
            <a:xfrm rot="66259" flipH="1">
              <a:off x="0" y="7"/>
              <a:ext cx="898" cy="1074"/>
            </a:xfrm>
            <a:custGeom>
              <a:avLst/>
              <a:gdLst>
                <a:gd name="T0" fmla="*/ 27 w 3312"/>
                <a:gd name="T1" fmla="*/ 14 h 3962"/>
                <a:gd name="T2" fmla="*/ 33 w 3312"/>
                <a:gd name="T3" fmla="*/ 18 h 3962"/>
                <a:gd name="T4" fmla="*/ 39 w 3312"/>
                <a:gd name="T5" fmla="*/ 14 h 3962"/>
                <a:gd name="T6" fmla="*/ 59 w 3312"/>
                <a:gd name="T7" fmla="*/ 1 h 3962"/>
                <a:gd name="T8" fmla="*/ 64 w 3312"/>
                <a:gd name="T9" fmla="*/ 2 h 3962"/>
                <a:gd name="T10" fmla="*/ 61 w 3312"/>
                <a:gd name="T11" fmla="*/ 9 h 3962"/>
                <a:gd name="T12" fmla="*/ 43 w 3312"/>
                <a:gd name="T13" fmla="*/ 21 h 3962"/>
                <a:gd name="T14" fmla="*/ 49 w 3312"/>
                <a:gd name="T15" fmla="*/ 47 h 3962"/>
                <a:gd name="T16" fmla="*/ 45 w 3312"/>
                <a:gd name="T17" fmla="*/ 49 h 3962"/>
                <a:gd name="T18" fmla="*/ 52 w 3312"/>
                <a:gd name="T19" fmla="*/ 72 h 3962"/>
                <a:gd name="T20" fmla="*/ 51 w 3312"/>
                <a:gd name="T21" fmla="*/ 78 h 3962"/>
                <a:gd name="T22" fmla="*/ 44 w 3312"/>
                <a:gd name="T23" fmla="*/ 73 h 3962"/>
                <a:gd name="T24" fmla="*/ 36 w 3312"/>
                <a:gd name="T25" fmla="*/ 50 h 3962"/>
                <a:gd name="T26" fmla="*/ 28 w 3312"/>
                <a:gd name="T27" fmla="*/ 50 h 3962"/>
                <a:gd name="T28" fmla="*/ 21 w 3312"/>
                <a:gd name="T29" fmla="*/ 73 h 3962"/>
                <a:gd name="T30" fmla="*/ 16 w 3312"/>
                <a:gd name="T31" fmla="*/ 78 h 3962"/>
                <a:gd name="T32" fmla="*/ 14 w 3312"/>
                <a:gd name="T33" fmla="*/ 71 h 3962"/>
                <a:gd name="T34" fmla="*/ 20 w 3312"/>
                <a:gd name="T35" fmla="*/ 49 h 3962"/>
                <a:gd name="T36" fmla="*/ 15 w 3312"/>
                <a:gd name="T37" fmla="*/ 48 h 3962"/>
                <a:gd name="T38" fmla="*/ 23 w 3312"/>
                <a:gd name="T39" fmla="*/ 21 h 3962"/>
                <a:gd name="T40" fmla="*/ 3 w 3312"/>
                <a:gd name="T41" fmla="*/ 10 h 3962"/>
                <a:gd name="T42" fmla="*/ 1 w 3312"/>
                <a:gd name="T43" fmla="*/ 4 h 3962"/>
                <a:gd name="T44" fmla="*/ 8 w 3312"/>
                <a:gd name="T45" fmla="*/ 3 h 3962"/>
                <a:gd name="T46" fmla="*/ 27 w 3312"/>
                <a:gd name="T47" fmla="*/ 14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99CC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a:flatTx/>
            </a:bodyPr>
            <a:lstStyle/>
            <a:p>
              <a:endParaRPr lang="zh-CN" altLang="en-US"/>
            </a:p>
          </p:txBody>
        </p:sp>
      </p:grpSp>
      <p:pic>
        <p:nvPicPr>
          <p:cNvPr id="22538" name="AutoShap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039938"/>
            <a:ext cx="28940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AutoShap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1658938"/>
            <a:ext cx="25781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矩形 28"/>
          <p:cNvSpPr>
            <a:spLocks noChangeArrowheads="1"/>
          </p:cNvSpPr>
          <p:nvPr/>
        </p:nvSpPr>
        <p:spPr bwMode="auto">
          <a:xfrm>
            <a:off x="1141413" y="2784475"/>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2541" name="Text Box 13"/>
          <p:cNvSpPr txBox="1">
            <a:spLocks noChangeArrowheads="1"/>
          </p:cNvSpPr>
          <p:nvPr/>
        </p:nvSpPr>
        <p:spPr bwMode="auto">
          <a:xfrm>
            <a:off x="1370013" y="203993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a:solidFill>
                  <a:srgbClr val="FFFFFF"/>
                </a:solidFill>
                <a:latin typeface="Arial" pitchFamily="34" charset="0"/>
                <a:ea typeface="黑体" pitchFamily="49" charset="-122"/>
              </a:rPr>
              <a:t>输入标题</a:t>
            </a:r>
          </a:p>
        </p:txBody>
      </p:sp>
      <p:pic>
        <p:nvPicPr>
          <p:cNvPr id="22542" name="AutoShap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988" y="2720975"/>
            <a:ext cx="30353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3" name="Group 4"/>
          <p:cNvGrpSpPr>
            <a:grpSpLocks/>
          </p:cNvGrpSpPr>
          <p:nvPr/>
        </p:nvGrpSpPr>
        <p:grpSpPr bwMode="auto">
          <a:xfrm>
            <a:off x="6402388" y="1430338"/>
            <a:ext cx="1770062" cy="1619250"/>
            <a:chOff x="0" y="0"/>
            <a:chExt cx="1088" cy="1088"/>
          </a:xfrm>
        </p:grpSpPr>
        <p:sp>
          <p:nvSpPr>
            <p:cNvPr id="21524" name="Oval 5"/>
            <p:cNvSpPr>
              <a:spLocks noChangeArrowheads="1"/>
            </p:cNvSpPr>
            <p:nvPr/>
          </p:nvSpPr>
          <p:spPr bwMode="auto">
            <a:xfrm>
              <a:off x="0" y="0"/>
              <a:ext cx="1088" cy="1088"/>
            </a:xfrm>
            <a:prstGeom prst="ellipse">
              <a:avLst/>
            </a:prstGeom>
            <a:noFill/>
            <a:ln w="76200">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1525" name="Oval 6"/>
            <p:cNvSpPr>
              <a:spLocks noChangeArrowheads="1"/>
            </p:cNvSpPr>
            <p:nvPr/>
          </p:nvSpPr>
          <p:spPr bwMode="auto">
            <a:xfrm>
              <a:off x="115" y="116"/>
              <a:ext cx="856" cy="856"/>
            </a:xfrm>
            <a:prstGeom prst="ellipse">
              <a:avLst/>
            </a:prstGeom>
            <a:noFill/>
            <a:ln w="117475">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1526" name="Oval 7"/>
            <p:cNvSpPr>
              <a:spLocks noChangeArrowheads="1"/>
            </p:cNvSpPr>
            <p:nvPr/>
          </p:nvSpPr>
          <p:spPr bwMode="auto">
            <a:xfrm>
              <a:off x="289" y="289"/>
              <a:ext cx="510" cy="510"/>
            </a:xfrm>
            <a:prstGeom prst="ellipse">
              <a:avLst/>
            </a:prstGeom>
            <a:noFill/>
            <a:ln w="177800">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grpSp>
      <p:grpSp>
        <p:nvGrpSpPr>
          <p:cNvPr id="22547" name="Group 16"/>
          <p:cNvGrpSpPr>
            <a:grpSpLocks/>
          </p:cNvGrpSpPr>
          <p:nvPr/>
        </p:nvGrpSpPr>
        <p:grpSpPr bwMode="auto">
          <a:xfrm>
            <a:off x="7164388" y="1552575"/>
            <a:ext cx="1003300" cy="1306513"/>
            <a:chOff x="0" y="0"/>
            <a:chExt cx="746" cy="1061"/>
          </a:xfrm>
        </p:grpSpPr>
        <p:sp>
          <p:nvSpPr>
            <p:cNvPr id="21522" name="Oval 17"/>
            <p:cNvSpPr>
              <a:spLocks noChangeArrowheads="1"/>
            </p:cNvSpPr>
            <p:nvPr/>
          </p:nvSpPr>
          <p:spPr bwMode="auto">
            <a:xfrm rot="381936" flipH="1">
              <a:off x="217" y="0"/>
              <a:ext cx="230" cy="225"/>
            </a:xfrm>
            <a:prstGeom prst="ellipse">
              <a:avLst/>
            </a:prstGeom>
            <a:solidFill>
              <a:srgbClr val="00FF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wrap="none" anchor="ctr">
              <a:flatTx/>
            </a:bodyPr>
            <a:lstStyle/>
            <a:p>
              <a:pPr algn="l" eaLnBrk="1" fontAlgn="base" hangingPunct="1"/>
              <a:endParaRPr lang="zh-CN" altLang="en-US" sz="1800">
                <a:latin typeface="Arial" pitchFamily="34" charset="0"/>
                <a:ea typeface="宋体" pitchFamily="2" charset="-122"/>
              </a:endParaRPr>
            </a:p>
          </p:txBody>
        </p:sp>
        <p:sp>
          <p:nvSpPr>
            <p:cNvPr id="21523" name="Freeform 18"/>
            <p:cNvSpPr>
              <a:spLocks/>
            </p:cNvSpPr>
            <p:nvPr/>
          </p:nvSpPr>
          <p:spPr bwMode="auto">
            <a:xfrm>
              <a:off x="0" y="171"/>
              <a:ext cx="746" cy="890"/>
            </a:xfrm>
            <a:custGeom>
              <a:avLst/>
              <a:gdLst>
                <a:gd name="T0" fmla="*/ 440 w 746"/>
                <a:gd name="T1" fmla="*/ 32 h 890"/>
                <a:gd name="T2" fmla="*/ 352 w 746"/>
                <a:gd name="T3" fmla="*/ 74 h 890"/>
                <a:gd name="T4" fmla="*/ 283 w 746"/>
                <a:gd name="T5" fmla="*/ 0 h 890"/>
                <a:gd name="T6" fmla="*/ 224 w 746"/>
                <a:gd name="T7" fmla="*/ 37 h 890"/>
                <a:gd name="T8" fmla="*/ 42 w 746"/>
                <a:gd name="T9" fmla="*/ 273 h 890"/>
                <a:gd name="T10" fmla="*/ 75 w 746"/>
                <a:gd name="T11" fmla="*/ 363 h 890"/>
                <a:gd name="T12" fmla="*/ 216 w 746"/>
                <a:gd name="T13" fmla="*/ 91 h 890"/>
                <a:gd name="T14" fmla="*/ 87 w 746"/>
                <a:gd name="T15" fmla="*/ 426 h 890"/>
                <a:gd name="T16" fmla="*/ 145 w 746"/>
                <a:gd name="T17" fmla="*/ 449 h 890"/>
                <a:gd name="T18" fmla="*/ 16 w 746"/>
                <a:gd name="T19" fmla="*/ 742 h 890"/>
                <a:gd name="T20" fmla="*/ 24 w 746"/>
                <a:gd name="T21" fmla="*/ 835 h 890"/>
                <a:gd name="T22" fmla="*/ 113 w 746"/>
                <a:gd name="T23" fmla="*/ 784 h 890"/>
                <a:gd name="T24" fmla="*/ 265 w 746"/>
                <a:gd name="T25" fmla="*/ 488 h 890"/>
                <a:gd name="T26" fmla="*/ 365 w 746"/>
                <a:gd name="T27" fmla="*/ 501 h 890"/>
                <a:gd name="T28" fmla="*/ 425 w 746"/>
                <a:gd name="T29" fmla="*/ 818 h 890"/>
                <a:gd name="T30" fmla="*/ 488 w 746"/>
                <a:gd name="T31" fmla="*/ 888 h 890"/>
                <a:gd name="T32" fmla="*/ 530 w 746"/>
                <a:gd name="T33" fmla="*/ 799 h 890"/>
                <a:gd name="T34" fmla="*/ 474 w 746"/>
                <a:gd name="T35" fmla="*/ 491 h 890"/>
                <a:gd name="T36" fmla="*/ 545 w 746"/>
                <a:gd name="T37" fmla="*/ 481 h 890"/>
                <a:gd name="T38" fmla="*/ 481 w 746"/>
                <a:gd name="T39" fmla="*/ 120 h 890"/>
                <a:gd name="T40" fmla="*/ 607 w 746"/>
                <a:gd name="T41" fmla="*/ 407 h 890"/>
                <a:gd name="T42" fmla="*/ 704 w 746"/>
                <a:gd name="T43" fmla="*/ 445 h 890"/>
                <a:gd name="T44" fmla="*/ 720 w 746"/>
                <a:gd name="T45" fmla="*/ 344 h 890"/>
                <a:gd name="T46" fmla="*/ 537 w 746"/>
                <a:gd name="T47" fmla="*/ 37 h 890"/>
                <a:gd name="T48" fmla="*/ 440 w 746"/>
                <a:gd name="T49" fmla="*/ 32 h 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6"/>
                <a:gd name="T76" fmla="*/ 0 h 890"/>
                <a:gd name="T77" fmla="*/ 746 w 746"/>
                <a:gd name="T78" fmla="*/ 890 h 8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6" h="890">
                  <a:moveTo>
                    <a:pt x="440" y="32"/>
                  </a:moveTo>
                  <a:cubicBezTo>
                    <a:pt x="429" y="59"/>
                    <a:pt x="390" y="76"/>
                    <a:pt x="352" y="74"/>
                  </a:cubicBezTo>
                  <a:cubicBezTo>
                    <a:pt x="312" y="67"/>
                    <a:pt x="291" y="25"/>
                    <a:pt x="283" y="0"/>
                  </a:cubicBezTo>
                  <a:cubicBezTo>
                    <a:pt x="283" y="0"/>
                    <a:pt x="246" y="16"/>
                    <a:pt x="224" y="37"/>
                  </a:cubicBezTo>
                  <a:cubicBezTo>
                    <a:pt x="201" y="58"/>
                    <a:pt x="58" y="243"/>
                    <a:pt x="42" y="273"/>
                  </a:cubicBezTo>
                  <a:cubicBezTo>
                    <a:pt x="36" y="305"/>
                    <a:pt x="84" y="395"/>
                    <a:pt x="75" y="363"/>
                  </a:cubicBezTo>
                  <a:cubicBezTo>
                    <a:pt x="66" y="333"/>
                    <a:pt x="215" y="82"/>
                    <a:pt x="216" y="91"/>
                  </a:cubicBezTo>
                  <a:lnTo>
                    <a:pt x="87" y="426"/>
                  </a:lnTo>
                  <a:lnTo>
                    <a:pt x="145" y="449"/>
                  </a:lnTo>
                  <a:lnTo>
                    <a:pt x="16" y="742"/>
                  </a:lnTo>
                  <a:cubicBezTo>
                    <a:pt x="1" y="787"/>
                    <a:pt x="0" y="819"/>
                    <a:pt x="24" y="835"/>
                  </a:cubicBezTo>
                  <a:cubicBezTo>
                    <a:pt x="59" y="848"/>
                    <a:pt x="91" y="826"/>
                    <a:pt x="113" y="784"/>
                  </a:cubicBezTo>
                  <a:cubicBezTo>
                    <a:pt x="154" y="720"/>
                    <a:pt x="234" y="534"/>
                    <a:pt x="265" y="488"/>
                  </a:cubicBezTo>
                  <a:lnTo>
                    <a:pt x="365" y="501"/>
                  </a:lnTo>
                  <a:cubicBezTo>
                    <a:pt x="377" y="565"/>
                    <a:pt x="407" y="754"/>
                    <a:pt x="425" y="818"/>
                  </a:cubicBezTo>
                  <a:cubicBezTo>
                    <a:pt x="434" y="855"/>
                    <a:pt x="457" y="890"/>
                    <a:pt x="488" y="888"/>
                  </a:cubicBezTo>
                  <a:cubicBezTo>
                    <a:pt x="512" y="876"/>
                    <a:pt x="536" y="867"/>
                    <a:pt x="530" y="799"/>
                  </a:cubicBezTo>
                  <a:lnTo>
                    <a:pt x="474" y="491"/>
                  </a:lnTo>
                  <a:lnTo>
                    <a:pt x="545" y="481"/>
                  </a:lnTo>
                  <a:lnTo>
                    <a:pt x="481" y="120"/>
                  </a:lnTo>
                  <a:lnTo>
                    <a:pt x="607" y="407"/>
                  </a:lnTo>
                  <a:cubicBezTo>
                    <a:pt x="643" y="460"/>
                    <a:pt x="687" y="456"/>
                    <a:pt x="704" y="445"/>
                  </a:cubicBezTo>
                  <a:cubicBezTo>
                    <a:pt x="746" y="429"/>
                    <a:pt x="731" y="390"/>
                    <a:pt x="720" y="344"/>
                  </a:cubicBezTo>
                  <a:cubicBezTo>
                    <a:pt x="698" y="307"/>
                    <a:pt x="586" y="29"/>
                    <a:pt x="537" y="37"/>
                  </a:cubicBezTo>
                  <a:lnTo>
                    <a:pt x="440" y="32"/>
                  </a:lnTo>
                  <a:close/>
                </a:path>
              </a:pathLst>
            </a:custGeom>
            <a:solidFill>
              <a:srgbClr val="00FF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a:flatTx/>
            </a:bodyPr>
            <a:lstStyle/>
            <a:p>
              <a:endParaRPr lang="zh-CN" altLang="en-US"/>
            </a:p>
          </p:txBody>
        </p:sp>
      </p:grpSp>
      <p:pic>
        <p:nvPicPr>
          <p:cNvPr id="22550" name="AutoShap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350" y="2198688"/>
            <a:ext cx="2571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1" name="Text Box 23"/>
          <p:cNvSpPr txBox="1">
            <a:spLocks noChangeArrowheads="1"/>
          </p:cNvSpPr>
          <p:nvPr/>
        </p:nvSpPr>
        <p:spPr bwMode="auto">
          <a:xfrm>
            <a:off x="6326188" y="257333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a:solidFill>
                  <a:srgbClr val="FFFFFF"/>
                </a:solidFill>
                <a:latin typeface="Arial" pitchFamily="34" charset="0"/>
                <a:ea typeface="黑体" pitchFamily="49" charset="-122"/>
              </a:rPr>
              <a:t>输入标题</a:t>
            </a:r>
          </a:p>
        </p:txBody>
      </p:sp>
      <p:sp>
        <p:nvSpPr>
          <p:cNvPr id="22552" name="矩形 28"/>
          <p:cNvSpPr>
            <a:spLocks noChangeArrowheads="1"/>
          </p:cNvSpPr>
          <p:nvPr/>
        </p:nvSpPr>
        <p:spPr bwMode="auto">
          <a:xfrm>
            <a:off x="1141413" y="3411538"/>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2553" name="矩形 28"/>
          <p:cNvSpPr>
            <a:spLocks noChangeArrowheads="1"/>
          </p:cNvSpPr>
          <p:nvPr/>
        </p:nvSpPr>
        <p:spPr bwMode="auto">
          <a:xfrm>
            <a:off x="6021388" y="3259138"/>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2554" name="矩形 28"/>
          <p:cNvSpPr>
            <a:spLocks noChangeArrowheads="1"/>
          </p:cNvSpPr>
          <p:nvPr/>
        </p:nvSpPr>
        <p:spPr bwMode="auto">
          <a:xfrm>
            <a:off x="6021388" y="3886200"/>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pic>
        <p:nvPicPr>
          <p:cNvPr id="22555" name="Picture 27" descr="地球"/>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588" y="1201738"/>
            <a:ext cx="2155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387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530"/>
                                        </p:tgtEl>
                                        <p:attrNameLst>
                                          <p:attrName>style.visibility</p:attrName>
                                        </p:attrNameLst>
                                      </p:cBhvr>
                                      <p:to>
                                        <p:strVal val="visible"/>
                                      </p:to>
                                    </p:set>
                                    <p:anim by="(-#ppt_w*2)" calcmode="lin" valueType="num">
                                      <p:cBhvr rctx="PPT">
                                        <p:cTn id="7" dur="250" autoRev="1" fill="hold">
                                          <p:stCondLst>
                                            <p:cond delay="0"/>
                                          </p:stCondLst>
                                        </p:cTn>
                                        <p:tgtEl>
                                          <p:spTgt spid="22530"/>
                                        </p:tgtEl>
                                        <p:attrNameLst>
                                          <p:attrName>ppt_w</p:attrName>
                                        </p:attrNameLst>
                                      </p:cBhvr>
                                    </p:anim>
                                    <p:anim by="(#ppt_w*0.50)" calcmode="lin" valueType="num">
                                      <p:cBhvr>
                                        <p:cTn id="8" dur="250" decel="50000" autoRev="1" fill="hold">
                                          <p:stCondLst>
                                            <p:cond delay="0"/>
                                          </p:stCondLst>
                                        </p:cTn>
                                        <p:tgtEl>
                                          <p:spTgt spid="22530"/>
                                        </p:tgtEl>
                                        <p:attrNameLst>
                                          <p:attrName>ppt_x</p:attrName>
                                        </p:attrNameLst>
                                      </p:cBhvr>
                                    </p:anim>
                                    <p:anim from="(-#ppt_h/2)" to="(#ppt_y)" calcmode="lin" valueType="num">
                                      <p:cBhvr>
                                        <p:cTn id="9" dur="500" fill="hold">
                                          <p:stCondLst>
                                            <p:cond delay="0"/>
                                          </p:stCondLst>
                                        </p:cTn>
                                        <p:tgtEl>
                                          <p:spTgt spid="22530"/>
                                        </p:tgtEl>
                                        <p:attrNameLst>
                                          <p:attrName>ppt_y</p:attrName>
                                        </p:attrNameLst>
                                      </p:cBhvr>
                                    </p:anim>
                                    <p:animRot by="21600000">
                                      <p:cBhvr>
                                        <p:cTn id="10" dur="500" fill="hold">
                                          <p:stCondLst>
                                            <p:cond delay="0"/>
                                          </p:stCondLst>
                                        </p:cTn>
                                        <p:tgtEl>
                                          <p:spTgt spid="22530"/>
                                        </p:tgtEl>
                                        <p:attrNameLst>
                                          <p:attrName>r</p:attrName>
                                        </p:attrNameLst>
                                      </p:cBhvr>
                                    </p:animRot>
                                  </p:childTnLst>
                                </p:cTn>
                              </p:par>
                            </p:childTnLst>
                          </p:cTn>
                        </p:par>
                        <p:par>
                          <p:cTn id="11" fill="hold" nodeType="afterGroup">
                            <p:stCondLst>
                              <p:cond delay="900"/>
                            </p:stCondLst>
                            <p:childTnLst>
                              <p:par>
                                <p:cTn id="12" presetID="49" presetClass="entr" presetSubtype="0" decel="100000" fill="hold" nodeType="afterEffect">
                                  <p:stCondLst>
                                    <p:cond delay="0"/>
                                  </p:stCondLst>
                                  <p:childTnLst>
                                    <p:set>
                                      <p:cBhvr>
                                        <p:cTn id="13" dur="1" fill="hold">
                                          <p:stCondLst>
                                            <p:cond delay="0"/>
                                          </p:stCondLst>
                                        </p:cTn>
                                        <p:tgtEl>
                                          <p:spTgt spid="22555"/>
                                        </p:tgtEl>
                                        <p:attrNameLst>
                                          <p:attrName>style.visibility</p:attrName>
                                        </p:attrNameLst>
                                      </p:cBhvr>
                                      <p:to>
                                        <p:strVal val="visible"/>
                                      </p:to>
                                    </p:set>
                                    <p:anim calcmode="lin" valueType="num">
                                      <p:cBhvr>
                                        <p:cTn id="14" dur="500" fill="hold"/>
                                        <p:tgtEl>
                                          <p:spTgt spid="22555"/>
                                        </p:tgtEl>
                                        <p:attrNameLst>
                                          <p:attrName>ppt_w</p:attrName>
                                        </p:attrNameLst>
                                      </p:cBhvr>
                                      <p:tavLst>
                                        <p:tav tm="0">
                                          <p:val>
                                            <p:fltVal val="0"/>
                                          </p:val>
                                        </p:tav>
                                        <p:tav tm="100000">
                                          <p:val>
                                            <p:strVal val="#ppt_w"/>
                                          </p:val>
                                        </p:tav>
                                      </p:tavLst>
                                    </p:anim>
                                    <p:anim calcmode="lin" valueType="num">
                                      <p:cBhvr>
                                        <p:cTn id="15" dur="500" fill="hold"/>
                                        <p:tgtEl>
                                          <p:spTgt spid="22555"/>
                                        </p:tgtEl>
                                        <p:attrNameLst>
                                          <p:attrName>ppt_h</p:attrName>
                                        </p:attrNameLst>
                                      </p:cBhvr>
                                      <p:tavLst>
                                        <p:tav tm="0">
                                          <p:val>
                                            <p:fltVal val="0"/>
                                          </p:val>
                                        </p:tav>
                                        <p:tav tm="100000">
                                          <p:val>
                                            <p:strVal val="#ppt_h"/>
                                          </p:val>
                                        </p:tav>
                                      </p:tavLst>
                                    </p:anim>
                                    <p:anim calcmode="lin" valueType="num">
                                      <p:cBhvr>
                                        <p:cTn id="16" dur="500" fill="hold"/>
                                        <p:tgtEl>
                                          <p:spTgt spid="22555"/>
                                        </p:tgtEl>
                                        <p:attrNameLst>
                                          <p:attrName>style.rotation</p:attrName>
                                        </p:attrNameLst>
                                      </p:cBhvr>
                                      <p:tavLst>
                                        <p:tav tm="0">
                                          <p:val>
                                            <p:fltVal val="360"/>
                                          </p:val>
                                        </p:tav>
                                        <p:tav tm="100000">
                                          <p:val>
                                            <p:fltVal val="0"/>
                                          </p:val>
                                        </p:tav>
                                      </p:tavLst>
                                    </p:anim>
                                    <p:animEffect transition="in" filter="fade">
                                      <p:cBhvr>
                                        <p:cTn id="17" dur="500"/>
                                        <p:tgtEl>
                                          <p:spTgt spid="22555"/>
                                        </p:tgtEl>
                                      </p:cBhvr>
                                    </p:animEffect>
                                  </p:childTnLst>
                                </p:cTn>
                              </p:par>
                            </p:childTnLst>
                          </p:cTn>
                        </p:par>
                        <p:par>
                          <p:cTn id="18" fill="hold" nodeType="afterGroup">
                            <p:stCondLst>
                              <p:cond delay="1400"/>
                            </p:stCondLst>
                            <p:childTnLst>
                              <p:par>
                                <p:cTn id="19" presetID="20" presetClass="entr" presetSubtype="0" fill="hold" nodeType="afterEffect">
                                  <p:stCondLst>
                                    <p:cond delay="0"/>
                                  </p:stCondLst>
                                  <p:childTnLst>
                                    <p:set>
                                      <p:cBhvr>
                                        <p:cTn id="20" dur="1" fill="hold">
                                          <p:stCondLst>
                                            <p:cond delay="0"/>
                                          </p:stCondLst>
                                        </p:cTn>
                                        <p:tgtEl>
                                          <p:spTgt spid="22539"/>
                                        </p:tgtEl>
                                        <p:attrNameLst>
                                          <p:attrName>style.visibility</p:attrName>
                                        </p:attrNameLst>
                                      </p:cBhvr>
                                      <p:to>
                                        <p:strVal val="visible"/>
                                      </p:to>
                                    </p:set>
                                    <p:animEffect transition="in" filter="wedge">
                                      <p:cBhvr>
                                        <p:cTn id="21" dur="1000"/>
                                        <p:tgtEl>
                                          <p:spTgt spid="22539"/>
                                        </p:tgtEl>
                                      </p:cBhvr>
                                    </p:animEffect>
                                  </p:childTnLst>
                                </p:cTn>
                              </p:par>
                            </p:childTnLst>
                          </p:cTn>
                        </p:par>
                        <p:par>
                          <p:cTn id="22" fill="hold" nodeType="afterGroup">
                            <p:stCondLst>
                              <p:cond delay="2400"/>
                            </p:stCondLst>
                            <p:childTnLst>
                              <p:par>
                                <p:cTn id="23" presetID="38" presetClass="entr" presetSubtype="0" accel="50000" fill="hold" grpId="0" nodeType="afterEffect">
                                  <p:stCondLst>
                                    <p:cond delay="0"/>
                                  </p:stCondLst>
                                  <p:iterate type="lt">
                                    <p:tmPct val="50000"/>
                                  </p:iterate>
                                  <p:childTnLst>
                                    <p:set>
                                      <p:cBhvr>
                                        <p:cTn id="24" dur="1" fill="hold">
                                          <p:stCondLst>
                                            <p:cond delay="0"/>
                                          </p:stCondLst>
                                        </p:cTn>
                                        <p:tgtEl>
                                          <p:spTgt spid="22541"/>
                                        </p:tgtEl>
                                        <p:attrNameLst>
                                          <p:attrName>style.visibility</p:attrName>
                                        </p:attrNameLst>
                                      </p:cBhvr>
                                      <p:to>
                                        <p:strVal val="visible"/>
                                      </p:to>
                                    </p:set>
                                    <p:set>
                                      <p:cBhvr>
                                        <p:cTn id="25" dur="228" fill="hold">
                                          <p:stCondLst>
                                            <p:cond delay="0"/>
                                          </p:stCondLst>
                                        </p:cTn>
                                        <p:tgtEl>
                                          <p:spTgt spid="22541"/>
                                        </p:tgtEl>
                                        <p:attrNameLst>
                                          <p:attrName>style.rotation</p:attrName>
                                        </p:attrNameLst>
                                      </p:cBhvr>
                                      <p:to>
                                        <p:strVal val="-45.0"/>
                                      </p:to>
                                    </p:set>
                                    <p:anim calcmode="lin" valueType="num">
                                      <p:cBhvr>
                                        <p:cTn id="26" dur="228" fill="hold">
                                          <p:stCondLst>
                                            <p:cond delay="228"/>
                                          </p:stCondLst>
                                        </p:cTn>
                                        <p:tgtEl>
                                          <p:spTgt spid="22541"/>
                                        </p:tgtEl>
                                        <p:attrNameLst>
                                          <p:attrName>style.rotation</p:attrName>
                                        </p:attrNameLst>
                                      </p:cBhvr>
                                      <p:tavLst>
                                        <p:tav tm="0">
                                          <p:val>
                                            <p:fltVal val="-45"/>
                                          </p:val>
                                        </p:tav>
                                        <p:tav tm="69900">
                                          <p:val>
                                            <p:fltVal val="45"/>
                                          </p:val>
                                        </p:tav>
                                        <p:tav tm="100000">
                                          <p:val>
                                            <p:fltVal val="0"/>
                                          </p:val>
                                        </p:tav>
                                      </p:tavLst>
                                    </p:anim>
                                    <p:anim calcmode="lin" valueType="num">
                                      <p:cBhvr>
                                        <p:cTn id="27" dur="228" fill="hold">
                                          <p:stCondLst>
                                            <p:cond delay="0"/>
                                          </p:stCondLst>
                                        </p:cTn>
                                        <p:tgtEl>
                                          <p:spTgt spid="22541"/>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8"/>
                                          </p:stCondLst>
                                        </p:cTn>
                                        <p:tgtEl>
                                          <p:spTgt spid="22541"/>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22541"/>
                                        </p:tgtEl>
                                        <p:attrNameLst>
                                          <p:attrName>ppt_y</p:attrName>
                                        </p:attrNameLst>
                                      </p:cBhvr>
                                      <p:tavLst>
                                        <p:tav tm="0">
                                          <p:val>
                                            <p:strVal val="#ppt_y-(0.354*#ppt_w-0.172*#ppt_h)"/>
                                          </p:val>
                                        </p:tav>
                                        <p:tav tm="100000">
                                          <p:val>
                                            <p:strVal val="#ppt_y"/>
                                          </p:val>
                                        </p:tav>
                                      </p:tavLst>
                                    </p:anim>
                                  </p:childTnLst>
                                </p:cTn>
                              </p:par>
                            </p:childTnLst>
                          </p:cTn>
                        </p:par>
                        <p:par>
                          <p:cTn id="30" fill="hold" nodeType="afterGroup">
                            <p:stCondLst>
                              <p:cond delay="3650"/>
                            </p:stCondLst>
                            <p:childTnLst>
                              <p:par>
                                <p:cTn id="31" presetID="47" presetClass="entr" presetSubtype="0" fill="hold" nodeType="afterEffect">
                                  <p:stCondLst>
                                    <p:cond delay="0"/>
                                  </p:stCondLst>
                                  <p:childTnLst>
                                    <p:set>
                                      <p:cBhvr>
                                        <p:cTn id="32" dur="1" fill="hold">
                                          <p:stCondLst>
                                            <p:cond delay="0"/>
                                          </p:stCondLst>
                                        </p:cTn>
                                        <p:tgtEl>
                                          <p:spTgt spid="22538"/>
                                        </p:tgtEl>
                                        <p:attrNameLst>
                                          <p:attrName>style.visibility</p:attrName>
                                        </p:attrNameLst>
                                      </p:cBhvr>
                                      <p:to>
                                        <p:strVal val="visible"/>
                                      </p:to>
                                    </p:set>
                                    <p:animEffect transition="in" filter="fade">
                                      <p:cBhvr>
                                        <p:cTn id="33" dur="1000"/>
                                        <p:tgtEl>
                                          <p:spTgt spid="22538"/>
                                        </p:tgtEl>
                                      </p:cBhvr>
                                    </p:animEffect>
                                    <p:anim calcmode="lin" valueType="num">
                                      <p:cBhvr>
                                        <p:cTn id="34" dur="1000" fill="hold"/>
                                        <p:tgtEl>
                                          <p:spTgt spid="22538"/>
                                        </p:tgtEl>
                                        <p:attrNameLst>
                                          <p:attrName>ppt_x</p:attrName>
                                        </p:attrNameLst>
                                      </p:cBhvr>
                                      <p:tavLst>
                                        <p:tav tm="0">
                                          <p:val>
                                            <p:strVal val="#ppt_x"/>
                                          </p:val>
                                        </p:tav>
                                        <p:tav tm="100000">
                                          <p:val>
                                            <p:strVal val="#ppt_x"/>
                                          </p:val>
                                        </p:tav>
                                      </p:tavLst>
                                    </p:anim>
                                    <p:anim calcmode="lin" valueType="num">
                                      <p:cBhvr>
                                        <p:cTn id="35" dur="1000" fill="hold"/>
                                        <p:tgtEl>
                                          <p:spTgt spid="22538"/>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465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22540"/>
                                        </p:tgtEl>
                                        <p:attrNameLst>
                                          <p:attrName>style.visibility</p:attrName>
                                        </p:attrNameLst>
                                      </p:cBhvr>
                                      <p:to>
                                        <p:strVal val="visible"/>
                                      </p:to>
                                    </p:set>
                                    <p:anim calcmode="discrete" valueType="clr">
                                      <p:cBhvr override="childStyle">
                                        <p:cTn id="39" dur="80"/>
                                        <p:tgtEl>
                                          <p:spTgt spid="2254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2540"/>
                                        </p:tgtEl>
                                        <p:attrNameLst>
                                          <p:attrName>fillcolor</p:attrName>
                                        </p:attrNameLst>
                                      </p:cBhvr>
                                      <p:tavLst>
                                        <p:tav tm="0">
                                          <p:val>
                                            <p:clrVal>
                                              <a:schemeClr val="accent2"/>
                                            </p:clrVal>
                                          </p:val>
                                        </p:tav>
                                        <p:tav tm="50000">
                                          <p:val>
                                            <p:clrVal>
                                              <a:schemeClr val="hlink"/>
                                            </p:clrVal>
                                          </p:val>
                                        </p:tav>
                                      </p:tavLst>
                                    </p:anim>
                                    <p:set>
                                      <p:cBhvr>
                                        <p:cTn id="41" dur="80"/>
                                        <p:tgtEl>
                                          <p:spTgt spid="22540"/>
                                        </p:tgtEl>
                                        <p:attrNameLst>
                                          <p:attrName>fill.type</p:attrName>
                                        </p:attrNameLst>
                                      </p:cBhvr>
                                      <p:to>
                                        <p:strVal val="solid"/>
                                      </p:to>
                                    </p:set>
                                  </p:childTnLst>
                                </p:cTn>
                              </p:par>
                            </p:childTnLst>
                          </p:cTn>
                        </p:par>
                        <p:par>
                          <p:cTn id="42" fill="hold" nodeType="afterGroup">
                            <p:stCondLst>
                              <p:cond delay="517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22552"/>
                                        </p:tgtEl>
                                        <p:attrNameLst>
                                          <p:attrName>style.visibility</p:attrName>
                                        </p:attrNameLst>
                                      </p:cBhvr>
                                      <p:to>
                                        <p:strVal val="visible"/>
                                      </p:to>
                                    </p:set>
                                    <p:anim calcmode="discrete" valueType="clr">
                                      <p:cBhvr override="childStyle">
                                        <p:cTn id="45" dur="80"/>
                                        <p:tgtEl>
                                          <p:spTgt spid="22552"/>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2552"/>
                                        </p:tgtEl>
                                        <p:attrNameLst>
                                          <p:attrName>fillcolor</p:attrName>
                                        </p:attrNameLst>
                                      </p:cBhvr>
                                      <p:tavLst>
                                        <p:tav tm="0">
                                          <p:val>
                                            <p:clrVal>
                                              <a:schemeClr val="accent2"/>
                                            </p:clrVal>
                                          </p:val>
                                        </p:tav>
                                        <p:tav tm="50000">
                                          <p:val>
                                            <p:clrVal>
                                              <a:schemeClr val="hlink"/>
                                            </p:clrVal>
                                          </p:val>
                                        </p:tav>
                                      </p:tavLst>
                                    </p:anim>
                                    <p:set>
                                      <p:cBhvr>
                                        <p:cTn id="47" dur="80"/>
                                        <p:tgtEl>
                                          <p:spTgt spid="22552"/>
                                        </p:tgtEl>
                                        <p:attrNameLst>
                                          <p:attrName>fill.type</p:attrName>
                                        </p:attrNameLst>
                                      </p:cBhvr>
                                      <p:to>
                                        <p:strVal val="solid"/>
                                      </p:to>
                                    </p:set>
                                  </p:childTnLst>
                                </p:cTn>
                              </p:par>
                            </p:childTnLst>
                          </p:cTn>
                        </p:par>
                        <p:par>
                          <p:cTn id="48" fill="hold" nodeType="afterGroup">
                            <p:stCondLst>
                              <p:cond delay="5690"/>
                            </p:stCondLst>
                            <p:childTnLst>
                              <p:par>
                                <p:cTn id="49" presetID="42" presetClass="entr" presetSubtype="0" fill="hold" nodeType="afterEffect">
                                  <p:stCondLst>
                                    <p:cond delay="0"/>
                                  </p:stCondLst>
                                  <p:childTnLst>
                                    <p:set>
                                      <p:cBhvr>
                                        <p:cTn id="50" dur="1" fill="hold">
                                          <p:stCondLst>
                                            <p:cond delay="0"/>
                                          </p:stCondLst>
                                        </p:cTn>
                                        <p:tgtEl>
                                          <p:spTgt spid="22531"/>
                                        </p:tgtEl>
                                        <p:attrNameLst>
                                          <p:attrName>style.visibility</p:attrName>
                                        </p:attrNameLst>
                                      </p:cBhvr>
                                      <p:to>
                                        <p:strVal val="visible"/>
                                      </p:to>
                                    </p:set>
                                    <p:animEffect transition="in" filter="fade">
                                      <p:cBhvr>
                                        <p:cTn id="51" dur="1000"/>
                                        <p:tgtEl>
                                          <p:spTgt spid="22531"/>
                                        </p:tgtEl>
                                      </p:cBhvr>
                                    </p:animEffect>
                                    <p:anim calcmode="lin" valueType="num">
                                      <p:cBhvr>
                                        <p:cTn id="52" dur="1000" fill="hold"/>
                                        <p:tgtEl>
                                          <p:spTgt spid="22531"/>
                                        </p:tgtEl>
                                        <p:attrNameLst>
                                          <p:attrName>ppt_x</p:attrName>
                                        </p:attrNameLst>
                                      </p:cBhvr>
                                      <p:tavLst>
                                        <p:tav tm="0">
                                          <p:val>
                                            <p:strVal val="#ppt_x"/>
                                          </p:val>
                                        </p:tav>
                                        <p:tav tm="100000">
                                          <p:val>
                                            <p:strVal val="#ppt_x"/>
                                          </p:val>
                                        </p:tav>
                                      </p:tavLst>
                                    </p:anim>
                                    <p:anim calcmode="lin" valueType="num">
                                      <p:cBhvr>
                                        <p:cTn id="53" dur="1000" fill="hold"/>
                                        <p:tgtEl>
                                          <p:spTgt spid="22531"/>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6690"/>
                            </p:stCondLst>
                            <p:childTnLst>
                              <p:par>
                                <p:cTn id="55" presetID="3" presetClass="entr" presetSubtype="10" fill="hold" nodeType="afterEffect">
                                  <p:stCondLst>
                                    <p:cond delay="0"/>
                                  </p:stCondLst>
                                  <p:childTnLst>
                                    <p:set>
                                      <p:cBhvr>
                                        <p:cTn id="56" dur="1" fill="hold">
                                          <p:stCondLst>
                                            <p:cond delay="0"/>
                                          </p:stCondLst>
                                        </p:cTn>
                                        <p:tgtEl>
                                          <p:spTgt spid="22535"/>
                                        </p:tgtEl>
                                        <p:attrNameLst>
                                          <p:attrName>style.visibility</p:attrName>
                                        </p:attrNameLst>
                                      </p:cBhvr>
                                      <p:to>
                                        <p:strVal val="visible"/>
                                      </p:to>
                                    </p:set>
                                    <p:animEffect transition="in" filter="blinds(horizontal)">
                                      <p:cBhvr>
                                        <p:cTn id="57" dur="500"/>
                                        <p:tgtEl>
                                          <p:spTgt spid="22535"/>
                                        </p:tgtEl>
                                      </p:cBhvr>
                                    </p:animEffect>
                                  </p:childTnLst>
                                </p:cTn>
                              </p:par>
                            </p:childTnLst>
                          </p:cTn>
                        </p:par>
                        <p:par>
                          <p:cTn id="58" fill="hold" nodeType="afterGroup">
                            <p:stCondLst>
                              <p:cond delay="7190"/>
                            </p:stCondLst>
                            <p:childTnLst>
                              <p:par>
                                <p:cTn id="59" presetID="20" presetClass="entr" presetSubtype="0" fill="hold" nodeType="afterEffect">
                                  <p:stCondLst>
                                    <p:cond delay="0"/>
                                  </p:stCondLst>
                                  <p:childTnLst>
                                    <p:set>
                                      <p:cBhvr>
                                        <p:cTn id="60" dur="1" fill="hold">
                                          <p:stCondLst>
                                            <p:cond delay="0"/>
                                          </p:stCondLst>
                                        </p:cTn>
                                        <p:tgtEl>
                                          <p:spTgt spid="22550"/>
                                        </p:tgtEl>
                                        <p:attrNameLst>
                                          <p:attrName>style.visibility</p:attrName>
                                        </p:attrNameLst>
                                      </p:cBhvr>
                                      <p:to>
                                        <p:strVal val="visible"/>
                                      </p:to>
                                    </p:set>
                                    <p:animEffect transition="in" filter="wedge">
                                      <p:cBhvr>
                                        <p:cTn id="61" dur="1000"/>
                                        <p:tgtEl>
                                          <p:spTgt spid="22550"/>
                                        </p:tgtEl>
                                      </p:cBhvr>
                                    </p:animEffect>
                                  </p:childTnLst>
                                </p:cTn>
                              </p:par>
                            </p:childTnLst>
                          </p:cTn>
                        </p:par>
                        <p:par>
                          <p:cTn id="62" fill="hold" nodeType="afterGroup">
                            <p:stCondLst>
                              <p:cond delay="8190"/>
                            </p:stCondLst>
                            <p:childTnLst>
                              <p:par>
                                <p:cTn id="63" presetID="38" presetClass="entr" presetSubtype="0" accel="50000" fill="hold" grpId="0" nodeType="afterEffect">
                                  <p:stCondLst>
                                    <p:cond delay="0"/>
                                  </p:stCondLst>
                                  <p:iterate type="lt">
                                    <p:tmPct val="50000"/>
                                  </p:iterate>
                                  <p:childTnLst>
                                    <p:set>
                                      <p:cBhvr>
                                        <p:cTn id="64" dur="1" fill="hold">
                                          <p:stCondLst>
                                            <p:cond delay="0"/>
                                          </p:stCondLst>
                                        </p:cTn>
                                        <p:tgtEl>
                                          <p:spTgt spid="22551"/>
                                        </p:tgtEl>
                                        <p:attrNameLst>
                                          <p:attrName>style.visibility</p:attrName>
                                        </p:attrNameLst>
                                      </p:cBhvr>
                                      <p:to>
                                        <p:strVal val="visible"/>
                                      </p:to>
                                    </p:set>
                                    <p:set>
                                      <p:cBhvr>
                                        <p:cTn id="65" dur="228" fill="hold">
                                          <p:stCondLst>
                                            <p:cond delay="0"/>
                                          </p:stCondLst>
                                        </p:cTn>
                                        <p:tgtEl>
                                          <p:spTgt spid="22551"/>
                                        </p:tgtEl>
                                        <p:attrNameLst>
                                          <p:attrName>style.rotation</p:attrName>
                                        </p:attrNameLst>
                                      </p:cBhvr>
                                      <p:to>
                                        <p:strVal val="-45.0"/>
                                      </p:to>
                                    </p:set>
                                    <p:anim calcmode="lin" valueType="num">
                                      <p:cBhvr>
                                        <p:cTn id="66" dur="228" fill="hold">
                                          <p:stCondLst>
                                            <p:cond delay="228"/>
                                          </p:stCondLst>
                                        </p:cTn>
                                        <p:tgtEl>
                                          <p:spTgt spid="22551"/>
                                        </p:tgtEl>
                                        <p:attrNameLst>
                                          <p:attrName>style.rotation</p:attrName>
                                        </p:attrNameLst>
                                      </p:cBhvr>
                                      <p:tavLst>
                                        <p:tav tm="0">
                                          <p:val>
                                            <p:fltVal val="-45"/>
                                          </p:val>
                                        </p:tav>
                                        <p:tav tm="69900">
                                          <p:val>
                                            <p:fltVal val="45"/>
                                          </p:val>
                                        </p:tav>
                                        <p:tav tm="100000">
                                          <p:val>
                                            <p:fltVal val="0"/>
                                          </p:val>
                                        </p:tav>
                                      </p:tavLst>
                                    </p:anim>
                                    <p:anim calcmode="lin" valueType="num">
                                      <p:cBhvr>
                                        <p:cTn id="67" dur="228" fill="hold">
                                          <p:stCondLst>
                                            <p:cond delay="0"/>
                                          </p:stCondLst>
                                        </p:cTn>
                                        <p:tgtEl>
                                          <p:spTgt spid="22551"/>
                                        </p:tgtEl>
                                        <p:attrNameLst>
                                          <p:attrName>ppt_y</p:attrName>
                                        </p:attrNameLst>
                                      </p:cBhvr>
                                      <p:tavLst>
                                        <p:tav tm="0">
                                          <p:val>
                                            <p:strVal val="#ppt_y-1"/>
                                          </p:val>
                                        </p:tav>
                                        <p:tav tm="100000">
                                          <p:val>
                                            <p:strVal val="#ppt_y-(0.354*#ppt_w-0.172*#ppt_h)"/>
                                          </p:val>
                                        </p:tav>
                                      </p:tavLst>
                                    </p:anim>
                                    <p:anim calcmode="lin" valueType="num">
                                      <p:cBhvr>
                                        <p:cTn id="68" dur="78" decel="50000" autoRev="1" fill="hold">
                                          <p:stCondLst>
                                            <p:cond delay="228"/>
                                          </p:stCondLst>
                                        </p:cTn>
                                        <p:tgtEl>
                                          <p:spTgt spid="22551"/>
                                        </p:tgtEl>
                                        <p:attrNameLst>
                                          <p:attrName>ppt_y</p:attrName>
                                        </p:attrNameLst>
                                      </p:cBhvr>
                                      <p:tavLst>
                                        <p:tav tm="0">
                                          <p:val>
                                            <p:strVal val="#ppt_y-(0.354*#ppt_w-0.172*#ppt_h)"/>
                                          </p:val>
                                        </p:tav>
                                        <p:tav tm="100000">
                                          <p:val>
                                            <p:strVal val="#ppt_y-(0.354*#ppt_w-0.172*#ppt_h)-#ppt_h/2"/>
                                          </p:val>
                                        </p:tav>
                                      </p:tavLst>
                                    </p:anim>
                                    <p:anim calcmode="lin" valueType="num">
                                      <p:cBhvr>
                                        <p:cTn id="69" dur="68" fill="hold">
                                          <p:stCondLst>
                                            <p:cond delay="432"/>
                                          </p:stCondLst>
                                        </p:cTn>
                                        <p:tgtEl>
                                          <p:spTgt spid="22551"/>
                                        </p:tgtEl>
                                        <p:attrNameLst>
                                          <p:attrName>ppt_y</p:attrName>
                                        </p:attrNameLst>
                                      </p:cBhvr>
                                      <p:tavLst>
                                        <p:tav tm="0">
                                          <p:val>
                                            <p:strVal val="#ppt_y-(0.354*#ppt_w-0.172*#ppt_h)"/>
                                          </p:val>
                                        </p:tav>
                                        <p:tav tm="100000">
                                          <p:val>
                                            <p:strVal val="#ppt_y"/>
                                          </p:val>
                                        </p:tav>
                                      </p:tavLst>
                                    </p:anim>
                                  </p:childTnLst>
                                </p:cTn>
                              </p:par>
                            </p:childTnLst>
                          </p:cTn>
                        </p:par>
                        <p:par>
                          <p:cTn id="70" fill="hold" nodeType="afterGroup">
                            <p:stCondLst>
                              <p:cond delay="9440"/>
                            </p:stCondLst>
                            <p:childTnLst>
                              <p:par>
                                <p:cTn id="71" presetID="47" presetClass="entr" presetSubtype="0" fill="hold" nodeType="afterEffect">
                                  <p:stCondLst>
                                    <p:cond delay="0"/>
                                  </p:stCondLst>
                                  <p:childTnLst>
                                    <p:set>
                                      <p:cBhvr>
                                        <p:cTn id="72" dur="1" fill="hold">
                                          <p:stCondLst>
                                            <p:cond delay="0"/>
                                          </p:stCondLst>
                                        </p:cTn>
                                        <p:tgtEl>
                                          <p:spTgt spid="22542"/>
                                        </p:tgtEl>
                                        <p:attrNameLst>
                                          <p:attrName>style.visibility</p:attrName>
                                        </p:attrNameLst>
                                      </p:cBhvr>
                                      <p:to>
                                        <p:strVal val="visible"/>
                                      </p:to>
                                    </p:set>
                                    <p:animEffect transition="in" filter="fade">
                                      <p:cBhvr>
                                        <p:cTn id="73" dur="1000"/>
                                        <p:tgtEl>
                                          <p:spTgt spid="22542"/>
                                        </p:tgtEl>
                                      </p:cBhvr>
                                    </p:animEffect>
                                    <p:anim calcmode="lin" valueType="num">
                                      <p:cBhvr>
                                        <p:cTn id="74" dur="1000" fill="hold"/>
                                        <p:tgtEl>
                                          <p:spTgt spid="22542"/>
                                        </p:tgtEl>
                                        <p:attrNameLst>
                                          <p:attrName>ppt_x</p:attrName>
                                        </p:attrNameLst>
                                      </p:cBhvr>
                                      <p:tavLst>
                                        <p:tav tm="0">
                                          <p:val>
                                            <p:strVal val="#ppt_x"/>
                                          </p:val>
                                        </p:tav>
                                        <p:tav tm="100000">
                                          <p:val>
                                            <p:strVal val="#ppt_x"/>
                                          </p:val>
                                        </p:tav>
                                      </p:tavLst>
                                    </p:anim>
                                    <p:anim calcmode="lin" valueType="num">
                                      <p:cBhvr>
                                        <p:cTn id="75" dur="1000" fill="hold"/>
                                        <p:tgtEl>
                                          <p:spTgt spid="22542"/>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1044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22553"/>
                                        </p:tgtEl>
                                        <p:attrNameLst>
                                          <p:attrName>style.visibility</p:attrName>
                                        </p:attrNameLst>
                                      </p:cBhvr>
                                      <p:to>
                                        <p:strVal val="visible"/>
                                      </p:to>
                                    </p:set>
                                    <p:anim calcmode="discrete" valueType="clr">
                                      <p:cBhvr override="childStyle">
                                        <p:cTn id="79" dur="80"/>
                                        <p:tgtEl>
                                          <p:spTgt spid="22553"/>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2553"/>
                                        </p:tgtEl>
                                        <p:attrNameLst>
                                          <p:attrName>fillcolor</p:attrName>
                                        </p:attrNameLst>
                                      </p:cBhvr>
                                      <p:tavLst>
                                        <p:tav tm="0">
                                          <p:val>
                                            <p:clrVal>
                                              <a:schemeClr val="accent2"/>
                                            </p:clrVal>
                                          </p:val>
                                        </p:tav>
                                        <p:tav tm="50000">
                                          <p:val>
                                            <p:clrVal>
                                              <a:schemeClr val="hlink"/>
                                            </p:clrVal>
                                          </p:val>
                                        </p:tav>
                                      </p:tavLst>
                                    </p:anim>
                                    <p:set>
                                      <p:cBhvr>
                                        <p:cTn id="81" dur="80"/>
                                        <p:tgtEl>
                                          <p:spTgt spid="22553"/>
                                        </p:tgtEl>
                                        <p:attrNameLst>
                                          <p:attrName>fill.type</p:attrName>
                                        </p:attrNameLst>
                                      </p:cBhvr>
                                      <p:to>
                                        <p:strVal val="solid"/>
                                      </p:to>
                                    </p:set>
                                  </p:childTnLst>
                                </p:cTn>
                              </p:par>
                            </p:childTnLst>
                          </p:cTn>
                        </p:par>
                        <p:par>
                          <p:cTn id="82" fill="hold" nodeType="afterGroup">
                            <p:stCondLst>
                              <p:cond delay="10960"/>
                            </p:stCondLst>
                            <p:childTnLst>
                              <p:par>
                                <p:cTn id="83" presetID="27" presetClass="entr" presetSubtype="0" fill="hold" grpId="0" nodeType="afterEffect">
                                  <p:stCondLst>
                                    <p:cond delay="0"/>
                                  </p:stCondLst>
                                  <p:iterate type="lt">
                                    <p:tmPct val="50000"/>
                                  </p:iterate>
                                  <p:childTnLst>
                                    <p:set>
                                      <p:cBhvr>
                                        <p:cTn id="84" dur="1" fill="hold">
                                          <p:stCondLst>
                                            <p:cond delay="0"/>
                                          </p:stCondLst>
                                        </p:cTn>
                                        <p:tgtEl>
                                          <p:spTgt spid="22554"/>
                                        </p:tgtEl>
                                        <p:attrNameLst>
                                          <p:attrName>style.visibility</p:attrName>
                                        </p:attrNameLst>
                                      </p:cBhvr>
                                      <p:to>
                                        <p:strVal val="visible"/>
                                      </p:to>
                                    </p:set>
                                    <p:anim calcmode="discrete" valueType="clr">
                                      <p:cBhvr override="childStyle">
                                        <p:cTn id="85" dur="80"/>
                                        <p:tgtEl>
                                          <p:spTgt spid="22554"/>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22554"/>
                                        </p:tgtEl>
                                        <p:attrNameLst>
                                          <p:attrName>fillcolor</p:attrName>
                                        </p:attrNameLst>
                                      </p:cBhvr>
                                      <p:tavLst>
                                        <p:tav tm="0">
                                          <p:val>
                                            <p:clrVal>
                                              <a:schemeClr val="accent2"/>
                                            </p:clrVal>
                                          </p:val>
                                        </p:tav>
                                        <p:tav tm="50000">
                                          <p:val>
                                            <p:clrVal>
                                              <a:schemeClr val="hlink"/>
                                            </p:clrVal>
                                          </p:val>
                                        </p:tav>
                                      </p:tavLst>
                                    </p:anim>
                                    <p:set>
                                      <p:cBhvr>
                                        <p:cTn id="87" dur="80"/>
                                        <p:tgtEl>
                                          <p:spTgt spid="22554"/>
                                        </p:tgtEl>
                                        <p:attrNameLst>
                                          <p:attrName>fill.type</p:attrName>
                                        </p:attrNameLst>
                                      </p:cBhvr>
                                      <p:to>
                                        <p:strVal val="solid"/>
                                      </p:to>
                                    </p:set>
                                  </p:childTnLst>
                                </p:cTn>
                              </p:par>
                            </p:childTnLst>
                          </p:cTn>
                        </p:par>
                        <p:par>
                          <p:cTn id="88" fill="hold" nodeType="afterGroup">
                            <p:stCondLst>
                              <p:cond delay="11480"/>
                            </p:stCondLst>
                            <p:childTnLst>
                              <p:par>
                                <p:cTn id="89" presetID="42" presetClass="entr" presetSubtype="0" fill="hold" nodeType="afterEffect">
                                  <p:stCondLst>
                                    <p:cond delay="0"/>
                                  </p:stCondLst>
                                  <p:childTnLst>
                                    <p:set>
                                      <p:cBhvr>
                                        <p:cTn id="90" dur="1" fill="hold">
                                          <p:stCondLst>
                                            <p:cond delay="0"/>
                                          </p:stCondLst>
                                        </p:cTn>
                                        <p:tgtEl>
                                          <p:spTgt spid="22543"/>
                                        </p:tgtEl>
                                        <p:attrNameLst>
                                          <p:attrName>style.visibility</p:attrName>
                                        </p:attrNameLst>
                                      </p:cBhvr>
                                      <p:to>
                                        <p:strVal val="visible"/>
                                      </p:to>
                                    </p:set>
                                    <p:animEffect transition="in" filter="fade">
                                      <p:cBhvr>
                                        <p:cTn id="91" dur="1000"/>
                                        <p:tgtEl>
                                          <p:spTgt spid="22543"/>
                                        </p:tgtEl>
                                      </p:cBhvr>
                                    </p:animEffect>
                                    <p:anim calcmode="lin" valueType="num">
                                      <p:cBhvr>
                                        <p:cTn id="92" dur="1000" fill="hold"/>
                                        <p:tgtEl>
                                          <p:spTgt spid="22543"/>
                                        </p:tgtEl>
                                        <p:attrNameLst>
                                          <p:attrName>ppt_x</p:attrName>
                                        </p:attrNameLst>
                                      </p:cBhvr>
                                      <p:tavLst>
                                        <p:tav tm="0">
                                          <p:val>
                                            <p:strVal val="#ppt_x"/>
                                          </p:val>
                                        </p:tav>
                                        <p:tav tm="100000">
                                          <p:val>
                                            <p:strVal val="#ppt_x"/>
                                          </p:val>
                                        </p:tav>
                                      </p:tavLst>
                                    </p:anim>
                                    <p:anim calcmode="lin" valueType="num">
                                      <p:cBhvr>
                                        <p:cTn id="93" dur="1000" fill="hold"/>
                                        <p:tgtEl>
                                          <p:spTgt spid="22543"/>
                                        </p:tgtEl>
                                        <p:attrNameLst>
                                          <p:attrName>ppt_y</p:attrName>
                                        </p:attrNameLst>
                                      </p:cBhvr>
                                      <p:tavLst>
                                        <p:tav tm="0">
                                          <p:val>
                                            <p:strVal val="#ppt_y+.1"/>
                                          </p:val>
                                        </p:tav>
                                        <p:tav tm="100000">
                                          <p:val>
                                            <p:strVal val="#ppt_y"/>
                                          </p:val>
                                        </p:tav>
                                      </p:tavLst>
                                    </p:anim>
                                  </p:childTnLst>
                                </p:cTn>
                              </p:par>
                            </p:childTnLst>
                          </p:cTn>
                        </p:par>
                        <p:par>
                          <p:cTn id="94" fill="hold" nodeType="afterGroup">
                            <p:stCondLst>
                              <p:cond delay="12480"/>
                            </p:stCondLst>
                            <p:childTnLst>
                              <p:par>
                                <p:cTn id="95" presetID="3" presetClass="entr" presetSubtype="10" fill="hold" nodeType="afterEffect">
                                  <p:stCondLst>
                                    <p:cond delay="0"/>
                                  </p:stCondLst>
                                  <p:childTnLst>
                                    <p:set>
                                      <p:cBhvr>
                                        <p:cTn id="96" dur="1" fill="hold">
                                          <p:stCondLst>
                                            <p:cond delay="0"/>
                                          </p:stCondLst>
                                        </p:cTn>
                                        <p:tgtEl>
                                          <p:spTgt spid="22547"/>
                                        </p:tgtEl>
                                        <p:attrNameLst>
                                          <p:attrName>style.visibility</p:attrName>
                                        </p:attrNameLst>
                                      </p:cBhvr>
                                      <p:to>
                                        <p:strVal val="visible"/>
                                      </p:to>
                                    </p:set>
                                    <p:animEffect transition="in" filter="blinds(horizontal)">
                                      <p:cBhvr>
                                        <p:cTn id="97" dur="500"/>
                                        <p:tgtEl>
                                          <p:spTgt spid="2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40" grpId="0" autoUpdateAnimBg="0"/>
      <p:bldP spid="22541" grpId="0" autoUpdateAnimBg="0"/>
      <p:bldP spid="22551" grpId="0" autoUpdateAnimBg="0"/>
      <p:bldP spid="22552" grpId="0" autoUpdateAnimBg="0"/>
      <p:bldP spid="22553" grpId="0" autoUpdateAnimBg="0"/>
      <p:bldP spid="225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grpSp>
        <p:nvGrpSpPr>
          <p:cNvPr id="76" name="组合 75"/>
          <p:cNvGrpSpPr>
            <a:grpSpLocks/>
          </p:cNvGrpSpPr>
          <p:nvPr/>
        </p:nvGrpSpPr>
        <p:grpSpPr bwMode="auto">
          <a:xfrm>
            <a:off x="990600" y="1154113"/>
            <a:ext cx="2297113" cy="2854325"/>
            <a:chOff x="991297" y="1153743"/>
            <a:chExt cx="2297196" cy="2855409"/>
          </a:xfrm>
        </p:grpSpPr>
        <p:cxnSp>
          <p:nvCxnSpPr>
            <p:cNvPr id="4151" name="直接连接符 76"/>
            <p:cNvCxnSpPr>
              <a:cxnSpLocks noChangeShapeType="1"/>
            </p:cNvCxnSpPr>
            <p:nvPr/>
          </p:nvCxnSpPr>
          <p:spPr bwMode="auto">
            <a:xfrm flipV="1">
              <a:off x="2598057" y="1600373"/>
              <a:ext cx="521351" cy="1955627"/>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cxnSp>
          <p:nvCxnSpPr>
            <p:cNvPr id="4152" name="直接连接符 77"/>
            <p:cNvCxnSpPr>
              <a:cxnSpLocks noChangeShapeType="1"/>
            </p:cNvCxnSpPr>
            <p:nvPr/>
          </p:nvCxnSpPr>
          <p:spPr bwMode="auto">
            <a:xfrm flipH="1">
              <a:off x="1280310" y="1398918"/>
              <a:ext cx="1439378" cy="1124015"/>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grpSp>
          <p:nvGrpSpPr>
            <p:cNvPr id="4153" name="组合 78"/>
            <p:cNvGrpSpPr>
              <a:grpSpLocks/>
            </p:cNvGrpSpPr>
            <p:nvPr/>
          </p:nvGrpSpPr>
          <p:grpSpPr bwMode="auto">
            <a:xfrm>
              <a:off x="2575488" y="1153743"/>
              <a:ext cx="713005" cy="713005"/>
              <a:chOff x="2575488" y="1153743"/>
              <a:chExt cx="713005" cy="713005"/>
            </a:xfrm>
          </p:grpSpPr>
          <p:grpSp>
            <p:nvGrpSpPr>
              <p:cNvPr id="4163" name="组合 86"/>
              <p:cNvGrpSpPr>
                <a:grpSpLocks/>
              </p:cNvGrpSpPr>
              <p:nvPr/>
            </p:nvGrpSpPr>
            <p:grpSpPr bwMode="auto">
              <a:xfrm rot="1540888">
                <a:off x="2575488" y="1153743"/>
                <a:ext cx="713005" cy="713005"/>
                <a:chOff x="1259632" y="764704"/>
                <a:chExt cx="1728192" cy="1728192"/>
              </a:xfrm>
            </p:grpSpPr>
            <p:sp>
              <p:nvSpPr>
                <p:cNvPr id="89" name="椭圆 88"/>
                <p:cNvSpPr/>
                <p:nvPr/>
              </p:nvSpPr>
              <p:spPr>
                <a:xfrm>
                  <a:off x="1260100" y="764597"/>
                  <a:ext cx="1727729" cy="1728321"/>
                </a:xfrm>
                <a:prstGeom prst="ellipse">
                  <a:avLst/>
                </a:prstGeom>
                <a:gradFill flip="none" rotWithShape="1">
                  <a:gsLst>
                    <a:gs pos="0">
                      <a:sysClr val="window" lastClr="FFFFFF">
                        <a:lumMod val="95000"/>
                      </a:sysClr>
                    </a:gs>
                    <a:gs pos="100000">
                      <a:sysClr val="window" lastClr="FFFFFF"/>
                    </a:gs>
                  </a:gsLst>
                  <a:lin ang="5400000" scaled="1"/>
                  <a:tileRect/>
                </a:gradFill>
                <a:ln w="25400"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sp>
              <p:nvSpPr>
                <p:cNvPr id="90" name="椭圆 89"/>
                <p:cNvSpPr/>
                <p:nvPr/>
              </p:nvSpPr>
              <p:spPr>
                <a:xfrm>
                  <a:off x="1621807" y="1126429"/>
                  <a:ext cx="1004315" cy="1004658"/>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solidFill>
                    <a:sysClr val="window" lastClr="FFFFFF"/>
                  </a:solidFill>
                  <a:prstDash val="solid"/>
                </a:ln>
                <a:effectLst>
                  <a:outerShdw blurRad="139700" dist="88900" dir="5400000" algn="t" rotWithShape="0">
                    <a:prstClr val="black">
                      <a:alpha val="6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grpSp>
          <p:sp>
            <p:nvSpPr>
              <p:cNvPr id="88" name="TextBox 87"/>
              <p:cNvSpPr txBox="1"/>
              <p:nvPr/>
            </p:nvSpPr>
            <p:spPr>
              <a:xfrm>
                <a:off x="2710622" y="1388782"/>
                <a:ext cx="450866" cy="33826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eaLnBrk="1" fontAlgn="auto" hangingPunct="1">
                  <a:spcBef>
                    <a:spcPts val="0"/>
                  </a:spcBef>
                  <a:spcAft>
                    <a:spcPts val="0"/>
                  </a:spcAft>
                  <a:buFontTx/>
                  <a:buNone/>
                  <a:defRPr/>
                </a:pPr>
                <a:r>
                  <a:rPr lang="en-US" altLang="zh-CN" sz="2000" dirty="0" smtClean="0">
                    <a:solidFill>
                      <a:srgbClr val="A87756"/>
                    </a:solidFill>
                    <a:effectLst>
                      <a:outerShdw dist="25400" dir="5400000" algn="t" rotWithShape="0">
                        <a:sysClr val="window" lastClr="FFFFFF">
                          <a:alpha val="29000"/>
                        </a:sysClr>
                      </a:outerShdw>
                    </a:effectLst>
                    <a:latin typeface="+mj-lt"/>
                    <a:cs typeface="Times New Roman" pitchFamily="18" charset="0"/>
                  </a:rPr>
                  <a:t>1</a:t>
                </a:r>
                <a:endParaRPr lang="zh-CN" altLang="en-US" sz="2000" dirty="0">
                  <a:solidFill>
                    <a:srgbClr val="A87756"/>
                  </a:solidFill>
                  <a:effectLst>
                    <a:outerShdw dist="25400" dir="5400000" algn="t" rotWithShape="0">
                      <a:sysClr val="window" lastClr="FFFFFF">
                        <a:alpha val="29000"/>
                      </a:sysClr>
                    </a:outerShdw>
                  </a:effectLst>
                  <a:latin typeface="+mj-lt"/>
                  <a:cs typeface="Times New Roman" pitchFamily="18" charset="0"/>
                </a:endParaRPr>
              </a:p>
            </p:txBody>
          </p:sp>
        </p:grpSp>
        <p:grpSp>
          <p:nvGrpSpPr>
            <p:cNvPr id="4154" name="组合 79"/>
            <p:cNvGrpSpPr>
              <a:grpSpLocks/>
            </p:cNvGrpSpPr>
            <p:nvPr/>
          </p:nvGrpSpPr>
          <p:grpSpPr bwMode="auto">
            <a:xfrm>
              <a:off x="991297" y="2260232"/>
              <a:ext cx="1748920" cy="1748920"/>
              <a:chOff x="1193733" y="1824833"/>
              <a:chExt cx="1748920" cy="1748920"/>
            </a:xfrm>
          </p:grpSpPr>
          <p:grpSp>
            <p:nvGrpSpPr>
              <p:cNvPr id="4155" name="组合 80"/>
              <p:cNvGrpSpPr>
                <a:grpSpLocks/>
              </p:cNvGrpSpPr>
              <p:nvPr/>
            </p:nvGrpSpPr>
            <p:grpSpPr bwMode="auto">
              <a:xfrm>
                <a:off x="1193733" y="1824833"/>
                <a:ext cx="1748920" cy="1748920"/>
                <a:chOff x="1193733" y="1824833"/>
                <a:chExt cx="1748920" cy="1748920"/>
              </a:xfrm>
            </p:grpSpPr>
            <p:sp>
              <p:nvSpPr>
                <p:cNvPr id="85" name="椭圆 84"/>
                <p:cNvSpPr/>
                <p:nvPr/>
              </p:nvSpPr>
              <p:spPr>
                <a:xfrm>
                  <a:off x="1193733" y="1825251"/>
                  <a:ext cx="1749488" cy="1748502"/>
                </a:xfrm>
                <a:prstGeom prst="ellipse">
                  <a:avLst/>
                </a:prstGeom>
                <a:solidFill>
                  <a:srgbClr val="E7C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sp>
              <p:nvSpPr>
                <p:cNvPr id="86" name="椭圆 85"/>
                <p:cNvSpPr/>
                <p:nvPr/>
              </p:nvSpPr>
              <p:spPr>
                <a:xfrm>
                  <a:off x="1364157" y="1995257"/>
                  <a:ext cx="1408072" cy="1408072"/>
                </a:xfrm>
                <a:prstGeom prst="ellipse">
                  <a:avLst/>
                </a:prstGeom>
                <a:gradFill>
                  <a:gsLst>
                    <a:gs pos="100000">
                      <a:srgbClr val="F57F1D">
                        <a:lumMod val="53000"/>
                        <a:lumOff val="47000"/>
                      </a:srgbClr>
                    </a:gs>
                    <a:gs pos="0">
                      <a:srgbClr val="F57F1D"/>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grpSp>
          <p:grpSp>
            <p:nvGrpSpPr>
              <p:cNvPr id="4156" name="组合 81"/>
              <p:cNvGrpSpPr>
                <a:grpSpLocks/>
              </p:cNvGrpSpPr>
              <p:nvPr/>
            </p:nvGrpSpPr>
            <p:grpSpPr bwMode="auto">
              <a:xfrm>
                <a:off x="1462899" y="2182093"/>
                <a:ext cx="1210589" cy="893713"/>
                <a:chOff x="1462899" y="2182093"/>
                <a:chExt cx="1210589" cy="893713"/>
              </a:xfrm>
            </p:grpSpPr>
            <p:sp>
              <p:nvSpPr>
                <p:cNvPr id="4157" name="TextBox 82"/>
                <p:cNvSpPr txBox="1">
                  <a:spLocks noChangeArrowheads="1"/>
                </p:cNvSpPr>
                <p:nvPr/>
              </p:nvSpPr>
              <p:spPr bwMode="auto">
                <a:xfrm>
                  <a:off x="1774982" y="2182093"/>
                  <a:ext cx="564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en-US" altLang="zh-CN" sz="2400">
                      <a:solidFill>
                        <a:srgbClr val="FFFFFF"/>
                      </a:solidFill>
                      <a:latin typeface="Broadway" pitchFamily="82" charset="0"/>
                    </a:rPr>
                    <a:t>01</a:t>
                  </a:r>
                  <a:endParaRPr lang="zh-CN" altLang="en-US" sz="2400">
                    <a:solidFill>
                      <a:srgbClr val="FFFFFF"/>
                    </a:solidFill>
                    <a:latin typeface="Broadway" pitchFamily="82" charset="0"/>
                  </a:endParaRPr>
                </a:p>
              </p:txBody>
            </p:sp>
            <p:sp>
              <p:nvSpPr>
                <p:cNvPr id="4158" name="TextBox 83"/>
                <p:cNvSpPr txBox="1">
                  <a:spLocks noChangeArrowheads="1"/>
                </p:cNvSpPr>
                <p:nvPr/>
              </p:nvSpPr>
              <p:spPr bwMode="auto">
                <a:xfrm>
                  <a:off x="1462899" y="2675696"/>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zh-CN" altLang="en-US" sz="2000">
                      <a:solidFill>
                        <a:srgbClr val="FFFFFF"/>
                      </a:solidFill>
                    </a:rPr>
                    <a:t>添加标题</a:t>
                  </a:r>
                </a:p>
              </p:txBody>
            </p:sp>
          </p:grpSp>
        </p:grpSp>
      </p:grpSp>
      <p:grpSp>
        <p:nvGrpSpPr>
          <p:cNvPr id="91" name="组合 90"/>
          <p:cNvGrpSpPr>
            <a:grpSpLocks/>
          </p:cNvGrpSpPr>
          <p:nvPr/>
        </p:nvGrpSpPr>
        <p:grpSpPr bwMode="auto">
          <a:xfrm>
            <a:off x="2743200" y="1430338"/>
            <a:ext cx="1700213" cy="3201987"/>
            <a:chOff x="2743897" y="1430632"/>
            <a:chExt cx="1699358" cy="3201197"/>
          </a:xfrm>
        </p:grpSpPr>
        <p:cxnSp>
          <p:nvCxnSpPr>
            <p:cNvPr id="4135" name="直接连接符 91"/>
            <p:cNvCxnSpPr>
              <a:cxnSpLocks noChangeShapeType="1"/>
            </p:cNvCxnSpPr>
            <p:nvPr/>
          </p:nvCxnSpPr>
          <p:spPr bwMode="auto">
            <a:xfrm flipH="1" flipV="1">
              <a:off x="4081617" y="1787134"/>
              <a:ext cx="336175" cy="1850531"/>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cxnSp>
          <p:nvCxnSpPr>
            <p:cNvPr id="4136" name="直接连接符 92"/>
            <p:cNvCxnSpPr>
              <a:cxnSpLocks noChangeShapeType="1"/>
            </p:cNvCxnSpPr>
            <p:nvPr/>
          </p:nvCxnSpPr>
          <p:spPr bwMode="auto">
            <a:xfrm flipH="1">
              <a:off x="2785388" y="1787134"/>
              <a:ext cx="816202" cy="1850530"/>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grpSp>
          <p:nvGrpSpPr>
            <p:cNvPr id="4137" name="组合 93"/>
            <p:cNvGrpSpPr>
              <a:grpSpLocks/>
            </p:cNvGrpSpPr>
            <p:nvPr/>
          </p:nvGrpSpPr>
          <p:grpSpPr bwMode="auto">
            <a:xfrm>
              <a:off x="3517155" y="1430632"/>
              <a:ext cx="713005" cy="713005"/>
              <a:chOff x="3517155" y="1430632"/>
              <a:chExt cx="713005" cy="713005"/>
            </a:xfrm>
          </p:grpSpPr>
          <p:grpSp>
            <p:nvGrpSpPr>
              <p:cNvPr id="4147" name="组合 101"/>
              <p:cNvGrpSpPr>
                <a:grpSpLocks/>
              </p:cNvGrpSpPr>
              <p:nvPr/>
            </p:nvGrpSpPr>
            <p:grpSpPr bwMode="auto">
              <a:xfrm>
                <a:off x="3517155" y="1430632"/>
                <a:ext cx="713005" cy="713005"/>
                <a:chOff x="1259632" y="764704"/>
                <a:chExt cx="1728192" cy="1728192"/>
              </a:xfrm>
            </p:grpSpPr>
            <p:sp>
              <p:nvSpPr>
                <p:cNvPr id="104" name="椭圆 103"/>
                <p:cNvSpPr/>
                <p:nvPr/>
              </p:nvSpPr>
              <p:spPr>
                <a:xfrm>
                  <a:off x="1258338" y="764704"/>
                  <a:ext cx="1730641" cy="1727237"/>
                </a:xfrm>
                <a:prstGeom prst="ellipse">
                  <a:avLst/>
                </a:prstGeom>
                <a:gradFill flip="none" rotWithShape="1">
                  <a:gsLst>
                    <a:gs pos="0">
                      <a:sysClr val="window" lastClr="FFFFFF">
                        <a:lumMod val="95000"/>
                      </a:sysClr>
                    </a:gs>
                    <a:gs pos="100000">
                      <a:sysClr val="window" lastClr="FFFFFF"/>
                    </a:gs>
                  </a:gsLst>
                  <a:lin ang="5400000" scaled="1"/>
                  <a:tileRect/>
                </a:gradFill>
                <a:ln w="25400"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sp>
              <p:nvSpPr>
                <p:cNvPr id="105" name="椭圆 104"/>
                <p:cNvSpPr/>
                <p:nvPr/>
              </p:nvSpPr>
              <p:spPr>
                <a:xfrm>
                  <a:off x="1619850" y="1126308"/>
                  <a:ext cx="1007618" cy="1004028"/>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solidFill>
                    <a:sysClr val="window" lastClr="FFFFFF"/>
                  </a:solidFill>
                  <a:prstDash val="solid"/>
                </a:ln>
                <a:effectLst>
                  <a:outerShdw blurRad="139700" dist="88900" dir="5400000" algn="t" rotWithShape="0">
                    <a:prstClr val="black">
                      <a:alpha val="6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grpSp>
          <p:sp>
            <p:nvSpPr>
              <p:cNvPr id="103" name="TextBox 102"/>
              <p:cNvSpPr txBox="1"/>
              <p:nvPr/>
            </p:nvSpPr>
            <p:spPr>
              <a:xfrm>
                <a:off x="3667357" y="1657588"/>
                <a:ext cx="450623" cy="338055"/>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en-US" altLang="zh-CN" sz="2000" dirty="0">
                    <a:solidFill>
                      <a:srgbClr val="A87756"/>
                    </a:solidFill>
                    <a:effectLst>
                      <a:outerShdw dist="25400" dir="5400000" algn="t" rotWithShape="0">
                        <a:sysClr val="window" lastClr="FFFFFF">
                          <a:alpha val="29000"/>
                        </a:sysClr>
                      </a:outerShdw>
                    </a:effectLst>
                    <a:latin typeface="+mj-lt"/>
                    <a:cs typeface="Times New Roman" pitchFamily="18" charset="0"/>
                  </a:rPr>
                  <a:t>2</a:t>
                </a:r>
                <a:endParaRPr lang="zh-CN" altLang="en-US" sz="2000" dirty="0">
                  <a:solidFill>
                    <a:srgbClr val="A87756"/>
                  </a:solidFill>
                  <a:effectLst>
                    <a:outerShdw dist="25400" dir="5400000" algn="t" rotWithShape="0">
                      <a:sysClr val="window" lastClr="FFFFFF">
                        <a:alpha val="29000"/>
                      </a:sysClr>
                    </a:outerShdw>
                  </a:effectLst>
                  <a:latin typeface="+mj-lt"/>
                  <a:cs typeface="Times New Roman" pitchFamily="18" charset="0"/>
                </a:endParaRPr>
              </a:p>
            </p:txBody>
          </p:sp>
        </p:grpSp>
        <p:grpSp>
          <p:nvGrpSpPr>
            <p:cNvPr id="4138" name="组合 94"/>
            <p:cNvGrpSpPr>
              <a:grpSpLocks/>
            </p:cNvGrpSpPr>
            <p:nvPr/>
          </p:nvGrpSpPr>
          <p:grpSpPr bwMode="auto">
            <a:xfrm>
              <a:off x="2743897" y="2932471"/>
              <a:ext cx="1699358" cy="1699358"/>
              <a:chOff x="3600371" y="1850657"/>
              <a:chExt cx="1699358" cy="1699358"/>
            </a:xfrm>
          </p:grpSpPr>
          <p:grpSp>
            <p:nvGrpSpPr>
              <p:cNvPr id="4139" name="组合 95"/>
              <p:cNvGrpSpPr>
                <a:grpSpLocks/>
              </p:cNvGrpSpPr>
              <p:nvPr/>
            </p:nvGrpSpPr>
            <p:grpSpPr bwMode="auto">
              <a:xfrm>
                <a:off x="3600371" y="1850657"/>
                <a:ext cx="1699358" cy="1699358"/>
                <a:chOff x="1218514" y="1849614"/>
                <a:chExt cx="1699358" cy="1699358"/>
              </a:xfrm>
            </p:grpSpPr>
            <p:sp>
              <p:nvSpPr>
                <p:cNvPr id="100" name="椭圆 99"/>
                <p:cNvSpPr/>
                <p:nvPr/>
              </p:nvSpPr>
              <p:spPr>
                <a:xfrm>
                  <a:off x="1218514" y="1849179"/>
                  <a:ext cx="1699358" cy="1699793"/>
                </a:xfrm>
                <a:prstGeom prst="ellipse">
                  <a:avLst/>
                </a:prstGeom>
                <a:solidFill>
                  <a:srgbClr val="E7C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sp>
              <p:nvSpPr>
                <p:cNvPr id="101" name="椭圆 100"/>
                <p:cNvSpPr/>
                <p:nvPr/>
              </p:nvSpPr>
              <p:spPr>
                <a:xfrm>
                  <a:off x="1364157" y="1995257"/>
                  <a:ext cx="1408072" cy="1408072"/>
                </a:xfrm>
                <a:prstGeom prst="ellipse">
                  <a:avLst/>
                </a:prstGeom>
                <a:gradFill>
                  <a:gsLst>
                    <a:gs pos="100000">
                      <a:srgbClr val="368DCC">
                        <a:lumMod val="64000"/>
                        <a:lumOff val="36000"/>
                      </a:srgbClr>
                    </a:gs>
                    <a:gs pos="0">
                      <a:srgbClr val="368DCC"/>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grpSp>
          <p:grpSp>
            <p:nvGrpSpPr>
              <p:cNvPr id="4140" name="组合 96"/>
              <p:cNvGrpSpPr>
                <a:grpSpLocks/>
              </p:cNvGrpSpPr>
              <p:nvPr/>
            </p:nvGrpSpPr>
            <p:grpSpPr bwMode="auto">
              <a:xfrm>
                <a:off x="3844755" y="2182093"/>
                <a:ext cx="1210589" cy="893713"/>
                <a:chOff x="1462899" y="2182093"/>
                <a:chExt cx="1210589" cy="893713"/>
              </a:xfrm>
            </p:grpSpPr>
            <p:sp>
              <p:nvSpPr>
                <p:cNvPr id="4141" name="TextBox 97"/>
                <p:cNvSpPr txBox="1">
                  <a:spLocks noChangeArrowheads="1"/>
                </p:cNvSpPr>
                <p:nvPr/>
              </p:nvSpPr>
              <p:spPr bwMode="auto">
                <a:xfrm>
                  <a:off x="1774982" y="2182093"/>
                  <a:ext cx="5822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en-US" altLang="zh-CN" sz="2400">
                      <a:solidFill>
                        <a:srgbClr val="FFFFFF"/>
                      </a:solidFill>
                      <a:latin typeface="Broadway" pitchFamily="82" charset="0"/>
                    </a:rPr>
                    <a:t>02</a:t>
                  </a:r>
                  <a:endParaRPr lang="zh-CN" altLang="en-US" sz="2400">
                    <a:solidFill>
                      <a:srgbClr val="FFFFFF"/>
                    </a:solidFill>
                    <a:latin typeface="Broadway" pitchFamily="82" charset="0"/>
                  </a:endParaRPr>
                </a:p>
              </p:txBody>
            </p:sp>
            <p:sp>
              <p:nvSpPr>
                <p:cNvPr id="4142" name="TextBox 98"/>
                <p:cNvSpPr txBox="1">
                  <a:spLocks noChangeArrowheads="1"/>
                </p:cNvSpPr>
                <p:nvPr/>
              </p:nvSpPr>
              <p:spPr bwMode="auto">
                <a:xfrm>
                  <a:off x="1462899" y="2675696"/>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zh-CN" altLang="en-US" sz="2000">
                      <a:solidFill>
                        <a:srgbClr val="FFFFFF"/>
                      </a:solidFill>
                    </a:rPr>
                    <a:t>添加标题</a:t>
                  </a:r>
                </a:p>
              </p:txBody>
            </p:sp>
          </p:grpSp>
        </p:grpSp>
      </p:grpSp>
      <p:grpSp>
        <p:nvGrpSpPr>
          <p:cNvPr id="106" name="组合 105"/>
          <p:cNvGrpSpPr>
            <a:grpSpLocks/>
          </p:cNvGrpSpPr>
          <p:nvPr/>
        </p:nvGrpSpPr>
        <p:grpSpPr bwMode="auto">
          <a:xfrm>
            <a:off x="4400550" y="1354138"/>
            <a:ext cx="1965325" cy="3209925"/>
            <a:chOff x="4401232" y="1354760"/>
            <a:chExt cx="1963979" cy="3209986"/>
          </a:xfrm>
        </p:grpSpPr>
        <p:cxnSp>
          <p:nvCxnSpPr>
            <p:cNvPr id="4119" name="直接连接符 106"/>
            <p:cNvCxnSpPr>
              <a:cxnSpLocks noChangeShapeType="1"/>
            </p:cNvCxnSpPr>
            <p:nvPr/>
          </p:nvCxnSpPr>
          <p:spPr bwMode="auto">
            <a:xfrm flipH="1" flipV="1">
              <a:off x="4941227" y="1613396"/>
              <a:ext cx="1079270" cy="1482229"/>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cxnSp>
          <p:nvCxnSpPr>
            <p:cNvPr id="4120" name="直接连接符 107"/>
            <p:cNvCxnSpPr>
              <a:cxnSpLocks noChangeShapeType="1"/>
            </p:cNvCxnSpPr>
            <p:nvPr/>
          </p:nvCxnSpPr>
          <p:spPr bwMode="auto">
            <a:xfrm>
              <a:off x="4517677" y="1839300"/>
              <a:ext cx="150270" cy="1837350"/>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grpSp>
          <p:nvGrpSpPr>
            <p:cNvPr id="4121" name="组合 108"/>
            <p:cNvGrpSpPr>
              <a:grpSpLocks/>
            </p:cNvGrpSpPr>
            <p:nvPr/>
          </p:nvGrpSpPr>
          <p:grpSpPr bwMode="auto">
            <a:xfrm>
              <a:off x="4401232" y="1354760"/>
              <a:ext cx="713005" cy="713005"/>
              <a:chOff x="4401232" y="1354760"/>
              <a:chExt cx="713005" cy="713005"/>
            </a:xfrm>
          </p:grpSpPr>
          <p:grpSp>
            <p:nvGrpSpPr>
              <p:cNvPr id="4131" name="组合 116"/>
              <p:cNvGrpSpPr>
                <a:grpSpLocks/>
              </p:cNvGrpSpPr>
              <p:nvPr/>
            </p:nvGrpSpPr>
            <p:grpSpPr bwMode="auto">
              <a:xfrm rot="-1684434">
                <a:off x="4401232" y="1354760"/>
                <a:ext cx="713005" cy="713005"/>
                <a:chOff x="1259632" y="764704"/>
                <a:chExt cx="1728192" cy="1728192"/>
              </a:xfrm>
            </p:grpSpPr>
            <p:sp>
              <p:nvSpPr>
                <p:cNvPr id="119" name="椭圆 118"/>
                <p:cNvSpPr/>
                <p:nvPr/>
              </p:nvSpPr>
              <p:spPr>
                <a:xfrm>
                  <a:off x="1259849" y="764330"/>
                  <a:ext cx="1726482" cy="1727698"/>
                </a:xfrm>
                <a:prstGeom prst="ellipse">
                  <a:avLst/>
                </a:prstGeom>
                <a:gradFill flip="none" rotWithShape="1">
                  <a:gsLst>
                    <a:gs pos="0">
                      <a:sysClr val="window" lastClr="FFFFFF">
                        <a:lumMod val="95000"/>
                      </a:sysClr>
                    </a:gs>
                    <a:gs pos="100000">
                      <a:sysClr val="window" lastClr="FFFFFF"/>
                    </a:gs>
                  </a:gsLst>
                  <a:lin ang="5400000" scaled="1"/>
                  <a:tileRect/>
                </a:gradFill>
                <a:ln w="25400"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sp>
              <p:nvSpPr>
                <p:cNvPr id="120" name="椭圆 119"/>
                <p:cNvSpPr/>
                <p:nvPr/>
              </p:nvSpPr>
              <p:spPr>
                <a:xfrm>
                  <a:off x="1621295" y="1126031"/>
                  <a:ext cx="1003590" cy="1004296"/>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solidFill>
                    <a:sysClr val="window" lastClr="FFFFFF"/>
                  </a:solidFill>
                  <a:prstDash val="solid"/>
                </a:ln>
                <a:effectLst>
                  <a:outerShdw blurRad="139700" dist="88900" dir="5400000" algn="t" rotWithShape="0">
                    <a:prstClr val="black">
                      <a:alpha val="6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grpSp>
          <p:sp>
            <p:nvSpPr>
              <p:cNvPr id="118" name="TextBox 117"/>
              <p:cNvSpPr txBox="1"/>
              <p:nvPr/>
            </p:nvSpPr>
            <p:spPr>
              <a:xfrm>
                <a:off x="4545596" y="1584952"/>
                <a:ext cx="448954" cy="339732"/>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en-US" altLang="zh-CN" sz="2000" dirty="0">
                    <a:solidFill>
                      <a:srgbClr val="A87756"/>
                    </a:solidFill>
                    <a:effectLst>
                      <a:outerShdw dist="25400" dir="5400000" algn="t" rotWithShape="0">
                        <a:sysClr val="window" lastClr="FFFFFF">
                          <a:alpha val="29000"/>
                        </a:sysClr>
                      </a:outerShdw>
                    </a:effectLst>
                    <a:latin typeface="+mj-lt"/>
                    <a:cs typeface="Times New Roman" pitchFamily="18" charset="0"/>
                  </a:rPr>
                  <a:t>3</a:t>
                </a:r>
                <a:endParaRPr lang="zh-CN" altLang="en-US" sz="2000" dirty="0">
                  <a:solidFill>
                    <a:srgbClr val="A87756"/>
                  </a:solidFill>
                  <a:effectLst>
                    <a:outerShdw dist="25400" dir="5400000" algn="t" rotWithShape="0">
                      <a:sysClr val="window" lastClr="FFFFFF">
                        <a:alpha val="29000"/>
                      </a:sysClr>
                    </a:outerShdw>
                  </a:effectLst>
                  <a:latin typeface="+mj-lt"/>
                  <a:cs typeface="Times New Roman" pitchFamily="18" charset="0"/>
                </a:endParaRPr>
              </a:p>
            </p:txBody>
          </p:sp>
        </p:grpSp>
        <p:grpSp>
          <p:nvGrpSpPr>
            <p:cNvPr id="4122" name="组合 109"/>
            <p:cNvGrpSpPr>
              <a:grpSpLocks/>
            </p:cNvGrpSpPr>
            <p:nvPr/>
          </p:nvGrpSpPr>
          <p:grpSpPr bwMode="auto">
            <a:xfrm>
              <a:off x="4660115" y="2859650"/>
              <a:ext cx="1705096" cy="1705096"/>
              <a:chOff x="5951700" y="1796445"/>
              <a:chExt cx="1705096" cy="1705096"/>
            </a:xfrm>
          </p:grpSpPr>
          <p:grpSp>
            <p:nvGrpSpPr>
              <p:cNvPr id="4123" name="组合 110"/>
              <p:cNvGrpSpPr>
                <a:grpSpLocks/>
              </p:cNvGrpSpPr>
              <p:nvPr/>
            </p:nvGrpSpPr>
            <p:grpSpPr bwMode="auto">
              <a:xfrm>
                <a:off x="5951700" y="1796445"/>
                <a:ext cx="1705096" cy="1705096"/>
                <a:chOff x="1215645" y="1846745"/>
                <a:chExt cx="1705096" cy="1705096"/>
              </a:xfrm>
            </p:grpSpPr>
            <p:sp>
              <p:nvSpPr>
                <p:cNvPr id="115" name="椭圆 114"/>
                <p:cNvSpPr/>
                <p:nvPr/>
              </p:nvSpPr>
              <p:spPr>
                <a:xfrm>
                  <a:off x="1215348" y="1846834"/>
                  <a:ext cx="1705393" cy="1705007"/>
                </a:xfrm>
                <a:prstGeom prst="ellipse">
                  <a:avLst/>
                </a:prstGeom>
                <a:solidFill>
                  <a:srgbClr val="E7C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sp>
              <p:nvSpPr>
                <p:cNvPr id="116" name="椭圆 115"/>
                <p:cNvSpPr/>
                <p:nvPr/>
              </p:nvSpPr>
              <p:spPr>
                <a:xfrm>
                  <a:off x="1364157" y="1995257"/>
                  <a:ext cx="1408072" cy="1408072"/>
                </a:xfrm>
                <a:prstGeom prst="ellipse">
                  <a:avLst/>
                </a:prstGeom>
                <a:gradFill>
                  <a:gsLst>
                    <a:gs pos="100000">
                      <a:srgbClr val="6FCC2D">
                        <a:lumMod val="50000"/>
                        <a:lumOff val="50000"/>
                      </a:srgbClr>
                    </a:gs>
                    <a:gs pos="0">
                      <a:srgbClr val="6FCC2D"/>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grpSp>
          <p:grpSp>
            <p:nvGrpSpPr>
              <p:cNvPr id="4124" name="组合 111"/>
              <p:cNvGrpSpPr>
                <a:grpSpLocks/>
              </p:cNvGrpSpPr>
              <p:nvPr/>
            </p:nvGrpSpPr>
            <p:grpSpPr bwMode="auto">
              <a:xfrm>
                <a:off x="6215784" y="2182093"/>
                <a:ext cx="1210589" cy="893713"/>
                <a:chOff x="1462899" y="2182093"/>
                <a:chExt cx="1210589" cy="893713"/>
              </a:xfrm>
            </p:grpSpPr>
            <p:sp>
              <p:nvSpPr>
                <p:cNvPr id="4125" name="TextBox 112"/>
                <p:cNvSpPr txBox="1">
                  <a:spLocks noChangeArrowheads="1"/>
                </p:cNvSpPr>
                <p:nvPr/>
              </p:nvSpPr>
              <p:spPr bwMode="auto">
                <a:xfrm>
                  <a:off x="1774982" y="2182093"/>
                  <a:ext cx="5822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en-US" altLang="zh-CN" sz="2400">
                      <a:solidFill>
                        <a:srgbClr val="FFFFFF"/>
                      </a:solidFill>
                      <a:latin typeface="Broadway" pitchFamily="82" charset="0"/>
                    </a:rPr>
                    <a:t>03</a:t>
                  </a:r>
                  <a:endParaRPr lang="zh-CN" altLang="en-US" sz="2400">
                    <a:solidFill>
                      <a:srgbClr val="FFFFFF"/>
                    </a:solidFill>
                    <a:latin typeface="Broadway" pitchFamily="82" charset="0"/>
                  </a:endParaRPr>
                </a:p>
              </p:txBody>
            </p:sp>
            <p:sp>
              <p:nvSpPr>
                <p:cNvPr id="4126" name="TextBox 113"/>
                <p:cNvSpPr txBox="1">
                  <a:spLocks noChangeArrowheads="1"/>
                </p:cNvSpPr>
                <p:nvPr/>
              </p:nvSpPr>
              <p:spPr bwMode="auto">
                <a:xfrm>
                  <a:off x="1462899" y="2675696"/>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zh-CN" altLang="en-US" sz="2000">
                      <a:solidFill>
                        <a:srgbClr val="FFFFFF"/>
                      </a:solidFill>
                    </a:rPr>
                    <a:t>添加标题</a:t>
                  </a:r>
                </a:p>
              </p:txBody>
            </p:sp>
          </p:grpSp>
        </p:grpSp>
      </p:grpSp>
      <p:grpSp>
        <p:nvGrpSpPr>
          <p:cNvPr id="121" name="组合 120"/>
          <p:cNvGrpSpPr>
            <a:grpSpLocks/>
          </p:cNvGrpSpPr>
          <p:nvPr/>
        </p:nvGrpSpPr>
        <p:grpSpPr bwMode="auto">
          <a:xfrm>
            <a:off x="5246688" y="966788"/>
            <a:ext cx="2781300" cy="2643187"/>
            <a:chOff x="5246689" y="967290"/>
            <a:chExt cx="2781695" cy="2643233"/>
          </a:xfrm>
        </p:grpSpPr>
        <p:cxnSp>
          <p:nvCxnSpPr>
            <p:cNvPr id="4103" name="直接连接符 121"/>
            <p:cNvCxnSpPr>
              <a:cxnSpLocks noChangeShapeType="1"/>
            </p:cNvCxnSpPr>
            <p:nvPr/>
          </p:nvCxnSpPr>
          <p:spPr bwMode="auto">
            <a:xfrm flipH="1" flipV="1">
              <a:off x="5722493" y="1153457"/>
              <a:ext cx="1726754" cy="846792"/>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cxnSp>
          <p:nvCxnSpPr>
            <p:cNvPr id="4104" name="直接连接符 122"/>
            <p:cNvCxnSpPr>
              <a:cxnSpLocks noChangeShapeType="1"/>
            </p:cNvCxnSpPr>
            <p:nvPr/>
          </p:nvCxnSpPr>
          <p:spPr bwMode="auto">
            <a:xfrm>
              <a:off x="5447112" y="1546640"/>
              <a:ext cx="1040109" cy="1615660"/>
            </a:xfrm>
            <a:prstGeom prst="line">
              <a:avLst/>
            </a:prstGeom>
            <a:noFill/>
            <a:ln w="19050" algn="ctr">
              <a:solidFill>
                <a:srgbClr val="E2C17E"/>
              </a:solidFill>
              <a:round/>
              <a:headEnd/>
              <a:tailEnd/>
            </a:ln>
            <a:extLst>
              <a:ext uri="{909E8E84-426E-40DD-AFC4-6F175D3DCCD1}">
                <a14:hiddenFill xmlns:a14="http://schemas.microsoft.com/office/drawing/2010/main">
                  <a:noFill/>
                </a14:hiddenFill>
              </a:ext>
            </a:extLst>
          </p:spPr>
        </p:cxnSp>
        <p:grpSp>
          <p:nvGrpSpPr>
            <p:cNvPr id="4105" name="组合 123"/>
            <p:cNvGrpSpPr>
              <a:grpSpLocks/>
            </p:cNvGrpSpPr>
            <p:nvPr/>
          </p:nvGrpSpPr>
          <p:grpSpPr bwMode="auto">
            <a:xfrm>
              <a:off x="5246689" y="967290"/>
              <a:ext cx="713004" cy="713005"/>
              <a:chOff x="5246689" y="967290"/>
              <a:chExt cx="713004" cy="713005"/>
            </a:xfrm>
          </p:grpSpPr>
          <p:grpSp>
            <p:nvGrpSpPr>
              <p:cNvPr id="4115" name="组合 131"/>
              <p:cNvGrpSpPr>
                <a:grpSpLocks/>
              </p:cNvGrpSpPr>
              <p:nvPr/>
            </p:nvGrpSpPr>
            <p:grpSpPr bwMode="auto">
              <a:xfrm rot="-3299586">
                <a:off x="5246688" y="967291"/>
                <a:ext cx="713005" cy="713004"/>
                <a:chOff x="1259632" y="764704"/>
                <a:chExt cx="1728192" cy="1728192"/>
              </a:xfrm>
            </p:grpSpPr>
            <p:sp>
              <p:nvSpPr>
                <p:cNvPr id="134" name="椭圆 133"/>
                <p:cNvSpPr/>
                <p:nvPr/>
              </p:nvSpPr>
              <p:spPr>
                <a:xfrm>
                  <a:off x="1260005" y="764586"/>
                  <a:ext cx="1727693" cy="1727911"/>
                </a:xfrm>
                <a:prstGeom prst="ellipse">
                  <a:avLst/>
                </a:prstGeom>
                <a:gradFill flip="none" rotWithShape="1">
                  <a:gsLst>
                    <a:gs pos="0">
                      <a:sysClr val="window" lastClr="FFFFFF">
                        <a:lumMod val="95000"/>
                      </a:sysClr>
                    </a:gs>
                    <a:gs pos="100000">
                      <a:sysClr val="window" lastClr="FFFFFF"/>
                    </a:gs>
                  </a:gsLst>
                  <a:lin ang="5400000" scaled="1"/>
                  <a:tileRect/>
                </a:gradFill>
                <a:ln w="25400"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sp>
              <p:nvSpPr>
                <p:cNvPr id="135" name="椭圆 134"/>
                <p:cNvSpPr/>
                <p:nvPr/>
              </p:nvSpPr>
              <p:spPr>
                <a:xfrm>
                  <a:off x="1621705" y="1126332"/>
                  <a:ext cx="1004293" cy="1004420"/>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solidFill>
                    <a:sysClr val="window" lastClr="FFFFFF"/>
                  </a:solidFill>
                  <a:prstDash val="solid"/>
                </a:ln>
                <a:effectLst>
                  <a:outerShdw blurRad="139700" dist="88900" dir="5400000" algn="t" rotWithShape="0">
                    <a:prstClr val="black">
                      <a:alpha val="60000"/>
                    </a:prstClr>
                  </a:outerShdw>
                </a:effectLst>
              </p:spPr>
              <p:txBody>
                <a:bodyPr anchor="ctr"/>
                <a:lstStyle/>
                <a:p>
                  <a:pPr eaLnBrk="1" fontAlgn="auto" hangingPunct="1">
                    <a:spcBef>
                      <a:spcPts val="0"/>
                    </a:spcBef>
                    <a:spcAft>
                      <a:spcPts val="0"/>
                    </a:spcAft>
                    <a:buFontTx/>
                    <a:buNone/>
                    <a:defRPr/>
                  </a:pPr>
                  <a:endParaRPr lang="en-US" sz="1800" kern="0">
                    <a:solidFill>
                      <a:sysClr val="window" lastClr="FFFFFF"/>
                    </a:solidFill>
                    <a:latin typeface="Calibri"/>
                    <a:ea typeface="+mn-ea"/>
                  </a:endParaRPr>
                </a:p>
              </p:txBody>
            </p:sp>
          </p:grpSp>
          <p:sp>
            <p:nvSpPr>
              <p:cNvPr id="133" name="TextBox 132"/>
              <p:cNvSpPr txBox="1"/>
              <p:nvPr/>
            </p:nvSpPr>
            <p:spPr>
              <a:xfrm>
                <a:off x="5375294" y="1187956"/>
                <a:ext cx="449327" cy="338144"/>
              </a:xfrm>
              <a:prstGeom prst="rect">
                <a:avLst/>
              </a:prstGeom>
              <a:noFill/>
            </p:spPr>
            <p:txBody>
              <a:bodyPr>
                <a:spAutoFit/>
              </a:bodyPr>
              <a:lstStyle>
                <a:defPPr>
                  <a:defRPr lang="zh-CN"/>
                </a:defPPr>
                <a:lvl1pPr lvl="0" algn="ctr">
                  <a:lnSpc>
                    <a:spcPct val="80000"/>
                  </a:lnSpc>
                  <a:defRPr sz="2000" b="1" kern="0">
                    <a:ln w="18415" cmpd="sng">
                      <a:noFill/>
                      <a:prstDash val="solid"/>
                    </a:ln>
                    <a:solidFill>
                      <a:srgbClr val="A87756"/>
                    </a:solidFill>
                    <a:effectLst>
                      <a:outerShdw dist="25400" dir="5400000" algn="t" rotWithShape="0">
                        <a:sysClr val="window" lastClr="FFFFFF">
                          <a:alpha val="29000"/>
                        </a:sysClr>
                      </a:outerShdw>
                    </a:effectLst>
                    <a:latin typeface="+mj-lt"/>
                    <a:ea typeface="微软雅黑" pitchFamily="34" charset="-122"/>
                    <a:cs typeface="Times New Roman" pitchFamily="18" charset="0"/>
                  </a:defRPr>
                </a:lvl1pPr>
              </a:lstStyle>
              <a:p>
                <a:pPr>
                  <a:defRPr/>
                </a:pPr>
                <a:r>
                  <a:rPr lang="en-US" altLang="zh-CN" dirty="0"/>
                  <a:t>4</a:t>
                </a:r>
                <a:endParaRPr lang="zh-CN" altLang="en-US" dirty="0"/>
              </a:p>
            </p:txBody>
          </p:sp>
        </p:grpSp>
        <p:grpSp>
          <p:nvGrpSpPr>
            <p:cNvPr id="4106" name="组合 124"/>
            <p:cNvGrpSpPr>
              <a:grpSpLocks/>
            </p:cNvGrpSpPr>
            <p:nvPr/>
          </p:nvGrpSpPr>
          <p:grpSpPr bwMode="auto">
            <a:xfrm>
              <a:off x="6323288" y="1905427"/>
              <a:ext cx="1705096" cy="1705096"/>
              <a:chOff x="5951700" y="1796445"/>
              <a:chExt cx="1705096" cy="1705096"/>
            </a:xfrm>
          </p:grpSpPr>
          <p:grpSp>
            <p:nvGrpSpPr>
              <p:cNvPr id="4107" name="组合 125"/>
              <p:cNvGrpSpPr>
                <a:grpSpLocks/>
              </p:cNvGrpSpPr>
              <p:nvPr/>
            </p:nvGrpSpPr>
            <p:grpSpPr bwMode="auto">
              <a:xfrm>
                <a:off x="5951700" y="1796445"/>
                <a:ext cx="1705096" cy="1705096"/>
                <a:chOff x="1215645" y="1846745"/>
                <a:chExt cx="1705096" cy="1705096"/>
              </a:xfrm>
            </p:grpSpPr>
            <p:sp>
              <p:nvSpPr>
                <p:cNvPr id="130" name="椭圆 129"/>
                <p:cNvSpPr/>
                <p:nvPr/>
              </p:nvSpPr>
              <p:spPr>
                <a:xfrm>
                  <a:off x="1215524" y="1846836"/>
                  <a:ext cx="1705217" cy="1705005"/>
                </a:xfrm>
                <a:prstGeom prst="ellipse">
                  <a:avLst/>
                </a:prstGeom>
                <a:solidFill>
                  <a:srgbClr val="E7C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sp>
              <p:nvSpPr>
                <p:cNvPr id="131" name="椭圆 130"/>
                <p:cNvSpPr/>
                <p:nvPr/>
              </p:nvSpPr>
              <p:spPr>
                <a:xfrm>
                  <a:off x="1364157" y="1995257"/>
                  <a:ext cx="1408072" cy="1408072"/>
                </a:xfrm>
                <a:prstGeom prst="ellipse">
                  <a:avLst/>
                </a:prstGeom>
                <a:gradFill>
                  <a:gsLst>
                    <a:gs pos="100000">
                      <a:srgbClr val="4EA558">
                        <a:lumMod val="60000"/>
                        <a:lumOff val="40000"/>
                      </a:srgbClr>
                    </a:gs>
                    <a:gs pos="0">
                      <a:srgbClr val="4EA558"/>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4EA558"/>
                    </a:solidFill>
                  </a:endParaRPr>
                </a:p>
              </p:txBody>
            </p:sp>
          </p:grpSp>
          <p:grpSp>
            <p:nvGrpSpPr>
              <p:cNvPr id="4108" name="组合 126"/>
              <p:cNvGrpSpPr>
                <a:grpSpLocks/>
              </p:cNvGrpSpPr>
              <p:nvPr/>
            </p:nvGrpSpPr>
            <p:grpSpPr bwMode="auto">
              <a:xfrm>
                <a:off x="6215784" y="2182093"/>
                <a:ext cx="1210589" cy="893713"/>
                <a:chOff x="1462899" y="2182093"/>
                <a:chExt cx="1210589" cy="893713"/>
              </a:xfrm>
            </p:grpSpPr>
            <p:sp>
              <p:nvSpPr>
                <p:cNvPr id="4109" name="TextBox 127"/>
                <p:cNvSpPr txBox="1">
                  <a:spLocks noChangeArrowheads="1"/>
                </p:cNvSpPr>
                <p:nvPr/>
              </p:nvSpPr>
              <p:spPr bwMode="auto">
                <a:xfrm>
                  <a:off x="1774982" y="2182093"/>
                  <a:ext cx="578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en-US" altLang="zh-CN" sz="2400">
                      <a:solidFill>
                        <a:srgbClr val="FFFFFF"/>
                      </a:solidFill>
                      <a:latin typeface="Broadway" pitchFamily="82" charset="0"/>
                    </a:rPr>
                    <a:t>04</a:t>
                  </a:r>
                  <a:endParaRPr lang="zh-CN" altLang="en-US" sz="2400">
                    <a:solidFill>
                      <a:srgbClr val="FFFFFF"/>
                    </a:solidFill>
                    <a:latin typeface="Broadway" pitchFamily="82" charset="0"/>
                  </a:endParaRPr>
                </a:p>
              </p:txBody>
            </p:sp>
            <p:sp>
              <p:nvSpPr>
                <p:cNvPr id="4110" name="TextBox 128"/>
                <p:cNvSpPr txBox="1">
                  <a:spLocks noChangeArrowheads="1"/>
                </p:cNvSpPr>
                <p:nvPr/>
              </p:nvSpPr>
              <p:spPr bwMode="auto">
                <a:xfrm>
                  <a:off x="1462899" y="2675696"/>
                  <a:ext cx="1210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r>
                    <a:rPr lang="zh-CN" altLang="en-US" sz="2000">
                      <a:solidFill>
                        <a:srgbClr val="FFFFFF"/>
                      </a:solidFill>
                    </a:rPr>
                    <a:t>添加标题</a:t>
                  </a:r>
                </a:p>
              </p:txBody>
            </p:sp>
          </p:grpSp>
        </p:grpSp>
      </p:grpSp>
    </p:spTree>
  </p:cSld>
  <p:clrMapOvr>
    <a:masterClrMapping/>
  </p:clrMapOvr>
  <p:transition spd="med" advTm="266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122"/>
                                        </p:tgtEl>
                                        <p:attrNameLst>
                                          <p:attrName>style.visibility</p:attrName>
                                        </p:attrNameLst>
                                      </p:cBhvr>
                                      <p:to>
                                        <p:strVal val="visible"/>
                                      </p:to>
                                    </p:set>
                                    <p:anim by="(-#ppt_w*2)" calcmode="lin" valueType="num">
                                      <p:cBhvr rctx="PPT">
                                        <p:cTn id="7" dur="250" autoRev="1" fill="hold">
                                          <p:stCondLst>
                                            <p:cond delay="0"/>
                                          </p:stCondLst>
                                        </p:cTn>
                                        <p:tgtEl>
                                          <p:spTgt spid="5122"/>
                                        </p:tgtEl>
                                        <p:attrNameLst>
                                          <p:attrName>ppt_w</p:attrName>
                                        </p:attrNameLst>
                                      </p:cBhvr>
                                    </p:anim>
                                    <p:anim by="(#ppt_w*0.50)" calcmode="lin" valueType="num">
                                      <p:cBhvr>
                                        <p:cTn id="8" dur="250" decel="50000" autoRev="1" fill="hold">
                                          <p:stCondLst>
                                            <p:cond delay="0"/>
                                          </p:stCondLst>
                                        </p:cTn>
                                        <p:tgtEl>
                                          <p:spTgt spid="5122"/>
                                        </p:tgtEl>
                                        <p:attrNameLst>
                                          <p:attrName>ppt_x</p:attrName>
                                        </p:attrNameLst>
                                      </p:cBhvr>
                                    </p:anim>
                                    <p:anim from="(-#ppt_h/2)" to="(#ppt_y)" calcmode="lin" valueType="num">
                                      <p:cBhvr>
                                        <p:cTn id="9" dur="500" fill="hold">
                                          <p:stCondLst>
                                            <p:cond delay="0"/>
                                          </p:stCondLst>
                                        </p:cTn>
                                        <p:tgtEl>
                                          <p:spTgt spid="5122"/>
                                        </p:tgtEl>
                                        <p:attrNameLst>
                                          <p:attrName>ppt_y</p:attrName>
                                        </p:attrNameLst>
                                      </p:cBhvr>
                                    </p:anim>
                                    <p:animRot by="21600000">
                                      <p:cBhvr>
                                        <p:cTn id="10" dur="500" fill="hold">
                                          <p:stCondLst>
                                            <p:cond delay="0"/>
                                          </p:stCondLst>
                                        </p:cTn>
                                        <p:tgtEl>
                                          <p:spTgt spid="5122"/>
                                        </p:tgtEl>
                                        <p:attrNameLst>
                                          <p:attrName>r</p:attrName>
                                        </p:attrNameLst>
                                      </p:cBhvr>
                                    </p:animRot>
                                  </p:childTnLst>
                                </p:cTn>
                              </p:par>
                              <p:par>
                                <p:cTn id="11" presetID="2" presetClass="entr" presetSubtype="12"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0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600"/>
                                  </p:stCondLst>
                                  <p:childTnLst>
                                    <p:set>
                                      <p:cBhvr>
                                        <p:cTn id="20" dur="1" fill="hold">
                                          <p:stCondLst>
                                            <p:cond delay="0"/>
                                          </p:stCondLst>
                                        </p:cTn>
                                        <p:tgtEl>
                                          <p:spTgt spid="106"/>
                                        </p:tgtEl>
                                        <p:attrNameLst>
                                          <p:attrName>style.visibility</p:attrName>
                                        </p:attrNameLst>
                                      </p:cBhvr>
                                      <p:to>
                                        <p:strVal val="visible"/>
                                      </p:to>
                                    </p:set>
                                    <p:anim calcmode="lin" valueType="num">
                                      <p:cBhvr additive="base">
                                        <p:cTn id="21" dur="500" fill="hold"/>
                                        <p:tgtEl>
                                          <p:spTgt spid="106"/>
                                        </p:tgtEl>
                                        <p:attrNameLst>
                                          <p:attrName>ppt_x</p:attrName>
                                        </p:attrNameLst>
                                      </p:cBhvr>
                                      <p:tavLst>
                                        <p:tav tm="0">
                                          <p:val>
                                            <p:strVal val="#ppt_x"/>
                                          </p:val>
                                        </p:tav>
                                        <p:tav tm="100000">
                                          <p:val>
                                            <p:strVal val="#ppt_x"/>
                                          </p:val>
                                        </p:tav>
                                      </p:tavLst>
                                    </p:anim>
                                    <p:anim calcmode="lin" valueType="num">
                                      <p:cBhvr additive="base">
                                        <p:cTn id="22" dur="500" fill="hold"/>
                                        <p:tgtEl>
                                          <p:spTgt spid="10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900"/>
                                  </p:stCondLst>
                                  <p:childTnLst>
                                    <p:set>
                                      <p:cBhvr>
                                        <p:cTn id="24" dur="1" fill="hold">
                                          <p:stCondLst>
                                            <p:cond delay="0"/>
                                          </p:stCondLst>
                                        </p:cTn>
                                        <p:tgtEl>
                                          <p:spTgt spid="121"/>
                                        </p:tgtEl>
                                        <p:attrNameLst>
                                          <p:attrName>style.visibility</p:attrName>
                                        </p:attrNameLst>
                                      </p:cBhvr>
                                      <p:to>
                                        <p:strVal val="visible"/>
                                      </p:to>
                                    </p:set>
                                    <p:anim calcmode="lin" valueType="num">
                                      <p:cBhvr additive="base">
                                        <p:cTn id="25" dur="500" fill="hold"/>
                                        <p:tgtEl>
                                          <p:spTgt spid="121"/>
                                        </p:tgtEl>
                                        <p:attrNameLst>
                                          <p:attrName>ppt_x</p:attrName>
                                        </p:attrNameLst>
                                      </p:cBhvr>
                                      <p:tavLst>
                                        <p:tav tm="0">
                                          <p:val>
                                            <p:strVal val="1+#ppt_w/2"/>
                                          </p:val>
                                        </p:tav>
                                        <p:tav tm="100000">
                                          <p:val>
                                            <p:strVal val="#ppt_x"/>
                                          </p:val>
                                        </p:tav>
                                      </p:tavLst>
                                    </p:anim>
                                    <p:anim calcmode="lin" valueType="num">
                                      <p:cBhvr additive="base">
                                        <p:cTn id="2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23555" name="左箭头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192338"/>
            <a:ext cx="296068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椭圆 2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3" y="1682750"/>
            <a:ext cx="203993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TextBox 2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88" y="1768475"/>
            <a:ext cx="16144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矩形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25" y="2640013"/>
            <a:ext cx="188118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矩形 17"/>
          <p:cNvSpPr>
            <a:spLocks noChangeArrowheads="1"/>
          </p:cNvSpPr>
          <p:nvPr/>
        </p:nvSpPr>
        <p:spPr bwMode="auto">
          <a:xfrm>
            <a:off x="819150" y="3238500"/>
            <a:ext cx="1281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sp>
        <p:nvSpPr>
          <p:cNvPr id="23560" name="矩形 18"/>
          <p:cNvSpPr>
            <a:spLocks noChangeArrowheads="1"/>
          </p:cNvSpPr>
          <p:nvPr/>
        </p:nvSpPr>
        <p:spPr bwMode="auto">
          <a:xfrm>
            <a:off x="819150" y="3900488"/>
            <a:ext cx="1281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pic>
        <p:nvPicPr>
          <p:cNvPr id="23561" name="左箭头 2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7300" y="1817688"/>
            <a:ext cx="29622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椭圆 2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6225" y="1274763"/>
            <a:ext cx="2039938"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TextBox 2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0538" y="1397000"/>
            <a:ext cx="16129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矩形 1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2575" y="2243138"/>
            <a:ext cx="188118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矩形 19"/>
          <p:cNvSpPr>
            <a:spLocks noChangeArrowheads="1"/>
          </p:cNvSpPr>
          <p:nvPr/>
        </p:nvSpPr>
        <p:spPr bwMode="auto">
          <a:xfrm>
            <a:off x="3124200" y="2828925"/>
            <a:ext cx="1279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sp>
        <p:nvSpPr>
          <p:cNvPr id="23566" name="矩形 20"/>
          <p:cNvSpPr>
            <a:spLocks noChangeArrowheads="1"/>
          </p:cNvSpPr>
          <p:nvPr/>
        </p:nvSpPr>
        <p:spPr bwMode="auto">
          <a:xfrm>
            <a:off x="3124200" y="3490913"/>
            <a:ext cx="1279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pic>
        <p:nvPicPr>
          <p:cNvPr id="23567" name="左箭头 2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3300" y="1444625"/>
            <a:ext cx="29718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椭圆 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4925" y="896938"/>
            <a:ext cx="20447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TextBox 3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6063" y="1012825"/>
            <a:ext cx="16192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矩形 1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4925" y="1865313"/>
            <a:ext cx="1879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矩形 31"/>
          <p:cNvSpPr>
            <a:spLocks noChangeArrowheads="1"/>
          </p:cNvSpPr>
          <p:nvPr/>
        </p:nvSpPr>
        <p:spPr bwMode="auto">
          <a:xfrm>
            <a:off x="5407025" y="2444750"/>
            <a:ext cx="1279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sp>
        <p:nvSpPr>
          <p:cNvPr id="23572" name="矩形 32"/>
          <p:cNvSpPr>
            <a:spLocks noChangeArrowheads="1"/>
          </p:cNvSpPr>
          <p:nvPr/>
        </p:nvSpPr>
        <p:spPr bwMode="auto">
          <a:xfrm>
            <a:off x="5407025" y="3106738"/>
            <a:ext cx="1279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a:t>点击添加文本点击添加文本</a:t>
            </a:r>
          </a:p>
        </p:txBody>
      </p:sp>
      <p:pic>
        <p:nvPicPr>
          <p:cNvPr id="23573" name="Picture 21" descr="1340558_214604083"/>
          <p:cNvPicPr>
            <a:picLocks noChangeAspect="1" noChangeArrowheads="1"/>
          </p:cNvPicPr>
          <p:nvPr/>
        </p:nvPicPr>
        <p:blipFill>
          <a:blip r:embed="rId15">
            <a:lum contrast="22000"/>
            <a:extLst>
              <a:ext uri="{28A0092B-C50C-407E-A947-70E740481C1C}">
                <a14:useLocalDpi xmlns:a14="http://schemas.microsoft.com/office/drawing/2010/main" val="0"/>
              </a:ext>
            </a:extLst>
          </a:blip>
          <a:srcRect/>
          <a:stretch>
            <a:fillRect/>
          </a:stretch>
        </p:blipFill>
        <p:spPr bwMode="auto">
          <a:xfrm>
            <a:off x="6097588" y="2420938"/>
            <a:ext cx="27432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507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3554"/>
                                        </p:tgtEl>
                                        <p:attrNameLst>
                                          <p:attrName>style.visibility</p:attrName>
                                        </p:attrNameLst>
                                      </p:cBhvr>
                                      <p:to>
                                        <p:strVal val="visible"/>
                                      </p:to>
                                    </p:set>
                                    <p:anim by="(-#ppt_w*2)" calcmode="lin" valueType="num">
                                      <p:cBhvr rctx="PPT">
                                        <p:cTn id="7" dur="250" autoRev="1" fill="hold">
                                          <p:stCondLst>
                                            <p:cond delay="0"/>
                                          </p:stCondLst>
                                        </p:cTn>
                                        <p:tgtEl>
                                          <p:spTgt spid="23554"/>
                                        </p:tgtEl>
                                        <p:attrNameLst>
                                          <p:attrName>ppt_w</p:attrName>
                                        </p:attrNameLst>
                                      </p:cBhvr>
                                    </p:anim>
                                    <p:anim by="(#ppt_w*0.50)" calcmode="lin" valueType="num">
                                      <p:cBhvr>
                                        <p:cTn id="8" dur="250" decel="50000" autoRev="1" fill="hold">
                                          <p:stCondLst>
                                            <p:cond delay="0"/>
                                          </p:stCondLst>
                                        </p:cTn>
                                        <p:tgtEl>
                                          <p:spTgt spid="23554"/>
                                        </p:tgtEl>
                                        <p:attrNameLst>
                                          <p:attrName>ppt_x</p:attrName>
                                        </p:attrNameLst>
                                      </p:cBhvr>
                                    </p:anim>
                                    <p:anim from="(-#ppt_h/2)" to="(#ppt_y)" calcmode="lin" valueType="num">
                                      <p:cBhvr>
                                        <p:cTn id="9" dur="500" fill="hold">
                                          <p:stCondLst>
                                            <p:cond delay="0"/>
                                          </p:stCondLst>
                                        </p:cTn>
                                        <p:tgtEl>
                                          <p:spTgt spid="23554"/>
                                        </p:tgtEl>
                                        <p:attrNameLst>
                                          <p:attrName>ppt_y</p:attrName>
                                        </p:attrNameLst>
                                      </p:cBhvr>
                                    </p:anim>
                                    <p:animRot by="21600000">
                                      <p:cBhvr>
                                        <p:cTn id="10" dur="500" fill="hold">
                                          <p:stCondLst>
                                            <p:cond delay="0"/>
                                          </p:stCondLst>
                                        </p:cTn>
                                        <p:tgtEl>
                                          <p:spTgt spid="23554"/>
                                        </p:tgtEl>
                                        <p:attrNameLst>
                                          <p:attrName>r</p:attrName>
                                        </p:attrNameLst>
                                      </p:cBhvr>
                                    </p:animRot>
                                  </p:childTnLst>
                                </p:cTn>
                              </p:par>
                            </p:childTnLst>
                          </p:cTn>
                        </p:par>
                        <p:par>
                          <p:cTn id="11" fill="hold" nodeType="afterGroup">
                            <p:stCondLst>
                              <p:cond delay="900"/>
                            </p:stCondLst>
                            <p:childTnLst>
                              <p:par>
                                <p:cTn id="12" presetID="22" presetClass="entr" presetSubtype="8" fill="hold" nodeType="after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wipe(left)">
                                      <p:cBhvr>
                                        <p:cTn id="14" dur="500"/>
                                        <p:tgtEl>
                                          <p:spTgt spid="23555"/>
                                        </p:tgtEl>
                                      </p:cBhvr>
                                    </p:animEffect>
                                  </p:childTnLst>
                                </p:cTn>
                              </p:par>
                            </p:childTnLst>
                          </p:cTn>
                        </p:par>
                        <p:par>
                          <p:cTn id="15" fill="hold" nodeType="afterGroup">
                            <p:stCondLst>
                              <p:cond delay="1400"/>
                            </p:stCondLst>
                            <p:childTnLst>
                              <p:par>
                                <p:cTn id="16" presetID="47" presetClass="entr" presetSubtype="0" fill="hold" nodeType="afterEffect">
                                  <p:stCondLst>
                                    <p:cond delay="0"/>
                                  </p:stCondLst>
                                  <p:childTnLst>
                                    <p:set>
                                      <p:cBhvr>
                                        <p:cTn id="17" dur="1" fill="hold">
                                          <p:stCondLst>
                                            <p:cond delay="0"/>
                                          </p:stCondLst>
                                        </p:cTn>
                                        <p:tgtEl>
                                          <p:spTgt spid="23556"/>
                                        </p:tgtEl>
                                        <p:attrNameLst>
                                          <p:attrName>style.visibility</p:attrName>
                                        </p:attrNameLst>
                                      </p:cBhvr>
                                      <p:to>
                                        <p:strVal val="visible"/>
                                      </p:to>
                                    </p:set>
                                    <p:animEffect transition="in" filter="fade">
                                      <p:cBhvr>
                                        <p:cTn id="18" dur="500"/>
                                        <p:tgtEl>
                                          <p:spTgt spid="23556"/>
                                        </p:tgtEl>
                                      </p:cBhvr>
                                    </p:animEffect>
                                    <p:anim calcmode="lin" valueType="num">
                                      <p:cBhvr>
                                        <p:cTn id="19" dur="500" fill="hold"/>
                                        <p:tgtEl>
                                          <p:spTgt spid="23556"/>
                                        </p:tgtEl>
                                        <p:attrNameLst>
                                          <p:attrName>ppt_x</p:attrName>
                                        </p:attrNameLst>
                                      </p:cBhvr>
                                      <p:tavLst>
                                        <p:tav tm="0">
                                          <p:val>
                                            <p:strVal val="#ppt_x"/>
                                          </p:val>
                                        </p:tav>
                                        <p:tav tm="100000">
                                          <p:val>
                                            <p:strVal val="#ppt_x"/>
                                          </p:val>
                                        </p:tav>
                                      </p:tavLst>
                                    </p:anim>
                                    <p:anim calcmode="lin" valueType="num">
                                      <p:cBhvr>
                                        <p:cTn id="20" dur="500" fill="hold"/>
                                        <p:tgtEl>
                                          <p:spTgt spid="2355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900"/>
                            </p:stCondLst>
                            <p:childTnLst>
                              <p:par>
                                <p:cTn id="22" presetID="39" presetClass="entr" presetSubtype="0" accel="100000" fill="hold" nodeType="after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p:cTn id="24" dur="500" fill="hold"/>
                                        <p:tgtEl>
                                          <p:spTgt spid="23557"/>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23557"/>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23557"/>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23557"/>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400"/>
                            </p:stCondLst>
                            <p:childTnLst>
                              <p:par>
                                <p:cTn id="29" presetID="47" presetClass="entr" presetSubtype="0" fill="hold" nodeType="afterEffect">
                                  <p:stCondLst>
                                    <p:cond delay="0"/>
                                  </p:stCondLst>
                                  <p:childTnLst>
                                    <p:set>
                                      <p:cBhvr>
                                        <p:cTn id="30" dur="1" fill="hold">
                                          <p:stCondLst>
                                            <p:cond delay="0"/>
                                          </p:stCondLst>
                                        </p:cTn>
                                        <p:tgtEl>
                                          <p:spTgt spid="23558"/>
                                        </p:tgtEl>
                                        <p:attrNameLst>
                                          <p:attrName>style.visibility</p:attrName>
                                        </p:attrNameLst>
                                      </p:cBhvr>
                                      <p:to>
                                        <p:strVal val="visible"/>
                                      </p:to>
                                    </p:set>
                                    <p:animEffect transition="in" filter="fade">
                                      <p:cBhvr>
                                        <p:cTn id="31" dur="500"/>
                                        <p:tgtEl>
                                          <p:spTgt spid="23558"/>
                                        </p:tgtEl>
                                      </p:cBhvr>
                                    </p:animEffect>
                                    <p:anim calcmode="lin" valueType="num">
                                      <p:cBhvr>
                                        <p:cTn id="32" dur="500" fill="hold"/>
                                        <p:tgtEl>
                                          <p:spTgt spid="23558"/>
                                        </p:tgtEl>
                                        <p:attrNameLst>
                                          <p:attrName>ppt_x</p:attrName>
                                        </p:attrNameLst>
                                      </p:cBhvr>
                                      <p:tavLst>
                                        <p:tav tm="0">
                                          <p:val>
                                            <p:strVal val="#ppt_x"/>
                                          </p:val>
                                        </p:tav>
                                        <p:tav tm="100000">
                                          <p:val>
                                            <p:strVal val="#ppt_x"/>
                                          </p:val>
                                        </p:tav>
                                      </p:tavLst>
                                    </p:anim>
                                    <p:anim calcmode="lin" valueType="num">
                                      <p:cBhvr>
                                        <p:cTn id="33" dur="500" fill="hold"/>
                                        <p:tgtEl>
                                          <p:spTgt spid="23558"/>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29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23559"/>
                                        </p:tgtEl>
                                        <p:attrNameLst>
                                          <p:attrName>style.visibility</p:attrName>
                                        </p:attrNameLst>
                                      </p:cBhvr>
                                      <p:to>
                                        <p:strVal val="visible"/>
                                      </p:to>
                                    </p:set>
                                    <p:anim calcmode="lin" valueType="num">
                                      <p:cBhvr>
                                        <p:cTn id="37" dur="500" fill="hold"/>
                                        <p:tgtEl>
                                          <p:spTgt spid="23559"/>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3559"/>
                                        </p:tgtEl>
                                        <p:attrNameLst>
                                          <p:attrName>ppt_y</p:attrName>
                                        </p:attrNameLst>
                                      </p:cBhvr>
                                      <p:tavLst>
                                        <p:tav tm="0">
                                          <p:val>
                                            <p:strVal val="#ppt_y"/>
                                          </p:val>
                                        </p:tav>
                                        <p:tav tm="100000">
                                          <p:val>
                                            <p:strVal val="#ppt_y"/>
                                          </p:val>
                                        </p:tav>
                                      </p:tavLst>
                                    </p:anim>
                                    <p:anim calcmode="lin" valueType="num">
                                      <p:cBhvr>
                                        <p:cTn id="39" dur="500" fill="hold"/>
                                        <p:tgtEl>
                                          <p:spTgt spid="23559"/>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3559"/>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3559"/>
                                        </p:tgtEl>
                                      </p:cBhvr>
                                    </p:animEffect>
                                  </p:childTnLst>
                                </p:cTn>
                              </p:par>
                            </p:childTnLst>
                          </p:cTn>
                        </p:par>
                        <p:par>
                          <p:cTn id="42" fill="hold" nodeType="afterGroup">
                            <p:stCondLst>
                              <p:cond delay="395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3560"/>
                                        </p:tgtEl>
                                        <p:attrNameLst>
                                          <p:attrName>style.visibility</p:attrName>
                                        </p:attrNameLst>
                                      </p:cBhvr>
                                      <p:to>
                                        <p:strVal val="visible"/>
                                      </p:to>
                                    </p:set>
                                    <p:anim calcmode="lin" valueType="num">
                                      <p:cBhvr>
                                        <p:cTn id="45" dur="500" fill="hold"/>
                                        <p:tgtEl>
                                          <p:spTgt spid="23560"/>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3560"/>
                                        </p:tgtEl>
                                        <p:attrNameLst>
                                          <p:attrName>ppt_y</p:attrName>
                                        </p:attrNameLst>
                                      </p:cBhvr>
                                      <p:tavLst>
                                        <p:tav tm="0">
                                          <p:val>
                                            <p:strVal val="#ppt_y"/>
                                          </p:val>
                                        </p:tav>
                                        <p:tav tm="100000">
                                          <p:val>
                                            <p:strVal val="#ppt_y"/>
                                          </p:val>
                                        </p:tav>
                                      </p:tavLst>
                                    </p:anim>
                                    <p:anim calcmode="lin" valueType="num">
                                      <p:cBhvr>
                                        <p:cTn id="47" dur="500" fill="hold"/>
                                        <p:tgtEl>
                                          <p:spTgt spid="23560"/>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3560"/>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3560"/>
                                        </p:tgtEl>
                                      </p:cBhvr>
                                    </p:animEffect>
                                  </p:childTnLst>
                                </p:cTn>
                              </p:par>
                            </p:childTnLst>
                          </p:cTn>
                        </p:par>
                        <p:par>
                          <p:cTn id="50" fill="hold" nodeType="afterGroup">
                            <p:stCondLst>
                              <p:cond delay="5000"/>
                            </p:stCondLst>
                            <p:childTnLst>
                              <p:par>
                                <p:cTn id="51" presetID="22" presetClass="entr" presetSubtype="8" fill="hold" nodeType="afterEffect">
                                  <p:stCondLst>
                                    <p:cond delay="0"/>
                                  </p:stCondLst>
                                  <p:childTnLst>
                                    <p:set>
                                      <p:cBhvr>
                                        <p:cTn id="52" dur="1" fill="hold">
                                          <p:stCondLst>
                                            <p:cond delay="0"/>
                                          </p:stCondLst>
                                        </p:cTn>
                                        <p:tgtEl>
                                          <p:spTgt spid="23561"/>
                                        </p:tgtEl>
                                        <p:attrNameLst>
                                          <p:attrName>style.visibility</p:attrName>
                                        </p:attrNameLst>
                                      </p:cBhvr>
                                      <p:to>
                                        <p:strVal val="visible"/>
                                      </p:to>
                                    </p:set>
                                    <p:animEffect transition="in" filter="wipe(left)">
                                      <p:cBhvr>
                                        <p:cTn id="53" dur="500"/>
                                        <p:tgtEl>
                                          <p:spTgt spid="23561"/>
                                        </p:tgtEl>
                                      </p:cBhvr>
                                    </p:animEffect>
                                  </p:childTnLst>
                                </p:cTn>
                              </p:par>
                            </p:childTnLst>
                          </p:cTn>
                        </p:par>
                        <p:par>
                          <p:cTn id="54" fill="hold" nodeType="afterGroup">
                            <p:stCondLst>
                              <p:cond delay="5500"/>
                            </p:stCondLst>
                            <p:childTnLst>
                              <p:par>
                                <p:cTn id="55" presetID="47" presetClass="entr" presetSubtype="0" fill="hold" nodeType="afterEffect">
                                  <p:stCondLst>
                                    <p:cond delay="0"/>
                                  </p:stCondLst>
                                  <p:childTnLst>
                                    <p:set>
                                      <p:cBhvr>
                                        <p:cTn id="56" dur="1" fill="hold">
                                          <p:stCondLst>
                                            <p:cond delay="0"/>
                                          </p:stCondLst>
                                        </p:cTn>
                                        <p:tgtEl>
                                          <p:spTgt spid="23562"/>
                                        </p:tgtEl>
                                        <p:attrNameLst>
                                          <p:attrName>style.visibility</p:attrName>
                                        </p:attrNameLst>
                                      </p:cBhvr>
                                      <p:to>
                                        <p:strVal val="visible"/>
                                      </p:to>
                                    </p:set>
                                    <p:animEffect transition="in" filter="fade">
                                      <p:cBhvr>
                                        <p:cTn id="57" dur="500"/>
                                        <p:tgtEl>
                                          <p:spTgt spid="23562"/>
                                        </p:tgtEl>
                                      </p:cBhvr>
                                    </p:animEffect>
                                    <p:anim calcmode="lin" valueType="num">
                                      <p:cBhvr>
                                        <p:cTn id="58" dur="500" fill="hold"/>
                                        <p:tgtEl>
                                          <p:spTgt spid="23562"/>
                                        </p:tgtEl>
                                        <p:attrNameLst>
                                          <p:attrName>ppt_x</p:attrName>
                                        </p:attrNameLst>
                                      </p:cBhvr>
                                      <p:tavLst>
                                        <p:tav tm="0">
                                          <p:val>
                                            <p:strVal val="#ppt_x"/>
                                          </p:val>
                                        </p:tav>
                                        <p:tav tm="100000">
                                          <p:val>
                                            <p:strVal val="#ppt_x"/>
                                          </p:val>
                                        </p:tav>
                                      </p:tavLst>
                                    </p:anim>
                                    <p:anim calcmode="lin" valueType="num">
                                      <p:cBhvr>
                                        <p:cTn id="59" dur="500" fill="hold"/>
                                        <p:tgtEl>
                                          <p:spTgt spid="23562"/>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6000"/>
                            </p:stCondLst>
                            <p:childTnLst>
                              <p:par>
                                <p:cTn id="61" presetID="39" presetClass="entr" presetSubtype="0" accel="100000" fill="hold" nodeType="afterEffect">
                                  <p:stCondLst>
                                    <p:cond delay="0"/>
                                  </p:stCondLst>
                                  <p:childTnLst>
                                    <p:set>
                                      <p:cBhvr>
                                        <p:cTn id="62" dur="1" fill="hold">
                                          <p:stCondLst>
                                            <p:cond delay="0"/>
                                          </p:stCondLst>
                                        </p:cTn>
                                        <p:tgtEl>
                                          <p:spTgt spid="23563"/>
                                        </p:tgtEl>
                                        <p:attrNameLst>
                                          <p:attrName>style.visibility</p:attrName>
                                        </p:attrNameLst>
                                      </p:cBhvr>
                                      <p:to>
                                        <p:strVal val="visible"/>
                                      </p:to>
                                    </p:set>
                                    <p:anim calcmode="lin" valueType="num">
                                      <p:cBhvr>
                                        <p:cTn id="63" dur="500" fill="hold"/>
                                        <p:tgtEl>
                                          <p:spTgt spid="23563"/>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3563"/>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3563"/>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3563"/>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6500"/>
                            </p:stCondLst>
                            <p:childTnLst>
                              <p:par>
                                <p:cTn id="68" presetID="47" presetClass="entr" presetSubtype="0" fill="hold" nodeType="afterEffect">
                                  <p:stCondLst>
                                    <p:cond delay="0"/>
                                  </p:stCondLst>
                                  <p:childTnLst>
                                    <p:set>
                                      <p:cBhvr>
                                        <p:cTn id="69" dur="1" fill="hold">
                                          <p:stCondLst>
                                            <p:cond delay="0"/>
                                          </p:stCondLst>
                                        </p:cTn>
                                        <p:tgtEl>
                                          <p:spTgt spid="23564"/>
                                        </p:tgtEl>
                                        <p:attrNameLst>
                                          <p:attrName>style.visibility</p:attrName>
                                        </p:attrNameLst>
                                      </p:cBhvr>
                                      <p:to>
                                        <p:strVal val="visible"/>
                                      </p:to>
                                    </p:set>
                                    <p:animEffect transition="in" filter="fade">
                                      <p:cBhvr>
                                        <p:cTn id="70" dur="500"/>
                                        <p:tgtEl>
                                          <p:spTgt spid="23564"/>
                                        </p:tgtEl>
                                      </p:cBhvr>
                                    </p:animEffect>
                                    <p:anim calcmode="lin" valueType="num">
                                      <p:cBhvr>
                                        <p:cTn id="71" dur="500" fill="hold"/>
                                        <p:tgtEl>
                                          <p:spTgt spid="23564"/>
                                        </p:tgtEl>
                                        <p:attrNameLst>
                                          <p:attrName>ppt_x</p:attrName>
                                        </p:attrNameLst>
                                      </p:cBhvr>
                                      <p:tavLst>
                                        <p:tav tm="0">
                                          <p:val>
                                            <p:strVal val="#ppt_x"/>
                                          </p:val>
                                        </p:tav>
                                        <p:tav tm="100000">
                                          <p:val>
                                            <p:strVal val="#ppt_x"/>
                                          </p:val>
                                        </p:tav>
                                      </p:tavLst>
                                    </p:anim>
                                    <p:anim calcmode="lin" valueType="num">
                                      <p:cBhvr>
                                        <p:cTn id="72" dur="500" fill="hold"/>
                                        <p:tgtEl>
                                          <p:spTgt spid="23564"/>
                                        </p:tgtEl>
                                        <p:attrNameLst>
                                          <p:attrName>ppt_y</p:attrName>
                                        </p:attrNameLst>
                                      </p:cBhvr>
                                      <p:tavLst>
                                        <p:tav tm="0">
                                          <p:val>
                                            <p:strVal val="#ppt_y-.1"/>
                                          </p:val>
                                        </p:tav>
                                        <p:tav tm="100000">
                                          <p:val>
                                            <p:strVal val="#ppt_y"/>
                                          </p:val>
                                        </p:tav>
                                      </p:tavLst>
                                    </p:anim>
                                  </p:childTnLst>
                                </p:cTn>
                              </p:par>
                            </p:childTnLst>
                          </p:cTn>
                        </p:par>
                        <p:par>
                          <p:cTn id="73" fill="hold" nodeType="afterGroup">
                            <p:stCondLst>
                              <p:cond delay="700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23565"/>
                                        </p:tgtEl>
                                        <p:attrNameLst>
                                          <p:attrName>style.visibility</p:attrName>
                                        </p:attrNameLst>
                                      </p:cBhvr>
                                      <p:to>
                                        <p:strVal val="visible"/>
                                      </p:to>
                                    </p:set>
                                    <p:anim calcmode="lin" valueType="num">
                                      <p:cBhvr>
                                        <p:cTn id="76" dur="500" fill="hold"/>
                                        <p:tgtEl>
                                          <p:spTgt spid="23565"/>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3565"/>
                                        </p:tgtEl>
                                        <p:attrNameLst>
                                          <p:attrName>ppt_y</p:attrName>
                                        </p:attrNameLst>
                                      </p:cBhvr>
                                      <p:tavLst>
                                        <p:tav tm="0">
                                          <p:val>
                                            <p:strVal val="#ppt_y"/>
                                          </p:val>
                                        </p:tav>
                                        <p:tav tm="100000">
                                          <p:val>
                                            <p:strVal val="#ppt_y"/>
                                          </p:val>
                                        </p:tav>
                                      </p:tavLst>
                                    </p:anim>
                                    <p:anim calcmode="lin" valueType="num">
                                      <p:cBhvr>
                                        <p:cTn id="78" dur="500" fill="hold"/>
                                        <p:tgtEl>
                                          <p:spTgt spid="23565"/>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3565"/>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3565"/>
                                        </p:tgtEl>
                                      </p:cBhvr>
                                    </p:animEffect>
                                  </p:childTnLst>
                                </p:cTn>
                              </p:par>
                            </p:childTnLst>
                          </p:cTn>
                        </p:par>
                        <p:par>
                          <p:cTn id="81" fill="hold" nodeType="afterGroup">
                            <p:stCondLst>
                              <p:cond delay="8050"/>
                            </p:stCondLst>
                            <p:childTnLst>
                              <p:par>
                                <p:cTn id="82" presetID="41" presetClass="entr" presetSubtype="0" fill="hold" grpId="0" nodeType="afterEffect">
                                  <p:stCondLst>
                                    <p:cond delay="0"/>
                                  </p:stCondLst>
                                  <p:iterate type="lt">
                                    <p:tmPct val="10000"/>
                                  </p:iterate>
                                  <p:childTnLst>
                                    <p:set>
                                      <p:cBhvr>
                                        <p:cTn id="83" dur="1" fill="hold">
                                          <p:stCondLst>
                                            <p:cond delay="0"/>
                                          </p:stCondLst>
                                        </p:cTn>
                                        <p:tgtEl>
                                          <p:spTgt spid="23566"/>
                                        </p:tgtEl>
                                        <p:attrNameLst>
                                          <p:attrName>style.visibility</p:attrName>
                                        </p:attrNameLst>
                                      </p:cBhvr>
                                      <p:to>
                                        <p:strVal val="visible"/>
                                      </p:to>
                                    </p:set>
                                    <p:anim calcmode="lin" valueType="num">
                                      <p:cBhvr>
                                        <p:cTn id="84" dur="500" fill="hold"/>
                                        <p:tgtEl>
                                          <p:spTgt spid="23566"/>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23566"/>
                                        </p:tgtEl>
                                        <p:attrNameLst>
                                          <p:attrName>ppt_y</p:attrName>
                                        </p:attrNameLst>
                                      </p:cBhvr>
                                      <p:tavLst>
                                        <p:tav tm="0">
                                          <p:val>
                                            <p:strVal val="#ppt_y"/>
                                          </p:val>
                                        </p:tav>
                                        <p:tav tm="100000">
                                          <p:val>
                                            <p:strVal val="#ppt_y"/>
                                          </p:val>
                                        </p:tav>
                                      </p:tavLst>
                                    </p:anim>
                                    <p:anim calcmode="lin" valueType="num">
                                      <p:cBhvr>
                                        <p:cTn id="86" dur="500" fill="hold"/>
                                        <p:tgtEl>
                                          <p:spTgt spid="23566"/>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2356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23566"/>
                                        </p:tgtEl>
                                      </p:cBhvr>
                                    </p:animEffect>
                                  </p:childTnLst>
                                </p:cTn>
                              </p:par>
                            </p:childTnLst>
                          </p:cTn>
                        </p:par>
                        <p:par>
                          <p:cTn id="89" fill="hold" nodeType="afterGroup">
                            <p:stCondLst>
                              <p:cond delay="9100"/>
                            </p:stCondLst>
                            <p:childTnLst>
                              <p:par>
                                <p:cTn id="90" presetID="22" presetClass="entr" presetSubtype="8" fill="hold" nodeType="afterEffect">
                                  <p:stCondLst>
                                    <p:cond delay="0"/>
                                  </p:stCondLst>
                                  <p:childTnLst>
                                    <p:set>
                                      <p:cBhvr>
                                        <p:cTn id="91" dur="1" fill="hold">
                                          <p:stCondLst>
                                            <p:cond delay="0"/>
                                          </p:stCondLst>
                                        </p:cTn>
                                        <p:tgtEl>
                                          <p:spTgt spid="23567"/>
                                        </p:tgtEl>
                                        <p:attrNameLst>
                                          <p:attrName>style.visibility</p:attrName>
                                        </p:attrNameLst>
                                      </p:cBhvr>
                                      <p:to>
                                        <p:strVal val="visible"/>
                                      </p:to>
                                    </p:set>
                                    <p:animEffect transition="in" filter="wipe(left)">
                                      <p:cBhvr>
                                        <p:cTn id="92" dur="500"/>
                                        <p:tgtEl>
                                          <p:spTgt spid="23567"/>
                                        </p:tgtEl>
                                      </p:cBhvr>
                                    </p:animEffect>
                                  </p:childTnLst>
                                </p:cTn>
                              </p:par>
                            </p:childTnLst>
                          </p:cTn>
                        </p:par>
                        <p:par>
                          <p:cTn id="93" fill="hold" nodeType="afterGroup">
                            <p:stCondLst>
                              <p:cond delay="9600"/>
                            </p:stCondLst>
                            <p:childTnLst>
                              <p:par>
                                <p:cTn id="94" presetID="47" presetClass="entr" presetSubtype="0" fill="hold" nodeType="afterEffect">
                                  <p:stCondLst>
                                    <p:cond delay="0"/>
                                  </p:stCondLst>
                                  <p:childTnLst>
                                    <p:set>
                                      <p:cBhvr>
                                        <p:cTn id="95" dur="1" fill="hold">
                                          <p:stCondLst>
                                            <p:cond delay="0"/>
                                          </p:stCondLst>
                                        </p:cTn>
                                        <p:tgtEl>
                                          <p:spTgt spid="23568"/>
                                        </p:tgtEl>
                                        <p:attrNameLst>
                                          <p:attrName>style.visibility</p:attrName>
                                        </p:attrNameLst>
                                      </p:cBhvr>
                                      <p:to>
                                        <p:strVal val="visible"/>
                                      </p:to>
                                    </p:set>
                                    <p:animEffect transition="in" filter="fade">
                                      <p:cBhvr>
                                        <p:cTn id="96" dur="500"/>
                                        <p:tgtEl>
                                          <p:spTgt spid="23568"/>
                                        </p:tgtEl>
                                      </p:cBhvr>
                                    </p:animEffect>
                                    <p:anim calcmode="lin" valueType="num">
                                      <p:cBhvr>
                                        <p:cTn id="97" dur="500" fill="hold"/>
                                        <p:tgtEl>
                                          <p:spTgt spid="23568"/>
                                        </p:tgtEl>
                                        <p:attrNameLst>
                                          <p:attrName>ppt_x</p:attrName>
                                        </p:attrNameLst>
                                      </p:cBhvr>
                                      <p:tavLst>
                                        <p:tav tm="0">
                                          <p:val>
                                            <p:strVal val="#ppt_x"/>
                                          </p:val>
                                        </p:tav>
                                        <p:tav tm="100000">
                                          <p:val>
                                            <p:strVal val="#ppt_x"/>
                                          </p:val>
                                        </p:tav>
                                      </p:tavLst>
                                    </p:anim>
                                    <p:anim calcmode="lin" valueType="num">
                                      <p:cBhvr>
                                        <p:cTn id="98" dur="500" fill="hold"/>
                                        <p:tgtEl>
                                          <p:spTgt spid="23568"/>
                                        </p:tgtEl>
                                        <p:attrNameLst>
                                          <p:attrName>ppt_y</p:attrName>
                                        </p:attrNameLst>
                                      </p:cBhvr>
                                      <p:tavLst>
                                        <p:tav tm="0">
                                          <p:val>
                                            <p:strVal val="#ppt_y-.1"/>
                                          </p:val>
                                        </p:tav>
                                        <p:tav tm="100000">
                                          <p:val>
                                            <p:strVal val="#ppt_y"/>
                                          </p:val>
                                        </p:tav>
                                      </p:tavLst>
                                    </p:anim>
                                  </p:childTnLst>
                                </p:cTn>
                              </p:par>
                            </p:childTnLst>
                          </p:cTn>
                        </p:par>
                        <p:par>
                          <p:cTn id="99" fill="hold" nodeType="afterGroup">
                            <p:stCondLst>
                              <p:cond delay="10100"/>
                            </p:stCondLst>
                            <p:childTnLst>
                              <p:par>
                                <p:cTn id="100" presetID="39" presetClass="entr" presetSubtype="0" accel="100000" fill="hold" nodeType="afterEffect">
                                  <p:stCondLst>
                                    <p:cond delay="0"/>
                                  </p:stCondLst>
                                  <p:childTnLst>
                                    <p:set>
                                      <p:cBhvr>
                                        <p:cTn id="101" dur="1" fill="hold">
                                          <p:stCondLst>
                                            <p:cond delay="0"/>
                                          </p:stCondLst>
                                        </p:cTn>
                                        <p:tgtEl>
                                          <p:spTgt spid="23569"/>
                                        </p:tgtEl>
                                        <p:attrNameLst>
                                          <p:attrName>style.visibility</p:attrName>
                                        </p:attrNameLst>
                                      </p:cBhvr>
                                      <p:to>
                                        <p:strVal val="visible"/>
                                      </p:to>
                                    </p:set>
                                    <p:anim calcmode="lin" valueType="num">
                                      <p:cBhvr>
                                        <p:cTn id="102" dur="500" fill="hold"/>
                                        <p:tgtEl>
                                          <p:spTgt spid="23569"/>
                                        </p:tgtEl>
                                        <p:attrNameLst>
                                          <p:attrName>ppt_h</p:attrName>
                                        </p:attrNameLst>
                                      </p:cBhvr>
                                      <p:tavLst>
                                        <p:tav tm="0">
                                          <p:val>
                                            <p:strVal val="#ppt_h/20"/>
                                          </p:val>
                                        </p:tav>
                                        <p:tav tm="50000">
                                          <p:val>
                                            <p:strVal val="#ppt_h/20"/>
                                          </p:val>
                                        </p:tav>
                                        <p:tav tm="100000">
                                          <p:val>
                                            <p:strVal val="#ppt_h"/>
                                          </p:val>
                                        </p:tav>
                                      </p:tavLst>
                                    </p:anim>
                                    <p:anim calcmode="lin" valueType="num">
                                      <p:cBhvr>
                                        <p:cTn id="103" dur="500" fill="hold"/>
                                        <p:tgtEl>
                                          <p:spTgt spid="23569"/>
                                        </p:tgtEl>
                                        <p:attrNameLst>
                                          <p:attrName>ppt_w</p:attrName>
                                        </p:attrNameLst>
                                      </p:cBhvr>
                                      <p:tavLst>
                                        <p:tav tm="0">
                                          <p:val>
                                            <p:strVal val="#ppt_w+.3"/>
                                          </p:val>
                                        </p:tav>
                                        <p:tav tm="50000">
                                          <p:val>
                                            <p:strVal val="#ppt_w+.3"/>
                                          </p:val>
                                        </p:tav>
                                        <p:tav tm="100000">
                                          <p:val>
                                            <p:strVal val="#ppt_w"/>
                                          </p:val>
                                        </p:tav>
                                      </p:tavLst>
                                    </p:anim>
                                    <p:anim calcmode="lin" valueType="num">
                                      <p:cBhvr>
                                        <p:cTn id="104" dur="500" fill="hold"/>
                                        <p:tgtEl>
                                          <p:spTgt spid="23569"/>
                                        </p:tgtEl>
                                        <p:attrNameLst>
                                          <p:attrName>ppt_x</p:attrName>
                                        </p:attrNameLst>
                                      </p:cBhvr>
                                      <p:tavLst>
                                        <p:tav tm="0">
                                          <p:val>
                                            <p:strVal val="#ppt_x-.3"/>
                                          </p:val>
                                        </p:tav>
                                        <p:tav tm="50000">
                                          <p:val>
                                            <p:strVal val="#ppt_x"/>
                                          </p:val>
                                        </p:tav>
                                        <p:tav tm="100000">
                                          <p:val>
                                            <p:strVal val="#ppt_x"/>
                                          </p:val>
                                        </p:tav>
                                      </p:tavLst>
                                    </p:anim>
                                    <p:anim calcmode="lin" valueType="num">
                                      <p:cBhvr>
                                        <p:cTn id="105" dur="500" fill="hold"/>
                                        <p:tgtEl>
                                          <p:spTgt spid="23569"/>
                                        </p:tgtEl>
                                        <p:attrNameLst>
                                          <p:attrName>ppt_y</p:attrName>
                                        </p:attrNameLst>
                                      </p:cBhvr>
                                      <p:tavLst>
                                        <p:tav tm="0">
                                          <p:val>
                                            <p:strVal val="#ppt_y"/>
                                          </p:val>
                                        </p:tav>
                                        <p:tav tm="100000">
                                          <p:val>
                                            <p:strVal val="#ppt_y"/>
                                          </p:val>
                                        </p:tav>
                                      </p:tavLst>
                                    </p:anim>
                                  </p:childTnLst>
                                </p:cTn>
                              </p:par>
                            </p:childTnLst>
                          </p:cTn>
                        </p:par>
                        <p:par>
                          <p:cTn id="106" fill="hold" nodeType="afterGroup">
                            <p:stCondLst>
                              <p:cond delay="10600"/>
                            </p:stCondLst>
                            <p:childTnLst>
                              <p:par>
                                <p:cTn id="107" presetID="47" presetClass="entr" presetSubtype="0" fill="hold" nodeType="afterEffect">
                                  <p:stCondLst>
                                    <p:cond delay="0"/>
                                  </p:stCondLst>
                                  <p:childTnLst>
                                    <p:set>
                                      <p:cBhvr>
                                        <p:cTn id="108" dur="1" fill="hold">
                                          <p:stCondLst>
                                            <p:cond delay="0"/>
                                          </p:stCondLst>
                                        </p:cTn>
                                        <p:tgtEl>
                                          <p:spTgt spid="23570"/>
                                        </p:tgtEl>
                                        <p:attrNameLst>
                                          <p:attrName>style.visibility</p:attrName>
                                        </p:attrNameLst>
                                      </p:cBhvr>
                                      <p:to>
                                        <p:strVal val="visible"/>
                                      </p:to>
                                    </p:set>
                                    <p:animEffect transition="in" filter="fade">
                                      <p:cBhvr>
                                        <p:cTn id="109" dur="500"/>
                                        <p:tgtEl>
                                          <p:spTgt spid="23570"/>
                                        </p:tgtEl>
                                      </p:cBhvr>
                                    </p:animEffect>
                                    <p:anim calcmode="lin" valueType="num">
                                      <p:cBhvr>
                                        <p:cTn id="110" dur="500" fill="hold"/>
                                        <p:tgtEl>
                                          <p:spTgt spid="23570"/>
                                        </p:tgtEl>
                                        <p:attrNameLst>
                                          <p:attrName>ppt_x</p:attrName>
                                        </p:attrNameLst>
                                      </p:cBhvr>
                                      <p:tavLst>
                                        <p:tav tm="0">
                                          <p:val>
                                            <p:strVal val="#ppt_x"/>
                                          </p:val>
                                        </p:tav>
                                        <p:tav tm="100000">
                                          <p:val>
                                            <p:strVal val="#ppt_x"/>
                                          </p:val>
                                        </p:tav>
                                      </p:tavLst>
                                    </p:anim>
                                    <p:anim calcmode="lin" valueType="num">
                                      <p:cBhvr>
                                        <p:cTn id="111" dur="500" fill="hold"/>
                                        <p:tgtEl>
                                          <p:spTgt spid="23570"/>
                                        </p:tgtEl>
                                        <p:attrNameLst>
                                          <p:attrName>ppt_y</p:attrName>
                                        </p:attrNameLst>
                                      </p:cBhvr>
                                      <p:tavLst>
                                        <p:tav tm="0">
                                          <p:val>
                                            <p:strVal val="#ppt_y-.1"/>
                                          </p:val>
                                        </p:tav>
                                        <p:tav tm="100000">
                                          <p:val>
                                            <p:strVal val="#ppt_y"/>
                                          </p:val>
                                        </p:tav>
                                      </p:tavLst>
                                    </p:anim>
                                  </p:childTnLst>
                                </p:cTn>
                              </p:par>
                            </p:childTnLst>
                          </p:cTn>
                        </p:par>
                        <p:par>
                          <p:cTn id="112" fill="hold" nodeType="afterGroup">
                            <p:stCondLst>
                              <p:cond delay="11100"/>
                            </p:stCondLst>
                            <p:childTnLst>
                              <p:par>
                                <p:cTn id="113" presetID="41" presetClass="entr" presetSubtype="0" fill="hold" grpId="0" nodeType="afterEffect">
                                  <p:stCondLst>
                                    <p:cond delay="0"/>
                                  </p:stCondLst>
                                  <p:iterate type="lt">
                                    <p:tmPct val="10000"/>
                                  </p:iterate>
                                  <p:childTnLst>
                                    <p:set>
                                      <p:cBhvr>
                                        <p:cTn id="114" dur="1" fill="hold">
                                          <p:stCondLst>
                                            <p:cond delay="0"/>
                                          </p:stCondLst>
                                        </p:cTn>
                                        <p:tgtEl>
                                          <p:spTgt spid="23571"/>
                                        </p:tgtEl>
                                        <p:attrNameLst>
                                          <p:attrName>style.visibility</p:attrName>
                                        </p:attrNameLst>
                                      </p:cBhvr>
                                      <p:to>
                                        <p:strVal val="visible"/>
                                      </p:to>
                                    </p:set>
                                    <p:anim calcmode="lin" valueType="num">
                                      <p:cBhvr>
                                        <p:cTn id="115" dur="500" fill="hold"/>
                                        <p:tgtEl>
                                          <p:spTgt spid="23571"/>
                                        </p:tgtEl>
                                        <p:attrNameLst>
                                          <p:attrName>ppt_x</p:attrName>
                                        </p:attrNameLst>
                                      </p:cBhvr>
                                      <p:tavLst>
                                        <p:tav tm="0">
                                          <p:val>
                                            <p:strVal val="#ppt_x"/>
                                          </p:val>
                                        </p:tav>
                                        <p:tav tm="50000">
                                          <p:val>
                                            <p:strVal val="#ppt_x+.1"/>
                                          </p:val>
                                        </p:tav>
                                        <p:tav tm="100000">
                                          <p:val>
                                            <p:strVal val="#ppt_x"/>
                                          </p:val>
                                        </p:tav>
                                      </p:tavLst>
                                    </p:anim>
                                    <p:anim calcmode="lin" valueType="num">
                                      <p:cBhvr>
                                        <p:cTn id="116" dur="500" fill="hold"/>
                                        <p:tgtEl>
                                          <p:spTgt spid="23571"/>
                                        </p:tgtEl>
                                        <p:attrNameLst>
                                          <p:attrName>ppt_y</p:attrName>
                                        </p:attrNameLst>
                                      </p:cBhvr>
                                      <p:tavLst>
                                        <p:tav tm="0">
                                          <p:val>
                                            <p:strVal val="#ppt_y"/>
                                          </p:val>
                                        </p:tav>
                                        <p:tav tm="100000">
                                          <p:val>
                                            <p:strVal val="#ppt_y"/>
                                          </p:val>
                                        </p:tav>
                                      </p:tavLst>
                                    </p:anim>
                                    <p:anim calcmode="lin" valueType="num">
                                      <p:cBhvr>
                                        <p:cTn id="117" dur="500" fill="hold"/>
                                        <p:tgtEl>
                                          <p:spTgt spid="23571"/>
                                        </p:tgtEl>
                                        <p:attrNameLst>
                                          <p:attrName>ppt_h</p:attrName>
                                        </p:attrNameLst>
                                      </p:cBhvr>
                                      <p:tavLst>
                                        <p:tav tm="0">
                                          <p:val>
                                            <p:strVal val="#ppt_h/10"/>
                                          </p:val>
                                        </p:tav>
                                        <p:tav tm="50000">
                                          <p:val>
                                            <p:strVal val="#ppt_h+.01"/>
                                          </p:val>
                                        </p:tav>
                                        <p:tav tm="100000">
                                          <p:val>
                                            <p:strVal val="#ppt_h"/>
                                          </p:val>
                                        </p:tav>
                                      </p:tavLst>
                                    </p:anim>
                                    <p:anim calcmode="lin" valueType="num">
                                      <p:cBhvr>
                                        <p:cTn id="118" dur="500" fill="hold"/>
                                        <p:tgtEl>
                                          <p:spTgt spid="23571"/>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500" tmFilter="0,0; .5, 1; 1, 1"/>
                                        <p:tgtEl>
                                          <p:spTgt spid="23571"/>
                                        </p:tgtEl>
                                      </p:cBhvr>
                                    </p:animEffect>
                                  </p:childTnLst>
                                </p:cTn>
                              </p:par>
                            </p:childTnLst>
                          </p:cTn>
                        </p:par>
                        <p:par>
                          <p:cTn id="120" fill="hold" nodeType="afterGroup">
                            <p:stCondLst>
                              <p:cond delay="12150"/>
                            </p:stCondLst>
                            <p:childTnLst>
                              <p:par>
                                <p:cTn id="121" presetID="41" presetClass="entr" presetSubtype="0" fill="hold" grpId="0" nodeType="afterEffect">
                                  <p:stCondLst>
                                    <p:cond delay="0"/>
                                  </p:stCondLst>
                                  <p:iterate type="lt">
                                    <p:tmPct val="10000"/>
                                  </p:iterate>
                                  <p:childTnLst>
                                    <p:set>
                                      <p:cBhvr>
                                        <p:cTn id="122" dur="1" fill="hold">
                                          <p:stCondLst>
                                            <p:cond delay="0"/>
                                          </p:stCondLst>
                                        </p:cTn>
                                        <p:tgtEl>
                                          <p:spTgt spid="23572"/>
                                        </p:tgtEl>
                                        <p:attrNameLst>
                                          <p:attrName>style.visibility</p:attrName>
                                        </p:attrNameLst>
                                      </p:cBhvr>
                                      <p:to>
                                        <p:strVal val="visible"/>
                                      </p:to>
                                    </p:set>
                                    <p:anim calcmode="lin" valueType="num">
                                      <p:cBhvr>
                                        <p:cTn id="123" dur="500" fill="hold"/>
                                        <p:tgtEl>
                                          <p:spTgt spid="23572"/>
                                        </p:tgtEl>
                                        <p:attrNameLst>
                                          <p:attrName>ppt_x</p:attrName>
                                        </p:attrNameLst>
                                      </p:cBhvr>
                                      <p:tavLst>
                                        <p:tav tm="0">
                                          <p:val>
                                            <p:strVal val="#ppt_x"/>
                                          </p:val>
                                        </p:tav>
                                        <p:tav tm="50000">
                                          <p:val>
                                            <p:strVal val="#ppt_x+.1"/>
                                          </p:val>
                                        </p:tav>
                                        <p:tav tm="100000">
                                          <p:val>
                                            <p:strVal val="#ppt_x"/>
                                          </p:val>
                                        </p:tav>
                                      </p:tavLst>
                                    </p:anim>
                                    <p:anim calcmode="lin" valueType="num">
                                      <p:cBhvr>
                                        <p:cTn id="124" dur="500" fill="hold"/>
                                        <p:tgtEl>
                                          <p:spTgt spid="23572"/>
                                        </p:tgtEl>
                                        <p:attrNameLst>
                                          <p:attrName>ppt_y</p:attrName>
                                        </p:attrNameLst>
                                      </p:cBhvr>
                                      <p:tavLst>
                                        <p:tav tm="0">
                                          <p:val>
                                            <p:strVal val="#ppt_y"/>
                                          </p:val>
                                        </p:tav>
                                        <p:tav tm="100000">
                                          <p:val>
                                            <p:strVal val="#ppt_y"/>
                                          </p:val>
                                        </p:tav>
                                      </p:tavLst>
                                    </p:anim>
                                    <p:anim calcmode="lin" valueType="num">
                                      <p:cBhvr>
                                        <p:cTn id="125" dur="500" fill="hold"/>
                                        <p:tgtEl>
                                          <p:spTgt spid="23572"/>
                                        </p:tgtEl>
                                        <p:attrNameLst>
                                          <p:attrName>ppt_h</p:attrName>
                                        </p:attrNameLst>
                                      </p:cBhvr>
                                      <p:tavLst>
                                        <p:tav tm="0">
                                          <p:val>
                                            <p:strVal val="#ppt_h/10"/>
                                          </p:val>
                                        </p:tav>
                                        <p:tav tm="50000">
                                          <p:val>
                                            <p:strVal val="#ppt_h+.01"/>
                                          </p:val>
                                        </p:tav>
                                        <p:tav tm="100000">
                                          <p:val>
                                            <p:strVal val="#ppt_h"/>
                                          </p:val>
                                        </p:tav>
                                      </p:tavLst>
                                    </p:anim>
                                    <p:anim calcmode="lin" valueType="num">
                                      <p:cBhvr>
                                        <p:cTn id="126" dur="500" fill="hold"/>
                                        <p:tgtEl>
                                          <p:spTgt spid="23572"/>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500" tmFilter="0,0; .5, 1; 1, 1"/>
                                        <p:tgtEl>
                                          <p:spTgt spid="23572"/>
                                        </p:tgtEl>
                                      </p:cBhvr>
                                    </p:animEffect>
                                  </p:childTnLst>
                                </p:cTn>
                              </p:par>
                            </p:childTnLst>
                          </p:cTn>
                        </p:par>
                        <p:par>
                          <p:cTn id="128" fill="hold" nodeType="afterGroup">
                            <p:stCondLst>
                              <p:cond delay="13200"/>
                            </p:stCondLst>
                            <p:childTnLst>
                              <p:par>
                                <p:cTn id="129" presetID="47" presetClass="entr" presetSubtype="0" fill="hold" nodeType="afterEffect">
                                  <p:stCondLst>
                                    <p:cond delay="0"/>
                                  </p:stCondLst>
                                  <p:childTnLst>
                                    <p:set>
                                      <p:cBhvr>
                                        <p:cTn id="130" dur="1" fill="hold">
                                          <p:stCondLst>
                                            <p:cond delay="0"/>
                                          </p:stCondLst>
                                        </p:cTn>
                                        <p:tgtEl>
                                          <p:spTgt spid="23573"/>
                                        </p:tgtEl>
                                        <p:attrNameLst>
                                          <p:attrName>style.visibility</p:attrName>
                                        </p:attrNameLst>
                                      </p:cBhvr>
                                      <p:to>
                                        <p:strVal val="visible"/>
                                      </p:to>
                                    </p:set>
                                    <p:animEffect transition="in" filter="fade">
                                      <p:cBhvr>
                                        <p:cTn id="131" dur="1000"/>
                                        <p:tgtEl>
                                          <p:spTgt spid="23573"/>
                                        </p:tgtEl>
                                      </p:cBhvr>
                                    </p:animEffect>
                                    <p:anim calcmode="lin" valueType="num">
                                      <p:cBhvr>
                                        <p:cTn id="132" dur="1000" fill="hold"/>
                                        <p:tgtEl>
                                          <p:spTgt spid="23573"/>
                                        </p:tgtEl>
                                        <p:attrNameLst>
                                          <p:attrName>ppt_x</p:attrName>
                                        </p:attrNameLst>
                                      </p:cBhvr>
                                      <p:tavLst>
                                        <p:tav tm="0">
                                          <p:val>
                                            <p:strVal val="#ppt_x"/>
                                          </p:val>
                                        </p:tav>
                                        <p:tav tm="100000">
                                          <p:val>
                                            <p:strVal val="#ppt_x"/>
                                          </p:val>
                                        </p:tav>
                                      </p:tavLst>
                                    </p:anim>
                                    <p:anim calcmode="lin" valueType="num">
                                      <p:cBhvr>
                                        <p:cTn id="133" dur="1000" fill="hold"/>
                                        <p:tgtEl>
                                          <p:spTgt spid="235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9" grpId="0" autoUpdateAnimBg="0"/>
      <p:bldP spid="23560" grpId="0" autoUpdateAnimBg="0"/>
      <p:bldP spid="23565" grpId="0" autoUpdateAnimBg="0"/>
      <p:bldP spid="23566" grpId="0" autoUpdateAnimBg="0"/>
      <p:bldP spid="23571" grpId="0" autoUpdateAnimBg="0"/>
      <p:bldP spid="2357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5749925" y="1938338"/>
            <a:ext cx="2547938" cy="1604962"/>
            <a:chOff x="0" y="0"/>
            <a:chExt cx="1605" cy="1011"/>
          </a:xfrm>
        </p:grpSpPr>
        <p:pic>
          <p:nvPicPr>
            <p:cNvPr id="23580" name="上箭头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5"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1" name="AutoShape 69"/>
            <p:cNvSpPr>
              <a:spLocks noChangeArrowheads="1"/>
            </p:cNvSpPr>
            <p:nvPr/>
          </p:nvSpPr>
          <p:spPr bwMode="auto">
            <a:xfrm rot="16200000" flipV="1">
              <a:off x="731" y="468"/>
              <a:ext cx="135" cy="272"/>
            </a:xfrm>
            <a:prstGeom prst="chevron">
              <a:avLst>
                <a:gd name="adj" fmla="val 52514"/>
              </a:avLst>
            </a:prstGeom>
            <a:noFill/>
            <a:ln w="19050">
              <a:solidFill>
                <a:schemeClr val="bg1">
                  <a:alpha val="54117"/>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82" name="AutoShape 69"/>
            <p:cNvSpPr>
              <a:spLocks noChangeArrowheads="1"/>
            </p:cNvSpPr>
            <p:nvPr/>
          </p:nvSpPr>
          <p:spPr bwMode="auto">
            <a:xfrm rot="16200000" flipV="1">
              <a:off x="731" y="324"/>
              <a:ext cx="135" cy="272"/>
            </a:xfrm>
            <a:prstGeom prst="chevron">
              <a:avLst>
                <a:gd name="adj" fmla="val 52514"/>
              </a:avLst>
            </a:prstGeom>
            <a:noFill/>
            <a:ln w="19050">
              <a:solidFill>
                <a:schemeClr val="bg1">
                  <a:alpha val="38823"/>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83" name="AutoShape 69"/>
            <p:cNvSpPr>
              <a:spLocks noChangeArrowheads="1"/>
            </p:cNvSpPr>
            <p:nvPr/>
          </p:nvSpPr>
          <p:spPr bwMode="auto">
            <a:xfrm rot="16200000" flipV="1">
              <a:off x="731" y="180"/>
              <a:ext cx="135" cy="272"/>
            </a:xfrm>
            <a:prstGeom prst="chevron">
              <a:avLst>
                <a:gd name="adj" fmla="val 52514"/>
              </a:avLst>
            </a:prstGeom>
            <a:noFill/>
            <a:ln w="19050">
              <a:solidFill>
                <a:schemeClr val="bg1">
                  <a:alpha val="25098"/>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grpSp>
      <p:grpSp>
        <p:nvGrpSpPr>
          <p:cNvPr id="24583" name="Group 7"/>
          <p:cNvGrpSpPr>
            <a:grpSpLocks/>
          </p:cNvGrpSpPr>
          <p:nvPr/>
        </p:nvGrpSpPr>
        <p:grpSpPr bwMode="auto">
          <a:xfrm>
            <a:off x="3267075" y="1668463"/>
            <a:ext cx="2544763" cy="1874837"/>
            <a:chOff x="0" y="0"/>
            <a:chExt cx="1603" cy="1181"/>
          </a:xfrm>
        </p:grpSpPr>
        <p:pic>
          <p:nvPicPr>
            <p:cNvPr id="23575" name="上箭头 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3" cy="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AutoShape 69"/>
            <p:cNvSpPr>
              <a:spLocks noChangeArrowheads="1"/>
            </p:cNvSpPr>
            <p:nvPr/>
          </p:nvSpPr>
          <p:spPr bwMode="auto">
            <a:xfrm rot="16200000" flipV="1">
              <a:off x="731" y="636"/>
              <a:ext cx="136" cy="273"/>
            </a:xfrm>
            <a:prstGeom prst="chevron">
              <a:avLst>
                <a:gd name="adj" fmla="val 52514"/>
              </a:avLst>
            </a:prstGeom>
            <a:noFill/>
            <a:ln w="19050">
              <a:solidFill>
                <a:schemeClr val="bg1">
                  <a:alpha val="54117"/>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77" name="AutoShape 69"/>
            <p:cNvSpPr>
              <a:spLocks noChangeArrowheads="1"/>
            </p:cNvSpPr>
            <p:nvPr/>
          </p:nvSpPr>
          <p:spPr bwMode="auto">
            <a:xfrm rot="16200000" flipV="1">
              <a:off x="731" y="492"/>
              <a:ext cx="136" cy="273"/>
            </a:xfrm>
            <a:prstGeom prst="chevron">
              <a:avLst>
                <a:gd name="adj" fmla="val 52514"/>
              </a:avLst>
            </a:prstGeom>
            <a:noFill/>
            <a:ln w="19050">
              <a:solidFill>
                <a:schemeClr val="bg1">
                  <a:alpha val="38823"/>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78" name="AutoShape 69"/>
            <p:cNvSpPr>
              <a:spLocks noChangeArrowheads="1"/>
            </p:cNvSpPr>
            <p:nvPr/>
          </p:nvSpPr>
          <p:spPr bwMode="auto">
            <a:xfrm rot="16200000" flipV="1">
              <a:off x="731" y="348"/>
              <a:ext cx="136" cy="273"/>
            </a:xfrm>
            <a:prstGeom prst="chevron">
              <a:avLst>
                <a:gd name="adj" fmla="val 52514"/>
              </a:avLst>
            </a:prstGeom>
            <a:noFill/>
            <a:ln w="19050">
              <a:solidFill>
                <a:schemeClr val="bg1">
                  <a:alpha val="25098"/>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79" name="AutoShape 69"/>
            <p:cNvSpPr>
              <a:spLocks noChangeArrowheads="1"/>
            </p:cNvSpPr>
            <p:nvPr/>
          </p:nvSpPr>
          <p:spPr bwMode="auto">
            <a:xfrm rot="16200000" flipV="1">
              <a:off x="731" y="204"/>
              <a:ext cx="136" cy="273"/>
            </a:xfrm>
            <a:prstGeom prst="chevron">
              <a:avLst>
                <a:gd name="adj" fmla="val 52514"/>
              </a:avLst>
            </a:prstGeom>
            <a:noFill/>
            <a:ln w="19050">
              <a:solidFill>
                <a:schemeClr val="bg1">
                  <a:alpha val="9804"/>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grpSp>
      <p:grpSp>
        <p:nvGrpSpPr>
          <p:cNvPr id="24589" name="Group 13"/>
          <p:cNvGrpSpPr>
            <a:grpSpLocks/>
          </p:cNvGrpSpPr>
          <p:nvPr/>
        </p:nvGrpSpPr>
        <p:grpSpPr bwMode="auto">
          <a:xfrm>
            <a:off x="817563" y="1938338"/>
            <a:ext cx="2547937" cy="1604962"/>
            <a:chOff x="0" y="0"/>
            <a:chExt cx="1605" cy="1011"/>
          </a:xfrm>
        </p:grpSpPr>
        <p:pic>
          <p:nvPicPr>
            <p:cNvPr id="23571" name="上箭头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05"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AutoShape 69"/>
            <p:cNvSpPr>
              <a:spLocks noChangeArrowheads="1"/>
            </p:cNvSpPr>
            <p:nvPr/>
          </p:nvSpPr>
          <p:spPr bwMode="auto">
            <a:xfrm rot="16200000" flipV="1">
              <a:off x="732" y="468"/>
              <a:ext cx="135" cy="272"/>
            </a:xfrm>
            <a:prstGeom prst="chevron">
              <a:avLst>
                <a:gd name="adj" fmla="val 52514"/>
              </a:avLst>
            </a:prstGeom>
            <a:noFill/>
            <a:ln w="19050">
              <a:solidFill>
                <a:schemeClr val="bg1">
                  <a:alpha val="54117"/>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73" name="AutoShape 69"/>
            <p:cNvSpPr>
              <a:spLocks noChangeArrowheads="1"/>
            </p:cNvSpPr>
            <p:nvPr/>
          </p:nvSpPr>
          <p:spPr bwMode="auto">
            <a:xfrm rot="16200000" flipV="1">
              <a:off x="732" y="324"/>
              <a:ext cx="135" cy="272"/>
            </a:xfrm>
            <a:prstGeom prst="chevron">
              <a:avLst>
                <a:gd name="adj" fmla="val 52514"/>
              </a:avLst>
            </a:prstGeom>
            <a:noFill/>
            <a:ln w="19050">
              <a:solidFill>
                <a:schemeClr val="bg1">
                  <a:alpha val="38823"/>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sp>
          <p:nvSpPr>
            <p:cNvPr id="23574" name="AutoShape 69"/>
            <p:cNvSpPr>
              <a:spLocks noChangeArrowheads="1"/>
            </p:cNvSpPr>
            <p:nvPr/>
          </p:nvSpPr>
          <p:spPr bwMode="auto">
            <a:xfrm rot="16200000" flipV="1">
              <a:off x="732" y="180"/>
              <a:ext cx="135" cy="272"/>
            </a:xfrm>
            <a:prstGeom prst="chevron">
              <a:avLst>
                <a:gd name="adj" fmla="val 52514"/>
              </a:avLst>
            </a:prstGeom>
            <a:noFill/>
            <a:ln w="19050">
              <a:solidFill>
                <a:schemeClr val="bg1">
                  <a:alpha val="25098"/>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rot="10800000" vert="eaVert" lIns="83238" tIns="41619" rIns="83238" bIns="41619" anchor="ctr"/>
            <a:lstStyle/>
            <a:p>
              <a:pPr marL="0" lvl="2" defTabSz="831850">
                <a:buClr>
                  <a:srgbClr val="FF0000"/>
                </a:buClr>
                <a:buSzPct val="70000"/>
                <a:tabLst>
                  <a:tab pos="123825" algn="l"/>
                </a:tabLst>
              </a:pPr>
              <a:endParaRPr lang="zh-CN" altLang="en-US" sz="1500" b="1">
                <a:solidFill>
                  <a:schemeClr val="bg1"/>
                </a:solidFill>
              </a:endParaRPr>
            </a:p>
          </p:txBody>
        </p:sp>
      </p:grpSp>
      <p:pic>
        <p:nvPicPr>
          <p:cNvPr id="24594" name="Picture 18" descr="88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944938"/>
            <a:ext cx="360362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矩形 26"/>
          <p:cNvSpPr>
            <a:spLocks noChangeArrowheads="1"/>
          </p:cNvSpPr>
          <p:nvPr/>
        </p:nvSpPr>
        <p:spPr bwMode="auto">
          <a:xfrm>
            <a:off x="1373188" y="1560513"/>
            <a:ext cx="14303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marL="0" lvl="2" defTabSz="830263" fontAlgn="base">
              <a:buClr>
                <a:srgbClr val="0070C0"/>
              </a:buClr>
              <a:buSzPct val="80000"/>
              <a:tabLst>
                <a:tab pos="123825" algn="l"/>
              </a:tabLst>
            </a:pPr>
            <a:r>
              <a:rPr lang="zh-CN" altLang="en-US" sz="1300">
                <a:solidFill>
                  <a:srgbClr val="000000"/>
                </a:solidFill>
                <a:latin typeface="宋体" pitchFamily="2" charset="-122"/>
                <a:ea typeface="宋体" pitchFamily="2" charset="-122"/>
              </a:rPr>
              <a:t>点击添加文本点击添加文本</a:t>
            </a:r>
          </a:p>
        </p:txBody>
      </p:sp>
      <p:sp>
        <p:nvSpPr>
          <p:cNvPr id="24596" name="矩形 27"/>
          <p:cNvSpPr>
            <a:spLocks noChangeArrowheads="1"/>
          </p:cNvSpPr>
          <p:nvPr/>
        </p:nvSpPr>
        <p:spPr bwMode="auto">
          <a:xfrm>
            <a:off x="6308725" y="1550988"/>
            <a:ext cx="14303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marL="0" lvl="2" defTabSz="830263" fontAlgn="base">
              <a:buClr>
                <a:srgbClr val="0070C0"/>
              </a:buClr>
              <a:buSzPct val="80000"/>
              <a:tabLst>
                <a:tab pos="123825" algn="l"/>
              </a:tabLst>
            </a:pPr>
            <a:r>
              <a:rPr lang="zh-CN" altLang="en-US" sz="1300">
                <a:solidFill>
                  <a:srgbClr val="000000"/>
                </a:solidFill>
                <a:latin typeface="宋体" pitchFamily="2" charset="-122"/>
                <a:ea typeface="宋体" pitchFamily="2" charset="-122"/>
              </a:rPr>
              <a:t>点击添加文本点击添加文本</a:t>
            </a:r>
          </a:p>
        </p:txBody>
      </p:sp>
      <p:sp>
        <p:nvSpPr>
          <p:cNvPr id="24597" name="矩形 28"/>
          <p:cNvSpPr>
            <a:spLocks noChangeArrowheads="1"/>
          </p:cNvSpPr>
          <p:nvPr/>
        </p:nvSpPr>
        <p:spPr bwMode="auto">
          <a:xfrm>
            <a:off x="3816350" y="1271588"/>
            <a:ext cx="1431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marL="0" lvl="2" defTabSz="830263" fontAlgn="base">
              <a:buClr>
                <a:srgbClr val="0070C0"/>
              </a:buClr>
              <a:buSzPct val="80000"/>
              <a:tabLst>
                <a:tab pos="123825" algn="l"/>
              </a:tabLst>
            </a:pPr>
            <a:r>
              <a:rPr lang="zh-CN" altLang="en-US" sz="1300">
                <a:solidFill>
                  <a:srgbClr val="000000"/>
                </a:solidFill>
                <a:latin typeface="宋体" pitchFamily="2" charset="-122"/>
                <a:ea typeface="宋体" pitchFamily="2" charset="-122"/>
              </a:rPr>
              <a:t>点击添加文本点击添加文本</a:t>
            </a:r>
          </a:p>
        </p:txBody>
      </p:sp>
      <p:sp>
        <p:nvSpPr>
          <p:cNvPr id="24598" name="Text Box 2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grpSp>
        <p:nvGrpSpPr>
          <p:cNvPr id="24599" name="Group 23"/>
          <p:cNvGrpSpPr>
            <a:grpSpLocks/>
          </p:cNvGrpSpPr>
          <p:nvPr/>
        </p:nvGrpSpPr>
        <p:grpSpPr bwMode="auto">
          <a:xfrm>
            <a:off x="938213" y="2981325"/>
            <a:ext cx="2401887" cy="860425"/>
            <a:chOff x="0" y="0"/>
            <a:chExt cx="1513" cy="542"/>
          </a:xfrm>
        </p:grpSpPr>
        <p:pic>
          <p:nvPicPr>
            <p:cNvPr id="23569" name="椭圆 3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13"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 name="Text Box 25"/>
            <p:cNvSpPr txBox="1">
              <a:spLocks noChangeArrowheads="1"/>
            </p:cNvSpPr>
            <p:nvPr/>
          </p:nvSpPr>
          <p:spPr bwMode="auto">
            <a:xfrm>
              <a:off x="418" y="31"/>
              <a:ext cx="6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600" b="1">
                  <a:solidFill>
                    <a:srgbClr val="FFFFFF"/>
                  </a:solidFill>
                  <a:latin typeface="Arial" pitchFamily="34" charset="0"/>
                  <a:ea typeface="宋体" pitchFamily="2" charset="-122"/>
                </a:rPr>
                <a:t>分标题一</a:t>
              </a:r>
            </a:p>
          </p:txBody>
        </p:sp>
      </p:grpSp>
      <p:grpSp>
        <p:nvGrpSpPr>
          <p:cNvPr id="24602" name="Group 26"/>
          <p:cNvGrpSpPr>
            <a:grpSpLocks/>
          </p:cNvGrpSpPr>
          <p:nvPr/>
        </p:nvGrpSpPr>
        <p:grpSpPr bwMode="auto">
          <a:xfrm>
            <a:off x="3389313" y="2981325"/>
            <a:ext cx="2397125" cy="860425"/>
            <a:chOff x="0" y="0"/>
            <a:chExt cx="1510" cy="542"/>
          </a:xfrm>
        </p:grpSpPr>
        <p:pic>
          <p:nvPicPr>
            <p:cNvPr id="23567" name="椭圆 4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10"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28"/>
            <p:cNvSpPr txBox="1">
              <a:spLocks noChangeArrowheads="1"/>
            </p:cNvSpPr>
            <p:nvPr/>
          </p:nvSpPr>
          <p:spPr bwMode="auto">
            <a:xfrm>
              <a:off x="410" y="59"/>
              <a:ext cx="6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600" b="1">
                  <a:solidFill>
                    <a:srgbClr val="FFFFFF"/>
                  </a:solidFill>
                  <a:latin typeface="Arial" pitchFamily="34" charset="0"/>
                  <a:ea typeface="宋体" pitchFamily="2" charset="-122"/>
                </a:rPr>
                <a:t>分标题二</a:t>
              </a:r>
            </a:p>
          </p:txBody>
        </p:sp>
      </p:grpSp>
      <p:grpSp>
        <p:nvGrpSpPr>
          <p:cNvPr id="24605" name="Group 29"/>
          <p:cNvGrpSpPr>
            <a:grpSpLocks/>
          </p:cNvGrpSpPr>
          <p:nvPr/>
        </p:nvGrpSpPr>
        <p:grpSpPr bwMode="auto">
          <a:xfrm>
            <a:off x="5872163" y="2981325"/>
            <a:ext cx="2395537" cy="860425"/>
            <a:chOff x="0" y="0"/>
            <a:chExt cx="1509" cy="542"/>
          </a:xfrm>
        </p:grpSpPr>
        <p:pic>
          <p:nvPicPr>
            <p:cNvPr id="23565" name="椭圆 5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09"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31"/>
            <p:cNvSpPr txBox="1">
              <a:spLocks noChangeArrowheads="1"/>
            </p:cNvSpPr>
            <p:nvPr/>
          </p:nvSpPr>
          <p:spPr bwMode="auto">
            <a:xfrm>
              <a:off x="430" y="59"/>
              <a:ext cx="6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600" b="1">
                  <a:solidFill>
                    <a:srgbClr val="FFFFFF"/>
                  </a:solidFill>
                  <a:latin typeface="Arial" pitchFamily="34" charset="0"/>
                  <a:ea typeface="宋体" pitchFamily="2" charset="-122"/>
                </a:rPr>
                <a:t>分标题三</a:t>
              </a:r>
            </a:p>
          </p:txBody>
        </p:sp>
      </p:grpSp>
    </p:spTree>
  </p:cSld>
  <p:clrMapOvr>
    <a:masterClrMapping/>
  </p:clrMapOvr>
  <p:transition spd="med" advTm="1071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4598"/>
                                        </p:tgtEl>
                                        <p:attrNameLst>
                                          <p:attrName>style.visibility</p:attrName>
                                        </p:attrNameLst>
                                      </p:cBhvr>
                                      <p:to>
                                        <p:strVal val="visible"/>
                                      </p:to>
                                    </p:set>
                                    <p:anim by="(-#ppt_w*2)" calcmode="lin" valueType="num">
                                      <p:cBhvr rctx="PPT">
                                        <p:cTn id="7" dur="250" autoRev="1" fill="hold">
                                          <p:stCondLst>
                                            <p:cond delay="0"/>
                                          </p:stCondLst>
                                        </p:cTn>
                                        <p:tgtEl>
                                          <p:spTgt spid="24598"/>
                                        </p:tgtEl>
                                        <p:attrNameLst>
                                          <p:attrName>ppt_w</p:attrName>
                                        </p:attrNameLst>
                                      </p:cBhvr>
                                    </p:anim>
                                    <p:anim by="(#ppt_w*0.50)" calcmode="lin" valueType="num">
                                      <p:cBhvr>
                                        <p:cTn id="8" dur="250" decel="50000" autoRev="1" fill="hold">
                                          <p:stCondLst>
                                            <p:cond delay="0"/>
                                          </p:stCondLst>
                                        </p:cTn>
                                        <p:tgtEl>
                                          <p:spTgt spid="24598"/>
                                        </p:tgtEl>
                                        <p:attrNameLst>
                                          <p:attrName>ppt_x</p:attrName>
                                        </p:attrNameLst>
                                      </p:cBhvr>
                                    </p:anim>
                                    <p:anim from="(-#ppt_h/2)" to="(#ppt_y)" calcmode="lin" valueType="num">
                                      <p:cBhvr>
                                        <p:cTn id="9" dur="500" fill="hold">
                                          <p:stCondLst>
                                            <p:cond delay="0"/>
                                          </p:stCondLst>
                                        </p:cTn>
                                        <p:tgtEl>
                                          <p:spTgt spid="24598"/>
                                        </p:tgtEl>
                                        <p:attrNameLst>
                                          <p:attrName>ppt_y</p:attrName>
                                        </p:attrNameLst>
                                      </p:cBhvr>
                                    </p:anim>
                                    <p:animRot by="21600000">
                                      <p:cBhvr>
                                        <p:cTn id="10" dur="500" fill="hold">
                                          <p:stCondLst>
                                            <p:cond delay="0"/>
                                          </p:stCondLst>
                                        </p:cTn>
                                        <p:tgtEl>
                                          <p:spTgt spid="24598"/>
                                        </p:tgtEl>
                                        <p:attrNameLst>
                                          <p:attrName>r</p:attrName>
                                        </p:attrNameLst>
                                      </p:cBhvr>
                                    </p:animRot>
                                  </p:childTnLst>
                                </p:cTn>
                              </p:par>
                            </p:childTnLst>
                          </p:cTn>
                        </p:par>
                        <p:par>
                          <p:cTn id="11" fill="hold" nodeType="afterGroup">
                            <p:stCondLst>
                              <p:cond delay="900"/>
                            </p:stCondLst>
                            <p:childTnLst>
                              <p:par>
                                <p:cTn id="12" presetID="22" presetClass="entr" presetSubtype="4" fill="hold" nodeType="afterEffect">
                                  <p:stCondLst>
                                    <p:cond delay="0"/>
                                  </p:stCondLst>
                                  <p:childTnLst>
                                    <p:set>
                                      <p:cBhvr>
                                        <p:cTn id="13" dur="1" fill="hold">
                                          <p:stCondLst>
                                            <p:cond delay="0"/>
                                          </p:stCondLst>
                                        </p:cTn>
                                        <p:tgtEl>
                                          <p:spTgt spid="24594"/>
                                        </p:tgtEl>
                                        <p:attrNameLst>
                                          <p:attrName>style.visibility</p:attrName>
                                        </p:attrNameLst>
                                      </p:cBhvr>
                                      <p:to>
                                        <p:strVal val="visible"/>
                                      </p:to>
                                    </p:set>
                                    <p:animEffect transition="in" filter="wipe(down)">
                                      <p:cBhvr>
                                        <p:cTn id="14" dur="500"/>
                                        <p:tgtEl>
                                          <p:spTgt spid="24594"/>
                                        </p:tgtEl>
                                      </p:cBhvr>
                                    </p:animEffect>
                                  </p:childTnLst>
                                </p:cTn>
                              </p:par>
                            </p:childTnLst>
                          </p:cTn>
                        </p:par>
                        <p:par>
                          <p:cTn id="15" fill="hold" nodeType="afterGroup">
                            <p:stCondLst>
                              <p:cond delay="1400"/>
                            </p:stCondLst>
                            <p:childTnLst>
                              <p:par>
                                <p:cTn id="16" presetID="49" presetClass="entr" presetSubtype="0" decel="100000" fill="hold" nodeType="afterEffect">
                                  <p:stCondLst>
                                    <p:cond delay="0"/>
                                  </p:stCondLst>
                                  <p:childTnLst>
                                    <p:set>
                                      <p:cBhvr>
                                        <p:cTn id="17" dur="1" fill="hold">
                                          <p:stCondLst>
                                            <p:cond delay="0"/>
                                          </p:stCondLst>
                                        </p:cTn>
                                        <p:tgtEl>
                                          <p:spTgt spid="24599"/>
                                        </p:tgtEl>
                                        <p:attrNameLst>
                                          <p:attrName>style.visibility</p:attrName>
                                        </p:attrNameLst>
                                      </p:cBhvr>
                                      <p:to>
                                        <p:strVal val="visible"/>
                                      </p:to>
                                    </p:set>
                                    <p:anim calcmode="lin" valueType="num">
                                      <p:cBhvr>
                                        <p:cTn id="18" dur="500" fill="hold"/>
                                        <p:tgtEl>
                                          <p:spTgt spid="24599"/>
                                        </p:tgtEl>
                                        <p:attrNameLst>
                                          <p:attrName>ppt_w</p:attrName>
                                        </p:attrNameLst>
                                      </p:cBhvr>
                                      <p:tavLst>
                                        <p:tav tm="0">
                                          <p:val>
                                            <p:fltVal val="0"/>
                                          </p:val>
                                        </p:tav>
                                        <p:tav tm="100000">
                                          <p:val>
                                            <p:strVal val="#ppt_w"/>
                                          </p:val>
                                        </p:tav>
                                      </p:tavLst>
                                    </p:anim>
                                    <p:anim calcmode="lin" valueType="num">
                                      <p:cBhvr>
                                        <p:cTn id="19" dur="500" fill="hold"/>
                                        <p:tgtEl>
                                          <p:spTgt spid="24599"/>
                                        </p:tgtEl>
                                        <p:attrNameLst>
                                          <p:attrName>ppt_h</p:attrName>
                                        </p:attrNameLst>
                                      </p:cBhvr>
                                      <p:tavLst>
                                        <p:tav tm="0">
                                          <p:val>
                                            <p:fltVal val="0"/>
                                          </p:val>
                                        </p:tav>
                                        <p:tav tm="100000">
                                          <p:val>
                                            <p:strVal val="#ppt_h"/>
                                          </p:val>
                                        </p:tav>
                                      </p:tavLst>
                                    </p:anim>
                                    <p:anim calcmode="lin" valueType="num">
                                      <p:cBhvr>
                                        <p:cTn id="20" dur="500" fill="hold"/>
                                        <p:tgtEl>
                                          <p:spTgt spid="24599"/>
                                        </p:tgtEl>
                                        <p:attrNameLst>
                                          <p:attrName>style.rotation</p:attrName>
                                        </p:attrNameLst>
                                      </p:cBhvr>
                                      <p:tavLst>
                                        <p:tav tm="0">
                                          <p:val>
                                            <p:fltVal val="360"/>
                                          </p:val>
                                        </p:tav>
                                        <p:tav tm="100000">
                                          <p:val>
                                            <p:fltVal val="0"/>
                                          </p:val>
                                        </p:tav>
                                      </p:tavLst>
                                    </p:anim>
                                    <p:animEffect transition="in" filter="fade">
                                      <p:cBhvr>
                                        <p:cTn id="21" dur="500"/>
                                        <p:tgtEl>
                                          <p:spTgt spid="24599"/>
                                        </p:tgtEl>
                                      </p:cBhvr>
                                    </p:animEffect>
                                  </p:childTnLst>
                                </p:cTn>
                              </p:par>
                            </p:childTnLst>
                          </p:cTn>
                        </p:par>
                        <p:par>
                          <p:cTn id="22" fill="hold" nodeType="afterGroup">
                            <p:stCondLst>
                              <p:cond delay="1900"/>
                            </p:stCondLst>
                            <p:childTnLst>
                              <p:par>
                                <p:cTn id="23" presetID="42" presetClass="entr" presetSubtype="0" fill="hold" nodeType="afterEffect">
                                  <p:stCondLst>
                                    <p:cond delay="0"/>
                                  </p:stCondLst>
                                  <p:childTnLst>
                                    <p:set>
                                      <p:cBhvr>
                                        <p:cTn id="24" dur="1" fill="hold">
                                          <p:stCondLst>
                                            <p:cond delay="0"/>
                                          </p:stCondLst>
                                        </p:cTn>
                                        <p:tgtEl>
                                          <p:spTgt spid="24589"/>
                                        </p:tgtEl>
                                        <p:attrNameLst>
                                          <p:attrName>style.visibility</p:attrName>
                                        </p:attrNameLst>
                                      </p:cBhvr>
                                      <p:to>
                                        <p:strVal val="visible"/>
                                      </p:to>
                                    </p:set>
                                    <p:animEffect transition="in" filter="fade">
                                      <p:cBhvr>
                                        <p:cTn id="25" dur="1000"/>
                                        <p:tgtEl>
                                          <p:spTgt spid="24589"/>
                                        </p:tgtEl>
                                      </p:cBhvr>
                                    </p:animEffect>
                                    <p:anim calcmode="lin" valueType="num">
                                      <p:cBhvr>
                                        <p:cTn id="26" dur="1000" fill="hold"/>
                                        <p:tgtEl>
                                          <p:spTgt spid="24589"/>
                                        </p:tgtEl>
                                        <p:attrNameLst>
                                          <p:attrName>ppt_x</p:attrName>
                                        </p:attrNameLst>
                                      </p:cBhvr>
                                      <p:tavLst>
                                        <p:tav tm="0">
                                          <p:val>
                                            <p:strVal val="#ppt_x"/>
                                          </p:val>
                                        </p:tav>
                                        <p:tav tm="100000">
                                          <p:val>
                                            <p:strVal val="#ppt_x"/>
                                          </p:val>
                                        </p:tav>
                                      </p:tavLst>
                                    </p:anim>
                                    <p:anim calcmode="lin" valueType="num">
                                      <p:cBhvr>
                                        <p:cTn id="27" dur="1000" fill="hold"/>
                                        <p:tgtEl>
                                          <p:spTgt spid="2458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9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24595"/>
                                        </p:tgtEl>
                                        <p:attrNameLst>
                                          <p:attrName>style.visibility</p:attrName>
                                        </p:attrNameLst>
                                      </p:cBhvr>
                                      <p:to>
                                        <p:strVal val="visible"/>
                                      </p:to>
                                    </p:set>
                                    <p:anim calcmode="lin" valueType="num">
                                      <p:cBhvr>
                                        <p:cTn id="31" dur="500" fill="hold"/>
                                        <p:tgtEl>
                                          <p:spTgt spid="2459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4595"/>
                                        </p:tgtEl>
                                        <p:attrNameLst>
                                          <p:attrName>ppt_y</p:attrName>
                                        </p:attrNameLst>
                                      </p:cBhvr>
                                      <p:tavLst>
                                        <p:tav tm="0">
                                          <p:val>
                                            <p:strVal val="#ppt_y"/>
                                          </p:val>
                                        </p:tav>
                                        <p:tav tm="100000">
                                          <p:val>
                                            <p:strVal val="#ppt_y"/>
                                          </p:val>
                                        </p:tav>
                                      </p:tavLst>
                                    </p:anim>
                                    <p:anim calcmode="lin" valueType="num">
                                      <p:cBhvr>
                                        <p:cTn id="33" dur="500" fill="hold"/>
                                        <p:tgtEl>
                                          <p:spTgt spid="2459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459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4595"/>
                                        </p:tgtEl>
                                      </p:cBhvr>
                                    </p:animEffect>
                                  </p:childTnLst>
                                </p:cTn>
                              </p:par>
                            </p:childTnLst>
                          </p:cTn>
                        </p:par>
                        <p:par>
                          <p:cTn id="36" fill="hold" nodeType="afterGroup">
                            <p:stCondLst>
                              <p:cond delay="3950"/>
                            </p:stCondLst>
                            <p:childTnLst>
                              <p:par>
                                <p:cTn id="37" presetID="49" presetClass="entr" presetSubtype="0" decel="100000" fill="hold" nodeType="afterEffect">
                                  <p:stCondLst>
                                    <p:cond delay="0"/>
                                  </p:stCondLst>
                                  <p:childTnLst>
                                    <p:set>
                                      <p:cBhvr>
                                        <p:cTn id="38" dur="1" fill="hold">
                                          <p:stCondLst>
                                            <p:cond delay="0"/>
                                          </p:stCondLst>
                                        </p:cTn>
                                        <p:tgtEl>
                                          <p:spTgt spid="24602"/>
                                        </p:tgtEl>
                                        <p:attrNameLst>
                                          <p:attrName>style.visibility</p:attrName>
                                        </p:attrNameLst>
                                      </p:cBhvr>
                                      <p:to>
                                        <p:strVal val="visible"/>
                                      </p:to>
                                    </p:set>
                                    <p:anim calcmode="lin" valueType="num">
                                      <p:cBhvr>
                                        <p:cTn id="39" dur="500" fill="hold"/>
                                        <p:tgtEl>
                                          <p:spTgt spid="24602"/>
                                        </p:tgtEl>
                                        <p:attrNameLst>
                                          <p:attrName>ppt_w</p:attrName>
                                        </p:attrNameLst>
                                      </p:cBhvr>
                                      <p:tavLst>
                                        <p:tav tm="0">
                                          <p:val>
                                            <p:fltVal val="0"/>
                                          </p:val>
                                        </p:tav>
                                        <p:tav tm="100000">
                                          <p:val>
                                            <p:strVal val="#ppt_w"/>
                                          </p:val>
                                        </p:tav>
                                      </p:tavLst>
                                    </p:anim>
                                    <p:anim calcmode="lin" valueType="num">
                                      <p:cBhvr>
                                        <p:cTn id="40" dur="500" fill="hold"/>
                                        <p:tgtEl>
                                          <p:spTgt spid="24602"/>
                                        </p:tgtEl>
                                        <p:attrNameLst>
                                          <p:attrName>ppt_h</p:attrName>
                                        </p:attrNameLst>
                                      </p:cBhvr>
                                      <p:tavLst>
                                        <p:tav tm="0">
                                          <p:val>
                                            <p:fltVal val="0"/>
                                          </p:val>
                                        </p:tav>
                                        <p:tav tm="100000">
                                          <p:val>
                                            <p:strVal val="#ppt_h"/>
                                          </p:val>
                                        </p:tav>
                                      </p:tavLst>
                                    </p:anim>
                                    <p:anim calcmode="lin" valueType="num">
                                      <p:cBhvr>
                                        <p:cTn id="41" dur="500" fill="hold"/>
                                        <p:tgtEl>
                                          <p:spTgt spid="24602"/>
                                        </p:tgtEl>
                                        <p:attrNameLst>
                                          <p:attrName>style.rotation</p:attrName>
                                        </p:attrNameLst>
                                      </p:cBhvr>
                                      <p:tavLst>
                                        <p:tav tm="0">
                                          <p:val>
                                            <p:fltVal val="360"/>
                                          </p:val>
                                        </p:tav>
                                        <p:tav tm="100000">
                                          <p:val>
                                            <p:fltVal val="0"/>
                                          </p:val>
                                        </p:tav>
                                      </p:tavLst>
                                    </p:anim>
                                    <p:animEffect transition="in" filter="fade">
                                      <p:cBhvr>
                                        <p:cTn id="42" dur="500"/>
                                        <p:tgtEl>
                                          <p:spTgt spid="24602"/>
                                        </p:tgtEl>
                                      </p:cBhvr>
                                    </p:animEffect>
                                  </p:childTnLst>
                                </p:cTn>
                              </p:par>
                            </p:childTnLst>
                          </p:cTn>
                        </p:par>
                        <p:par>
                          <p:cTn id="43" fill="hold" nodeType="afterGroup">
                            <p:stCondLst>
                              <p:cond delay="4450"/>
                            </p:stCondLst>
                            <p:childTnLst>
                              <p:par>
                                <p:cTn id="44" presetID="42" presetClass="entr" presetSubtype="0" fill="hold" nodeType="afterEffect">
                                  <p:stCondLst>
                                    <p:cond delay="0"/>
                                  </p:stCondLst>
                                  <p:childTnLst>
                                    <p:set>
                                      <p:cBhvr>
                                        <p:cTn id="45" dur="1" fill="hold">
                                          <p:stCondLst>
                                            <p:cond delay="0"/>
                                          </p:stCondLst>
                                        </p:cTn>
                                        <p:tgtEl>
                                          <p:spTgt spid="24583"/>
                                        </p:tgtEl>
                                        <p:attrNameLst>
                                          <p:attrName>style.visibility</p:attrName>
                                        </p:attrNameLst>
                                      </p:cBhvr>
                                      <p:to>
                                        <p:strVal val="visible"/>
                                      </p:to>
                                    </p:set>
                                    <p:animEffect transition="in" filter="fade">
                                      <p:cBhvr>
                                        <p:cTn id="46" dur="1000"/>
                                        <p:tgtEl>
                                          <p:spTgt spid="24583"/>
                                        </p:tgtEl>
                                      </p:cBhvr>
                                    </p:animEffect>
                                    <p:anim calcmode="lin" valueType="num">
                                      <p:cBhvr>
                                        <p:cTn id="47" dur="1000" fill="hold"/>
                                        <p:tgtEl>
                                          <p:spTgt spid="24583"/>
                                        </p:tgtEl>
                                        <p:attrNameLst>
                                          <p:attrName>ppt_x</p:attrName>
                                        </p:attrNameLst>
                                      </p:cBhvr>
                                      <p:tavLst>
                                        <p:tav tm="0">
                                          <p:val>
                                            <p:strVal val="#ppt_x"/>
                                          </p:val>
                                        </p:tav>
                                        <p:tav tm="100000">
                                          <p:val>
                                            <p:strVal val="#ppt_x"/>
                                          </p:val>
                                        </p:tav>
                                      </p:tavLst>
                                    </p:anim>
                                    <p:anim calcmode="lin" valueType="num">
                                      <p:cBhvr>
                                        <p:cTn id="48" dur="1000" fill="hold"/>
                                        <p:tgtEl>
                                          <p:spTgt spid="24583"/>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545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24597"/>
                                        </p:tgtEl>
                                        <p:attrNameLst>
                                          <p:attrName>style.visibility</p:attrName>
                                        </p:attrNameLst>
                                      </p:cBhvr>
                                      <p:to>
                                        <p:strVal val="visible"/>
                                      </p:to>
                                    </p:set>
                                    <p:anim calcmode="lin" valueType="num">
                                      <p:cBhvr>
                                        <p:cTn id="52" dur="500" fill="hold"/>
                                        <p:tgtEl>
                                          <p:spTgt spid="24597"/>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4597"/>
                                        </p:tgtEl>
                                        <p:attrNameLst>
                                          <p:attrName>ppt_y</p:attrName>
                                        </p:attrNameLst>
                                      </p:cBhvr>
                                      <p:tavLst>
                                        <p:tav tm="0">
                                          <p:val>
                                            <p:strVal val="#ppt_y"/>
                                          </p:val>
                                        </p:tav>
                                        <p:tav tm="100000">
                                          <p:val>
                                            <p:strVal val="#ppt_y"/>
                                          </p:val>
                                        </p:tav>
                                      </p:tavLst>
                                    </p:anim>
                                    <p:anim calcmode="lin" valueType="num">
                                      <p:cBhvr>
                                        <p:cTn id="54" dur="500" fill="hold"/>
                                        <p:tgtEl>
                                          <p:spTgt spid="24597"/>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459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4597"/>
                                        </p:tgtEl>
                                      </p:cBhvr>
                                    </p:animEffect>
                                  </p:childTnLst>
                                </p:cTn>
                              </p:par>
                            </p:childTnLst>
                          </p:cTn>
                        </p:par>
                        <p:par>
                          <p:cTn id="57" fill="hold" nodeType="afterGroup">
                            <p:stCondLst>
                              <p:cond delay="6500"/>
                            </p:stCondLst>
                            <p:childTnLst>
                              <p:par>
                                <p:cTn id="58" presetID="49" presetClass="entr" presetSubtype="0" decel="100000" fill="hold" nodeType="afterEffect">
                                  <p:stCondLst>
                                    <p:cond delay="0"/>
                                  </p:stCondLst>
                                  <p:childTnLst>
                                    <p:set>
                                      <p:cBhvr>
                                        <p:cTn id="59" dur="1" fill="hold">
                                          <p:stCondLst>
                                            <p:cond delay="0"/>
                                          </p:stCondLst>
                                        </p:cTn>
                                        <p:tgtEl>
                                          <p:spTgt spid="24605"/>
                                        </p:tgtEl>
                                        <p:attrNameLst>
                                          <p:attrName>style.visibility</p:attrName>
                                        </p:attrNameLst>
                                      </p:cBhvr>
                                      <p:to>
                                        <p:strVal val="visible"/>
                                      </p:to>
                                    </p:set>
                                    <p:anim calcmode="lin" valueType="num">
                                      <p:cBhvr>
                                        <p:cTn id="60" dur="500" fill="hold"/>
                                        <p:tgtEl>
                                          <p:spTgt spid="24605"/>
                                        </p:tgtEl>
                                        <p:attrNameLst>
                                          <p:attrName>ppt_w</p:attrName>
                                        </p:attrNameLst>
                                      </p:cBhvr>
                                      <p:tavLst>
                                        <p:tav tm="0">
                                          <p:val>
                                            <p:fltVal val="0"/>
                                          </p:val>
                                        </p:tav>
                                        <p:tav tm="100000">
                                          <p:val>
                                            <p:strVal val="#ppt_w"/>
                                          </p:val>
                                        </p:tav>
                                      </p:tavLst>
                                    </p:anim>
                                    <p:anim calcmode="lin" valueType="num">
                                      <p:cBhvr>
                                        <p:cTn id="61" dur="500" fill="hold"/>
                                        <p:tgtEl>
                                          <p:spTgt spid="24605"/>
                                        </p:tgtEl>
                                        <p:attrNameLst>
                                          <p:attrName>ppt_h</p:attrName>
                                        </p:attrNameLst>
                                      </p:cBhvr>
                                      <p:tavLst>
                                        <p:tav tm="0">
                                          <p:val>
                                            <p:fltVal val="0"/>
                                          </p:val>
                                        </p:tav>
                                        <p:tav tm="100000">
                                          <p:val>
                                            <p:strVal val="#ppt_h"/>
                                          </p:val>
                                        </p:tav>
                                      </p:tavLst>
                                    </p:anim>
                                    <p:anim calcmode="lin" valueType="num">
                                      <p:cBhvr>
                                        <p:cTn id="62" dur="500" fill="hold"/>
                                        <p:tgtEl>
                                          <p:spTgt spid="24605"/>
                                        </p:tgtEl>
                                        <p:attrNameLst>
                                          <p:attrName>style.rotation</p:attrName>
                                        </p:attrNameLst>
                                      </p:cBhvr>
                                      <p:tavLst>
                                        <p:tav tm="0">
                                          <p:val>
                                            <p:fltVal val="360"/>
                                          </p:val>
                                        </p:tav>
                                        <p:tav tm="100000">
                                          <p:val>
                                            <p:fltVal val="0"/>
                                          </p:val>
                                        </p:tav>
                                      </p:tavLst>
                                    </p:anim>
                                    <p:animEffect transition="in" filter="fade">
                                      <p:cBhvr>
                                        <p:cTn id="63" dur="500"/>
                                        <p:tgtEl>
                                          <p:spTgt spid="24605"/>
                                        </p:tgtEl>
                                      </p:cBhvr>
                                    </p:animEffect>
                                  </p:childTnLst>
                                </p:cTn>
                              </p:par>
                            </p:childTnLst>
                          </p:cTn>
                        </p:par>
                        <p:par>
                          <p:cTn id="64" fill="hold" nodeType="afterGroup">
                            <p:stCondLst>
                              <p:cond delay="7000"/>
                            </p:stCondLst>
                            <p:childTnLst>
                              <p:par>
                                <p:cTn id="65" presetID="42" presetClass="entr" presetSubtype="0" fill="hold" nodeType="afterEffect">
                                  <p:stCondLst>
                                    <p:cond delay="0"/>
                                  </p:stCondLst>
                                  <p:childTnLst>
                                    <p:set>
                                      <p:cBhvr>
                                        <p:cTn id="66" dur="1" fill="hold">
                                          <p:stCondLst>
                                            <p:cond delay="0"/>
                                          </p:stCondLst>
                                        </p:cTn>
                                        <p:tgtEl>
                                          <p:spTgt spid="24578"/>
                                        </p:tgtEl>
                                        <p:attrNameLst>
                                          <p:attrName>style.visibility</p:attrName>
                                        </p:attrNameLst>
                                      </p:cBhvr>
                                      <p:to>
                                        <p:strVal val="visible"/>
                                      </p:to>
                                    </p:set>
                                    <p:animEffect transition="in" filter="fade">
                                      <p:cBhvr>
                                        <p:cTn id="67" dur="1000"/>
                                        <p:tgtEl>
                                          <p:spTgt spid="24578"/>
                                        </p:tgtEl>
                                      </p:cBhvr>
                                    </p:animEffect>
                                    <p:anim calcmode="lin" valueType="num">
                                      <p:cBhvr>
                                        <p:cTn id="68" dur="1000" fill="hold"/>
                                        <p:tgtEl>
                                          <p:spTgt spid="24578"/>
                                        </p:tgtEl>
                                        <p:attrNameLst>
                                          <p:attrName>ppt_x</p:attrName>
                                        </p:attrNameLst>
                                      </p:cBhvr>
                                      <p:tavLst>
                                        <p:tav tm="0">
                                          <p:val>
                                            <p:strVal val="#ppt_x"/>
                                          </p:val>
                                        </p:tav>
                                        <p:tav tm="100000">
                                          <p:val>
                                            <p:strVal val="#ppt_x"/>
                                          </p:val>
                                        </p:tav>
                                      </p:tavLst>
                                    </p:anim>
                                    <p:anim calcmode="lin" valueType="num">
                                      <p:cBhvr>
                                        <p:cTn id="69" dur="1000" fill="hold"/>
                                        <p:tgtEl>
                                          <p:spTgt spid="24578"/>
                                        </p:tgtEl>
                                        <p:attrNameLst>
                                          <p:attrName>ppt_y</p:attrName>
                                        </p:attrNameLst>
                                      </p:cBhvr>
                                      <p:tavLst>
                                        <p:tav tm="0">
                                          <p:val>
                                            <p:strVal val="#ppt_y+.1"/>
                                          </p:val>
                                        </p:tav>
                                        <p:tav tm="100000">
                                          <p:val>
                                            <p:strVal val="#ppt_y"/>
                                          </p:val>
                                        </p:tav>
                                      </p:tavLst>
                                    </p:anim>
                                  </p:childTnLst>
                                </p:cTn>
                              </p:par>
                            </p:childTnLst>
                          </p:cTn>
                        </p:par>
                        <p:par>
                          <p:cTn id="70" fill="hold" nodeType="afterGroup">
                            <p:stCondLst>
                              <p:cond delay="800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24596"/>
                                        </p:tgtEl>
                                        <p:attrNameLst>
                                          <p:attrName>style.visibility</p:attrName>
                                        </p:attrNameLst>
                                      </p:cBhvr>
                                      <p:to>
                                        <p:strVal val="visible"/>
                                      </p:to>
                                    </p:set>
                                    <p:anim calcmode="lin" valueType="num">
                                      <p:cBhvr>
                                        <p:cTn id="73" dur="500" fill="hold"/>
                                        <p:tgtEl>
                                          <p:spTgt spid="24596"/>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24596"/>
                                        </p:tgtEl>
                                        <p:attrNameLst>
                                          <p:attrName>ppt_y</p:attrName>
                                        </p:attrNameLst>
                                      </p:cBhvr>
                                      <p:tavLst>
                                        <p:tav tm="0">
                                          <p:val>
                                            <p:strVal val="#ppt_y"/>
                                          </p:val>
                                        </p:tav>
                                        <p:tav tm="100000">
                                          <p:val>
                                            <p:strVal val="#ppt_y"/>
                                          </p:val>
                                        </p:tav>
                                      </p:tavLst>
                                    </p:anim>
                                    <p:anim calcmode="lin" valueType="num">
                                      <p:cBhvr>
                                        <p:cTn id="75" dur="500" fill="hold"/>
                                        <p:tgtEl>
                                          <p:spTgt spid="24596"/>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24596"/>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2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5" grpId="0" autoUpdateAnimBg="0"/>
      <p:bldP spid="24596" grpId="0" autoUpdateAnimBg="0"/>
      <p:bldP spid="24597" grpId="0" autoUpdateAnimBg="0"/>
      <p:bldP spid="2459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066800" y="2039938"/>
            <a:ext cx="7621588" cy="3124200"/>
            <a:chOff x="0" y="0"/>
            <a:chExt cx="4800" cy="2323"/>
          </a:xfrm>
        </p:grpSpPr>
        <p:sp>
          <p:nvSpPr>
            <p:cNvPr id="24582" name="Freeform 3"/>
            <p:cNvSpPr>
              <a:spLocks/>
            </p:cNvSpPr>
            <p:nvPr/>
          </p:nvSpPr>
          <p:spPr bwMode="auto">
            <a:xfrm>
              <a:off x="33" y="1588"/>
              <a:ext cx="4483" cy="333"/>
            </a:xfrm>
            <a:custGeom>
              <a:avLst/>
              <a:gdLst>
                <a:gd name="T0" fmla="*/ 0 w 4870"/>
                <a:gd name="T1" fmla="*/ 208 h 361"/>
                <a:gd name="T2" fmla="*/ 0 w 4870"/>
                <a:gd name="T3" fmla="*/ 0 h 361"/>
                <a:gd name="T4" fmla="*/ 3799 w 4870"/>
                <a:gd name="T5" fmla="*/ 0 h 361"/>
                <a:gd name="T6" fmla="*/ 3797 w 4870"/>
                <a:gd name="T7" fmla="*/ 192 h 361"/>
                <a:gd name="T8" fmla="*/ 3705 w 4870"/>
                <a:gd name="T9" fmla="*/ 279 h 361"/>
                <a:gd name="T10" fmla="*/ 92 w 4870"/>
                <a:gd name="T11" fmla="*/ 279 h 361"/>
                <a:gd name="T12" fmla="*/ 0 w 4870"/>
                <a:gd name="T13" fmla="*/ 208 h 3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70" h="361">
                  <a:moveTo>
                    <a:pt x="0" y="264"/>
                  </a:moveTo>
                  <a:cubicBezTo>
                    <a:pt x="0" y="132"/>
                    <a:pt x="0" y="0"/>
                    <a:pt x="0" y="0"/>
                  </a:cubicBezTo>
                  <a:lnTo>
                    <a:pt x="4870" y="0"/>
                  </a:lnTo>
                  <a:lnTo>
                    <a:pt x="4868" y="244"/>
                  </a:lnTo>
                  <a:cubicBezTo>
                    <a:pt x="4870" y="337"/>
                    <a:pt x="4838" y="354"/>
                    <a:pt x="4750" y="357"/>
                  </a:cubicBezTo>
                  <a:lnTo>
                    <a:pt x="118" y="357"/>
                  </a:lnTo>
                  <a:cubicBezTo>
                    <a:pt x="40" y="361"/>
                    <a:pt x="2" y="309"/>
                    <a:pt x="0" y="264"/>
                  </a:cubicBezTo>
                  <a:close/>
                </a:path>
              </a:pathLst>
            </a:custGeom>
            <a:solidFill>
              <a:srgbClr val="E36803"/>
            </a:solidFill>
            <a:ln w="9525">
              <a:round/>
              <a:headEnd/>
              <a:tailEnd/>
            </a:ln>
            <a:effectLst/>
            <a:scene3d>
              <a:camera prst="legacyPerspectiveTop"/>
              <a:lightRig rig="legacyNormal3" dir="t"/>
            </a:scene3d>
            <a:sp3d extrusionH="430200" prstMaterial="legacyMatte">
              <a:bevelT w="13500" h="13500" prst="angle"/>
              <a:bevelB w="13500" h="13500" prst="angle"/>
              <a:extrusionClr>
                <a:srgbClr val="E3680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sp>
          <p:nvSpPr>
            <p:cNvPr id="24583" name="Freeform 4"/>
            <p:cNvSpPr>
              <a:spLocks/>
            </p:cNvSpPr>
            <p:nvPr/>
          </p:nvSpPr>
          <p:spPr bwMode="auto">
            <a:xfrm>
              <a:off x="3424" y="0"/>
              <a:ext cx="1097" cy="336"/>
            </a:xfrm>
            <a:custGeom>
              <a:avLst/>
              <a:gdLst>
                <a:gd name="T0" fmla="*/ 1 w 925"/>
                <a:gd name="T1" fmla="*/ 78 h 364"/>
                <a:gd name="T2" fmla="*/ 1 w 925"/>
                <a:gd name="T3" fmla="*/ 286 h 364"/>
                <a:gd name="T4" fmla="*/ 1541 w 925"/>
                <a:gd name="T5" fmla="*/ 286 h 364"/>
                <a:gd name="T6" fmla="*/ 1542 w 925"/>
                <a:gd name="T7" fmla="*/ 77 h 364"/>
                <a:gd name="T8" fmla="*/ 1506 w 925"/>
                <a:gd name="T9" fmla="*/ 17 h 364"/>
                <a:gd name="T10" fmla="*/ 1371 w 925"/>
                <a:gd name="T11" fmla="*/ 3 h 364"/>
                <a:gd name="T12" fmla="*/ 165 w 925"/>
                <a:gd name="T13" fmla="*/ 2 h 364"/>
                <a:gd name="T14" fmla="*/ 36 w 925"/>
                <a:gd name="T15" fmla="*/ 20 h 364"/>
                <a:gd name="T16" fmla="*/ 1 w 925"/>
                <a:gd name="T17" fmla="*/ 7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5" h="364">
                  <a:moveTo>
                    <a:pt x="1" y="100"/>
                  </a:moveTo>
                  <a:cubicBezTo>
                    <a:pt x="1" y="232"/>
                    <a:pt x="1" y="364"/>
                    <a:pt x="1" y="364"/>
                  </a:cubicBezTo>
                  <a:lnTo>
                    <a:pt x="923" y="364"/>
                  </a:lnTo>
                  <a:lnTo>
                    <a:pt x="924" y="98"/>
                  </a:lnTo>
                  <a:cubicBezTo>
                    <a:pt x="925" y="57"/>
                    <a:pt x="919" y="40"/>
                    <a:pt x="903" y="22"/>
                  </a:cubicBezTo>
                  <a:cubicBezTo>
                    <a:pt x="887" y="4"/>
                    <a:pt x="862" y="1"/>
                    <a:pt x="822" y="3"/>
                  </a:cubicBezTo>
                  <a:lnTo>
                    <a:pt x="99" y="2"/>
                  </a:lnTo>
                  <a:cubicBezTo>
                    <a:pt x="61" y="0"/>
                    <a:pt x="37" y="10"/>
                    <a:pt x="21" y="26"/>
                  </a:cubicBezTo>
                  <a:cubicBezTo>
                    <a:pt x="5" y="42"/>
                    <a:pt x="0" y="65"/>
                    <a:pt x="1" y="100"/>
                  </a:cubicBezTo>
                  <a:close/>
                </a:path>
              </a:pathLst>
            </a:custGeom>
            <a:solidFill>
              <a:srgbClr val="FFFF00"/>
            </a:solidFill>
            <a:ln w="9525">
              <a:round/>
              <a:headEnd/>
              <a:tailEnd/>
            </a:ln>
            <a:effectLst/>
            <a:scene3d>
              <a:camera prst="legacyPerspectiveTopLeft"/>
              <a:lightRig rig="legacyNormal2" dir="t"/>
            </a:scene3d>
            <a:sp3d extrusionH="430200" prstMaterial="legacyPlastic">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sp>
          <p:nvSpPr>
            <p:cNvPr id="24584" name="Freeform 5"/>
            <p:cNvSpPr>
              <a:spLocks/>
            </p:cNvSpPr>
            <p:nvPr/>
          </p:nvSpPr>
          <p:spPr bwMode="auto">
            <a:xfrm>
              <a:off x="2575" y="0"/>
              <a:ext cx="850" cy="336"/>
            </a:xfrm>
            <a:custGeom>
              <a:avLst/>
              <a:gdLst>
                <a:gd name="T0" fmla="*/ 1 w 925"/>
                <a:gd name="T1" fmla="*/ 78 h 364"/>
                <a:gd name="T2" fmla="*/ 1 w 925"/>
                <a:gd name="T3" fmla="*/ 286 h 364"/>
                <a:gd name="T4" fmla="*/ 716 w 925"/>
                <a:gd name="T5" fmla="*/ 286 h 364"/>
                <a:gd name="T6" fmla="*/ 717 w 925"/>
                <a:gd name="T7" fmla="*/ 77 h 364"/>
                <a:gd name="T8" fmla="*/ 701 w 925"/>
                <a:gd name="T9" fmla="*/ 17 h 364"/>
                <a:gd name="T10" fmla="*/ 638 w 925"/>
                <a:gd name="T11" fmla="*/ 3 h 364"/>
                <a:gd name="T12" fmla="*/ 77 w 925"/>
                <a:gd name="T13" fmla="*/ 2 h 364"/>
                <a:gd name="T14" fmla="*/ 16 w 925"/>
                <a:gd name="T15" fmla="*/ 20 h 364"/>
                <a:gd name="T16" fmla="*/ 1 w 925"/>
                <a:gd name="T17" fmla="*/ 7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5" h="364">
                  <a:moveTo>
                    <a:pt x="1" y="100"/>
                  </a:moveTo>
                  <a:cubicBezTo>
                    <a:pt x="1" y="232"/>
                    <a:pt x="1" y="364"/>
                    <a:pt x="1" y="364"/>
                  </a:cubicBezTo>
                  <a:lnTo>
                    <a:pt x="923" y="364"/>
                  </a:lnTo>
                  <a:lnTo>
                    <a:pt x="924" y="98"/>
                  </a:lnTo>
                  <a:cubicBezTo>
                    <a:pt x="925" y="57"/>
                    <a:pt x="919" y="40"/>
                    <a:pt x="903" y="22"/>
                  </a:cubicBezTo>
                  <a:cubicBezTo>
                    <a:pt x="887" y="4"/>
                    <a:pt x="862" y="1"/>
                    <a:pt x="822" y="3"/>
                  </a:cubicBezTo>
                  <a:lnTo>
                    <a:pt x="99" y="2"/>
                  </a:lnTo>
                  <a:cubicBezTo>
                    <a:pt x="61" y="0"/>
                    <a:pt x="37" y="10"/>
                    <a:pt x="21" y="26"/>
                  </a:cubicBezTo>
                  <a:cubicBezTo>
                    <a:pt x="5" y="42"/>
                    <a:pt x="0" y="65"/>
                    <a:pt x="1" y="100"/>
                  </a:cubicBezTo>
                  <a:close/>
                </a:path>
              </a:pathLst>
            </a:custGeom>
            <a:solidFill>
              <a:srgbClr val="6ACE32"/>
            </a:solidFill>
            <a:ln w="9525">
              <a:round/>
              <a:headEnd/>
              <a:tailEnd/>
            </a:ln>
            <a:effectLst/>
            <a:scene3d>
              <a:camera prst="legacyPerspectiveTopLeft"/>
              <a:lightRig rig="legacyNormal2" dir="t"/>
            </a:scene3d>
            <a:sp3d extrusionH="430200" prstMaterial="legacyPlastic">
              <a:bevelT w="13500" h="13500" prst="angle"/>
              <a:bevelB w="13500" h="13500" prst="angle"/>
              <a:extrusionClr>
                <a:srgbClr val="6ACE3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sp>
          <p:nvSpPr>
            <p:cNvPr id="24585" name="Freeform 6"/>
            <p:cNvSpPr>
              <a:spLocks/>
            </p:cNvSpPr>
            <p:nvPr/>
          </p:nvSpPr>
          <p:spPr bwMode="auto">
            <a:xfrm>
              <a:off x="33" y="0"/>
              <a:ext cx="848" cy="336"/>
            </a:xfrm>
            <a:custGeom>
              <a:avLst/>
              <a:gdLst>
                <a:gd name="T0" fmla="*/ 1 w 925"/>
                <a:gd name="T1" fmla="*/ 78 h 364"/>
                <a:gd name="T2" fmla="*/ 1 w 925"/>
                <a:gd name="T3" fmla="*/ 286 h 364"/>
                <a:gd name="T4" fmla="*/ 711 w 925"/>
                <a:gd name="T5" fmla="*/ 286 h 364"/>
                <a:gd name="T6" fmla="*/ 711 w 925"/>
                <a:gd name="T7" fmla="*/ 77 h 364"/>
                <a:gd name="T8" fmla="*/ 696 w 925"/>
                <a:gd name="T9" fmla="*/ 17 h 364"/>
                <a:gd name="T10" fmla="*/ 633 w 925"/>
                <a:gd name="T11" fmla="*/ 3 h 364"/>
                <a:gd name="T12" fmla="*/ 76 w 925"/>
                <a:gd name="T13" fmla="*/ 2 h 364"/>
                <a:gd name="T14" fmla="*/ 16 w 925"/>
                <a:gd name="T15" fmla="*/ 20 h 364"/>
                <a:gd name="T16" fmla="*/ 1 w 925"/>
                <a:gd name="T17" fmla="*/ 7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5" h="364">
                  <a:moveTo>
                    <a:pt x="1" y="100"/>
                  </a:moveTo>
                  <a:cubicBezTo>
                    <a:pt x="1" y="232"/>
                    <a:pt x="1" y="364"/>
                    <a:pt x="1" y="364"/>
                  </a:cubicBezTo>
                  <a:lnTo>
                    <a:pt x="923" y="364"/>
                  </a:lnTo>
                  <a:lnTo>
                    <a:pt x="924" y="98"/>
                  </a:lnTo>
                  <a:cubicBezTo>
                    <a:pt x="925" y="57"/>
                    <a:pt x="919" y="40"/>
                    <a:pt x="903" y="22"/>
                  </a:cubicBezTo>
                  <a:cubicBezTo>
                    <a:pt x="887" y="4"/>
                    <a:pt x="862" y="1"/>
                    <a:pt x="822" y="3"/>
                  </a:cubicBezTo>
                  <a:lnTo>
                    <a:pt x="99" y="2"/>
                  </a:lnTo>
                  <a:cubicBezTo>
                    <a:pt x="61" y="0"/>
                    <a:pt x="37" y="10"/>
                    <a:pt x="21" y="26"/>
                  </a:cubicBezTo>
                  <a:cubicBezTo>
                    <a:pt x="5" y="42"/>
                    <a:pt x="0" y="65"/>
                    <a:pt x="1" y="100"/>
                  </a:cubicBezTo>
                  <a:close/>
                </a:path>
              </a:pathLst>
            </a:custGeom>
            <a:solidFill>
              <a:srgbClr val="9999FF"/>
            </a:solidFill>
            <a:ln w="9525">
              <a:round/>
              <a:headEnd/>
              <a:tailEnd/>
            </a:ln>
            <a:effectLst/>
            <a:scene3d>
              <a:camera prst="legacyPerspectiveTopRight"/>
              <a:lightRig rig="legacyNormal2" dir="t"/>
            </a:scene3d>
            <a:sp3d extrusionH="430200" prstMaterial="legacyPlastic">
              <a:bevelT w="13500" h="13500" prst="angle"/>
              <a:bevelB w="13500" h="13500" prst="angle"/>
              <a:extrusionClr>
                <a:srgbClr val="9999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sp>
          <p:nvSpPr>
            <p:cNvPr id="24586" name="Freeform 7"/>
            <p:cNvSpPr>
              <a:spLocks/>
            </p:cNvSpPr>
            <p:nvPr/>
          </p:nvSpPr>
          <p:spPr bwMode="auto">
            <a:xfrm>
              <a:off x="879" y="0"/>
              <a:ext cx="854" cy="336"/>
            </a:xfrm>
            <a:custGeom>
              <a:avLst/>
              <a:gdLst>
                <a:gd name="T0" fmla="*/ 1 w 925"/>
                <a:gd name="T1" fmla="*/ 78 h 364"/>
                <a:gd name="T2" fmla="*/ 1 w 925"/>
                <a:gd name="T3" fmla="*/ 286 h 364"/>
                <a:gd name="T4" fmla="*/ 727 w 925"/>
                <a:gd name="T5" fmla="*/ 286 h 364"/>
                <a:gd name="T6" fmla="*/ 728 w 925"/>
                <a:gd name="T7" fmla="*/ 77 h 364"/>
                <a:gd name="T8" fmla="*/ 711 w 925"/>
                <a:gd name="T9" fmla="*/ 17 h 364"/>
                <a:gd name="T10" fmla="*/ 647 w 925"/>
                <a:gd name="T11" fmla="*/ 3 h 364"/>
                <a:gd name="T12" fmla="*/ 78 w 925"/>
                <a:gd name="T13" fmla="*/ 2 h 364"/>
                <a:gd name="T14" fmla="*/ 17 w 925"/>
                <a:gd name="T15" fmla="*/ 20 h 364"/>
                <a:gd name="T16" fmla="*/ 1 w 925"/>
                <a:gd name="T17" fmla="*/ 7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5" h="364">
                  <a:moveTo>
                    <a:pt x="1" y="100"/>
                  </a:moveTo>
                  <a:cubicBezTo>
                    <a:pt x="1" y="232"/>
                    <a:pt x="1" y="364"/>
                    <a:pt x="1" y="364"/>
                  </a:cubicBezTo>
                  <a:lnTo>
                    <a:pt x="923" y="364"/>
                  </a:lnTo>
                  <a:lnTo>
                    <a:pt x="924" y="98"/>
                  </a:lnTo>
                  <a:cubicBezTo>
                    <a:pt x="925" y="57"/>
                    <a:pt x="919" y="40"/>
                    <a:pt x="903" y="22"/>
                  </a:cubicBezTo>
                  <a:cubicBezTo>
                    <a:pt x="887" y="4"/>
                    <a:pt x="862" y="1"/>
                    <a:pt x="822" y="3"/>
                  </a:cubicBezTo>
                  <a:lnTo>
                    <a:pt x="99" y="2"/>
                  </a:lnTo>
                  <a:cubicBezTo>
                    <a:pt x="61" y="0"/>
                    <a:pt x="37" y="10"/>
                    <a:pt x="21" y="26"/>
                  </a:cubicBezTo>
                  <a:cubicBezTo>
                    <a:pt x="5" y="42"/>
                    <a:pt x="0" y="65"/>
                    <a:pt x="1" y="100"/>
                  </a:cubicBezTo>
                  <a:close/>
                </a:path>
              </a:pathLst>
            </a:custGeom>
            <a:solidFill>
              <a:srgbClr val="6ACE32"/>
            </a:solidFill>
            <a:ln w="9525">
              <a:round/>
              <a:headEnd/>
              <a:tailEnd/>
            </a:ln>
            <a:effectLst/>
            <a:scene3d>
              <a:camera prst="legacyPerspectiveTopRight"/>
              <a:lightRig rig="legacyNormal2" dir="t"/>
            </a:scene3d>
            <a:sp3d extrusionH="430200" prstMaterial="legacyPlastic">
              <a:bevelT w="13500" h="13500" prst="angle"/>
              <a:bevelB w="13500" h="13500" prst="angle"/>
              <a:extrusionClr>
                <a:srgbClr val="6ACE3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sp>
          <p:nvSpPr>
            <p:cNvPr id="24587" name="Freeform 8"/>
            <p:cNvSpPr>
              <a:spLocks/>
            </p:cNvSpPr>
            <p:nvPr/>
          </p:nvSpPr>
          <p:spPr bwMode="auto">
            <a:xfrm>
              <a:off x="1727" y="0"/>
              <a:ext cx="854" cy="336"/>
            </a:xfrm>
            <a:custGeom>
              <a:avLst/>
              <a:gdLst>
                <a:gd name="T0" fmla="*/ 1 w 925"/>
                <a:gd name="T1" fmla="*/ 78 h 364"/>
                <a:gd name="T2" fmla="*/ 1 w 925"/>
                <a:gd name="T3" fmla="*/ 286 h 364"/>
                <a:gd name="T4" fmla="*/ 727 w 925"/>
                <a:gd name="T5" fmla="*/ 286 h 364"/>
                <a:gd name="T6" fmla="*/ 728 w 925"/>
                <a:gd name="T7" fmla="*/ 77 h 364"/>
                <a:gd name="T8" fmla="*/ 711 w 925"/>
                <a:gd name="T9" fmla="*/ 17 h 364"/>
                <a:gd name="T10" fmla="*/ 647 w 925"/>
                <a:gd name="T11" fmla="*/ 3 h 364"/>
                <a:gd name="T12" fmla="*/ 78 w 925"/>
                <a:gd name="T13" fmla="*/ 2 h 364"/>
                <a:gd name="T14" fmla="*/ 17 w 925"/>
                <a:gd name="T15" fmla="*/ 20 h 364"/>
                <a:gd name="T16" fmla="*/ 1 w 925"/>
                <a:gd name="T17" fmla="*/ 7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5" h="364">
                  <a:moveTo>
                    <a:pt x="1" y="100"/>
                  </a:moveTo>
                  <a:cubicBezTo>
                    <a:pt x="1" y="232"/>
                    <a:pt x="1" y="364"/>
                    <a:pt x="1" y="364"/>
                  </a:cubicBezTo>
                  <a:lnTo>
                    <a:pt x="923" y="364"/>
                  </a:lnTo>
                  <a:lnTo>
                    <a:pt x="924" y="98"/>
                  </a:lnTo>
                  <a:cubicBezTo>
                    <a:pt x="925" y="57"/>
                    <a:pt x="919" y="40"/>
                    <a:pt x="903" y="22"/>
                  </a:cubicBezTo>
                  <a:cubicBezTo>
                    <a:pt x="887" y="4"/>
                    <a:pt x="862" y="1"/>
                    <a:pt x="822" y="3"/>
                  </a:cubicBezTo>
                  <a:lnTo>
                    <a:pt x="99" y="2"/>
                  </a:lnTo>
                  <a:cubicBezTo>
                    <a:pt x="61" y="0"/>
                    <a:pt x="37" y="10"/>
                    <a:pt x="21" y="26"/>
                  </a:cubicBezTo>
                  <a:cubicBezTo>
                    <a:pt x="5" y="42"/>
                    <a:pt x="0" y="65"/>
                    <a:pt x="1" y="100"/>
                  </a:cubicBezTo>
                  <a:close/>
                </a:path>
              </a:pathLst>
            </a:custGeom>
            <a:solidFill>
              <a:srgbClr val="6ACE32"/>
            </a:solidFill>
            <a:ln w="9525">
              <a:round/>
              <a:headEnd/>
              <a:tailEnd/>
            </a:ln>
            <a:effectLst/>
            <a:scene3d>
              <a:camera prst="legacyPerspectiveTop"/>
              <a:lightRig rig="legacyNormal2" dir="t"/>
            </a:scene3d>
            <a:sp3d extrusionH="430200" prstMaterial="legacyPlastic">
              <a:bevelT w="13500" h="13500" prst="angle"/>
              <a:bevelB w="13500" h="13500" prst="angle"/>
              <a:extrusionClr>
                <a:srgbClr val="6ACE3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zh-CN" altLang="en-US"/>
            </a:p>
          </p:txBody>
        </p:sp>
        <p:grpSp>
          <p:nvGrpSpPr>
            <p:cNvPr id="24588" name="Group 9"/>
            <p:cNvGrpSpPr>
              <a:grpSpLocks/>
            </p:cNvGrpSpPr>
            <p:nvPr/>
          </p:nvGrpSpPr>
          <p:grpSpPr bwMode="auto">
            <a:xfrm>
              <a:off x="28" y="315"/>
              <a:ext cx="4494" cy="1292"/>
              <a:chOff x="0" y="0"/>
              <a:chExt cx="4869" cy="1400"/>
            </a:xfrm>
          </p:grpSpPr>
          <p:sp>
            <p:nvSpPr>
              <p:cNvPr id="24597" name="Rectangle 10"/>
              <p:cNvSpPr>
                <a:spLocks noChangeArrowheads="1"/>
              </p:cNvSpPr>
              <p:nvPr/>
            </p:nvSpPr>
            <p:spPr bwMode="auto">
              <a:xfrm>
                <a:off x="2761" y="105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598" name="Rectangle 11"/>
              <p:cNvSpPr>
                <a:spLocks noChangeArrowheads="1"/>
              </p:cNvSpPr>
              <p:nvPr/>
            </p:nvSpPr>
            <p:spPr bwMode="auto">
              <a:xfrm>
                <a:off x="1840" y="1050"/>
                <a:ext cx="921"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599" name="Rectangle 12"/>
              <p:cNvSpPr>
                <a:spLocks noChangeArrowheads="1"/>
              </p:cNvSpPr>
              <p:nvPr/>
            </p:nvSpPr>
            <p:spPr bwMode="auto">
              <a:xfrm>
                <a:off x="920" y="105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0" name="Rectangle 13"/>
              <p:cNvSpPr>
                <a:spLocks noChangeArrowheads="1"/>
              </p:cNvSpPr>
              <p:nvPr/>
            </p:nvSpPr>
            <p:spPr bwMode="auto">
              <a:xfrm>
                <a:off x="0" y="1050"/>
                <a:ext cx="920" cy="350"/>
              </a:xfrm>
              <a:prstGeom prst="rect">
                <a:avLst/>
              </a:prstGeom>
              <a:gradFill rotWithShape="1">
                <a:gsLst>
                  <a:gs pos="0">
                    <a:srgbClr val="99CCFF"/>
                  </a:gs>
                  <a:gs pos="100000">
                    <a:srgbClr val="CAE5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50000"/>
                  </a:spcBef>
                  <a:buClr>
                    <a:schemeClr val="hlink"/>
                  </a:buClr>
                  <a:buFont typeface="Wingdings" pitchFamily="2" charset="2"/>
                  <a:buNone/>
                </a:pPr>
                <a:r>
                  <a:rPr lang="zh-CN" altLang="en-US" sz="1600" b="1">
                    <a:solidFill>
                      <a:srgbClr val="080808"/>
                    </a:solidFill>
                    <a:latin typeface="Verdana" pitchFamily="34" charset="0"/>
                    <a:ea typeface="宋体" pitchFamily="2" charset="-122"/>
                  </a:rPr>
                  <a:t>标题</a:t>
                </a:r>
                <a:r>
                  <a:rPr lang="en-US" altLang="zh-CN" sz="1600" b="1">
                    <a:solidFill>
                      <a:srgbClr val="080808"/>
                    </a:solidFill>
                    <a:latin typeface="Verdana" pitchFamily="34" charset="0"/>
                    <a:ea typeface="宋体" pitchFamily="2" charset="-122"/>
                  </a:rPr>
                  <a:t>04</a:t>
                </a:r>
              </a:p>
            </p:txBody>
          </p:sp>
          <p:sp>
            <p:nvSpPr>
              <p:cNvPr id="24601" name="Rectangle 14"/>
              <p:cNvSpPr>
                <a:spLocks noChangeArrowheads="1"/>
              </p:cNvSpPr>
              <p:nvPr/>
            </p:nvSpPr>
            <p:spPr bwMode="auto">
              <a:xfrm>
                <a:off x="2761" y="70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2" name="Rectangle 15"/>
              <p:cNvSpPr>
                <a:spLocks noChangeArrowheads="1"/>
              </p:cNvSpPr>
              <p:nvPr/>
            </p:nvSpPr>
            <p:spPr bwMode="auto">
              <a:xfrm>
                <a:off x="1840" y="700"/>
                <a:ext cx="921"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3" name="Rectangle 16"/>
              <p:cNvSpPr>
                <a:spLocks noChangeArrowheads="1"/>
              </p:cNvSpPr>
              <p:nvPr/>
            </p:nvSpPr>
            <p:spPr bwMode="auto">
              <a:xfrm>
                <a:off x="920" y="70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4" name="Rectangle 17"/>
              <p:cNvSpPr>
                <a:spLocks noChangeArrowheads="1"/>
              </p:cNvSpPr>
              <p:nvPr/>
            </p:nvSpPr>
            <p:spPr bwMode="auto">
              <a:xfrm>
                <a:off x="0" y="700"/>
                <a:ext cx="920" cy="350"/>
              </a:xfrm>
              <a:prstGeom prst="rect">
                <a:avLst/>
              </a:prstGeom>
              <a:gradFill rotWithShape="1">
                <a:gsLst>
                  <a:gs pos="0">
                    <a:srgbClr val="99CCFF"/>
                  </a:gs>
                  <a:gs pos="100000">
                    <a:srgbClr val="CAE5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50000"/>
                  </a:spcBef>
                  <a:buClr>
                    <a:schemeClr val="hlink"/>
                  </a:buClr>
                  <a:buFont typeface="Wingdings" pitchFamily="2" charset="2"/>
                  <a:buNone/>
                </a:pPr>
                <a:r>
                  <a:rPr lang="zh-CN" altLang="en-US" sz="1600" b="1">
                    <a:solidFill>
                      <a:srgbClr val="080808"/>
                    </a:solidFill>
                    <a:latin typeface="Verdana" pitchFamily="34" charset="0"/>
                    <a:ea typeface="宋体" pitchFamily="2" charset="-122"/>
                  </a:rPr>
                  <a:t>标题</a:t>
                </a:r>
                <a:r>
                  <a:rPr lang="en-US" altLang="zh-CN" sz="1600" b="1">
                    <a:solidFill>
                      <a:srgbClr val="080808"/>
                    </a:solidFill>
                    <a:latin typeface="Verdana" pitchFamily="34" charset="0"/>
                    <a:ea typeface="宋体" pitchFamily="2" charset="-122"/>
                  </a:rPr>
                  <a:t>03</a:t>
                </a:r>
              </a:p>
            </p:txBody>
          </p:sp>
          <p:sp>
            <p:nvSpPr>
              <p:cNvPr id="24605" name="Rectangle 18"/>
              <p:cNvSpPr>
                <a:spLocks noChangeArrowheads="1"/>
              </p:cNvSpPr>
              <p:nvPr/>
            </p:nvSpPr>
            <p:spPr bwMode="auto">
              <a:xfrm>
                <a:off x="2761" y="350"/>
                <a:ext cx="920" cy="350"/>
              </a:xfrm>
              <a:prstGeom prst="rect">
                <a:avLst/>
              </a:prstGeom>
              <a:gradFill rotWithShape="1">
                <a:gsLst>
                  <a:gs pos="0">
                    <a:srgbClr val="FEBB72"/>
                  </a:gs>
                  <a:gs pos="100000">
                    <a:srgbClr val="FFE9D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6" name="Rectangle 19"/>
              <p:cNvSpPr>
                <a:spLocks noChangeArrowheads="1"/>
              </p:cNvSpPr>
              <p:nvPr/>
            </p:nvSpPr>
            <p:spPr bwMode="auto">
              <a:xfrm>
                <a:off x="1840" y="350"/>
                <a:ext cx="921" cy="350"/>
              </a:xfrm>
              <a:prstGeom prst="rect">
                <a:avLst/>
              </a:prstGeom>
              <a:gradFill rotWithShape="1">
                <a:gsLst>
                  <a:gs pos="0">
                    <a:srgbClr val="FEBB72"/>
                  </a:gs>
                  <a:gs pos="100000">
                    <a:srgbClr val="FFE9D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7" name="Rectangle 20"/>
              <p:cNvSpPr>
                <a:spLocks noChangeArrowheads="1"/>
              </p:cNvSpPr>
              <p:nvPr/>
            </p:nvSpPr>
            <p:spPr bwMode="auto">
              <a:xfrm>
                <a:off x="920" y="350"/>
                <a:ext cx="920" cy="350"/>
              </a:xfrm>
              <a:prstGeom prst="rect">
                <a:avLst/>
              </a:prstGeom>
              <a:gradFill rotWithShape="1">
                <a:gsLst>
                  <a:gs pos="0">
                    <a:srgbClr val="FEBB72"/>
                  </a:gs>
                  <a:gs pos="100000">
                    <a:srgbClr val="FFE9D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08" name="Rectangle 21"/>
              <p:cNvSpPr>
                <a:spLocks noChangeArrowheads="1"/>
              </p:cNvSpPr>
              <p:nvPr/>
            </p:nvSpPr>
            <p:spPr bwMode="auto">
              <a:xfrm>
                <a:off x="0" y="350"/>
                <a:ext cx="920" cy="350"/>
              </a:xfrm>
              <a:prstGeom prst="rect">
                <a:avLst/>
              </a:prstGeom>
              <a:gradFill rotWithShape="1">
                <a:gsLst>
                  <a:gs pos="0">
                    <a:srgbClr val="99CCFF"/>
                  </a:gs>
                  <a:gs pos="100000">
                    <a:srgbClr val="CAE5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50000"/>
                  </a:spcBef>
                  <a:buClr>
                    <a:schemeClr val="hlink"/>
                  </a:buClr>
                  <a:buFont typeface="Wingdings" pitchFamily="2" charset="2"/>
                  <a:buNone/>
                </a:pPr>
                <a:r>
                  <a:rPr lang="zh-CN" altLang="en-US" sz="1600" b="1">
                    <a:solidFill>
                      <a:srgbClr val="080808"/>
                    </a:solidFill>
                    <a:latin typeface="Verdana" pitchFamily="34" charset="0"/>
                    <a:ea typeface="宋体" pitchFamily="2" charset="-122"/>
                  </a:rPr>
                  <a:t>标题</a:t>
                </a:r>
                <a:r>
                  <a:rPr lang="en-US" altLang="zh-CN" sz="1600" b="1">
                    <a:solidFill>
                      <a:srgbClr val="080808"/>
                    </a:solidFill>
                    <a:latin typeface="Verdana" pitchFamily="34" charset="0"/>
                    <a:ea typeface="宋体" pitchFamily="2" charset="-122"/>
                  </a:rPr>
                  <a:t>02</a:t>
                </a:r>
              </a:p>
            </p:txBody>
          </p:sp>
          <p:sp>
            <p:nvSpPr>
              <p:cNvPr id="24609" name="Rectangle 22"/>
              <p:cNvSpPr>
                <a:spLocks noChangeArrowheads="1"/>
              </p:cNvSpPr>
              <p:nvPr/>
            </p:nvSpPr>
            <p:spPr bwMode="auto">
              <a:xfrm>
                <a:off x="3681" y="0"/>
                <a:ext cx="1188" cy="1400"/>
              </a:xfrm>
              <a:prstGeom prst="rect">
                <a:avLst/>
              </a:prstGeom>
              <a:gradFill rotWithShape="1">
                <a:gsLst>
                  <a:gs pos="0">
                    <a:srgbClr val="FAFAC2"/>
                  </a:gs>
                  <a:gs pos="100000">
                    <a:srgbClr val="FEFEF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p>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也可作为</a:t>
                </a:r>
              </a:p>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总体说明</a:t>
                </a:r>
              </a:p>
            </p:txBody>
          </p:sp>
          <p:sp>
            <p:nvSpPr>
              <p:cNvPr id="24610" name="Rectangle 23"/>
              <p:cNvSpPr>
                <a:spLocks noChangeArrowheads="1"/>
              </p:cNvSpPr>
              <p:nvPr/>
            </p:nvSpPr>
            <p:spPr bwMode="auto">
              <a:xfrm>
                <a:off x="2761" y="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11" name="Rectangle 24"/>
              <p:cNvSpPr>
                <a:spLocks noChangeArrowheads="1"/>
              </p:cNvSpPr>
              <p:nvPr/>
            </p:nvSpPr>
            <p:spPr bwMode="auto">
              <a:xfrm>
                <a:off x="1840" y="0"/>
                <a:ext cx="921"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endParaRPr lang="en-US" altLang="zh-CN">
                  <a:solidFill>
                    <a:srgbClr val="080808"/>
                  </a:solidFill>
                  <a:latin typeface="Verdana" pitchFamily="34" charset="0"/>
                  <a:ea typeface="宋体" pitchFamily="2" charset="-122"/>
                </a:endParaRPr>
              </a:p>
            </p:txBody>
          </p:sp>
          <p:sp>
            <p:nvSpPr>
              <p:cNvPr id="24612" name="Rectangle 25"/>
              <p:cNvSpPr>
                <a:spLocks noChangeArrowheads="1"/>
              </p:cNvSpPr>
              <p:nvPr/>
            </p:nvSpPr>
            <p:spPr bwMode="auto">
              <a:xfrm>
                <a:off x="920" y="0"/>
                <a:ext cx="920" cy="350"/>
              </a:xfrm>
              <a:prstGeom prst="rect">
                <a:avLst/>
              </a:prstGeom>
              <a:gradFill rotWithShape="1">
                <a:gsLst>
                  <a:gs pos="0">
                    <a:srgbClr val="DDDDDD"/>
                  </a:gs>
                  <a:gs pos="100000">
                    <a:srgbClr val="F4F4F4"/>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20000"/>
                  </a:spcBef>
                  <a:buClr>
                    <a:schemeClr val="hlink"/>
                  </a:buClr>
                  <a:buFont typeface="Wingdings" pitchFamily="2" charset="2"/>
                  <a:buNone/>
                </a:pPr>
                <a:r>
                  <a:rPr lang="zh-CN" altLang="en-US">
                    <a:solidFill>
                      <a:srgbClr val="080808"/>
                    </a:solidFill>
                    <a:latin typeface="Verdana" pitchFamily="34" charset="0"/>
                    <a:ea typeface="宋体" pitchFamily="2" charset="-122"/>
                  </a:rPr>
                  <a:t>内容数字</a:t>
                </a:r>
              </a:p>
            </p:txBody>
          </p:sp>
          <p:sp>
            <p:nvSpPr>
              <p:cNvPr id="24613" name="Rectangle 26"/>
              <p:cNvSpPr>
                <a:spLocks noChangeArrowheads="1"/>
              </p:cNvSpPr>
              <p:nvPr/>
            </p:nvSpPr>
            <p:spPr bwMode="auto">
              <a:xfrm>
                <a:off x="0" y="0"/>
                <a:ext cx="920" cy="350"/>
              </a:xfrm>
              <a:prstGeom prst="rect">
                <a:avLst/>
              </a:prstGeom>
              <a:gradFill rotWithShape="1">
                <a:gsLst>
                  <a:gs pos="0">
                    <a:srgbClr val="99CCFF"/>
                  </a:gs>
                  <a:gs pos="100000">
                    <a:srgbClr val="CAE5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fontAlgn="base" hangingPunct="1">
                  <a:spcBef>
                    <a:spcPct val="50000"/>
                  </a:spcBef>
                  <a:buClr>
                    <a:schemeClr val="hlink"/>
                  </a:buClr>
                  <a:buFont typeface="Wingdings" pitchFamily="2" charset="2"/>
                  <a:buNone/>
                </a:pPr>
                <a:r>
                  <a:rPr lang="zh-CN" altLang="en-US" sz="1600" b="1">
                    <a:solidFill>
                      <a:srgbClr val="080808"/>
                    </a:solidFill>
                    <a:latin typeface="Verdana" pitchFamily="34" charset="0"/>
                    <a:ea typeface="宋体" pitchFamily="2" charset="-122"/>
                  </a:rPr>
                  <a:t>标题</a:t>
                </a:r>
                <a:r>
                  <a:rPr lang="en-US" altLang="zh-CN" sz="1600" b="1">
                    <a:solidFill>
                      <a:srgbClr val="080808"/>
                    </a:solidFill>
                    <a:latin typeface="Verdana" pitchFamily="34" charset="0"/>
                    <a:ea typeface="宋体" pitchFamily="2" charset="-122"/>
                  </a:rPr>
                  <a:t>01</a:t>
                </a:r>
              </a:p>
            </p:txBody>
          </p:sp>
          <p:sp>
            <p:nvSpPr>
              <p:cNvPr id="24614" name="Line 27"/>
              <p:cNvSpPr>
                <a:spLocks noChangeShapeType="1"/>
              </p:cNvSpPr>
              <p:nvPr/>
            </p:nvSpPr>
            <p:spPr bwMode="auto">
              <a:xfrm>
                <a:off x="0" y="0"/>
                <a:ext cx="4869" cy="0"/>
              </a:xfrm>
              <a:prstGeom prst="line">
                <a:avLst/>
              </a:prstGeom>
              <a:noFill/>
              <a:ln w="12700" cap="sq">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15" name="Line 28"/>
              <p:cNvSpPr>
                <a:spLocks noChangeShapeType="1"/>
              </p:cNvSpPr>
              <p:nvPr/>
            </p:nvSpPr>
            <p:spPr bwMode="auto">
              <a:xfrm>
                <a:off x="0" y="0"/>
                <a:ext cx="0" cy="1400"/>
              </a:xfrm>
              <a:prstGeom prst="line">
                <a:avLst/>
              </a:prstGeom>
              <a:noFill/>
              <a:ln w="12700" cap="sq">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16" name="Line 29"/>
              <p:cNvSpPr>
                <a:spLocks noChangeShapeType="1"/>
              </p:cNvSpPr>
              <p:nvPr/>
            </p:nvSpPr>
            <p:spPr bwMode="auto">
              <a:xfrm>
                <a:off x="4869" y="0"/>
                <a:ext cx="0" cy="1400"/>
              </a:xfrm>
              <a:prstGeom prst="line">
                <a:avLst/>
              </a:prstGeom>
              <a:noFill/>
              <a:ln w="12700" cap="sq">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17" name="Line 30"/>
              <p:cNvSpPr>
                <a:spLocks noChangeShapeType="1"/>
              </p:cNvSpPr>
              <p:nvPr/>
            </p:nvSpPr>
            <p:spPr bwMode="auto">
              <a:xfrm>
                <a:off x="0" y="1400"/>
                <a:ext cx="4869" cy="0"/>
              </a:xfrm>
              <a:prstGeom prst="line">
                <a:avLst/>
              </a:prstGeom>
              <a:noFill/>
              <a:ln w="12700" cap="sq">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18" name="Line 31"/>
              <p:cNvSpPr>
                <a:spLocks noChangeShapeType="1"/>
              </p:cNvSpPr>
              <p:nvPr/>
            </p:nvSpPr>
            <p:spPr bwMode="auto">
              <a:xfrm>
                <a:off x="920" y="0"/>
                <a:ext cx="0" cy="140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19" name="Line 32"/>
              <p:cNvSpPr>
                <a:spLocks noChangeShapeType="1"/>
              </p:cNvSpPr>
              <p:nvPr/>
            </p:nvSpPr>
            <p:spPr bwMode="auto">
              <a:xfrm>
                <a:off x="1840" y="0"/>
                <a:ext cx="0" cy="140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20" name="Line 33"/>
              <p:cNvSpPr>
                <a:spLocks noChangeShapeType="1"/>
              </p:cNvSpPr>
              <p:nvPr/>
            </p:nvSpPr>
            <p:spPr bwMode="auto">
              <a:xfrm>
                <a:off x="2761" y="0"/>
                <a:ext cx="0" cy="140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21" name="Line 34"/>
              <p:cNvSpPr>
                <a:spLocks noChangeShapeType="1"/>
              </p:cNvSpPr>
              <p:nvPr/>
            </p:nvSpPr>
            <p:spPr bwMode="auto">
              <a:xfrm>
                <a:off x="0" y="350"/>
                <a:ext cx="3681" cy="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22" name="Line 35"/>
              <p:cNvSpPr>
                <a:spLocks noChangeShapeType="1"/>
              </p:cNvSpPr>
              <p:nvPr/>
            </p:nvSpPr>
            <p:spPr bwMode="auto">
              <a:xfrm>
                <a:off x="0" y="700"/>
                <a:ext cx="3681" cy="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23" name="Line 36"/>
              <p:cNvSpPr>
                <a:spLocks noChangeShapeType="1"/>
              </p:cNvSpPr>
              <p:nvPr/>
            </p:nvSpPr>
            <p:spPr bwMode="auto">
              <a:xfrm>
                <a:off x="0" y="1050"/>
                <a:ext cx="3681" cy="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624" name="Line 37"/>
              <p:cNvSpPr>
                <a:spLocks noChangeShapeType="1"/>
              </p:cNvSpPr>
              <p:nvPr/>
            </p:nvSpPr>
            <p:spPr bwMode="auto">
              <a:xfrm>
                <a:off x="3681" y="0"/>
                <a:ext cx="0" cy="1400"/>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4589" name="Text Box 38"/>
            <p:cNvSpPr txBox="1">
              <a:spLocks noChangeArrowheads="1"/>
            </p:cNvSpPr>
            <p:nvPr/>
          </p:nvSpPr>
          <p:spPr bwMode="auto">
            <a:xfrm>
              <a:off x="0" y="61"/>
              <a:ext cx="898" cy="273"/>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b="1">
                  <a:solidFill>
                    <a:srgbClr val="F8F8F8"/>
                  </a:solidFill>
                  <a:latin typeface="Arial" pitchFamily="34" charset="0"/>
                  <a:ea typeface="宋体" pitchFamily="2" charset="-122"/>
                </a:rPr>
                <a:t>序号</a:t>
              </a:r>
            </a:p>
          </p:txBody>
        </p:sp>
        <p:sp>
          <p:nvSpPr>
            <p:cNvPr id="24590" name="Text Box 39"/>
            <p:cNvSpPr txBox="1">
              <a:spLocks noChangeArrowheads="1"/>
            </p:cNvSpPr>
            <p:nvPr/>
          </p:nvSpPr>
          <p:spPr bwMode="auto">
            <a:xfrm>
              <a:off x="852" y="61"/>
              <a:ext cx="898" cy="273"/>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800" b="1">
                  <a:solidFill>
                    <a:srgbClr val="F8F8F8"/>
                  </a:solidFill>
                  <a:latin typeface="Arial" pitchFamily="34" charset="0"/>
                  <a:ea typeface="宋体" pitchFamily="2" charset="-122"/>
                </a:rPr>
                <a:t>2007</a:t>
              </a:r>
            </a:p>
          </p:txBody>
        </p:sp>
        <p:sp>
          <p:nvSpPr>
            <p:cNvPr id="24591" name="Text Box 40"/>
            <p:cNvSpPr txBox="1">
              <a:spLocks noChangeArrowheads="1"/>
            </p:cNvSpPr>
            <p:nvPr/>
          </p:nvSpPr>
          <p:spPr bwMode="auto">
            <a:xfrm>
              <a:off x="1700" y="61"/>
              <a:ext cx="898" cy="273"/>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800" b="1">
                  <a:solidFill>
                    <a:srgbClr val="F8F8F8"/>
                  </a:solidFill>
                  <a:latin typeface="Arial" pitchFamily="34" charset="0"/>
                  <a:ea typeface="宋体" pitchFamily="2" charset="-122"/>
                </a:rPr>
                <a:t>2008</a:t>
              </a:r>
            </a:p>
          </p:txBody>
        </p:sp>
        <p:sp>
          <p:nvSpPr>
            <p:cNvPr id="24592" name="Text Box 41"/>
            <p:cNvSpPr txBox="1">
              <a:spLocks noChangeArrowheads="1"/>
            </p:cNvSpPr>
            <p:nvPr/>
          </p:nvSpPr>
          <p:spPr bwMode="auto">
            <a:xfrm>
              <a:off x="2552" y="61"/>
              <a:ext cx="898" cy="273"/>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800" b="1">
                  <a:solidFill>
                    <a:srgbClr val="F8F8F8"/>
                  </a:solidFill>
                  <a:latin typeface="Arial" pitchFamily="34" charset="0"/>
                  <a:ea typeface="宋体" pitchFamily="2" charset="-122"/>
                </a:rPr>
                <a:t>2009</a:t>
              </a:r>
            </a:p>
          </p:txBody>
        </p:sp>
        <p:sp>
          <p:nvSpPr>
            <p:cNvPr id="24593" name="Text Box 42"/>
            <p:cNvSpPr txBox="1">
              <a:spLocks noChangeArrowheads="1"/>
            </p:cNvSpPr>
            <p:nvPr/>
          </p:nvSpPr>
          <p:spPr bwMode="auto">
            <a:xfrm>
              <a:off x="3518" y="61"/>
              <a:ext cx="898" cy="273"/>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b="1">
                  <a:solidFill>
                    <a:srgbClr val="F8F8F8"/>
                  </a:solidFill>
                  <a:latin typeface="Arial" pitchFamily="34" charset="0"/>
                  <a:ea typeface="宋体" pitchFamily="2" charset="-122"/>
                </a:rPr>
                <a:t>合计</a:t>
              </a:r>
            </a:p>
          </p:txBody>
        </p:sp>
        <p:sp>
          <p:nvSpPr>
            <p:cNvPr id="24594" name="Text Box 43"/>
            <p:cNvSpPr txBox="1">
              <a:spLocks noChangeArrowheads="1"/>
            </p:cNvSpPr>
            <p:nvPr/>
          </p:nvSpPr>
          <p:spPr bwMode="auto">
            <a:xfrm>
              <a:off x="631" y="1650"/>
              <a:ext cx="2922" cy="29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DE9A56"/>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buFont typeface="Wingdings 2" pitchFamily="18" charset="2"/>
                <a:buChar char="Ø"/>
              </a:pPr>
              <a:r>
                <a:rPr lang="zh-CN" altLang="en-US" sz="2000" b="1">
                  <a:solidFill>
                    <a:srgbClr val="F8F8F8"/>
                  </a:solidFill>
                  <a:latin typeface="楷体_GB2312" pitchFamily="1" charset="-122"/>
                  <a:ea typeface="楷体_GB2312" pitchFamily="1" charset="-122"/>
                </a:rPr>
                <a:t> </a:t>
              </a:r>
              <a:r>
                <a:rPr lang="zh-CN" altLang="en-US" sz="1800" b="1">
                  <a:solidFill>
                    <a:srgbClr val="F8F8F8"/>
                  </a:solidFill>
                  <a:latin typeface="楷体_GB2312" pitchFamily="1" charset="-122"/>
                  <a:ea typeface="楷体_GB2312" pitchFamily="1" charset="-122"/>
                </a:rPr>
                <a:t>描述表的内容</a:t>
              </a:r>
            </a:p>
          </p:txBody>
        </p:sp>
        <p:sp>
          <p:nvSpPr>
            <p:cNvPr id="24595" name="Freeform 44"/>
            <p:cNvSpPr>
              <a:spLocks/>
            </p:cNvSpPr>
            <p:nvPr/>
          </p:nvSpPr>
          <p:spPr bwMode="auto">
            <a:xfrm flipV="1">
              <a:off x="58" y="1921"/>
              <a:ext cx="4436" cy="402"/>
            </a:xfrm>
            <a:custGeom>
              <a:avLst/>
              <a:gdLst>
                <a:gd name="T0" fmla="*/ 0 w 4870"/>
                <a:gd name="T1" fmla="*/ 364 h 361"/>
                <a:gd name="T2" fmla="*/ 0 w 4870"/>
                <a:gd name="T3" fmla="*/ 0 h 361"/>
                <a:gd name="T4" fmla="*/ 3681 w 4870"/>
                <a:gd name="T5" fmla="*/ 0 h 361"/>
                <a:gd name="T6" fmla="*/ 3679 w 4870"/>
                <a:gd name="T7" fmla="*/ 337 h 361"/>
                <a:gd name="T8" fmla="*/ 3590 w 4870"/>
                <a:gd name="T9" fmla="*/ 493 h 361"/>
                <a:gd name="T10" fmla="*/ 88 w 4870"/>
                <a:gd name="T11" fmla="*/ 493 h 361"/>
                <a:gd name="T12" fmla="*/ 0 w 4870"/>
                <a:gd name="T13" fmla="*/ 364 h 3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70" h="361">
                  <a:moveTo>
                    <a:pt x="0" y="264"/>
                  </a:moveTo>
                  <a:cubicBezTo>
                    <a:pt x="0" y="132"/>
                    <a:pt x="0" y="0"/>
                    <a:pt x="0" y="0"/>
                  </a:cubicBezTo>
                  <a:lnTo>
                    <a:pt x="4870" y="0"/>
                  </a:lnTo>
                  <a:lnTo>
                    <a:pt x="4868" y="244"/>
                  </a:lnTo>
                  <a:cubicBezTo>
                    <a:pt x="4870" y="337"/>
                    <a:pt x="4838" y="354"/>
                    <a:pt x="4750" y="357"/>
                  </a:cubicBezTo>
                  <a:lnTo>
                    <a:pt x="118" y="357"/>
                  </a:lnTo>
                  <a:cubicBezTo>
                    <a:pt x="40" y="361"/>
                    <a:pt x="2" y="309"/>
                    <a:pt x="0" y="264"/>
                  </a:cubicBezTo>
                  <a:close/>
                </a:path>
              </a:pathLst>
            </a:custGeom>
            <a:gradFill rotWithShape="1">
              <a:gsLst>
                <a:gs pos="0">
                  <a:srgbClr val="FFFFFF">
                    <a:alpha val="0"/>
                  </a:srgbClr>
                </a:gs>
                <a:gs pos="100000">
                  <a:srgbClr val="080808">
                    <a:alpha val="50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24596" name="Picture 45" descr="png-0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 y="1201"/>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46" name="Picture 46" descr="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96938"/>
            <a:ext cx="10683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7" name="TextBox 4"/>
          <p:cNvSpPr txBox="1">
            <a:spLocks noChangeArrowheads="1"/>
          </p:cNvSpPr>
          <p:nvPr/>
        </p:nvSpPr>
        <p:spPr bwMode="auto">
          <a:xfrm>
            <a:off x="2895600" y="973138"/>
            <a:ext cx="48783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600">
                <a:solidFill>
                  <a:srgbClr val="000000"/>
                </a:solidFill>
                <a:latin typeface="Franklin Gothic Book" pitchFamily="34" charset="0"/>
                <a:ea typeface="宋体" pitchFamily="2" charset="-122"/>
              </a:rPr>
              <a:t>请输入相关内容请输入相关内容请输入相关内容相关内容请输入相关内容请输入相关内容请输入相关内容</a:t>
            </a:r>
          </a:p>
        </p:txBody>
      </p:sp>
      <p:sp>
        <p:nvSpPr>
          <p:cNvPr id="25648" name="Text Box 48"/>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467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648"/>
                                        </p:tgtEl>
                                        <p:attrNameLst>
                                          <p:attrName>style.visibility</p:attrName>
                                        </p:attrNameLst>
                                      </p:cBhvr>
                                      <p:to>
                                        <p:strVal val="visible"/>
                                      </p:to>
                                    </p:set>
                                    <p:anim by="(-#ppt_w*2)" calcmode="lin" valueType="num">
                                      <p:cBhvr rctx="PPT">
                                        <p:cTn id="7" dur="250" autoRev="1" fill="hold">
                                          <p:stCondLst>
                                            <p:cond delay="0"/>
                                          </p:stCondLst>
                                        </p:cTn>
                                        <p:tgtEl>
                                          <p:spTgt spid="25648"/>
                                        </p:tgtEl>
                                        <p:attrNameLst>
                                          <p:attrName>ppt_w</p:attrName>
                                        </p:attrNameLst>
                                      </p:cBhvr>
                                    </p:anim>
                                    <p:anim by="(#ppt_w*0.50)" calcmode="lin" valueType="num">
                                      <p:cBhvr>
                                        <p:cTn id="8" dur="250" decel="50000" autoRev="1" fill="hold">
                                          <p:stCondLst>
                                            <p:cond delay="0"/>
                                          </p:stCondLst>
                                        </p:cTn>
                                        <p:tgtEl>
                                          <p:spTgt spid="25648"/>
                                        </p:tgtEl>
                                        <p:attrNameLst>
                                          <p:attrName>ppt_x</p:attrName>
                                        </p:attrNameLst>
                                      </p:cBhvr>
                                    </p:anim>
                                    <p:anim from="(-#ppt_h/2)" to="(#ppt_y)" calcmode="lin" valueType="num">
                                      <p:cBhvr>
                                        <p:cTn id="9" dur="500" fill="hold">
                                          <p:stCondLst>
                                            <p:cond delay="0"/>
                                          </p:stCondLst>
                                        </p:cTn>
                                        <p:tgtEl>
                                          <p:spTgt spid="25648"/>
                                        </p:tgtEl>
                                        <p:attrNameLst>
                                          <p:attrName>ppt_y</p:attrName>
                                        </p:attrNameLst>
                                      </p:cBhvr>
                                    </p:anim>
                                    <p:animRot by="21600000">
                                      <p:cBhvr>
                                        <p:cTn id="10" dur="500" fill="hold">
                                          <p:stCondLst>
                                            <p:cond delay="0"/>
                                          </p:stCondLst>
                                        </p:cTn>
                                        <p:tgtEl>
                                          <p:spTgt spid="25648"/>
                                        </p:tgtEl>
                                        <p:attrNameLst>
                                          <p:attrName>r</p:attrName>
                                        </p:attrNameLst>
                                      </p:cBhvr>
                                    </p:animRot>
                                  </p:childTnLst>
                                </p:cTn>
                              </p:par>
                            </p:childTnLst>
                          </p:cTn>
                        </p:par>
                        <p:par>
                          <p:cTn id="11" fill="hold" nodeType="afterGroup">
                            <p:stCondLst>
                              <p:cond delay="900"/>
                            </p:stCondLst>
                            <p:childTnLst>
                              <p:par>
                                <p:cTn id="12" presetID="26" presetClass="entr" presetSubtype="0" fill="hold" nodeType="afterEffect">
                                  <p:stCondLst>
                                    <p:cond delay="0"/>
                                  </p:stCondLst>
                                  <p:childTnLst>
                                    <p:set>
                                      <p:cBhvr>
                                        <p:cTn id="13" dur="1" fill="hold">
                                          <p:stCondLst>
                                            <p:cond delay="0"/>
                                          </p:stCondLst>
                                        </p:cTn>
                                        <p:tgtEl>
                                          <p:spTgt spid="25646"/>
                                        </p:tgtEl>
                                        <p:attrNameLst>
                                          <p:attrName>style.visibility</p:attrName>
                                        </p:attrNameLst>
                                      </p:cBhvr>
                                      <p:to>
                                        <p:strVal val="visible"/>
                                      </p:to>
                                    </p:set>
                                    <p:animEffect transition="in" filter="wipe(down)">
                                      <p:cBhvr>
                                        <p:cTn id="14" dur="290">
                                          <p:stCondLst>
                                            <p:cond delay="0"/>
                                          </p:stCondLst>
                                        </p:cTn>
                                        <p:tgtEl>
                                          <p:spTgt spid="25646"/>
                                        </p:tgtEl>
                                      </p:cBhvr>
                                    </p:animEffect>
                                    <p:anim calcmode="lin" valueType="num">
                                      <p:cBhvr>
                                        <p:cTn id="15" dur="911" tmFilter="0,0; 0.14,0.36; 0.43,0.73; 0.71,0.91; 1.0,1.0">
                                          <p:stCondLst>
                                            <p:cond delay="0"/>
                                          </p:stCondLst>
                                        </p:cTn>
                                        <p:tgtEl>
                                          <p:spTgt spid="2564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2564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2564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2564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25646"/>
                                        </p:tgtEl>
                                        <p:attrNameLst>
                                          <p:attrName>ppt_y</p:attrName>
                                        </p:attrNameLst>
                                      </p:cBhvr>
                                      <p:tavLst>
                                        <p:tav tm="0" fmla="#ppt_y-sin(pi*$)/81">
                                          <p:val>
                                            <p:fltVal val="0"/>
                                          </p:val>
                                        </p:tav>
                                        <p:tav tm="100000">
                                          <p:val>
                                            <p:fltVal val="1"/>
                                          </p:val>
                                        </p:tav>
                                      </p:tavLst>
                                    </p:anim>
                                    <p:animScale>
                                      <p:cBhvr>
                                        <p:cTn id="20" dur="13">
                                          <p:stCondLst>
                                            <p:cond delay="325"/>
                                          </p:stCondLst>
                                        </p:cTn>
                                        <p:tgtEl>
                                          <p:spTgt spid="25646"/>
                                        </p:tgtEl>
                                      </p:cBhvr>
                                      <p:to x="100000" y="60000"/>
                                    </p:animScale>
                                    <p:animScale>
                                      <p:cBhvr>
                                        <p:cTn id="21" dur="83" decel="50000">
                                          <p:stCondLst>
                                            <p:cond delay="338"/>
                                          </p:stCondLst>
                                        </p:cTn>
                                        <p:tgtEl>
                                          <p:spTgt spid="25646"/>
                                        </p:tgtEl>
                                      </p:cBhvr>
                                      <p:to x="100000" y="100000"/>
                                    </p:animScale>
                                    <p:animScale>
                                      <p:cBhvr>
                                        <p:cTn id="22" dur="13">
                                          <p:stCondLst>
                                            <p:cond delay="656"/>
                                          </p:stCondLst>
                                        </p:cTn>
                                        <p:tgtEl>
                                          <p:spTgt spid="25646"/>
                                        </p:tgtEl>
                                      </p:cBhvr>
                                      <p:to x="100000" y="80000"/>
                                    </p:animScale>
                                    <p:animScale>
                                      <p:cBhvr>
                                        <p:cTn id="23" dur="83" decel="50000">
                                          <p:stCondLst>
                                            <p:cond delay="669"/>
                                          </p:stCondLst>
                                        </p:cTn>
                                        <p:tgtEl>
                                          <p:spTgt spid="25646"/>
                                        </p:tgtEl>
                                      </p:cBhvr>
                                      <p:to x="100000" y="100000"/>
                                    </p:animScale>
                                    <p:animScale>
                                      <p:cBhvr>
                                        <p:cTn id="24" dur="13">
                                          <p:stCondLst>
                                            <p:cond delay="821"/>
                                          </p:stCondLst>
                                        </p:cTn>
                                        <p:tgtEl>
                                          <p:spTgt spid="25646"/>
                                        </p:tgtEl>
                                      </p:cBhvr>
                                      <p:to x="100000" y="90000"/>
                                    </p:animScale>
                                    <p:animScale>
                                      <p:cBhvr>
                                        <p:cTn id="25" dur="83" decel="50000">
                                          <p:stCondLst>
                                            <p:cond delay="834"/>
                                          </p:stCondLst>
                                        </p:cTn>
                                        <p:tgtEl>
                                          <p:spTgt spid="25646"/>
                                        </p:tgtEl>
                                      </p:cBhvr>
                                      <p:to x="100000" y="100000"/>
                                    </p:animScale>
                                    <p:animScale>
                                      <p:cBhvr>
                                        <p:cTn id="26" dur="13">
                                          <p:stCondLst>
                                            <p:cond delay="904"/>
                                          </p:stCondLst>
                                        </p:cTn>
                                        <p:tgtEl>
                                          <p:spTgt spid="25646"/>
                                        </p:tgtEl>
                                      </p:cBhvr>
                                      <p:to x="100000" y="95000"/>
                                    </p:animScale>
                                    <p:animScale>
                                      <p:cBhvr>
                                        <p:cTn id="27" dur="83" decel="50000">
                                          <p:stCondLst>
                                            <p:cond delay="917"/>
                                          </p:stCondLst>
                                        </p:cTn>
                                        <p:tgtEl>
                                          <p:spTgt spid="25646"/>
                                        </p:tgtEl>
                                      </p:cBhvr>
                                      <p:to x="100000" y="100000"/>
                                    </p:animScale>
                                  </p:childTnLst>
                                </p:cTn>
                              </p:par>
                            </p:childTnLst>
                          </p:cTn>
                        </p:par>
                        <p:par>
                          <p:cTn id="28" fill="hold" nodeType="afterGroup">
                            <p:stCondLst>
                              <p:cond delay="1900"/>
                            </p:stCondLst>
                            <p:childTnLst>
                              <p:par>
                                <p:cTn id="29" presetID="22" presetClass="entr" presetSubtype="4" fill="hold" grpId="0" nodeType="afterEffect">
                                  <p:stCondLst>
                                    <p:cond delay="0"/>
                                  </p:stCondLst>
                                  <p:childTnLst>
                                    <p:set>
                                      <p:cBhvr>
                                        <p:cTn id="30" dur="1" fill="hold">
                                          <p:stCondLst>
                                            <p:cond delay="0"/>
                                          </p:stCondLst>
                                        </p:cTn>
                                        <p:tgtEl>
                                          <p:spTgt spid="25647"/>
                                        </p:tgtEl>
                                        <p:attrNameLst>
                                          <p:attrName>style.visibility</p:attrName>
                                        </p:attrNameLst>
                                      </p:cBhvr>
                                      <p:to>
                                        <p:strVal val="visible"/>
                                      </p:to>
                                    </p:set>
                                    <p:animEffect transition="in" filter="wipe(down)">
                                      <p:cBhvr>
                                        <p:cTn id="31" dur="500"/>
                                        <p:tgtEl>
                                          <p:spTgt spid="25647"/>
                                        </p:tgtEl>
                                      </p:cBhvr>
                                    </p:animEffect>
                                  </p:childTnLst>
                                </p:cTn>
                              </p:par>
                            </p:childTnLst>
                          </p:cTn>
                        </p:par>
                        <p:par>
                          <p:cTn id="32" fill="hold" nodeType="afterGroup">
                            <p:stCondLst>
                              <p:cond delay="2400"/>
                            </p:stCondLst>
                            <p:childTnLst>
                              <p:par>
                                <p:cTn id="33" presetID="12" presetClass="entr" presetSubtype="8" fill="hold" nodeType="afterEffect">
                                  <p:stCondLst>
                                    <p:cond delay="0"/>
                                  </p:stCondLst>
                                  <p:childTnLst>
                                    <p:set>
                                      <p:cBhvr>
                                        <p:cTn id="34" dur="1" fill="hold">
                                          <p:stCondLst>
                                            <p:cond delay="0"/>
                                          </p:stCondLst>
                                        </p:cTn>
                                        <p:tgtEl>
                                          <p:spTgt spid="25602"/>
                                        </p:tgtEl>
                                        <p:attrNameLst>
                                          <p:attrName>style.visibility</p:attrName>
                                        </p:attrNameLst>
                                      </p:cBhvr>
                                      <p:to>
                                        <p:strVal val="visible"/>
                                      </p:to>
                                    </p:set>
                                    <p:animEffect transition="in" filter="slide(fromLeft)">
                                      <p:cBhvr>
                                        <p:cTn id="35"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7" grpId="0" autoUpdateAnimBg="0"/>
      <p:bldP spid="256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26627" name="Picture 3" descr="地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588" y="1201738"/>
            <a:ext cx="2155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8"/>
          <p:cNvGrpSpPr>
            <a:grpSpLocks/>
          </p:cNvGrpSpPr>
          <p:nvPr/>
        </p:nvGrpSpPr>
        <p:grpSpPr bwMode="auto">
          <a:xfrm>
            <a:off x="1525588" y="1125538"/>
            <a:ext cx="1771650" cy="1617662"/>
            <a:chOff x="0" y="0"/>
            <a:chExt cx="1088" cy="1088"/>
          </a:xfrm>
        </p:grpSpPr>
        <p:sp>
          <p:nvSpPr>
            <p:cNvPr id="25625" name="Oval 9"/>
            <p:cNvSpPr>
              <a:spLocks noChangeArrowheads="1"/>
            </p:cNvSpPr>
            <p:nvPr/>
          </p:nvSpPr>
          <p:spPr bwMode="auto">
            <a:xfrm>
              <a:off x="0" y="0"/>
              <a:ext cx="1088" cy="1088"/>
            </a:xfrm>
            <a:prstGeom prst="ellipse">
              <a:avLst/>
            </a:prstGeom>
            <a:noFill/>
            <a:ln w="76200">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5626" name="Oval 10"/>
            <p:cNvSpPr>
              <a:spLocks noChangeArrowheads="1"/>
            </p:cNvSpPr>
            <p:nvPr/>
          </p:nvSpPr>
          <p:spPr bwMode="auto">
            <a:xfrm>
              <a:off x="115" y="116"/>
              <a:ext cx="856" cy="856"/>
            </a:xfrm>
            <a:prstGeom prst="ellipse">
              <a:avLst/>
            </a:prstGeom>
            <a:noFill/>
            <a:ln w="117475">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5627" name="Oval 11"/>
            <p:cNvSpPr>
              <a:spLocks noChangeArrowheads="1"/>
            </p:cNvSpPr>
            <p:nvPr/>
          </p:nvSpPr>
          <p:spPr bwMode="auto">
            <a:xfrm>
              <a:off x="289" y="289"/>
              <a:ext cx="510" cy="510"/>
            </a:xfrm>
            <a:prstGeom prst="ellipse">
              <a:avLst/>
            </a:prstGeom>
            <a:noFill/>
            <a:ln w="177800">
              <a:solidFill>
                <a:srgbClr val="FFCC99">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grpSp>
      <p:grpSp>
        <p:nvGrpSpPr>
          <p:cNvPr id="26632" name="Group 12"/>
          <p:cNvGrpSpPr>
            <a:grpSpLocks/>
          </p:cNvGrpSpPr>
          <p:nvPr/>
        </p:nvGrpSpPr>
        <p:grpSpPr bwMode="auto">
          <a:xfrm>
            <a:off x="1982788" y="1174750"/>
            <a:ext cx="1208087" cy="1328738"/>
            <a:chOff x="0" y="0"/>
            <a:chExt cx="898" cy="1081"/>
          </a:xfrm>
        </p:grpSpPr>
        <p:sp>
          <p:nvSpPr>
            <p:cNvPr id="25623" name="Oval 13"/>
            <p:cNvSpPr>
              <a:spLocks noChangeArrowheads="1"/>
            </p:cNvSpPr>
            <p:nvPr/>
          </p:nvSpPr>
          <p:spPr bwMode="auto">
            <a:xfrm rot="66259" flipH="1">
              <a:off x="347" y="0"/>
              <a:ext cx="234" cy="228"/>
            </a:xfrm>
            <a:prstGeom prst="ellipse">
              <a:avLst/>
            </a:prstGeom>
            <a:solidFill>
              <a:srgbClr val="99CC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wrap="none" anchor="ctr">
              <a:flatTx/>
            </a:bodyPr>
            <a:lstStyle/>
            <a:p>
              <a:pPr algn="l" eaLnBrk="1" fontAlgn="base" hangingPunct="1"/>
              <a:endParaRPr lang="zh-CN" altLang="en-US" sz="1800">
                <a:latin typeface="Arial" pitchFamily="34" charset="0"/>
                <a:ea typeface="宋体" pitchFamily="2" charset="-122"/>
              </a:endParaRPr>
            </a:p>
          </p:txBody>
        </p:sp>
        <p:sp>
          <p:nvSpPr>
            <p:cNvPr id="25624" name="Freeform 14"/>
            <p:cNvSpPr>
              <a:spLocks/>
            </p:cNvSpPr>
            <p:nvPr/>
          </p:nvSpPr>
          <p:spPr bwMode="auto">
            <a:xfrm rot="66259" flipH="1">
              <a:off x="0" y="7"/>
              <a:ext cx="898" cy="1074"/>
            </a:xfrm>
            <a:custGeom>
              <a:avLst/>
              <a:gdLst>
                <a:gd name="T0" fmla="*/ 27 w 3312"/>
                <a:gd name="T1" fmla="*/ 14 h 3962"/>
                <a:gd name="T2" fmla="*/ 33 w 3312"/>
                <a:gd name="T3" fmla="*/ 18 h 3962"/>
                <a:gd name="T4" fmla="*/ 39 w 3312"/>
                <a:gd name="T5" fmla="*/ 14 h 3962"/>
                <a:gd name="T6" fmla="*/ 59 w 3312"/>
                <a:gd name="T7" fmla="*/ 1 h 3962"/>
                <a:gd name="T8" fmla="*/ 64 w 3312"/>
                <a:gd name="T9" fmla="*/ 2 h 3962"/>
                <a:gd name="T10" fmla="*/ 61 w 3312"/>
                <a:gd name="T11" fmla="*/ 9 h 3962"/>
                <a:gd name="T12" fmla="*/ 43 w 3312"/>
                <a:gd name="T13" fmla="*/ 21 h 3962"/>
                <a:gd name="T14" fmla="*/ 49 w 3312"/>
                <a:gd name="T15" fmla="*/ 47 h 3962"/>
                <a:gd name="T16" fmla="*/ 45 w 3312"/>
                <a:gd name="T17" fmla="*/ 49 h 3962"/>
                <a:gd name="T18" fmla="*/ 52 w 3312"/>
                <a:gd name="T19" fmla="*/ 72 h 3962"/>
                <a:gd name="T20" fmla="*/ 51 w 3312"/>
                <a:gd name="T21" fmla="*/ 78 h 3962"/>
                <a:gd name="T22" fmla="*/ 44 w 3312"/>
                <a:gd name="T23" fmla="*/ 73 h 3962"/>
                <a:gd name="T24" fmla="*/ 36 w 3312"/>
                <a:gd name="T25" fmla="*/ 50 h 3962"/>
                <a:gd name="T26" fmla="*/ 28 w 3312"/>
                <a:gd name="T27" fmla="*/ 50 h 3962"/>
                <a:gd name="T28" fmla="*/ 21 w 3312"/>
                <a:gd name="T29" fmla="*/ 73 h 3962"/>
                <a:gd name="T30" fmla="*/ 16 w 3312"/>
                <a:gd name="T31" fmla="*/ 78 h 3962"/>
                <a:gd name="T32" fmla="*/ 14 w 3312"/>
                <a:gd name="T33" fmla="*/ 71 h 3962"/>
                <a:gd name="T34" fmla="*/ 20 w 3312"/>
                <a:gd name="T35" fmla="*/ 49 h 3962"/>
                <a:gd name="T36" fmla="*/ 15 w 3312"/>
                <a:gd name="T37" fmla="*/ 48 h 3962"/>
                <a:gd name="T38" fmla="*/ 23 w 3312"/>
                <a:gd name="T39" fmla="*/ 21 h 3962"/>
                <a:gd name="T40" fmla="*/ 3 w 3312"/>
                <a:gd name="T41" fmla="*/ 10 h 3962"/>
                <a:gd name="T42" fmla="*/ 1 w 3312"/>
                <a:gd name="T43" fmla="*/ 4 h 3962"/>
                <a:gd name="T44" fmla="*/ 8 w 3312"/>
                <a:gd name="T45" fmla="*/ 3 h 3962"/>
                <a:gd name="T46" fmla="*/ 27 w 3312"/>
                <a:gd name="T47" fmla="*/ 14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99CC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a:flatTx/>
            </a:bodyPr>
            <a:lstStyle/>
            <a:p>
              <a:endParaRPr lang="zh-CN" altLang="en-US"/>
            </a:p>
          </p:txBody>
        </p:sp>
      </p:grpSp>
      <p:pic>
        <p:nvPicPr>
          <p:cNvPr id="26635" name="AutoShap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039938"/>
            <a:ext cx="28940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AutoShap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3" y="1658938"/>
            <a:ext cx="25781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矩形 28"/>
          <p:cNvSpPr>
            <a:spLocks noChangeArrowheads="1"/>
          </p:cNvSpPr>
          <p:nvPr/>
        </p:nvSpPr>
        <p:spPr bwMode="auto">
          <a:xfrm>
            <a:off x="1141413" y="2784475"/>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6638" name="Text Box 14"/>
          <p:cNvSpPr txBox="1">
            <a:spLocks noChangeArrowheads="1"/>
          </p:cNvSpPr>
          <p:nvPr/>
        </p:nvSpPr>
        <p:spPr bwMode="auto">
          <a:xfrm>
            <a:off x="1370013" y="203993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a:solidFill>
                  <a:srgbClr val="FFFFFF"/>
                </a:solidFill>
                <a:latin typeface="Arial" pitchFamily="34" charset="0"/>
                <a:ea typeface="黑体" pitchFamily="49" charset="-122"/>
              </a:rPr>
              <a:t>输入标题</a:t>
            </a:r>
          </a:p>
        </p:txBody>
      </p:sp>
      <p:pic>
        <p:nvPicPr>
          <p:cNvPr id="26639" name="AutoShap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988" y="2720975"/>
            <a:ext cx="30353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0" name="Group 4"/>
          <p:cNvGrpSpPr>
            <a:grpSpLocks/>
          </p:cNvGrpSpPr>
          <p:nvPr/>
        </p:nvGrpSpPr>
        <p:grpSpPr bwMode="auto">
          <a:xfrm>
            <a:off x="6402388" y="1430338"/>
            <a:ext cx="1770062" cy="1619250"/>
            <a:chOff x="0" y="0"/>
            <a:chExt cx="1088" cy="1088"/>
          </a:xfrm>
        </p:grpSpPr>
        <p:sp>
          <p:nvSpPr>
            <p:cNvPr id="25620" name="Oval 5"/>
            <p:cNvSpPr>
              <a:spLocks noChangeArrowheads="1"/>
            </p:cNvSpPr>
            <p:nvPr/>
          </p:nvSpPr>
          <p:spPr bwMode="auto">
            <a:xfrm>
              <a:off x="0" y="0"/>
              <a:ext cx="1088" cy="1088"/>
            </a:xfrm>
            <a:prstGeom prst="ellipse">
              <a:avLst/>
            </a:prstGeom>
            <a:noFill/>
            <a:ln w="76200">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5621" name="Oval 6"/>
            <p:cNvSpPr>
              <a:spLocks noChangeArrowheads="1"/>
            </p:cNvSpPr>
            <p:nvPr/>
          </p:nvSpPr>
          <p:spPr bwMode="auto">
            <a:xfrm>
              <a:off x="115" y="116"/>
              <a:ext cx="856" cy="856"/>
            </a:xfrm>
            <a:prstGeom prst="ellipse">
              <a:avLst/>
            </a:prstGeom>
            <a:noFill/>
            <a:ln w="117475">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sp>
          <p:nvSpPr>
            <p:cNvPr id="25622" name="Oval 7"/>
            <p:cNvSpPr>
              <a:spLocks noChangeArrowheads="1"/>
            </p:cNvSpPr>
            <p:nvPr/>
          </p:nvSpPr>
          <p:spPr bwMode="auto">
            <a:xfrm>
              <a:off x="289" y="289"/>
              <a:ext cx="510" cy="510"/>
            </a:xfrm>
            <a:prstGeom prst="ellipse">
              <a:avLst/>
            </a:prstGeom>
            <a:noFill/>
            <a:ln w="177800">
              <a:solidFill>
                <a:srgbClr val="FFCC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1" fontAlgn="base" hangingPunct="1"/>
              <a:endParaRPr lang="zh-CN" altLang="en-US" sz="1800">
                <a:latin typeface="Arial" pitchFamily="34" charset="0"/>
                <a:ea typeface="宋体" pitchFamily="2" charset="-122"/>
              </a:endParaRPr>
            </a:p>
          </p:txBody>
        </p:sp>
      </p:grpSp>
      <p:grpSp>
        <p:nvGrpSpPr>
          <p:cNvPr id="26644" name="Group 16"/>
          <p:cNvGrpSpPr>
            <a:grpSpLocks/>
          </p:cNvGrpSpPr>
          <p:nvPr/>
        </p:nvGrpSpPr>
        <p:grpSpPr bwMode="auto">
          <a:xfrm>
            <a:off x="7164388" y="1552575"/>
            <a:ext cx="1003300" cy="1306513"/>
            <a:chOff x="0" y="0"/>
            <a:chExt cx="746" cy="1061"/>
          </a:xfrm>
        </p:grpSpPr>
        <p:sp>
          <p:nvSpPr>
            <p:cNvPr id="25618" name="Oval 17"/>
            <p:cNvSpPr>
              <a:spLocks noChangeArrowheads="1"/>
            </p:cNvSpPr>
            <p:nvPr/>
          </p:nvSpPr>
          <p:spPr bwMode="auto">
            <a:xfrm rot="381936" flipH="1">
              <a:off x="217" y="0"/>
              <a:ext cx="230" cy="225"/>
            </a:xfrm>
            <a:prstGeom prst="ellipse">
              <a:avLst/>
            </a:prstGeom>
            <a:solidFill>
              <a:srgbClr val="00FF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wrap="none" anchor="ctr">
              <a:flatTx/>
            </a:bodyPr>
            <a:lstStyle/>
            <a:p>
              <a:pPr algn="l" eaLnBrk="1" fontAlgn="base" hangingPunct="1"/>
              <a:endParaRPr lang="zh-CN" altLang="en-US" sz="1800">
                <a:latin typeface="Arial" pitchFamily="34" charset="0"/>
                <a:ea typeface="宋体" pitchFamily="2" charset="-122"/>
              </a:endParaRPr>
            </a:p>
          </p:txBody>
        </p:sp>
        <p:sp>
          <p:nvSpPr>
            <p:cNvPr id="25619" name="Freeform 18"/>
            <p:cNvSpPr>
              <a:spLocks/>
            </p:cNvSpPr>
            <p:nvPr/>
          </p:nvSpPr>
          <p:spPr bwMode="auto">
            <a:xfrm>
              <a:off x="0" y="171"/>
              <a:ext cx="746" cy="890"/>
            </a:xfrm>
            <a:custGeom>
              <a:avLst/>
              <a:gdLst>
                <a:gd name="T0" fmla="*/ 440 w 746"/>
                <a:gd name="T1" fmla="*/ 32 h 890"/>
                <a:gd name="T2" fmla="*/ 352 w 746"/>
                <a:gd name="T3" fmla="*/ 74 h 890"/>
                <a:gd name="T4" fmla="*/ 283 w 746"/>
                <a:gd name="T5" fmla="*/ 0 h 890"/>
                <a:gd name="T6" fmla="*/ 224 w 746"/>
                <a:gd name="T7" fmla="*/ 37 h 890"/>
                <a:gd name="T8" fmla="*/ 42 w 746"/>
                <a:gd name="T9" fmla="*/ 273 h 890"/>
                <a:gd name="T10" fmla="*/ 75 w 746"/>
                <a:gd name="T11" fmla="*/ 363 h 890"/>
                <a:gd name="T12" fmla="*/ 216 w 746"/>
                <a:gd name="T13" fmla="*/ 91 h 890"/>
                <a:gd name="T14" fmla="*/ 87 w 746"/>
                <a:gd name="T15" fmla="*/ 426 h 890"/>
                <a:gd name="T16" fmla="*/ 145 w 746"/>
                <a:gd name="T17" fmla="*/ 449 h 890"/>
                <a:gd name="T18" fmla="*/ 16 w 746"/>
                <a:gd name="T19" fmla="*/ 742 h 890"/>
                <a:gd name="T20" fmla="*/ 24 w 746"/>
                <a:gd name="T21" fmla="*/ 835 h 890"/>
                <a:gd name="T22" fmla="*/ 113 w 746"/>
                <a:gd name="T23" fmla="*/ 784 h 890"/>
                <a:gd name="T24" fmla="*/ 265 w 746"/>
                <a:gd name="T25" fmla="*/ 488 h 890"/>
                <a:gd name="T26" fmla="*/ 365 w 746"/>
                <a:gd name="T27" fmla="*/ 501 h 890"/>
                <a:gd name="T28" fmla="*/ 425 w 746"/>
                <a:gd name="T29" fmla="*/ 818 h 890"/>
                <a:gd name="T30" fmla="*/ 488 w 746"/>
                <a:gd name="T31" fmla="*/ 888 h 890"/>
                <a:gd name="T32" fmla="*/ 530 w 746"/>
                <a:gd name="T33" fmla="*/ 799 h 890"/>
                <a:gd name="T34" fmla="*/ 474 w 746"/>
                <a:gd name="T35" fmla="*/ 491 h 890"/>
                <a:gd name="T36" fmla="*/ 545 w 746"/>
                <a:gd name="T37" fmla="*/ 481 h 890"/>
                <a:gd name="T38" fmla="*/ 481 w 746"/>
                <a:gd name="T39" fmla="*/ 120 h 890"/>
                <a:gd name="T40" fmla="*/ 607 w 746"/>
                <a:gd name="T41" fmla="*/ 407 h 890"/>
                <a:gd name="T42" fmla="*/ 704 w 746"/>
                <a:gd name="T43" fmla="*/ 445 h 890"/>
                <a:gd name="T44" fmla="*/ 720 w 746"/>
                <a:gd name="T45" fmla="*/ 344 h 890"/>
                <a:gd name="T46" fmla="*/ 537 w 746"/>
                <a:gd name="T47" fmla="*/ 37 h 890"/>
                <a:gd name="T48" fmla="*/ 440 w 746"/>
                <a:gd name="T49" fmla="*/ 32 h 8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6"/>
                <a:gd name="T76" fmla="*/ 0 h 890"/>
                <a:gd name="T77" fmla="*/ 746 w 746"/>
                <a:gd name="T78" fmla="*/ 890 h 8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6" h="890">
                  <a:moveTo>
                    <a:pt x="440" y="32"/>
                  </a:moveTo>
                  <a:cubicBezTo>
                    <a:pt x="429" y="59"/>
                    <a:pt x="390" y="76"/>
                    <a:pt x="352" y="74"/>
                  </a:cubicBezTo>
                  <a:cubicBezTo>
                    <a:pt x="312" y="67"/>
                    <a:pt x="291" y="25"/>
                    <a:pt x="283" y="0"/>
                  </a:cubicBezTo>
                  <a:cubicBezTo>
                    <a:pt x="283" y="0"/>
                    <a:pt x="246" y="16"/>
                    <a:pt x="224" y="37"/>
                  </a:cubicBezTo>
                  <a:cubicBezTo>
                    <a:pt x="201" y="58"/>
                    <a:pt x="58" y="243"/>
                    <a:pt x="42" y="273"/>
                  </a:cubicBezTo>
                  <a:cubicBezTo>
                    <a:pt x="36" y="305"/>
                    <a:pt x="84" y="395"/>
                    <a:pt x="75" y="363"/>
                  </a:cubicBezTo>
                  <a:cubicBezTo>
                    <a:pt x="66" y="333"/>
                    <a:pt x="215" y="82"/>
                    <a:pt x="216" y="91"/>
                  </a:cubicBezTo>
                  <a:lnTo>
                    <a:pt x="87" y="426"/>
                  </a:lnTo>
                  <a:lnTo>
                    <a:pt x="145" y="449"/>
                  </a:lnTo>
                  <a:lnTo>
                    <a:pt x="16" y="742"/>
                  </a:lnTo>
                  <a:cubicBezTo>
                    <a:pt x="1" y="787"/>
                    <a:pt x="0" y="819"/>
                    <a:pt x="24" y="835"/>
                  </a:cubicBezTo>
                  <a:cubicBezTo>
                    <a:pt x="59" y="848"/>
                    <a:pt x="91" y="826"/>
                    <a:pt x="113" y="784"/>
                  </a:cubicBezTo>
                  <a:cubicBezTo>
                    <a:pt x="154" y="720"/>
                    <a:pt x="234" y="534"/>
                    <a:pt x="265" y="488"/>
                  </a:cubicBezTo>
                  <a:lnTo>
                    <a:pt x="365" y="501"/>
                  </a:lnTo>
                  <a:cubicBezTo>
                    <a:pt x="377" y="565"/>
                    <a:pt x="407" y="754"/>
                    <a:pt x="425" y="818"/>
                  </a:cubicBezTo>
                  <a:cubicBezTo>
                    <a:pt x="434" y="855"/>
                    <a:pt x="457" y="890"/>
                    <a:pt x="488" y="888"/>
                  </a:cubicBezTo>
                  <a:cubicBezTo>
                    <a:pt x="512" y="876"/>
                    <a:pt x="536" y="867"/>
                    <a:pt x="530" y="799"/>
                  </a:cubicBezTo>
                  <a:lnTo>
                    <a:pt x="474" y="491"/>
                  </a:lnTo>
                  <a:lnTo>
                    <a:pt x="545" y="481"/>
                  </a:lnTo>
                  <a:lnTo>
                    <a:pt x="481" y="120"/>
                  </a:lnTo>
                  <a:lnTo>
                    <a:pt x="607" y="407"/>
                  </a:lnTo>
                  <a:cubicBezTo>
                    <a:pt x="643" y="460"/>
                    <a:pt x="687" y="456"/>
                    <a:pt x="704" y="445"/>
                  </a:cubicBezTo>
                  <a:cubicBezTo>
                    <a:pt x="746" y="429"/>
                    <a:pt x="731" y="390"/>
                    <a:pt x="720" y="344"/>
                  </a:cubicBezTo>
                  <a:cubicBezTo>
                    <a:pt x="698" y="307"/>
                    <a:pt x="586" y="29"/>
                    <a:pt x="537" y="37"/>
                  </a:cubicBezTo>
                  <a:lnTo>
                    <a:pt x="440" y="32"/>
                  </a:lnTo>
                  <a:close/>
                </a:path>
              </a:pathLst>
            </a:custGeom>
            <a:solidFill>
              <a:srgbClr val="00FF00"/>
            </a:solidFill>
            <a:ln w="9525">
              <a:round/>
              <a:headEnd/>
              <a:tailEnd/>
            </a:ln>
            <a:scene3d>
              <a:camera prst="legacyPerspectiveFront">
                <a:rot lat="20099993" lon="1500000" rev="0"/>
              </a:camera>
              <a:lightRig rig="legacyFlat2" dir="t"/>
            </a:scene3d>
            <a:sp3d extrusionH="100000" prstMaterial="legacyMatte">
              <a:bevelT w="13500" h="13500" prst="angle"/>
              <a:bevelB w="13500" h="13500" prst="angle"/>
              <a:extrusionClr>
                <a:srgbClr val="FFB219"/>
              </a:extrusionClr>
            </a:sp3d>
          </p:spPr>
          <p:txBody>
            <a:bodyPr>
              <a:flatTx/>
            </a:bodyPr>
            <a:lstStyle/>
            <a:p>
              <a:endParaRPr lang="zh-CN" altLang="en-US"/>
            </a:p>
          </p:txBody>
        </p:sp>
      </p:grpSp>
      <p:pic>
        <p:nvPicPr>
          <p:cNvPr id="26647" name="AutoShap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1350" y="2198688"/>
            <a:ext cx="2571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8" name="Text Box 24"/>
          <p:cNvSpPr txBox="1">
            <a:spLocks noChangeArrowheads="1"/>
          </p:cNvSpPr>
          <p:nvPr/>
        </p:nvSpPr>
        <p:spPr bwMode="auto">
          <a:xfrm>
            <a:off x="6326188" y="257333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a:solidFill>
                  <a:srgbClr val="FFFFFF"/>
                </a:solidFill>
                <a:latin typeface="Arial" pitchFamily="34" charset="0"/>
                <a:ea typeface="黑体" pitchFamily="49" charset="-122"/>
              </a:rPr>
              <a:t>输入标题</a:t>
            </a:r>
          </a:p>
        </p:txBody>
      </p:sp>
      <p:sp>
        <p:nvSpPr>
          <p:cNvPr id="26649" name="矩形 28"/>
          <p:cNvSpPr>
            <a:spLocks noChangeArrowheads="1"/>
          </p:cNvSpPr>
          <p:nvPr/>
        </p:nvSpPr>
        <p:spPr bwMode="auto">
          <a:xfrm>
            <a:off x="1141413" y="3411538"/>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6650" name="矩形 28"/>
          <p:cNvSpPr>
            <a:spLocks noChangeArrowheads="1"/>
          </p:cNvSpPr>
          <p:nvPr/>
        </p:nvSpPr>
        <p:spPr bwMode="auto">
          <a:xfrm>
            <a:off x="6021388" y="3259138"/>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
        <p:nvSpPr>
          <p:cNvPr id="26651" name="矩形 28"/>
          <p:cNvSpPr>
            <a:spLocks noChangeArrowheads="1"/>
          </p:cNvSpPr>
          <p:nvPr/>
        </p:nvSpPr>
        <p:spPr bwMode="auto">
          <a:xfrm>
            <a:off x="6021388" y="3886200"/>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endParaRPr lang="en-US" altLang="zh-CN" sz="1600">
              <a:solidFill>
                <a:srgbClr val="000000"/>
              </a:solidFill>
              <a:latin typeface="宋体" pitchFamily="2" charset="-122"/>
              <a:ea typeface="宋体" pitchFamily="2" charset="-122"/>
            </a:endParaRPr>
          </a:p>
          <a:p>
            <a:pPr marL="0" lvl="2" defTabSz="912813" fontAlgn="base">
              <a:buClr>
                <a:srgbClr val="0070C0"/>
              </a:buClr>
              <a:buSzPct val="80000"/>
              <a:tabLst>
                <a:tab pos="136525" algn="l"/>
              </a:tabLst>
            </a:pPr>
            <a:r>
              <a:rPr lang="zh-CN" altLang="en-US" sz="1600">
                <a:solidFill>
                  <a:srgbClr val="000000"/>
                </a:solidFill>
                <a:latin typeface="宋体" pitchFamily="2" charset="-122"/>
                <a:ea typeface="宋体" pitchFamily="2" charset="-122"/>
              </a:rPr>
              <a:t>点击添加文本</a:t>
            </a:r>
          </a:p>
        </p:txBody>
      </p:sp>
    </p:spTree>
  </p:cSld>
  <p:clrMapOvr>
    <a:masterClrMapping/>
  </p:clrMapOvr>
  <p:transition spd="med" advTm="1382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6626"/>
                                        </p:tgtEl>
                                        <p:attrNameLst>
                                          <p:attrName>style.visibility</p:attrName>
                                        </p:attrNameLst>
                                      </p:cBhvr>
                                      <p:to>
                                        <p:strVal val="visible"/>
                                      </p:to>
                                    </p:set>
                                    <p:anim by="(-#ppt_w*2)" calcmode="lin" valueType="num">
                                      <p:cBhvr rctx="PPT">
                                        <p:cTn id="7" dur="250" autoRev="1" fill="hold">
                                          <p:stCondLst>
                                            <p:cond delay="0"/>
                                          </p:stCondLst>
                                        </p:cTn>
                                        <p:tgtEl>
                                          <p:spTgt spid="26626"/>
                                        </p:tgtEl>
                                        <p:attrNameLst>
                                          <p:attrName>ppt_w</p:attrName>
                                        </p:attrNameLst>
                                      </p:cBhvr>
                                    </p:anim>
                                    <p:anim by="(#ppt_w*0.50)" calcmode="lin" valueType="num">
                                      <p:cBhvr>
                                        <p:cTn id="8" dur="250" decel="50000" autoRev="1" fill="hold">
                                          <p:stCondLst>
                                            <p:cond delay="0"/>
                                          </p:stCondLst>
                                        </p:cTn>
                                        <p:tgtEl>
                                          <p:spTgt spid="26626"/>
                                        </p:tgtEl>
                                        <p:attrNameLst>
                                          <p:attrName>ppt_x</p:attrName>
                                        </p:attrNameLst>
                                      </p:cBhvr>
                                    </p:anim>
                                    <p:anim from="(-#ppt_h/2)" to="(#ppt_y)" calcmode="lin" valueType="num">
                                      <p:cBhvr>
                                        <p:cTn id="9" dur="500" fill="hold">
                                          <p:stCondLst>
                                            <p:cond delay="0"/>
                                          </p:stCondLst>
                                        </p:cTn>
                                        <p:tgtEl>
                                          <p:spTgt spid="26626"/>
                                        </p:tgtEl>
                                        <p:attrNameLst>
                                          <p:attrName>ppt_y</p:attrName>
                                        </p:attrNameLst>
                                      </p:cBhvr>
                                    </p:anim>
                                    <p:animRot by="21600000">
                                      <p:cBhvr>
                                        <p:cTn id="10" dur="500" fill="hold">
                                          <p:stCondLst>
                                            <p:cond delay="0"/>
                                          </p:stCondLst>
                                        </p:cTn>
                                        <p:tgtEl>
                                          <p:spTgt spid="26626"/>
                                        </p:tgtEl>
                                        <p:attrNameLst>
                                          <p:attrName>r</p:attrName>
                                        </p:attrNameLst>
                                      </p:cBhvr>
                                    </p:animRot>
                                  </p:childTnLst>
                                </p:cTn>
                              </p:par>
                            </p:childTnLst>
                          </p:cTn>
                        </p:par>
                        <p:par>
                          <p:cTn id="11" fill="hold" nodeType="afterGroup">
                            <p:stCondLst>
                              <p:cond delay="900"/>
                            </p:stCondLst>
                            <p:childTnLst>
                              <p:par>
                                <p:cTn id="12" presetID="49" presetClass="entr" presetSubtype="0" decel="100000" fill="hold" nodeType="afterEffect">
                                  <p:stCondLst>
                                    <p:cond delay="0"/>
                                  </p:stCondLst>
                                  <p:childTnLst>
                                    <p:set>
                                      <p:cBhvr>
                                        <p:cTn id="13" dur="1" fill="hold">
                                          <p:stCondLst>
                                            <p:cond delay="0"/>
                                          </p:stCondLst>
                                        </p:cTn>
                                        <p:tgtEl>
                                          <p:spTgt spid="26627"/>
                                        </p:tgtEl>
                                        <p:attrNameLst>
                                          <p:attrName>style.visibility</p:attrName>
                                        </p:attrNameLst>
                                      </p:cBhvr>
                                      <p:to>
                                        <p:strVal val="visible"/>
                                      </p:to>
                                    </p:set>
                                    <p:anim calcmode="lin" valueType="num">
                                      <p:cBhvr>
                                        <p:cTn id="14" dur="500" fill="hold"/>
                                        <p:tgtEl>
                                          <p:spTgt spid="26627"/>
                                        </p:tgtEl>
                                        <p:attrNameLst>
                                          <p:attrName>ppt_w</p:attrName>
                                        </p:attrNameLst>
                                      </p:cBhvr>
                                      <p:tavLst>
                                        <p:tav tm="0">
                                          <p:val>
                                            <p:fltVal val="0"/>
                                          </p:val>
                                        </p:tav>
                                        <p:tav tm="100000">
                                          <p:val>
                                            <p:strVal val="#ppt_w"/>
                                          </p:val>
                                        </p:tav>
                                      </p:tavLst>
                                    </p:anim>
                                    <p:anim calcmode="lin" valueType="num">
                                      <p:cBhvr>
                                        <p:cTn id="15" dur="500" fill="hold"/>
                                        <p:tgtEl>
                                          <p:spTgt spid="26627"/>
                                        </p:tgtEl>
                                        <p:attrNameLst>
                                          <p:attrName>ppt_h</p:attrName>
                                        </p:attrNameLst>
                                      </p:cBhvr>
                                      <p:tavLst>
                                        <p:tav tm="0">
                                          <p:val>
                                            <p:fltVal val="0"/>
                                          </p:val>
                                        </p:tav>
                                        <p:tav tm="100000">
                                          <p:val>
                                            <p:strVal val="#ppt_h"/>
                                          </p:val>
                                        </p:tav>
                                      </p:tavLst>
                                    </p:anim>
                                    <p:anim calcmode="lin" valueType="num">
                                      <p:cBhvr>
                                        <p:cTn id="16" dur="500" fill="hold"/>
                                        <p:tgtEl>
                                          <p:spTgt spid="26627"/>
                                        </p:tgtEl>
                                        <p:attrNameLst>
                                          <p:attrName>style.rotation</p:attrName>
                                        </p:attrNameLst>
                                      </p:cBhvr>
                                      <p:tavLst>
                                        <p:tav tm="0">
                                          <p:val>
                                            <p:fltVal val="360"/>
                                          </p:val>
                                        </p:tav>
                                        <p:tav tm="100000">
                                          <p:val>
                                            <p:fltVal val="0"/>
                                          </p:val>
                                        </p:tav>
                                      </p:tavLst>
                                    </p:anim>
                                    <p:animEffect transition="in" filter="fade">
                                      <p:cBhvr>
                                        <p:cTn id="17" dur="500"/>
                                        <p:tgtEl>
                                          <p:spTgt spid="26627"/>
                                        </p:tgtEl>
                                      </p:cBhvr>
                                    </p:animEffect>
                                  </p:childTnLst>
                                </p:cTn>
                              </p:par>
                            </p:childTnLst>
                          </p:cTn>
                        </p:par>
                        <p:par>
                          <p:cTn id="18" fill="hold" nodeType="afterGroup">
                            <p:stCondLst>
                              <p:cond delay="1400"/>
                            </p:stCondLst>
                            <p:childTnLst>
                              <p:par>
                                <p:cTn id="19" presetID="20" presetClass="entr" presetSubtype="0" fill="hold" nodeType="afterEffect">
                                  <p:stCondLst>
                                    <p:cond delay="0"/>
                                  </p:stCondLst>
                                  <p:childTnLst>
                                    <p:set>
                                      <p:cBhvr>
                                        <p:cTn id="20" dur="1" fill="hold">
                                          <p:stCondLst>
                                            <p:cond delay="0"/>
                                          </p:stCondLst>
                                        </p:cTn>
                                        <p:tgtEl>
                                          <p:spTgt spid="26636"/>
                                        </p:tgtEl>
                                        <p:attrNameLst>
                                          <p:attrName>style.visibility</p:attrName>
                                        </p:attrNameLst>
                                      </p:cBhvr>
                                      <p:to>
                                        <p:strVal val="visible"/>
                                      </p:to>
                                    </p:set>
                                    <p:animEffect transition="in" filter="wedge">
                                      <p:cBhvr>
                                        <p:cTn id="21" dur="1000"/>
                                        <p:tgtEl>
                                          <p:spTgt spid="26636"/>
                                        </p:tgtEl>
                                      </p:cBhvr>
                                    </p:animEffect>
                                  </p:childTnLst>
                                </p:cTn>
                              </p:par>
                            </p:childTnLst>
                          </p:cTn>
                        </p:par>
                        <p:par>
                          <p:cTn id="22" fill="hold" nodeType="afterGroup">
                            <p:stCondLst>
                              <p:cond delay="2400"/>
                            </p:stCondLst>
                            <p:childTnLst>
                              <p:par>
                                <p:cTn id="23" presetID="38" presetClass="entr" presetSubtype="0" accel="50000" fill="hold" grpId="0" nodeType="afterEffect">
                                  <p:stCondLst>
                                    <p:cond delay="0"/>
                                  </p:stCondLst>
                                  <p:iterate type="lt">
                                    <p:tmPct val="50000"/>
                                  </p:iterate>
                                  <p:childTnLst>
                                    <p:set>
                                      <p:cBhvr>
                                        <p:cTn id="24" dur="1" fill="hold">
                                          <p:stCondLst>
                                            <p:cond delay="0"/>
                                          </p:stCondLst>
                                        </p:cTn>
                                        <p:tgtEl>
                                          <p:spTgt spid="26638"/>
                                        </p:tgtEl>
                                        <p:attrNameLst>
                                          <p:attrName>style.visibility</p:attrName>
                                        </p:attrNameLst>
                                      </p:cBhvr>
                                      <p:to>
                                        <p:strVal val="visible"/>
                                      </p:to>
                                    </p:set>
                                    <p:set>
                                      <p:cBhvr>
                                        <p:cTn id="25" dur="228" fill="hold">
                                          <p:stCondLst>
                                            <p:cond delay="0"/>
                                          </p:stCondLst>
                                        </p:cTn>
                                        <p:tgtEl>
                                          <p:spTgt spid="26638"/>
                                        </p:tgtEl>
                                        <p:attrNameLst>
                                          <p:attrName>style.rotation</p:attrName>
                                        </p:attrNameLst>
                                      </p:cBhvr>
                                      <p:to>
                                        <p:strVal val="-45.0"/>
                                      </p:to>
                                    </p:set>
                                    <p:anim calcmode="lin" valueType="num">
                                      <p:cBhvr>
                                        <p:cTn id="26" dur="228" fill="hold">
                                          <p:stCondLst>
                                            <p:cond delay="228"/>
                                          </p:stCondLst>
                                        </p:cTn>
                                        <p:tgtEl>
                                          <p:spTgt spid="26638"/>
                                        </p:tgtEl>
                                        <p:attrNameLst>
                                          <p:attrName>style.rotation</p:attrName>
                                        </p:attrNameLst>
                                      </p:cBhvr>
                                      <p:tavLst>
                                        <p:tav tm="0">
                                          <p:val>
                                            <p:fltVal val="-45"/>
                                          </p:val>
                                        </p:tav>
                                        <p:tav tm="69900">
                                          <p:val>
                                            <p:fltVal val="45"/>
                                          </p:val>
                                        </p:tav>
                                        <p:tav tm="100000">
                                          <p:val>
                                            <p:fltVal val="0"/>
                                          </p:val>
                                        </p:tav>
                                      </p:tavLst>
                                    </p:anim>
                                    <p:anim calcmode="lin" valueType="num">
                                      <p:cBhvr>
                                        <p:cTn id="27" dur="228" fill="hold">
                                          <p:stCondLst>
                                            <p:cond delay="0"/>
                                          </p:stCondLst>
                                        </p:cTn>
                                        <p:tgtEl>
                                          <p:spTgt spid="26638"/>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8"/>
                                          </p:stCondLst>
                                        </p:cTn>
                                        <p:tgtEl>
                                          <p:spTgt spid="26638"/>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26638"/>
                                        </p:tgtEl>
                                        <p:attrNameLst>
                                          <p:attrName>ppt_y</p:attrName>
                                        </p:attrNameLst>
                                      </p:cBhvr>
                                      <p:tavLst>
                                        <p:tav tm="0">
                                          <p:val>
                                            <p:strVal val="#ppt_y-(0.354*#ppt_w-0.172*#ppt_h)"/>
                                          </p:val>
                                        </p:tav>
                                        <p:tav tm="100000">
                                          <p:val>
                                            <p:strVal val="#ppt_y"/>
                                          </p:val>
                                        </p:tav>
                                      </p:tavLst>
                                    </p:anim>
                                  </p:childTnLst>
                                </p:cTn>
                              </p:par>
                            </p:childTnLst>
                          </p:cTn>
                        </p:par>
                        <p:par>
                          <p:cTn id="30" fill="hold" nodeType="afterGroup">
                            <p:stCondLst>
                              <p:cond delay="3650"/>
                            </p:stCondLst>
                            <p:childTnLst>
                              <p:par>
                                <p:cTn id="31" presetID="47" presetClass="entr" presetSubtype="0" fill="hold" nodeType="afterEffect">
                                  <p:stCondLst>
                                    <p:cond delay="0"/>
                                  </p:stCondLst>
                                  <p:childTnLst>
                                    <p:set>
                                      <p:cBhvr>
                                        <p:cTn id="32" dur="1" fill="hold">
                                          <p:stCondLst>
                                            <p:cond delay="0"/>
                                          </p:stCondLst>
                                        </p:cTn>
                                        <p:tgtEl>
                                          <p:spTgt spid="26635"/>
                                        </p:tgtEl>
                                        <p:attrNameLst>
                                          <p:attrName>style.visibility</p:attrName>
                                        </p:attrNameLst>
                                      </p:cBhvr>
                                      <p:to>
                                        <p:strVal val="visible"/>
                                      </p:to>
                                    </p:set>
                                    <p:animEffect transition="in" filter="fade">
                                      <p:cBhvr>
                                        <p:cTn id="33" dur="1000"/>
                                        <p:tgtEl>
                                          <p:spTgt spid="26635"/>
                                        </p:tgtEl>
                                      </p:cBhvr>
                                    </p:animEffect>
                                    <p:anim calcmode="lin" valueType="num">
                                      <p:cBhvr>
                                        <p:cTn id="34" dur="1000" fill="hold"/>
                                        <p:tgtEl>
                                          <p:spTgt spid="26635"/>
                                        </p:tgtEl>
                                        <p:attrNameLst>
                                          <p:attrName>ppt_x</p:attrName>
                                        </p:attrNameLst>
                                      </p:cBhvr>
                                      <p:tavLst>
                                        <p:tav tm="0">
                                          <p:val>
                                            <p:strVal val="#ppt_x"/>
                                          </p:val>
                                        </p:tav>
                                        <p:tav tm="100000">
                                          <p:val>
                                            <p:strVal val="#ppt_x"/>
                                          </p:val>
                                        </p:tav>
                                      </p:tavLst>
                                    </p:anim>
                                    <p:anim calcmode="lin" valueType="num">
                                      <p:cBhvr>
                                        <p:cTn id="35" dur="1000" fill="hold"/>
                                        <p:tgtEl>
                                          <p:spTgt spid="2663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465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26637"/>
                                        </p:tgtEl>
                                        <p:attrNameLst>
                                          <p:attrName>style.visibility</p:attrName>
                                        </p:attrNameLst>
                                      </p:cBhvr>
                                      <p:to>
                                        <p:strVal val="visible"/>
                                      </p:to>
                                    </p:set>
                                    <p:anim calcmode="discrete" valueType="clr">
                                      <p:cBhvr override="childStyle">
                                        <p:cTn id="39" dur="80"/>
                                        <p:tgtEl>
                                          <p:spTgt spid="2663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6637"/>
                                        </p:tgtEl>
                                        <p:attrNameLst>
                                          <p:attrName>fillcolor</p:attrName>
                                        </p:attrNameLst>
                                      </p:cBhvr>
                                      <p:tavLst>
                                        <p:tav tm="0">
                                          <p:val>
                                            <p:clrVal>
                                              <a:schemeClr val="accent2"/>
                                            </p:clrVal>
                                          </p:val>
                                        </p:tav>
                                        <p:tav tm="50000">
                                          <p:val>
                                            <p:clrVal>
                                              <a:schemeClr val="hlink"/>
                                            </p:clrVal>
                                          </p:val>
                                        </p:tav>
                                      </p:tavLst>
                                    </p:anim>
                                    <p:set>
                                      <p:cBhvr>
                                        <p:cTn id="41" dur="80"/>
                                        <p:tgtEl>
                                          <p:spTgt spid="26637"/>
                                        </p:tgtEl>
                                        <p:attrNameLst>
                                          <p:attrName>fill.type</p:attrName>
                                        </p:attrNameLst>
                                      </p:cBhvr>
                                      <p:to>
                                        <p:strVal val="solid"/>
                                      </p:to>
                                    </p:set>
                                  </p:childTnLst>
                                </p:cTn>
                              </p:par>
                            </p:childTnLst>
                          </p:cTn>
                        </p:par>
                        <p:par>
                          <p:cTn id="42" fill="hold" nodeType="afterGroup">
                            <p:stCondLst>
                              <p:cond delay="517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26649"/>
                                        </p:tgtEl>
                                        <p:attrNameLst>
                                          <p:attrName>style.visibility</p:attrName>
                                        </p:attrNameLst>
                                      </p:cBhvr>
                                      <p:to>
                                        <p:strVal val="visible"/>
                                      </p:to>
                                    </p:set>
                                    <p:anim calcmode="discrete" valueType="clr">
                                      <p:cBhvr override="childStyle">
                                        <p:cTn id="45" dur="80"/>
                                        <p:tgtEl>
                                          <p:spTgt spid="26649"/>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6649"/>
                                        </p:tgtEl>
                                        <p:attrNameLst>
                                          <p:attrName>fillcolor</p:attrName>
                                        </p:attrNameLst>
                                      </p:cBhvr>
                                      <p:tavLst>
                                        <p:tav tm="0">
                                          <p:val>
                                            <p:clrVal>
                                              <a:schemeClr val="accent2"/>
                                            </p:clrVal>
                                          </p:val>
                                        </p:tav>
                                        <p:tav tm="50000">
                                          <p:val>
                                            <p:clrVal>
                                              <a:schemeClr val="hlink"/>
                                            </p:clrVal>
                                          </p:val>
                                        </p:tav>
                                      </p:tavLst>
                                    </p:anim>
                                    <p:set>
                                      <p:cBhvr>
                                        <p:cTn id="47" dur="80"/>
                                        <p:tgtEl>
                                          <p:spTgt spid="26649"/>
                                        </p:tgtEl>
                                        <p:attrNameLst>
                                          <p:attrName>fill.type</p:attrName>
                                        </p:attrNameLst>
                                      </p:cBhvr>
                                      <p:to>
                                        <p:strVal val="solid"/>
                                      </p:to>
                                    </p:set>
                                  </p:childTnLst>
                                </p:cTn>
                              </p:par>
                            </p:childTnLst>
                          </p:cTn>
                        </p:par>
                        <p:par>
                          <p:cTn id="48" fill="hold" nodeType="afterGroup">
                            <p:stCondLst>
                              <p:cond delay="5690"/>
                            </p:stCondLst>
                            <p:childTnLst>
                              <p:par>
                                <p:cTn id="49" presetID="42" presetClass="entr" presetSubtype="0" fill="hold" nodeType="afterEffect">
                                  <p:stCondLst>
                                    <p:cond delay="0"/>
                                  </p:stCondLst>
                                  <p:childTnLst>
                                    <p:set>
                                      <p:cBhvr>
                                        <p:cTn id="50" dur="1" fill="hold">
                                          <p:stCondLst>
                                            <p:cond delay="0"/>
                                          </p:stCondLst>
                                        </p:cTn>
                                        <p:tgtEl>
                                          <p:spTgt spid="26628"/>
                                        </p:tgtEl>
                                        <p:attrNameLst>
                                          <p:attrName>style.visibility</p:attrName>
                                        </p:attrNameLst>
                                      </p:cBhvr>
                                      <p:to>
                                        <p:strVal val="visible"/>
                                      </p:to>
                                    </p:set>
                                    <p:animEffect transition="in" filter="fade">
                                      <p:cBhvr>
                                        <p:cTn id="51" dur="1000"/>
                                        <p:tgtEl>
                                          <p:spTgt spid="26628"/>
                                        </p:tgtEl>
                                      </p:cBhvr>
                                    </p:animEffect>
                                    <p:anim calcmode="lin" valueType="num">
                                      <p:cBhvr>
                                        <p:cTn id="52" dur="1000" fill="hold"/>
                                        <p:tgtEl>
                                          <p:spTgt spid="26628"/>
                                        </p:tgtEl>
                                        <p:attrNameLst>
                                          <p:attrName>ppt_x</p:attrName>
                                        </p:attrNameLst>
                                      </p:cBhvr>
                                      <p:tavLst>
                                        <p:tav tm="0">
                                          <p:val>
                                            <p:strVal val="#ppt_x"/>
                                          </p:val>
                                        </p:tav>
                                        <p:tav tm="100000">
                                          <p:val>
                                            <p:strVal val="#ppt_x"/>
                                          </p:val>
                                        </p:tav>
                                      </p:tavLst>
                                    </p:anim>
                                    <p:anim calcmode="lin" valueType="num">
                                      <p:cBhvr>
                                        <p:cTn id="53" dur="1000" fill="hold"/>
                                        <p:tgtEl>
                                          <p:spTgt spid="26628"/>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6690"/>
                            </p:stCondLst>
                            <p:childTnLst>
                              <p:par>
                                <p:cTn id="55" presetID="3" presetClass="entr" presetSubtype="10" fill="hold" nodeType="afterEffect">
                                  <p:stCondLst>
                                    <p:cond delay="0"/>
                                  </p:stCondLst>
                                  <p:childTnLst>
                                    <p:set>
                                      <p:cBhvr>
                                        <p:cTn id="56" dur="1" fill="hold">
                                          <p:stCondLst>
                                            <p:cond delay="0"/>
                                          </p:stCondLst>
                                        </p:cTn>
                                        <p:tgtEl>
                                          <p:spTgt spid="26632"/>
                                        </p:tgtEl>
                                        <p:attrNameLst>
                                          <p:attrName>style.visibility</p:attrName>
                                        </p:attrNameLst>
                                      </p:cBhvr>
                                      <p:to>
                                        <p:strVal val="visible"/>
                                      </p:to>
                                    </p:set>
                                    <p:animEffect transition="in" filter="blinds(horizontal)">
                                      <p:cBhvr>
                                        <p:cTn id="57" dur="500"/>
                                        <p:tgtEl>
                                          <p:spTgt spid="26632"/>
                                        </p:tgtEl>
                                      </p:cBhvr>
                                    </p:animEffect>
                                  </p:childTnLst>
                                </p:cTn>
                              </p:par>
                            </p:childTnLst>
                          </p:cTn>
                        </p:par>
                        <p:par>
                          <p:cTn id="58" fill="hold" nodeType="afterGroup">
                            <p:stCondLst>
                              <p:cond delay="7190"/>
                            </p:stCondLst>
                            <p:childTnLst>
                              <p:par>
                                <p:cTn id="59" presetID="20" presetClass="entr" presetSubtype="0" fill="hold" nodeType="afterEffect">
                                  <p:stCondLst>
                                    <p:cond delay="0"/>
                                  </p:stCondLst>
                                  <p:childTnLst>
                                    <p:set>
                                      <p:cBhvr>
                                        <p:cTn id="60" dur="1" fill="hold">
                                          <p:stCondLst>
                                            <p:cond delay="0"/>
                                          </p:stCondLst>
                                        </p:cTn>
                                        <p:tgtEl>
                                          <p:spTgt spid="26647"/>
                                        </p:tgtEl>
                                        <p:attrNameLst>
                                          <p:attrName>style.visibility</p:attrName>
                                        </p:attrNameLst>
                                      </p:cBhvr>
                                      <p:to>
                                        <p:strVal val="visible"/>
                                      </p:to>
                                    </p:set>
                                    <p:animEffect transition="in" filter="wedge">
                                      <p:cBhvr>
                                        <p:cTn id="61" dur="1000"/>
                                        <p:tgtEl>
                                          <p:spTgt spid="26647"/>
                                        </p:tgtEl>
                                      </p:cBhvr>
                                    </p:animEffect>
                                  </p:childTnLst>
                                </p:cTn>
                              </p:par>
                            </p:childTnLst>
                          </p:cTn>
                        </p:par>
                        <p:par>
                          <p:cTn id="62" fill="hold" nodeType="afterGroup">
                            <p:stCondLst>
                              <p:cond delay="8190"/>
                            </p:stCondLst>
                            <p:childTnLst>
                              <p:par>
                                <p:cTn id="63" presetID="38" presetClass="entr" presetSubtype="0" accel="50000" fill="hold" grpId="0" nodeType="afterEffect">
                                  <p:stCondLst>
                                    <p:cond delay="0"/>
                                  </p:stCondLst>
                                  <p:iterate type="lt">
                                    <p:tmPct val="50000"/>
                                  </p:iterate>
                                  <p:childTnLst>
                                    <p:set>
                                      <p:cBhvr>
                                        <p:cTn id="64" dur="1" fill="hold">
                                          <p:stCondLst>
                                            <p:cond delay="0"/>
                                          </p:stCondLst>
                                        </p:cTn>
                                        <p:tgtEl>
                                          <p:spTgt spid="26648"/>
                                        </p:tgtEl>
                                        <p:attrNameLst>
                                          <p:attrName>style.visibility</p:attrName>
                                        </p:attrNameLst>
                                      </p:cBhvr>
                                      <p:to>
                                        <p:strVal val="visible"/>
                                      </p:to>
                                    </p:set>
                                    <p:set>
                                      <p:cBhvr>
                                        <p:cTn id="65" dur="228" fill="hold">
                                          <p:stCondLst>
                                            <p:cond delay="0"/>
                                          </p:stCondLst>
                                        </p:cTn>
                                        <p:tgtEl>
                                          <p:spTgt spid="26648"/>
                                        </p:tgtEl>
                                        <p:attrNameLst>
                                          <p:attrName>style.rotation</p:attrName>
                                        </p:attrNameLst>
                                      </p:cBhvr>
                                      <p:to>
                                        <p:strVal val="-45.0"/>
                                      </p:to>
                                    </p:set>
                                    <p:anim calcmode="lin" valueType="num">
                                      <p:cBhvr>
                                        <p:cTn id="66" dur="228" fill="hold">
                                          <p:stCondLst>
                                            <p:cond delay="228"/>
                                          </p:stCondLst>
                                        </p:cTn>
                                        <p:tgtEl>
                                          <p:spTgt spid="26648"/>
                                        </p:tgtEl>
                                        <p:attrNameLst>
                                          <p:attrName>style.rotation</p:attrName>
                                        </p:attrNameLst>
                                      </p:cBhvr>
                                      <p:tavLst>
                                        <p:tav tm="0">
                                          <p:val>
                                            <p:fltVal val="-45"/>
                                          </p:val>
                                        </p:tav>
                                        <p:tav tm="69900">
                                          <p:val>
                                            <p:fltVal val="45"/>
                                          </p:val>
                                        </p:tav>
                                        <p:tav tm="100000">
                                          <p:val>
                                            <p:fltVal val="0"/>
                                          </p:val>
                                        </p:tav>
                                      </p:tavLst>
                                    </p:anim>
                                    <p:anim calcmode="lin" valueType="num">
                                      <p:cBhvr>
                                        <p:cTn id="67" dur="228" fill="hold">
                                          <p:stCondLst>
                                            <p:cond delay="0"/>
                                          </p:stCondLst>
                                        </p:cTn>
                                        <p:tgtEl>
                                          <p:spTgt spid="26648"/>
                                        </p:tgtEl>
                                        <p:attrNameLst>
                                          <p:attrName>ppt_y</p:attrName>
                                        </p:attrNameLst>
                                      </p:cBhvr>
                                      <p:tavLst>
                                        <p:tav tm="0">
                                          <p:val>
                                            <p:strVal val="#ppt_y-1"/>
                                          </p:val>
                                        </p:tav>
                                        <p:tav tm="100000">
                                          <p:val>
                                            <p:strVal val="#ppt_y-(0.354*#ppt_w-0.172*#ppt_h)"/>
                                          </p:val>
                                        </p:tav>
                                      </p:tavLst>
                                    </p:anim>
                                    <p:anim calcmode="lin" valueType="num">
                                      <p:cBhvr>
                                        <p:cTn id="68" dur="78" decel="50000" autoRev="1" fill="hold">
                                          <p:stCondLst>
                                            <p:cond delay="228"/>
                                          </p:stCondLst>
                                        </p:cTn>
                                        <p:tgtEl>
                                          <p:spTgt spid="26648"/>
                                        </p:tgtEl>
                                        <p:attrNameLst>
                                          <p:attrName>ppt_y</p:attrName>
                                        </p:attrNameLst>
                                      </p:cBhvr>
                                      <p:tavLst>
                                        <p:tav tm="0">
                                          <p:val>
                                            <p:strVal val="#ppt_y-(0.354*#ppt_w-0.172*#ppt_h)"/>
                                          </p:val>
                                        </p:tav>
                                        <p:tav tm="100000">
                                          <p:val>
                                            <p:strVal val="#ppt_y-(0.354*#ppt_w-0.172*#ppt_h)-#ppt_h/2"/>
                                          </p:val>
                                        </p:tav>
                                      </p:tavLst>
                                    </p:anim>
                                    <p:anim calcmode="lin" valueType="num">
                                      <p:cBhvr>
                                        <p:cTn id="69" dur="68" fill="hold">
                                          <p:stCondLst>
                                            <p:cond delay="432"/>
                                          </p:stCondLst>
                                        </p:cTn>
                                        <p:tgtEl>
                                          <p:spTgt spid="26648"/>
                                        </p:tgtEl>
                                        <p:attrNameLst>
                                          <p:attrName>ppt_y</p:attrName>
                                        </p:attrNameLst>
                                      </p:cBhvr>
                                      <p:tavLst>
                                        <p:tav tm="0">
                                          <p:val>
                                            <p:strVal val="#ppt_y-(0.354*#ppt_w-0.172*#ppt_h)"/>
                                          </p:val>
                                        </p:tav>
                                        <p:tav tm="100000">
                                          <p:val>
                                            <p:strVal val="#ppt_y"/>
                                          </p:val>
                                        </p:tav>
                                      </p:tavLst>
                                    </p:anim>
                                  </p:childTnLst>
                                </p:cTn>
                              </p:par>
                            </p:childTnLst>
                          </p:cTn>
                        </p:par>
                        <p:par>
                          <p:cTn id="70" fill="hold" nodeType="afterGroup">
                            <p:stCondLst>
                              <p:cond delay="9440"/>
                            </p:stCondLst>
                            <p:childTnLst>
                              <p:par>
                                <p:cTn id="71" presetID="47" presetClass="entr" presetSubtype="0" fill="hold" nodeType="afterEffect">
                                  <p:stCondLst>
                                    <p:cond delay="0"/>
                                  </p:stCondLst>
                                  <p:childTnLst>
                                    <p:set>
                                      <p:cBhvr>
                                        <p:cTn id="72" dur="1" fill="hold">
                                          <p:stCondLst>
                                            <p:cond delay="0"/>
                                          </p:stCondLst>
                                        </p:cTn>
                                        <p:tgtEl>
                                          <p:spTgt spid="26639"/>
                                        </p:tgtEl>
                                        <p:attrNameLst>
                                          <p:attrName>style.visibility</p:attrName>
                                        </p:attrNameLst>
                                      </p:cBhvr>
                                      <p:to>
                                        <p:strVal val="visible"/>
                                      </p:to>
                                    </p:set>
                                    <p:animEffect transition="in" filter="fade">
                                      <p:cBhvr>
                                        <p:cTn id="73" dur="1000"/>
                                        <p:tgtEl>
                                          <p:spTgt spid="26639"/>
                                        </p:tgtEl>
                                      </p:cBhvr>
                                    </p:animEffect>
                                    <p:anim calcmode="lin" valueType="num">
                                      <p:cBhvr>
                                        <p:cTn id="74" dur="1000" fill="hold"/>
                                        <p:tgtEl>
                                          <p:spTgt spid="26639"/>
                                        </p:tgtEl>
                                        <p:attrNameLst>
                                          <p:attrName>ppt_x</p:attrName>
                                        </p:attrNameLst>
                                      </p:cBhvr>
                                      <p:tavLst>
                                        <p:tav tm="0">
                                          <p:val>
                                            <p:strVal val="#ppt_x"/>
                                          </p:val>
                                        </p:tav>
                                        <p:tav tm="100000">
                                          <p:val>
                                            <p:strVal val="#ppt_x"/>
                                          </p:val>
                                        </p:tav>
                                      </p:tavLst>
                                    </p:anim>
                                    <p:anim calcmode="lin" valueType="num">
                                      <p:cBhvr>
                                        <p:cTn id="75" dur="1000" fill="hold"/>
                                        <p:tgtEl>
                                          <p:spTgt spid="26639"/>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1044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26650"/>
                                        </p:tgtEl>
                                        <p:attrNameLst>
                                          <p:attrName>style.visibility</p:attrName>
                                        </p:attrNameLst>
                                      </p:cBhvr>
                                      <p:to>
                                        <p:strVal val="visible"/>
                                      </p:to>
                                    </p:set>
                                    <p:anim calcmode="discrete" valueType="clr">
                                      <p:cBhvr override="childStyle">
                                        <p:cTn id="79" dur="80"/>
                                        <p:tgtEl>
                                          <p:spTgt spid="26650"/>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6650"/>
                                        </p:tgtEl>
                                        <p:attrNameLst>
                                          <p:attrName>fillcolor</p:attrName>
                                        </p:attrNameLst>
                                      </p:cBhvr>
                                      <p:tavLst>
                                        <p:tav tm="0">
                                          <p:val>
                                            <p:clrVal>
                                              <a:schemeClr val="accent2"/>
                                            </p:clrVal>
                                          </p:val>
                                        </p:tav>
                                        <p:tav tm="50000">
                                          <p:val>
                                            <p:clrVal>
                                              <a:schemeClr val="hlink"/>
                                            </p:clrVal>
                                          </p:val>
                                        </p:tav>
                                      </p:tavLst>
                                    </p:anim>
                                    <p:set>
                                      <p:cBhvr>
                                        <p:cTn id="81" dur="80"/>
                                        <p:tgtEl>
                                          <p:spTgt spid="26650"/>
                                        </p:tgtEl>
                                        <p:attrNameLst>
                                          <p:attrName>fill.type</p:attrName>
                                        </p:attrNameLst>
                                      </p:cBhvr>
                                      <p:to>
                                        <p:strVal val="solid"/>
                                      </p:to>
                                    </p:set>
                                  </p:childTnLst>
                                </p:cTn>
                              </p:par>
                            </p:childTnLst>
                          </p:cTn>
                        </p:par>
                        <p:par>
                          <p:cTn id="82" fill="hold" nodeType="afterGroup">
                            <p:stCondLst>
                              <p:cond delay="10960"/>
                            </p:stCondLst>
                            <p:childTnLst>
                              <p:par>
                                <p:cTn id="83" presetID="27" presetClass="entr" presetSubtype="0" fill="hold" grpId="0" nodeType="afterEffect">
                                  <p:stCondLst>
                                    <p:cond delay="0"/>
                                  </p:stCondLst>
                                  <p:iterate type="lt">
                                    <p:tmPct val="50000"/>
                                  </p:iterate>
                                  <p:childTnLst>
                                    <p:set>
                                      <p:cBhvr>
                                        <p:cTn id="84" dur="1" fill="hold">
                                          <p:stCondLst>
                                            <p:cond delay="0"/>
                                          </p:stCondLst>
                                        </p:cTn>
                                        <p:tgtEl>
                                          <p:spTgt spid="26651"/>
                                        </p:tgtEl>
                                        <p:attrNameLst>
                                          <p:attrName>style.visibility</p:attrName>
                                        </p:attrNameLst>
                                      </p:cBhvr>
                                      <p:to>
                                        <p:strVal val="visible"/>
                                      </p:to>
                                    </p:set>
                                    <p:anim calcmode="discrete" valueType="clr">
                                      <p:cBhvr override="childStyle">
                                        <p:cTn id="85" dur="80"/>
                                        <p:tgtEl>
                                          <p:spTgt spid="26651"/>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26651"/>
                                        </p:tgtEl>
                                        <p:attrNameLst>
                                          <p:attrName>fillcolor</p:attrName>
                                        </p:attrNameLst>
                                      </p:cBhvr>
                                      <p:tavLst>
                                        <p:tav tm="0">
                                          <p:val>
                                            <p:clrVal>
                                              <a:schemeClr val="accent2"/>
                                            </p:clrVal>
                                          </p:val>
                                        </p:tav>
                                        <p:tav tm="50000">
                                          <p:val>
                                            <p:clrVal>
                                              <a:schemeClr val="hlink"/>
                                            </p:clrVal>
                                          </p:val>
                                        </p:tav>
                                      </p:tavLst>
                                    </p:anim>
                                    <p:set>
                                      <p:cBhvr>
                                        <p:cTn id="87" dur="80"/>
                                        <p:tgtEl>
                                          <p:spTgt spid="26651"/>
                                        </p:tgtEl>
                                        <p:attrNameLst>
                                          <p:attrName>fill.type</p:attrName>
                                        </p:attrNameLst>
                                      </p:cBhvr>
                                      <p:to>
                                        <p:strVal val="solid"/>
                                      </p:to>
                                    </p:set>
                                  </p:childTnLst>
                                </p:cTn>
                              </p:par>
                            </p:childTnLst>
                          </p:cTn>
                        </p:par>
                        <p:par>
                          <p:cTn id="88" fill="hold" nodeType="afterGroup">
                            <p:stCondLst>
                              <p:cond delay="11480"/>
                            </p:stCondLst>
                            <p:childTnLst>
                              <p:par>
                                <p:cTn id="89" presetID="42" presetClass="entr" presetSubtype="0" fill="hold" nodeType="afterEffect">
                                  <p:stCondLst>
                                    <p:cond delay="0"/>
                                  </p:stCondLst>
                                  <p:childTnLst>
                                    <p:set>
                                      <p:cBhvr>
                                        <p:cTn id="90" dur="1" fill="hold">
                                          <p:stCondLst>
                                            <p:cond delay="0"/>
                                          </p:stCondLst>
                                        </p:cTn>
                                        <p:tgtEl>
                                          <p:spTgt spid="26640"/>
                                        </p:tgtEl>
                                        <p:attrNameLst>
                                          <p:attrName>style.visibility</p:attrName>
                                        </p:attrNameLst>
                                      </p:cBhvr>
                                      <p:to>
                                        <p:strVal val="visible"/>
                                      </p:to>
                                    </p:set>
                                    <p:animEffect transition="in" filter="fade">
                                      <p:cBhvr>
                                        <p:cTn id="91" dur="1000"/>
                                        <p:tgtEl>
                                          <p:spTgt spid="26640"/>
                                        </p:tgtEl>
                                      </p:cBhvr>
                                    </p:animEffect>
                                    <p:anim calcmode="lin" valueType="num">
                                      <p:cBhvr>
                                        <p:cTn id="92" dur="1000" fill="hold"/>
                                        <p:tgtEl>
                                          <p:spTgt spid="26640"/>
                                        </p:tgtEl>
                                        <p:attrNameLst>
                                          <p:attrName>ppt_x</p:attrName>
                                        </p:attrNameLst>
                                      </p:cBhvr>
                                      <p:tavLst>
                                        <p:tav tm="0">
                                          <p:val>
                                            <p:strVal val="#ppt_x"/>
                                          </p:val>
                                        </p:tav>
                                        <p:tav tm="100000">
                                          <p:val>
                                            <p:strVal val="#ppt_x"/>
                                          </p:val>
                                        </p:tav>
                                      </p:tavLst>
                                    </p:anim>
                                    <p:anim calcmode="lin" valueType="num">
                                      <p:cBhvr>
                                        <p:cTn id="93" dur="1000" fill="hold"/>
                                        <p:tgtEl>
                                          <p:spTgt spid="26640"/>
                                        </p:tgtEl>
                                        <p:attrNameLst>
                                          <p:attrName>ppt_y</p:attrName>
                                        </p:attrNameLst>
                                      </p:cBhvr>
                                      <p:tavLst>
                                        <p:tav tm="0">
                                          <p:val>
                                            <p:strVal val="#ppt_y+.1"/>
                                          </p:val>
                                        </p:tav>
                                        <p:tav tm="100000">
                                          <p:val>
                                            <p:strVal val="#ppt_y"/>
                                          </p:val>
                                        </p:tav>
                                      </p:tavLst>
                                    </p:anim>
                                  </p:childTnLst>
                                </p:cTn>
                              </p:par>
                            </p:childTnLst>
                          </p:cTn>
                        </p:par>
                        <p:par>
                          <p:cTn id="94" fill="hold" nodeType="afterGroup">
                            <p:stCondLst>
                              <p:cond delay="12480"/>
                            </p:stCondLst>
                            <p:childTnLst>
                              <p:par>
                                <p:cTn id="95" presetID="3" presetClass="entr" presetSubtype="10" fill="hold" nodeType="afterEffect">
                                  <p:stCondLst>
                                    <p:cond delay="0"/>
                                  </p:stCondLst>
                                  <p:childTnLst>
                                    <p:set>
                                      <p:cBhvr>
                                        <p:cTn id="96" dur="1" fill="hold">
                                          <p:stCondLst>
                                            <p:cond delay="0"/>
                                          </p:stCondLst>
                                        </p:cTn>
                                        <p:tgtEl>
                                          <p:spTgt spid="26644"/>
                                        </p:tgtEl>
                                        <p:attrNameLst>
                                          <p:attrName>style.visibility</p:attrName>
                                        </p:attrNameLst>
                                      </p:cBhvr>
                                      <p:to>
                                        <p:strVal val="visible"/>
                                      </p:to>
                                    </p:set>
                                    <p:animEffect transition="in" filter="blinds(horizontal)">
                                      <p:cBhvr>
                                        <p:cTn id="97" dur="500"/>
                                        <p:tgtEl>
                                          <p:spTgt spid="2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P spid="26637" grpId="0" autoUpdateAnimBg="0"/>
      <p:bldP spid="26638" grpId="0" autoUpdateAnimBg="0"/>
      <p:bldP spid="26648" grpId="0" autoUpdateAnimBg="0"/>
      <p:bldP spid="26649" grpId="0" autoUpdateAnimBg="0"/>
      <p:bldP spid="26650" grpId="0" autoUpdateAnimBg="0"/>
      <p:bldP spid="2665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图片 28"/>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4146" r="16747" b="13010"/>
          <a:stretch>
            <a:fillRect/>
          </a:stretch>
        </p:blipFill>
        <p:spPr bwMode="auto">
          <a:xfrm>
            <a:off x="6697663" y="2687638"/>
            <a:ext cx="24479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p:cNvGrpSpPr>
          <p:nvPr/>
        </p:nvGrpSpPr>
        <p:grpSpPr bwMode="auto">
          <a:xfrm>
            <a:off x="2141538" y="1530350"/>
            <a:ext cx="4743450" cy="2859088"/>
            <a:chOff x="0" y="0"/>
            <a:chExt cx="2987" cy="2400"/>
          </a:xfrm>
        </p:grpSpPr>
        <p:cxnSp>
          <p:nvCxnSpPr>
            <p:cNvPr id="26714" name="肘形连接符 10"/>
            <p:cNvCxnSpPr>
              <a:cxnSpLocks noChangeShapeType="1"/>
            </p:cNvCxnSpPr>
            <p:nvPr/>
          </p:nvCxnSpPr>
          <p:spPr bwMode="auto">
            <a:xfrm flipV="1">
              <a:off x="10" y="0"/>
              <a:ext cx="2977" cy="294"/>
            </a:xfrm>
            <a:prstGeom prst="bentConnector3">
              <a:avLst>
                <a:gd name="adj1" fmla="val 15583"/>
              </a:avLst>
            </a:prstGeom>
            <a:noFill/>
            <a:ln w="25400" cmpd="thickThin">
              <a:solidFill>
                <a:srgbClr val="00B0F0"/>
              </a:solidFill>
              <a:prstDash val="dashDot"/>
              <a:miter lim="800000"/>
              <a:headEnd/>
              <a:tailEnd/>
            </a:ln>
            <a:effectLst>
              <a:outerShdw dist="23000" dir="5400000" algn="ctr" rotWithShape="0">
                <a:srgbClr val="000000">
                  <a:alpha val="32999"/>
                </a:srgbClr>
              </a:outerShdw>
            </a:effectLst>
            <a:extLst>
              <a:ext uri="{909E8E84-426E-40DD-AFC4-6F175D3DCCD1}">
                <a14:hiddenFill xmlns:a14="http://schemas.microsoft.com/office/drawing/2010/main">
                  <a:noFill/>
                </a14:hiddenFill>
              </a:ext>
            </a:extLst>
          </p:spPr>
        </p:cxnSp>
        <p:cxnSp>
          <p:nvCxnSpPr>
            <p:cNvPr id="26715" name="肘形连接符 15"/>
            <p:cNvCxnSpPr>
              <a:cxnSpLocks noChangeShapeType="1"/>
            </p:cNvCxnSpPr>
            <p:nvPr/>
          </p:nvCxnSpPr>
          <p:spPr bwMode="auto">
            <a:xfrm flipV="1">
              <a:off x="0" y="0"/>
              <a:ext cx="2890" cy="862"/>
            </a:xfrm>
            <a:prstGeom prst="bentConnector3">
              <a:avLst>
                <a:gd name="adj1" fmla="val 16167"/>
              </a:avLst>
            </a:prstGeom>
            <a:noFill/>
            <a:ln w="25400" cmpd="thickThin">
              <a:solidFill>
                <a:srgbClr val="FFC000"/>
              </a:solidFill>
              <a:prstDash val="dashDot"/>
              <a:miter lim="800000"/>
              <a:headEnd/>
              <a:tailEnd/>
            </a:ln>
            <a:effectLst>
              <a:outerShdw dist="23000" dir="5400000" algn="ctr" rotWithShape="0">
                <a:srgbClr val="000000">
                  <a:alpha val="32999"/>
                </a:srgbClr>
              </a:outerShdw>
            </a:effectLst>
            <a:extLst>
              <a:ext uri="{909E8E84-426E-40DD-AFC4-6F175D3DCCD1}">
                <a14:hiddenFill xmlns:a14="http://schemas.microsoft.com/office/drawing/2010/main">
                  <a:noFill/>
                </a14:hiddenFill>
              </a:ext>
            </a:extLst>
          </p:spPr>
        </p:cxnSp>
        <p:cxnSp>
          <p:nvCxnSpPr>
            <p:cNvPr id="26716" name="肘形连接符 13"/>
            <p:cNvCxnSpPr>
              <a:cxnSpLocks noChangeShapeType="1"/>
            </p:cNvCxnSpPr>
            <p:nvPr/>
          </p:nvCxnSpPr>
          <p:spPr bwMode="auto">
            <a:xfrm>
              <a:off x="10" y="1469"/>
              <a:ext cx="2666" cy="931"/>
            </a:xfrm>
            <a:prstGeom prst="bentConnector3">
              <a:avLst>
                <a:gd name="adj1" fmla="val 16333"/>
              </a:avLst>
            </a:prstGeom>
            <a:noFill/>
            <a:ln w="25400" cmpd="thickThin">
              <a:solidFill>
                <a:srgbClr val="92D050"/>
              </a:solidFill>
              <a:prstDash val="dashDot"/>
              <a:miter lim="800000"/>
              <a:headEnd/>
              <a:tailEnd/>
            </a:ln>
            <a:effectLst>
              <a:outerShdw dist="23000" dir="5400000" algn="ctr" rotWithShape="0">
                <a:srgbClr val="000000">
                  <a:alpha val="32999"/>
                </a:srgbClr>
              </a:outerShdw>
            </a:effectLst>
            <a:extLst>
              <a:ext uri="{909E8E84-426E-40DD-AFC4-6F175D3DCCD1}">
                <a14:hiddenFill xmlns:a14="http://schemas.microsoft.com/office/drawing/2010/main">
                  <a:noFill/>
                </a14:hiddenFill>
              </a:ext>
            </a:extLst>
          </p:spPr>
        </p:cxnSp>
        <p:cxnSp>
          <p:nvCxnSpPr>
            <p:cNvPr id="26717" name="肘形连接符 14"/>
            <p:cNvCxnSpPr>
              <a:cxnSpLocks noChangeShapeType="1"/>
            </p:cNvCxnSpPr>
            <p:nvPr/>
          </p:nvCxnSpPr>
          <p:spPr bwMode="auto">
            <a:xfrm>
              <a:off x="10" y="2087"/>
              <a:ext cx="2711" cy="313"/>
            </a:xfrm>
            <a:prstGeom prst="bentConnector3">
              <a:avLst>
                <a:gd name="adj1" fmla="val 16157"/>
              </a:avLst>
            </a:prstGeom>
            <a:noFill/>
            <a:ln w="25400" cmpd="thickThin">
              <a:solidFill>
                <a:srgbClr val="9148C8"/>
              </a:solidFill>
              <a:prstDash val="dashDot"/>
              <a:miter lim="800000"/>
              <a:headEnd/>
              <a:tailEnd/>
            </a:ln>
            <a:effectLst>
              <a:outerShdw dist="23000" dir="5400000" algn="ctr" rotWithShape="0">
                <a:srgbClr val="000000">
                  <a:alpha val="32999"/>
                </a:srgbClr>
              </a:outerShdw>
            </a:effectLst>
            <a:extLst>
              <a:ext uri="{909E8E84-426E-40DD-AFC4-6F175D3DCCD1}">
                <a14:hiddenFill xmlns:a14="http://schemas.microsoft.com/office/drawing/2010/main">
                  <a:noFill/>
                </a14:hiddenFill>
              </a:ext>
            </a:extLst>
          </p:spPr>
        </p:cxnSp>
      </p:grpSp>
      <p:sp>
        <p:nvSpPr>
          <p:cNvPr id="27656" name="AutoShape 8"/>
          <p:cNvSpPr>
            <a:spLocks noChangeArrowheads="1"/>
          </p:cNvSpPr>
          <p:nvPr/>
        </p:nvSpPr>
        <p:spPr bwMode="auto">
          <a:xfrm>
            <a:off x="3073400" y="1714500"/>
            <a:ext cx="3735388" cy="360363"/>
          </a:xfrm>
          <a:prstGeom prst="roundRect">
            <a:avLst>
              <a:gd name="adj" fmla="val 50000"/>
            </a:avLst>
          </a:prstGeom>
          <a:gradFill rotWithShape="1">
            <a:gsLst>
              <a:gs pos="0">
                <a:srgbClr val="C1C1C1"/>
              </a:gs>
              <a:gs pos="50000">
                <a:srgbClr val="FFFFFF"/>
              </a:gs>
              <a:gs pos="100000">
                <a:srgbClr val="C1C1C1"/>
              </a:gs>
            </a:gsLst>
            <a:lin ang="5400000" scaled="1"/>
          </a:gra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defTabSz="831850" fontAlgn="base"/>
            <a:r>
              <a:rPr lang="zh-CN" altLang="en-US" sz="1600">
                <a:solidFill>
                  <a:srgbClr val="000000"/>
                </a:solidFill>
                <a:latin typeface="Arial" pitchFamily="34" charset="0"/>
                <a:ea typeface="宋体" pitchFamily="2" charset="-122"/>
              </a:rPr>
              <a:t>请在此输入文字内容</a:t>
            </a:r>
            <a:endParaRPr lang="zh-CN" altLang="en-US" sz="1600">
              <a:solidFill>
                <a:srgbClr val="FFFFFF"/>
              </a:solidFill>
              <a:latin typeface="Arial" pitchFamily="34" charset="0"/>
              <a:ea typeface="宋体" pitchFamily="2" charset="-122"/>
            </a:endParaRPr>
          </a:p>
        </p:txBody>
      </p:sp>
      <p:sp>
        <p:nvSpPr>
          <p:cNvPr id="27657" name="AutoShape 9"/>
          <p:cNvSpPr>
            <a:spLocks noChangeArrowheads="1"/>
          </p:cNvSpPr>
          <p:nvPr/>
        </p:nvSpPr>
        <p:spPr bwMode="auto">
          <a:xfrm>
            <a:off x="3073400" y="2254250"/>
            <a:ext cx="3735388" cy="358775"/>
          </a:xfrm>
          <a:prstGeom prst="roundRect">
            <a:avLst>
              <a:gd name="adj" fmla="val 50000"/>
            </a:avLst>
          </a:prstGeom>
          <a:gradFill rotWithShape="1">
            <a:gsLst>
              <a:gs pos="0">
                <a:srgbClr val="C1C1C1"/>
              </a:gs>
              <a:gs pos="50000">
                <a:srgbClr val="FFFFFF"/>
              </a:gs>
              <a:gs pos="100000">
                <a:srgbClr val="C1C1C1"/>
              </a:gs>
            </a:gsLst>
            <a:lin ang="5400000" scaled="1"/>
          </a:gra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defTabSz="831850" fontAlgn="base"/>
            <a:r>
              <a:rPr lang="zh-CN" altLang="en-US" sz="1600">
                <a:solidFill>
                  <a:srgbClr val="000000"/>
                </a:solidFill>
                <a:latin typeface="Arial" pitchFamily="34" charset="0"/>
                <a:ea typeface="宋体" pitchFamily="2" charset="-122"/>
              </a:rPr>
              <a:t>请在此输入文字内容</a:t>
            </a:r>
            <a:endParaRPr lang="zh-CN" altLang="en-US" sz="1600">
              <a:solidFill>
                <a:srgbClr val="FFFFFF"/>
              </a:solidFill>
              <a:latin typeface="Arial" pitchFamily="34" charset="0"/>
              <a:ea typeface="宋体" pitchFamily="2" charset="-122"/>
            </a:endParaRPr>
          </a:p>
        </p:txBody>
      </p:sp>
      <p:sp>
        <p:nvSpPr>
          <p:cNvPr id="27658" name="AutoShape 10"/>
          <p:cNvSpPr>
            <a:spLocks noChangeArrowheads="1"/>
          </p:cNvSpPr>
          <p:nvPr/>
        </p:nvSpPr>
        <p:spPr bwMode="auto">
          <a:xfrm>
            <a:off x="3073400" y="2792413"/>
            <a:ext cx="3735388" cy="360362"/>
          </a:xfrm>
          <a:prstGeom prst="roundRect">
            <a:avLst>
              <a:gd name="adj" fmla="val 50000"/>
            </a:avLst>
          </a:prstGeom>
          <a:gradFill rotWithShape="1">
            <a:gsLst>
              <a:gs pos="0">
                <a:srgbClr val="C1C1C1"/>
              </a:gs>
              <a:gs pos="50000">
                <a:srgbClr val="FFFFFF"/>
              </a:gs>
              <a:gs pos="100000">
                <a:srgbClr val="C1C1C1"/>
              </a:gs>
            </a:gsLst>
            <a:lin ang="5400000" scaled="1"/>
          </a:gra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defTabSz="831850" fontAlgn="base"/>
            <a:r>
              <a:rPr lang="zh-CN" altLang="en-US" sz="1600">
                <a:solidFill>
                  <a:srgbClr val="000000"/>
                </a:solidFill>
                <a:latin typeface="Arial" pitchFamily="34" charset="0"/>
                <a:ea typeface="宋体" pitchFamily="2" charset="-122"/>
              </a:rPr>
              <a:t>请在此输入文字内容</a:t>
            </a:r>
            <a:endParaRPr lang="zh-CN" altLang="en-US" sz="1600">
              <a:solidFill>
                <a:srgbClr val="FFFFFF"/>
              </a:solidFill>
              <a:latin typeface="Arial" pitchFamily="34" charset="0"/>
              <a:ea typeface="宋体" pitchFamily="2" charset="-122"/>
            </a:endParaRPr>
          </a:p>
        </p:txBody>
      </p:sp>
      <p:sp>
        <p:nvSpPr>
          <p:cNvPr id="27659" name="AutoShape 11"/>
          <p:cNvSpPr>
            <a:spLocks noChangeArrowheads="1"/>
          </p:cNvSpPr>
          <p:nvPr/>
        </p:nvSpPr>
        <p:spPr bwMode="auto">
          <a:xfrm>
            <a:off x="3073400" y="3332163"/>
            <a:ext cx="3735388" cy="358775"/>
          </a:xfrm>
          <a:prstGeom prst="roundRect">
            <a:avLst>
              <a:gd name="adj" fmla="val 50000"/>
            </a:avLst>
          </a:prstGeom>
          <a:gradFill rotWithShape="1">
            <a:gsLst>
              <a:gs pos="0">
                <a:srgbClr val="C1C1C1"/>
              </a:gs>
              <a:gs pos="50000">
                <a:srgbClr val="FFFFFF"/>
              </a:gs>
              <a:gs pos="100000">
                <a:srgbClr val="C1C1C1"/>
              </a:gs>
            </a:gsLst>
            <a:lin ang="5400000" scaled="1"/>
          </a:gra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defTabSz="831850" fontAlgn="base"/>
            <a:r>
              <a:rPr lang="zh-CN" altLang="en-US" sz="1600">
                <a:solidFill>
                  <a:srgbClr val="000000"/>
                </a:solidFill>
                <a:latin typeface="Arial" pitchFamily="34" charset="0"/>
                <a:ea typeface="宋体" pitchFamily="2" charset="-122"/>
              </a:rPr>
              <a:t>请在此输入文字内容</a:t>
            </a:r>
            <a:endParaRPr lang="zh-CN" altLang="en-US" sz="1600">
              <a:solidFill>
                <a:srgbClr val="FFFFFF"/>
              </a:solidFill>
              <a:latin typeface="Arial" pitchFamily="34" charset="0"/>
              <a:ea typeface="宋体" pitchFamily="2" charset="-122"/>
            </a:endParaRPr>
          </a:p>
        </p:txBody>
      </p:sp>
      <p:sp>
        <p:nvSpPr>
          <p:cNvPr id="27660" name="AutoShape 12"/>
          <p:cNvSpPr>
            <a:spLocks noChangeArrowheads="1"/>
          </p:cNvSpPr>
          <p:nvPr/>
        </p:nvSpPr>
        <p:spPr bwMode="auto">
          <a:xfrm>
            <a:off x="3073400" y="3870325"/>
            <a:ext cx="3735388" cy="360363"/>
          </a:xfrm>
          <a:prstGeom prst="roundRect">
            <a:avLst>
              <a:gd name="adj" fmla="val 50000"/>
            </a:avLst>
          </a:prstGeom>
          <a:gradFill rotWithShape="1">
            <a:gsLst>
              <a:gs pos="0">
                <a:srgbClr val="C1C1C1"/>
              </a:gs>
              <a:gs pos="50000">
                <a:srgbClr val="FFFFFF"/>
              </a:gs>
              <a:gs pos="100000">
                <a:srgbClr val="C1C1C1"/>
              </a:gs>
            </a:gsLst>
            <a:lin ang="5400000" scaled="1"/>
          </a:gradFill>
          <a:ln w="2857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defTabSz="831850" fontAlgn="base"/>
            <a:r>
              <a:rPr lang="zh-CN" altLang="en-US" sz="1600">
                <a:solidFill>
                  <a:srgbClr val="000000"/>
                </a:solidFill>
                <a:latin typeface="Arial" pitchFamily="34" charset="0"/>
                <a:ea typeface="宋体" pitchFamily="2" charset="-122"/>
              </a:rPr>
              <a:t>请在此输入文字内容</a:t>
            </a:r>
            <a:endParaRPr lang="zh-CN" altLang="en-US" sz="1600">
              <a:solidFill>
                <a:srgbClr val="FFFFFF"/>
              </a:solidFill>
              <a:latin typeface="Arial" pitchFamily="34" charset="0"/>
              <a:ea typeface="宋体" pitchFamily="2" charset="-122"/>
            </a:endParaRPr>
          </a:p>
        </p:txBody>
      </p:sp>
      <p:grpSp>
        <p:nvGrpSpPr>
          <p:cNvPr id="27661" name="Group 13"/>
          <p:cNvGrpSpPr>
            <a:grpSpLocks/>
          </p:cNvGrpSpPr>
          <p:nvPr/>
        </p:nvGrpSpPr>
        <p:grpSpPr bwMode="auto">
          <a:xfrm>
            <a:off x="2997200" y="1774825"/>
            <a:ext cx="3914775" cy="239713"/>
            <a:chOff x="0" y="0"/>
            <a:chExt cx="2465" cy="201"/>
          </a:xfrm>
        </p:grpSpPr>
        <p:grpSp>
          <p:nvGrpSpPr>
            <p:cNvPr id="26700" name="Group 14"/>
            <p:cNvGrpSpPr>
              <a:grpSpLocks/>
            </p:cNvGrpSpPr>
            <p:nvPr/>
          </p:nvGrpSpPr>
          <p:grpSpPr bwMode="auto">
            <a:xfrm>
              <a:off x="2256" y="0"/>
              <a:ext cx="209" cy="201"/>
              <a:chOff x="0" y="0"/>
              <a:chExt cx="1615" cy="1615"/>
            </a:xfrm>
          </p:grpSpPr>
          <p:sp>
            <p:nvSpPr>
              <p:cNvPr id="26708" name="Oval 1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709" name="Oval 1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710" name="Oval 17"/>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711" name="Oval 18"/>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712" name="Oval 19"/>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713" name="Oval 20"/>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nvGrpSpPr>
            <p:cNvPr id="26701" name="Group 21"/>
            <p:cNvGrpSpPr>
              <a:grpSpLocks/>
            </p:cNvGrpSpPr>
            <p:nvPr/>
          </p:nvGrpSpPr>
          <p:grpSpPr bwMode="auto">
            <a:xfrm>
              <a:off x="0" y="0"/>
              <a:ext cx="209" cy="201"/>
              <a:chOff x="0" y="0"/>
              <a:chExt cx="1615" cy="1615"/>
            </a:xfrm>
          </p:grpSpPr>
          <p:sp>
            <p:nvSpPr>
              <p:cNvPr id="26702" name="Oval 22"/>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703" name="Oval 23"/>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704" name="Oval 24"/>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705" name="Oval 25"/>
              <p:cNvSpPr>
                <a:spLocks noChangeArrowheads="1"/>
              </p:cNvSpPr>
              <p:nvPr/>
            </p:nvSpPr>
            <p:spPr bwMode="auto">
              <a:xfrm>
                <a:off x="176" y="17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706" name="Oval 26"/>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707" name="Oval 27"/>
              <p:cNvSpPr>
                <a:spLocks noChangeArrowheads="1"/>
              </p:cNvSpPr>
              <p:nvPr/>
            </p:nvSpPr>
            <p:spPr bwMode="auto">
              <a:xfrm>
                <a:off x="259" y="25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grpSp>
        <p:nvGrpSpPr>
          <p:cNvPr id="27676" name="Group 28"/>
          <p:cNvGrpSpPr>
            <a:grpSpLocks/>
          </p:cNvGrpSpPr>
          <p:nvPr/>
        </p:nvGrpSpPr>
        <p:grpSpPr bwMode="auto">
          <a:xfrm>
            <a:off x="2997200" y="2314575"/>
            <a:ext cx="3914775" cy="238125"/>
            <a:chOff x="0" y="0"/>
            <a:chExt cx="2465" cy="201"/>
          </a:xfrm>
        </p:grpSpPr>
        <p:grpSp>
          <p:nvGrpSpPr>
            <p:cNvPr id="26686" name="Group 29"/>
            <p:cNvGrpSpPr>
              <a:grpSpLocks/>
            </p:cNvGrpSpPr>
            <p:nvPr/>
          </p:nvGrpSpPr>
          <p:grpSpPr bwMode="auto">
            <a:xfrm>
              <a:off x="2256" y="0"/>
              <a:ext cx="209" cy="201"/>
              <a:chOff x="0" y="0"/>
              <a:chExt cx="1615" cy="1615"/>
            </a:xfrm>
          </p:grpSpPr>
          <p:sp>
            <p:nvSpPr>
              <p:cNvPr id="26694" name="Oval 30"/>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95" name="Oval 31"/>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96" name="Oval 32"/>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97" name="Oval 33"/>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98" name="Oval 34"/>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99" name="Oval 35"/>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nvGrpSpPr>
            <p:cNvPr id="26687" name="Group 36"/>
            <p:cNvGrpSpPr>
              <a:grpSpLocks/>
            </p:cNvGrpSpPr>
            <p:nvPr/>
          </p:nvGrpSpPr>
          <p:grpSpPr bwMode="auto">
            <a:xfrm>
              <a:off x="0" y="0"/>
              <a:ext cx="209" cy="201"/>
              <a:chOff x="0" y="0"/>
              <a:chExt cx="1615" cy="1615"/>
            </a:xfrm>
          </p:grpSpPr>
          <p:sp>
            <p:nvSpPr>
              <p:cNvPr id="26688" name="Oval 3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89" name="Oval 3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90" name="Oval 39"/>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91" name="Oval 40"/>
              <p:cNvSpPr>
                <a:spLocks noChangeArrowheads="1"/>
              </p:cNvSpPr>
              <p:nvPr/>
            </p:nvSpPr>
            <p:spPr bwMode="auto">
              <a:xfrm>
                <a:off x="176" y="17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92" name="Oval 41"/>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93" name="Oval 42"/>
              <p:cNvSpPr>
                <a:spLocks noChangeArrowheads="1"/>
              </p:cNvSpPr>
              <p:nvPr/>
            </p:nvSpPr>
            <p:spPr bwMode="auto">
              <a:xfrm>
                <a:off x="259" y="25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grpSp>
        <p:nvGrpSpPr>
          <p:cNvPr id="27691" name="Group 43"/>
          <p:cNvGrpSpPr>
            <a:grpSpLocks/>
          </p:cNvGrpSpPr>
          <p:nvPr/>
        </p:nvGrpSpPr>
        <p:grpSpPr bwMode="auto">
          <a:xfrm>
            <a:off x="2997200" y="2852738"/>
            <a:ext cx="3914775" cy="241300"/>
            <a:chOff x="0" y="0"/>
            <a:chExt cx="2465" cy="202"/>
          </a:xfrm>
        </p:grpSpPr>
        <p:grpSp>
          <p:nvGrpSpPr>
            <p:cNvPr id="26672" name="Group 44"/>
            <p:cNvGrpSpPr>
              <a:grpSpLocks/>
            </p:cNvGrpSpPr>
            <p:nvPr/>
          </p:nvGrpSpPr>
          <p:grpSpPr bwMode="auto">
            <a:xfrm>
              <a:off x="2256" y="0"/>
              <a:ext cx="209" cy="202"/>
              <a:chOff x="0" y="0"/>
              <a:chExt cx="1615" cy="1615"/>
            </a:xfrm>
          </p:grpSpPr>
          <p:sp>
            <p:nvSpPr>
              <p:cNvPr id="26680" name="Oval 4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81" name="Oval 4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82" name="Oval 47"/>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83" name="Oval 48"/>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84" name="Oval 49"/>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85" name="Oval 50"/>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nvGrpSpPr>
            <p:cNvPr id="26673" name="Group 51"/>
            <p:cNvGrpSpPr>
              <a:grpSpLocks/>
            </p:cNvGrpSpPr>
            <p:nvPr/>
          </p:nvGrpSpPr>
          <p:grpSpPr bwMode="auto">
            <a:xfrm>
              <a:off x="0" y="0"/>
              <a:ext cx="209" cy="202"/>
              <a:chOff x="0" y="0"/>
              <a:chExt cx="1615" cy="1615"/>
            </a:xfrm>
          </p:grpSpPr>
          <p:sp>
            <p:nvSpPr>
              <p:cNvPr id="26674" name="Oval 52"/>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75" name="Oval 53"/>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76" name="Oval 54"/>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77" name="Oval 55"/>
              <p:cNvSpPr>
                <a:spLocks noChangeArrowheads="1"/>
              </p:cNvSpPr>
              <p:nvPr/>
            </p:nvSpPr>
            <p:spPr bwMode="auto">
              <a:xfrm>
                <a:off x="176" y="17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78" name="Oval 56"/>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79" name="Oval 57"/>
              <p:cNvSpPr>
                <a:spLocks noChangeArrowheads="1"/>
              </p:cNvSpPr>
              <p:nvPr/>
            </p:nvSpPr>
            <p:spPr bwMode="auto">
              <a:xfrm>
                <a:off x="259" y="25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grpSp>
        <p:nvGrpSpPr>
          <p:cNvPr id="27706" name="Group 58"/>
          <p:cNvGrpSpPr>
            <a:grpSpLocks/>
          </p:cNvGrpSpPr>
          <p:nvPr/>
        </p:nvGrpSpPr>
        <p:grpSpPr bwMode="auto">
          <a:xfrm>
            <a:off x="2997200" y="3392488"/>
            <a:ext cx="3914775" cy="238125"/>
            <a:chOff x="0" y="0"/>
            <a:chExt cx="2465" cy="201"/>
          </a:xfrm>
        </p:grpSpPr>
        <p:grpSp>
          <p:nvGrpSpPr>
            <p:cNvPr id="26658" name="Group 59"/>
            <p:cNvGrpSpPr>
              <a:grpSpLocks/>
            </p:cNvGrpSpPr>
            <p:nvPr/>
          </p:nvGrpSpPr>
          <p:grpSpPr bwMode="auto">
            <a:xfrm>
              <a:off x="2256" y="0"/>
              <a:ext cx="209" cy="201"/>
              <a:chOff x="0" y="0"/>
              <a:chExt cx="1615" cy="1615"/>
            </a:xfrm>
          </p:grpSpPr>
          <p:sp>
            <p:nvSpPr>
              <p:cNvPr id="26666" name="Oval 60"/>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67" name="Oval 61"/>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68" name="Oval 62"/>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69" name="Oval 63"/>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70" name="Oval 64"/>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71" name="Oval 65"/>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nvGrpSpPr>
            <p:cNvPr id="26659" name="Group 66"/>
            <p:cNvGrpSpPr>
              <a:grpSpLocks/>
            </p:cNvGrpSpPr>
            <p:nvPr/>
          </p:nvGrpSpPr>
          <p:grpSpPr bwMode="auto">
            <a:xfrm>
              <a:off x="0" y="0"/>
              <a:ext cx="209" cy="201"/>
              <a:chOff x="0" y="0"/>
              <a:chExt cx="1615" cy="1615"/>
            </a:xfrm>
          </p:grpSpPr>
          <p:sp>
            <p:nvSpPr>
              <p:cNvPr id="26660" name="Oval 67"/>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61" name="Oval 68"/>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62" name="Oval 69"/>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63" name="Oval 70"/>
              <p:cNvSpPr>
                <a:spLocks noChangeArrowheads="1"/>
              </p:cNvSpPr>
              <p:nvPr/>
            </p:nvSpPr>
            <p:spPr bwMode="auto">
              <a:xfrm>
                <a:off x="176" y="17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64" name="Oval 71"/>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65" name="Oval 72"/>
              <p:cNvSpPr>
                <a:spLocks noChangeArrowheads="1"/>
              </p:cNvSpPr>
              <p:nvPr/>
            </p:nvSpPr>
            <p:spPr bwMode="auto">
              <a:xfrm>
                <a:off x="259" y="25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grpSp>
        <p:nvGrpSpPr>
          <p:cNvPr id="27721" name="Group 73"/>
          <p:cNvGrpSpPr>
            <a:grpSpLocks/>
          </p:cNvGrpSpPr>
          <p:nvPr/>
        </p:nvGrpSpPr>
        <p:grpSpPr bwMode="auto">
          <a:xfrm>
            <a:off x="2997200" y="3930650"/>
            <a:ext cx="3914775" cy="241300"/>
            <a:chOff x="0" y="0"/>
            <a:chExt cx="2465" cy="201"/>
          </a:xfrm>
        </p:grpSpPr>
        <p:grpSp>
          <p:nvGrpSpPr>
            <p:cNvPr id="26644" name="Group 74"/>
            <p:cNvGrpSpPr>
              <a:grpSpLocks/>
            </p:cNvGrpSpPr>
            <p:nvPr/>
          </p:nvGrpSpPr>
          <p:grpSpPr bwMode="auto">
            <a:xfrm>
              <a:off x="2256" y="0"/>
              <a:ext cx="209" cy="201"/>
              <a:chOff x="0" y="0"/>
              <a:chExt cx="1615" cy="1615"/>
            </a:xfrm>
          </p:grpSpPr>
          <p:sp>
            <p:nvSpPr>
              <p:cNvPr id="26652" name="Oval 75"/>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53" name="Oval 76"/>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54" name="Oval 77"/>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55" name="Oval 78"/>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56" name="Oval 79"/>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57" name="Oval 80"/>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nvGrpSpPr>
            <p:cNvPr id="26645" name="Group 81"/>
            <p:cNvGrpSpPr>
              <a:grpSpLocks/>
            </p:cNvGrpSpPr>
            <p:nvPr/>
          </p:nvGrpSpPr>
          <p:grpSpPr bwMode="auto">
            <a:xfrm>
              <a:off x="0" y="0"/>
              <a:ext cx="209" cy="201"/>
              <a:chOff x="0" y="0"/>
              <a:chExt cx="1615" cy="1615"/>
            </a:xfrm>
          </p:grpSpPr>
          <p:sp>
            <p:nvSpPr>
              <p:cNvPr id="26646" name="Oval 82"/>
              <p:cNvSpPr>
                <a:spLocks noChangeArrowheads="1"/>
              </p:cNvSpPr>
              <p:nvPr/>
            </p:nvSpPr>
            <p:spPr bwMode="auto">
              <a:xfrm>
                <a:off x="0" y="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47" name="Oval 83"/>
              <p:cNvSpPr>
                <a:spLocks noChangeArrowheads="1"/>
              </p:cNvSpPr>
              <p:nvPr/>
            </p:nvSpPr>
            <p:spPr bwMode="auto">
              <a:xfrm>
                <a:off x="92" y="9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6648" name="Oval 84"/>
              <p:cNvSpPr>
                <a:spLocks noChangeArrowheads="1"/>
              </p:cNvSpPr>
              <p:nvPr/>
            </p:nvSpPr>
            <p:spPr bwMode="auto">
              <a:xfrm>
                <a:off x="176" y="176"/>
                <a:ext cx="1262" cy="1264"/>
              </a:xfrm>
              <a:prstGeom prst="ellipse">
                <a:avLst/>
              </a:prstGeom>
              <a:gradFill rotWithShape="1">
                <a:gsLst>
                  <a:gs pos="0">
                    <a:srgbClr val="FFFFFF"/>
                  </a:gs>
                  <a:gs pos="50000">
                    <a:srgbClr val="66C5F4"/>
                  </a:gs>
                  <a:gs pos="100000">
                    <a:srgbClr val="FFFF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49" name="Oval 85"/>
              <p:cNvSpPr>
                <a:spLocks noChangeArrowheads="1"/>
              </p:cNvSpPr>
              <p:nvPr/>
            </p:nvSpPr>
            <p:spPr bwMode="auto">
              <a:xfrm>
                <a:off x="176" y="17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zh-CN" altLang="en-US"/>
              </a:p>
            </p:txBody>
          </p:sp>
          <p:sp>
            <p:nvSpPr>
              <p:cNvPr id="26650" name="Oval 86"/>
              <p:cNvSpPr>
                <a:spLocks noChangeArrowheads="1"/>
              </p:cNvSpPr>
              <p:nvPr/>
            </p:nvSpPr>
            <p:spPr bwMode="auto">
              <a:xfrm>
                <a:off x="259" y="259"/>
                <a:ext cx="1096" cy="1098"/>
              </a:xfrm>
              <a:prstGeom prst="ellipse">
                <a:avLst/>
              </a:prstGeom>
              <a:gradFill rotWithShape="1">
                <a:gsLst>
                  <a:gs pos="0">
                    <a:srgbClr val="376B84"/>
                  </a:gs>
                  <a:gs pos="50000">
                    <a:srgbClr val="66C5F4"/>
                  </a:gs>
                  <a:gs pos="100000">
                    <a:srgbClr val="376B84"/>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sp>
            <p:nvSpPr>
              <p:cNvPr id="26651" name="Oval 87"/>
              <p:cNvSpPr>
                <a:spLocks noChangeArrowheads="1"/>
              </p:cNvSpPr>
              <p:nvPr/>
            </p:nvSpPr>
            <p:spPr bwMode="auto">
              <a:xfrm>
                <a:off x="259" y="25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CN" altLang="en-US"/>
              </a:p>
            </p:txBody>
          </p:sp>
        </p:grpSp>
      </p:grpSp>
      <p:grpSp>
        <p:nvGrpSpPr>
          <p:cNvPr id="27736" name="Group 88"/>
          <p:cNvGrpSpPr>
            <a:grpSpLocks/>
          </p:cNvGrpSpPr>
          <p:nvPr/>
        </p:nvGrpSpPr>
        <p:grpSpPr bwMode="auto">
          <a:xfrm>
            <a:off x="914400" y="1257300"/>
            <a:ext cx="1320800" cy="3132138"/>
            <a:chOff x="0" y="0"/>
            <a:chExt cx="1321810" cy="4176464"/>
          </a:xfrm>
        </p:grpSpPr>
        <p:pic>
          <p:nvPicPr>
            <p:cNvPr id="26640" name="矩形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96" y="3113122"/>
              <a:ext cx="2542032" cy="128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矩形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96" y="2174338"/>
              <a:ext cx="2542032" cy="128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矩形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96" y="1241650"/>
              <a:ext cx="2542032"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矩形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696" y="302866"/>
              <a:ext cx="2542032" cy="128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741" name="Text Box 93"/>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830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7741"/>
                                        </p:tgtEl>
                                        <p:attrNameLst>
                                          <p:attrName>style.visibility</p:attrName>
                                        </p:attrNameLst>
                                      </p:cBhvr>
                                      <p:to>
                                        <p:strVal val="visible"/>
                                      </p:to>
                                    </p:set>
                                    <p:anim by="(-#ppt_w*2)" calcmode="lin" valueType="num">
                                      <p:cBhvr rctx="PPT">
                                        <p:cTn id="7" dur="250" autoRev="1" fill="hold">
                                          <p:stCondLst>
                                            <p:cond delay="0"/>
                                          </p:stCondLst>
                                        </p:cTn>
                                        <p:tgtEl>
                                          <p:spTgt spid="27741"/>
                                        </p:tgtEl>
                                        <p:attrNameLst>
                                          <p:attrName>ppt_w</p:attrName>
                                        </p:attrNameLst>
                                      </p:cBhvr>
                                    </p:anim>
                                    <p:anim by="(#ppt_w*0.50)" calcmode="lin" valueType="num">
                                      <p:cBhvr>
                                        <p:cTn id="8" dur="250" decel="50000" autoRev="1" fill="hold">
                                          <p:stCondLst>
                                            <p:cond delay="0"/>
                                          </p:stCondLst>
                                        </p:cTn>
                                        <p:tgtEl>
                                          <p:spTgt spid="27741"/>
                                        </p:tgtEl>
                                        <p:attrNameLst>
                                          <p:attrName>ppt_x</p:attrName>
                                        </p:attrNameLst>
                                      </p:cBhvr>
                                    </p:anim>
                                    <p:anim from="(-#ppt_h/2)" to="(#ppt_y)" calcmode="lin" valueType="num">
                                      <p:cBhvr>
                                        <p:cTn id="9" dur="500" fill="hold">
                                          <p:stCondLst>
                                            <p:cond delay="0"/>
                                          </p:stCondLst>
                                        </p:cTn>
                                        <p:tgtEl>
                                          <p:spTgt spid="27741"/>
                                        </p:tgtEl>
                                        <p:attrNameLst>
                                          <p:attrName>ppt_y</p:attrName>
                                        </p:attrNameLst>
                                      </p:cBhvr>
                                    </p:anim>
                                    <p:animRot by="21600000">
                                      <p:cBhvr>
                                        <p:cTn id="10" dur="500" fill="hold">
                                          <p:stCondLst>
                                            <p:cond delay="0"/>
                                          </p:stCondLst>
                                        </p:cTn>
                                        <p:tgtEl>
                                          <p:spTgt spid="27741"/>
                                        </p:tgtEl>
                                        <p:attrNameLst>
                                          <p:attrName>r</p:attrName>
                                        </p:attrNameLst>
                                      </p:cBhvr>
                                    </p:animRot>
                                  </p:childTnLst>
                                </p:cTn>
                              </p:par>
                            </p:childTnLst>
                          </p:cTn>
                        </p:par>
                        <p:par>
                          <p:cTn id="11" fill="hold" nodeType="afterGroup">
                            <p:stCondLst>
                              <p:cond delay="900"/>
                            </p:stCondLst>
                            <p:childTnLst>
                              <p:par>
                                <p:cTn id="12" presetID="42" presetClass="entr" presetSubtype="0" fill="hold" nodeType="afterEffect">
                                  <p:stCondLst>
                                    <p:cond delay="0"/>
                                  </p:stCondLst>
                                  <p:childTnLst>
                                    <p:set>
                                      <p:cBhvr>
                                        <p:cTn id="13" dur="1" fill="hold">
                                          <p:stCondLst>
                                            <p:cond delay="0"/>
                                          </p:stCondLst>
                                        </p:cTn>
                                        <p:tgtEl>
                                          <p:spTgt spid="27736"/>
                                        </p:tgtEl>
                                        <p:attrNameLst>
                                          <p:attrName>style.visibility</p:attrName>
                                        </p:attrNameLst>
                                      </p:cBhvr>
                                      <p:to>
                                        <p:strVal val="visible"/>
                                      </p:to>
                                    </p:set>
                                    <p:animEffect transition="in" filter="fade">
                                      <p:cBhvr>
                                        <p:cTn id="14" dur="1000"/>
                                        <p:tgtEl>
                                          <p:spTgt spid="27736"/>
                                        </p:tgtEl>
                                      </p:cBhvr>
                                    </p:animEffect>
                                    <p:anim calcmode="lin" valueType="num">
                                      <p:cBhvr>
                                        <p:cTn id="15" dur="1000" fill="hold"/>
                                        <p:tgtEl>
                                          <p:spTgt spid="27736"/>
                                        </p:tgtEl>
                                        <p:attrNameLst>
                                          <p:attrName>ppt_x</p:attrName>
                                        </p:attrNameLst>
                                      </p:cBhvr>
                                      <p:tavLst>
                                        <p:tav tm="0">
                                          <p:val>
                                            <p:strVal val="#ppt_x"/>
                                          </p:val>
                                        </p:tav>
                                        <p:tav tm="100000">
                                          <p:val>
                                            <p:strVal val="#ppt_x"/>
                                          </p:val>
                                        </p:tav>
                                      </p:tavLst>
                                    </p:anim>
                                    <p:anim calcmode="lin" valueType="num">
                                      <p:cBhvr>
                                        <p:cTn id="16" dur="1000" fill="hold"/>
                                        <p:tgtEl>
                                          <p:spTgt spid="27736"/>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12" presetClass="entr" presetSubtype="8" fill="hold" nodeType="afterEffect">
                                  <p:stCondLst>
                                    <p:cond delay="0"/>
                                  </p:stCondLst>
                                  <p:childTnLst>
                                    <p:set>
                                      <p:cBhvr>
                                        <p:cTn id="19" dur="1" fill="hold">
                                          <p:stCondLst>
                                            <p:cond delay="0"/>
                                          </p:stCondLst>
                                        </p:cTn>
                                        <p:tgtEl>
                                          <p:spTgt spid="27651"/>
                                        </p:tgtEl>
                                        <p:attrNameLst>
                                          <p:attrName>style.visibility</p:attrName>
                                        </p:attrNameLst>
                                      </p:cBhvr>
                                      <p:to>
                                        <p:strVal val="visible"/>
                                      </p:to>
                                    </p:set>
                                    <p:animEffect transition="in" filter="slide(fromLeft)">
                                      <p:cBhvr>
                                        <p:cTn id="20" dur="500"/>
                                        <p:tgtEl>
                                          <p:spTgt spid="27651"/>
                                        </p:tgtEl>
                                      </p:cBhvr>
                                    </p:animEffect>
                                  </p:childTnLst>
                                </p:cTn>
                              </p:par>
                            </p:childTnLst>
                          </p:cTn>
                        </p:par>
                        <p:par>
                          <p:cTn id="21" fill="hold" nodeType="afterGroup">
                            <p:stCondLst>
                              <p:cond delay="2400"/>
                            </p:stCondLst>
                            <p:childTnLst>
                              <p:par>
                                <p:cTn id="22" presetID="53" presetClass="entr" presetSubtype="0" fill="hold" grpId="0" nodeType="afterEffect">
                                  <p:stCondLst>
                                    <p:cond delay="0"/>
                                  </p:stCondLst>
                                  <p:childTnLst>
                                    <p:set>
                                      <p:cBhvr>
                                        <p:cTn id="23" dur="1" fill="hold">
                                          <p:stCondLst>
                                            <p:cond delay="0"/>
                                          </p:stCondLst>
                                        </p:cTn>
                                        <p:tgtEl>
                                          <p:spTgt spid="27656"/>
                                        </p:tgtEl>
                                        <p:attrNameLst>
                                          <p:attrName>style.visibility</p:attrName>
                                        </p:attrNameLst>
                                      </p:cBhvr>
                                      <p:to>
                                        <p:strVal val="visible"/>
                                      </p:to>
                                    </p:set>
                                    <p:anim calcmode="lin" valueType="num">
                                      <p:cBhvr>
                                        <p:cTn id="24" dur="500" fill="hold"/>
                                        <p:tgtEl>
                                          <p:spTgt spid="27656"/>
                                        </p:tgtEl>
                                        <p:attrNameLst>
                                          <p:attrName>ppt_w</p:attrName>
                                        </p:attrNameLst>
                                      </p:cBhvr>
                                      <p:tavLst>
                                        <p:tav tm="0">
                                          <p:val>
                                            <p:fltVal val="0"/>
                                          </p:val>
                                        </p:tav>
                                        <p:tav tm="100000">
                                          <p:val>
                                            <p:strVal val="#ppt_w"/>
                                          </p:val>
                                        </p:tav>
                                      </p:tavLst>
                                    </p:anim>
                                    <p:anim calcmode="lin" valueType="num">
                                      <p:cBhvr>
                                        <p:cTn id="25" dur="500" fill="hold"/>
                                        <p:tgtEl>
                                          <p:spTgt spid="27656"/>
                                        </p:tgtEl>
                                        <p:attrNameLst>
                                          <p:attrName>ppt_h</p:attrName>
                                        </p:attrNameLst>
                                      </p:cBhvr>
                                      <p:tavLst>
                                        <p:tav tm="0">
                                          <p:val>
                                            <p:fltVal val="0"/>
                                          </p:val>
                                        </p:tav>
                                        <p:tav tm="100000">
                                          <p:val>
                                            <p:strVal val="#ppt_h"/>
                                          </p:val>
                                        </p:tav>
                                      </p:tavLst>
                                    </p:anim>
                                    <p:animEffect transition="in" filter="fade">
                                      <p:cBhvr>
                                        <p:cTn id="26" dur="500"/>
                                        <p:tgtEl>
                                          <p:spTgt spid="27656"/>
                                        </p:tgtEl>
                                      </p:cBhvr>
                                    </p:animEffect>
                                  </p:childTnLst>
                                </p:cTn>
                              </p:par>
                            </p:childTnLst>
                          </p:cTn>
                        </p:par>
                        <p:par>
                          <p:cTn id="27" fill="hold" nodeType="afterGroup">
                            <p:stCondLst>
                              <p:cond delay="2900"/>
                            </p:stCondLst>
                            <p:childTnLst>
                              <p:par>
                                <p:cTn id="28" presetID="4" presetClass="entr" presetSubtype="16" fill="hold" nodeType="afterEffect">
                                  <p:stCondLst>
                                    <p:cond delay="0"/>
                                  </p:stCondLst>
                                  <p:childTnLst>
                                    <p:set>
                                      <p:cBhvr>
                                        <p:cTn id="29" dur="1" fill="hold">
                                          <p:stCondLst>
                                            <p:cond delay="0"/>
                                          </p:stCondLst>
                                        </p:cTn>
                                        <p:tgtEl>
                                          <p:spTgt spid="27661"/>
                                        </p:tgtEl>
                                        <p:attrNameLst>
                                          <p:attrName>style.visibility</p:attrName>
                                        </p:attrNameLst>
                                      </p:cBhvr>
                                      <p:to>
                                        <p:strVal val="visible"/>
                                      </p:to>
                                    </p:set>
                                    <p:animEffect transition="in" filter="box(in)">
                                      <p:cBhvr>
                                        <p:cTn id="30" dur="500"/>
                                        <p:tgtEl>
                                          <p:spTgt spid="27661"/>
                                        </p:tgtEl>
                                      </p:cBhvr>
                                    </p:animEffect>
                                  </p:childTnLst>
                                </p:cTn>
                              </p:par>
                            </p:childTnLst>
                          </p:cTn>
                        </p:par>
                        <p:par>
                          <p:cTn id="31" fill="hold" nodeType="afterGroup">
                            <p:stCondLst>
                              <p:cond delay="3400"/>
                            </p:stCondLst>
                            <p:childTnLst>
                              <p:par>
                                <p:cTn id="32" presetID="53" presetClass="entr" presetSubtype="0" fill="hold" grpId="0" nodeType="afterEffect">
                                  <p:stCondLst>
                                    <p:cond delay="0"/>
                                  </p:stCondLst>
                                  <p:childTnLst>
                                    <p:set>
                                      <p:cBhvr>
                                        <p:cTn id="33" dur="1" fill="hold">
                                          <p:stCondLst>
                                            <p:cond delay="0"/>
                                          </p:stCondLst>
                                        </p:cTn>
                                        <p:tgtEl>
                                          <p:spTgt spid="27657"/>
                                        </p:tgtEl>
                                        <p:attrNameLst>
                                          <p:attrName>style.visibility</p:attrName>
                                        </p:attrNameLst>
                                      </p:cBhvr>
                                      <p:to>
                                        <p:strVal val="visible"/>
                                      </p:to>
                                    </p:set>
                                    <p:anim calcmode="lin" valueType="num">
                                      <p:cBhvr>
                                        <p:cTn id="34" dur="500" fill="hold"/>
                                        <p:tgtEl>
                                          <p:spTgt spid="27657"/>
                                        </p:tgtEl>
                                        <p:attrNameLst>
                                          <p:attrName>ppt_w</p:attrName>
                                        </p:attrNameLst>
                                      </p:cBhvr>
                                      <p:tavLst>
                                        <p:tav tm="0">
                                          <p:val>
                                            <p:fltVal val="0"/>
                                          </p:val>
                                        </p:tav>
                                        <p:tav tm="100000">
                                          <p:val>
                                            <p:strVal val="#ppt_w"/>
                                          </p:val>
                                        </p:tav>
                                      </p:tavLst>
                                    </p:anim>
                                    <p:anim calcmode="lin" valueType="num">
                                      <p:cBhvr>
                                        <p:cTn id="35" dur="500" fill="hold"/>
                                        <p:tgtEl>
                                          <p:spTgt spid="27657"/>
                                        </p:tgtEl>
                                        <p:attrNameLst>
                                          <p:attrName>ppt_h</p:attrName>
                                        </p:attrNameLst>
                                      </p:cBhvr>
                                      <p:tavLst>
                                        <p:tav tm="0">
                                          <p:val>
                                            <p:fltVal val="0"/>
                                          </p:val>
                                        </p:tav>
                                        <p:tav tm="100000">
                                          <p:val>
                                            <p:strVal val="#ppt_h"/>
                                          </p:val>
                                        </p:tav>
                                      </p:tavLst>
                                    </p:anim>
                                    <p:animEffect transition="in" filter="fade">
                                      <p:cBhvr>
                                        <p:cTn id="36" dur="500"/>
                                        <p:tgtEl>
                                          <p:spTgt spid="27657"/>
                                        </p:tgtEl>
                                      </p:cBhvr>
                                    </p:animEffect>
                                  </p:childTnLst>
                                </p:cTn>
                              </p:par>
                            </p:childTnLst>
                          </p:cTn>
                        </p:par>
                        <p:par>
                          <p:cTn id="37" fill="hold" nodeType="afterGroup">
                            <p:stCondLst>
                              <p:cond delay="3900"/>
                            </p:stCondLst>
                            <p:childTnLst>
                              <p:par>
                                <p:cTn id="38" presetID="4" presetClass="entr" presetSubtype="16" fill="hold" nodeType="afterEffect">
                                  <p:stCondLst>
                                    <p:cond delay="0"/>
                                  </p:stCondLst>
                                  <p:childTnLst>
                                    <p:set>
                                      <p:cBhvr>
                                        <p:cTn id="39" dur="1" fill="hold">
                                          <p:stCondLst>
                                            <p:cond delay="0"/>
                                          </p:stCondLst>
                                        </p:cTn>
                                        <p:tgtEl>
                                          <p:spTgt spid="27676"/>
                                        </p:tgtEl>
                                        <p:attrNameLst>
                                          <p:attrName>style.visibility</p:attrName>
                                        </p:attrNameLst>
                                      </p:cBhvr>
                                      <p:to>
                                        <p:strVal val="visible"/>
                                      </p:to>
                                    </p:set>
                                    <p:animEffect transition="in" filter="box(in)">
                                      <p:cBhvr>
                                        <p:cTn id="40" dur="500"/>
                                        <p:tgtEl>
                                          <p:spTgt spid="27676"/>
                                        </p:tgtEl>
                                      </p:cBhvr>
                                    </p:animEffect>
                                  </p:childTnLst>
                                </p:cTn>
                              </p:par>
                            </p:childTnLst>
                          </p:cTn>
                        </p:par>
                        <p:par>
                          <p:cTn id="41" fill="hold" nodeType="afterGroup">
                            <p:stCondLst>
                              <p:cond delay="4400"/>
                            </p:stCondLst>
                            <p:childTnLst>
                              <p:par>
                                <p:cTn id="42" presetID="53" presetClass="entr" presetSubtype="0" fill="hold" grpId="0" nodeType="afterEffect">
                                  <p:stCondLst>
                                    <p:cond delay="0"/>
                                  </p:stCondLst>
                                  <p:childTnLst>
                                    <p:set>
                                      <p:cBhvr>
                                        <p:cTn id="43" dur="1" fill="hold">
                                          <p:stCondLst>
                                            <p:cond delay="0"/>
                                          </p:stCondLst>
                                        </p:cTn>
                                        <p:tgtEl>
                                          <p:spTgt spid="27658"/>
                                        </p:tgtEl>
                                        <p:attrNameLst>
                                          <p:attrName>style.visibility</p:attrName>
                                        </p:attrNameLst>
                                      </p:cBhvr>
                                      <p:to>
                                        <p:strVal val="visible"/>
                                      </p:to>
                                    </p:set>
                                    <p:anim calcmode="lin" valueType="num">
                                      <p:cBhvr>
                                        <p:cTn id="44" dur="500" fill="hold"/>
                                        <p:tgtEl>
                                          <p:spTgt spid="27658"/>
                                        </p:tgtEl>
                                        <p:attrNameLst>
                                          <p:attrName>ppt_w</p:attrName>
                                        </p:attrNameLst>
                                      </p:cBhvr>
                                      <p:tavLst>
                                        <p:tav tm="0">
                                          <p:val>
                                            <p:fltVal val="0"/>
                                          </p:val>
                                        </p:tav>
                                        <p:tav tm="100000">
                                          <p:val>
                                            <p:strVal val="#ppt_w"/>
                                          </p:val>
                                        </p:tav>
                                      </p:tavLst>
                                    </p:anim>
                                    <p:anim calcmode="lin" valueType="num">
                                      <p:cBhvr>
                                        <p:cTn id="45" dur="500" fill="hold"/>
                                        <p:tgtEl>
                                          <p:spTgt spid="27658"/>
                                        </p:tgtEl>
                                        <p:attrNameLst>
                                          <p:attrName>ppt_h</p:attrName>
                                        </p:attrNameLst>
                                      </p:cBhvr>
                                      <p:tavLst>
                                        <p:tav tm="0">
                                          <p:val>
                                            <p:fltVal val="0"/>
                                          </p:val>
                                        </p:tav>
                                        <p:tav tm="100000">
                                          <p:val>
                                            <p:strVal val="#ppt_h"/>
                                          </p:val>
                                        </p:tav>
                                      </p:tavLst>
                                    </p:anim>
                                    <p:animEffect transition="in" filter="fade">
                                      <p:cBhvr>
                                        <p:cTn id="46" dur="500"/>
                                        <p:tgtEl>
                                          <p:spTgt spid="27658"/>
                                        </p:tgtEl>
                                      </p:cBhvr>
                                    </p:animEffect>
                                  </p:childTnLst>
                                </p:cTn>
                              </p:par>
                            </p:childTnLst>
                          </p:cTn>
                        </p:par>
                        <p:par>
                          <p:cTn id="47" fill="hold" nodeType="afterGroup">
                            <p:stCondLst>
                              <p:cond delay="4900"/>
                            </p:stCondLst>
                            <p:childTnLst>
                              <p:par>
                                <p:cTn id="48" presetID="4" presetClass="entr" presetSubtype="16" fill="hold" nodeType="afterEffect">
                                  <p:stCondLst>
                                    <p:cond delay="0"/>
                                  </p:stCondLst>
                                  <p:childTnLst>
                                    <p:set>
                                      <p:cBhvr>
                                        <p:cTn id="49" dur="1" fill="hold">
                                          <p:stCondLst>
                                            <p:cond delay="0"/>
                                          </p:stCondLst>
                                        </p:cTn>
                                        <p:tgtEl>
                                          <p:spTgt spid="27691"/>
                                        </p:tgtEl>
                                        <p:attrNameLst>
                                          <p:attrName>style.visibility</p:attrName>
                                        </p:attrNameLst>
                                      </p:cBhvr>
                                      <p:to>
                                        <p:strVal val="visible"/>
                                      </p:to>
                                    </p:set>
                                    <p:animEffect transition="in" filter="box(in)">
                                      <p:cBhvr>
                                        <p:cTn id="50" dur="500"/>
                                        <p:tgtEl>
                                          <p:spTgt spid="27691"/>
                                        </p:tgtEl>
                                      </p:cBhvr>
                                    </p:animEffect>
                                  </p:childTnLst>
                                </p:cTn>
                              </p:par>
                            </p:childTnLst>
                          </p:cTn>
                        </p:par>
                        <p:par>
                          <p:cTn id="51" fill="hold" nodeType="afterGroup">
                            <p:stCondLst>
                              <p:cond delay="5400"/>
                            </p:stCondLst>
                            <p:childTnLst>
                              <p:par>
                                <p:cTn id="52" presetID="53" presetClass="entr" presetSubtype="0" fill="hold" grpId="0" nodeType="afterEffect">
                                  <p:stCondLst>
                                    <p:cond delay="0"/>
                                  </p:stCondLst>
                                  <p:childTnLst>
                                    <p:set>
                                      <p:cBhvr>
                                        <p:cTn id="53" dur="1" fill="hold">
                                          <p:stCondLst>
                                            <p:cond delay="0"/>
                                          </p:stCondLst>
                                        </p:cTn>
                                        <p:tgtEl>
                                          <p:spTgt spid="27659"/>
                                        </p:tgtEl>
                                        <p:attrNameLst>
                                          <p:attrName>style.visibility</p:attrName>
                                        </p:attrNameLst>
                                      </p:cBhvr>
                                      <p:to>
                                        <p:strVal val="visible"/>
                                      </p:to>
                                    </p:set>
                                    <p:anim calcmode="lin" valueType="num">
                                      <p:cBhvr>
                                        <p:cTn id="54" dur="500" fill="hold"/>
                                        <p:tgtEl>
                                          <p:spTgt spid="27659"/>
                                        </p:tgtEl>
                                        <p:attrNameLst>
                                          <p:attrName>ppt_w</p:attrName>
                                        </p:attrNameLst>
                                      </p:cBhvr>
                                      <p:tavLst>
                                        <p:tav tm="0">
                                          <p:val>
                                            <p:fltVal val="0"/>
                                          </p:val>
                                        </p:tav>
                                        <p:tav tm="100000">
                                          <p:val>
                                            <p:strVal val="#ppt_w"/>
                                          </p:val>
                                        </p:tav>
                                      </p:tavLst>
                                    </p:anim>
                                    <p:anim calcmode="lin" valueType="num">
                                      <p:cBhvr>
                                        <p:cTn id="55" dur="500" fill="hold"/>
                                        <p:tgtEl>
                                          <p:spTgt spid="27659"/>
                                        </p:tgtEl>
                                        <p:attrNameLst>
                                          <p:attrName>ppt_h</p:attrName>
                                        </p:attrNameLst>
                                      </p:cBhvr>
                                      <p:tavLst>
                                        <p:tav tm="0">
                                          <p:val>
                                            <p:fltVal val="0"/>
                                          </p:val>
                                        </p:tav>
                                        <p:tav tm="100000">
                                          <p:val>
                                            <p:strVal val="#ppt_h"/>
                                          </p:val>
                                        </p:tav>
                                      </p:tavLst>
                                    </p:anim>
                                    <p:animEffect transition="in" filter="fade">
                                      <p:cBhvr>
                                        <p:cTn id="56" dur="500"/>
                                        <p:tgtEl>
                                          <p:spTgt spid="27659"/>
                                        </p:tgtEl>
                                      </p:cBhvr>
                                    </p:animEffect>
                                  </p:childTnLst>
                                </p:cTn>
                              </p:par>
                            </p:childTnLst>
                          </p:cTn>
                        </p:par>
                        <p:par>
                          <p:cTn id="57" fill="hold" nodeType="afterGroup">
                            <p:stCondLst>
                              <p:cond delay="5900"/>
                            </p:stCondLst>
                            <p:childTnLst>
                              <p:par>
                                <p:cTn id="58" presetID="4" presetClass="entr" presetSubtype="16" fill="hold" nodeType="afterEffect">
                                  <p:stCondLst>
                                    <p:cond delay="0"/>
                                  </p:stCondLst>
                                  <p:childTnLst>
                                    <p:set>
                                      <p:cBhvr>
                                        <p:cTn id="59" dur="1" fill="hold">
                                          <p:stCondLst>
                                            <p:cond delay="0"/>
                                          </p:stCondLst>
                                        </p:cTn>
                                        <p:tgtEl>
                                          <p:spTgt spid="27706"/>
                                        </p:tgtEl>
                                        <p:attrNameLst>
                                          <p:attrName>style.visibility</p:attrName>
                                        </p:attrNameLst>
                                      </p:cBhvr>
                                      <p:to>
                                        <p:strVal val="visible"/>
                                      </p:to>
                                    </p:set>
                                    <p:animEffect transition="in" filter="box(in)">
                                      <p:cBhvr>
                                        <p:cTn id="60" dur="500"/>
                                        <p:tgtEl>
                                          <p:spTgt spid="27706"/>
                                        </p:tgtEl>
                                      </p:cBhvr>
                                    </p:animEffect>
                                  </p:childTnLst>
                                </p:cTn>
                              </p:par>
                            </p:childTnLst>
                          </p:cTn>
                        </p:par>
                        <p:par>
                          <p:cTn id="61" fill="hold" nodeType="afterGroup">
                            <p:stCondLst>
                              <p:cond delay="6400"/>
                            </p:stCondLst>
                            <p:childTnLst>
                              <p:par>
                                <p:cTn id="62" presetID="53" presetClass="entr" presetSubtype="0" fill="hold" grpId="0" nodeType="afterEffect">
                                  <p:stCondLst>
                                    <p:cond delay="0"/>
                                  </p:stCondLst>
                                  <p:childTnLst>
                                    <p:set>
                                      <p:cBhvr>
                                        <p:cTn id="63" dur="1" fill="hold">
                                          <p:stCondLst>
                                            <p:cond delay="0"/>
                                          </p:stCondLst>
                                        </p:cTn>
                                        <p:tgtEl>
                                          <p:spTgt spid="27660"/>
                                        </p:tgtEl>
                                        <p:attrNameLst>
                                          <p:attrName>style.visibility</p:attrName>
                                        </p:attrNameLst>
                                      </p:cBhvr>
                                      <p:to>
                                        <p:strVal val="visible"/>
                                      </p:to>
                                    </p:set>
                                    <p:anim calcmode="lin" valueType="num">
                                      <p:cBhvr>
                                        <p:cTn id="64" dur="500" fill="hold"/>
                                        <p:tgtEl>
                                          <p:spTgt spid="27660"/>
                                        </p:tgtEl>
                                        <p:attrNameLst>
                                          <p:attrName>ppt_w</p:attrName>
                                        </p:attrNameLst>
                                      </p:cBhvr>
                                      <p:tavLst>
                                        <p:tav tm="0">
                                          <p:val>
                                            <p:fltVal val="0"/>
                                          </p:val>
                                        </p:tav>
                                        <p:tav tm="100000">
                                          <p:val>
                                            <p:strVal val="#ppt_w"/>
                                          </p:val>
                                        </p:tav>
                                      </p:tavLst>
                                    </p:anim>
                                    <p:anim calcmode="lin" valueType="num">
                                      <p:cBhvr>
                                        <p:cTn id="65" dur="500" fill="hold"/>
                                        <p:tgtEl>
                                          <p:spTgt spid="27660"/>
                                        </p:tgtEl>
                                        <p:attrNameLst>
                                          <p:attrName>ppt_h</p:attrName>
                                        </p:attrNameLst>
                                      </p:cBhvr>
                                      <p:tavLst>
                                        <p:tav tm="0">
                                          <p:val>
                                            <p:fltVal val="0"/>
                                          </p:val>
                                        </p:tav>
                                        <p:tav tm="100000">
                                          <p:val>
                                            <p:strVal val="#ppt_h"/>
                                          </p:val>
                                        </p:tav>
                                      </p:tavLst>
                                    </p:anim>
                                    <p:animEffect transition="in" filter="fade">
                                      <p:cBhvr>
                                        <p:cTn id="66" dur="500"/>
                                        <p:tgtEl>
                                          <p:spTgt spid="27660"/>
                                        </p:tgtEl>
                                      </p:cBhvr>
                                    </p:animEffect>
                                  </p:childTnLst>
                                </p:cTn>
                              </p:par>
                            </p:childTnLst>
                          </p:cTn>
                        </p:par>
                        <p:par>
                          <p:cTn id="67" fill="hold" nodeType="afterGroup">
                            <p:stCondLst>
                              <p:cond delay="6900"/>
                            </p:stCondLst>
                            <p:childTnLst>
                              <p:par>
                                <p:cTn id="68" presetID="4" presetClass="entr" presetSubtype="16" fill="hold" nodeType="afterEffect">
                                  <p:stCondLst>
                                    <p:cond delay="0"/>
                                  </p:stCondLst>
                                  <p:childTnLst>
                                    <p:set>
                                      <p:cBhvr>
                                        <p:cTn id="69" dur="1" fill="hold">
                                          <p:stCondLst>
                                            <p:cond delay="0"/>
                                          </p:stCondLst>
                                        </p:cTn>
                                        <p:tgtEl>
                                          <p:spTgt spid="27721"/>
                                        </p:tgtEl>
                                        <p:attrNameLst>
                                          <p:attrName>style.visibility</p:attrName>
                                        </p:attrNameLst>
                                      </p:cBhvr>
                                      <p:to>
                                        <p:strVal val="visible"/>
                                      </p:to>
                                    </p:set>
                                    <p:animEffect transition="in" filter="box(in)">
                                      <p:cBhvr>
                                        <p:cTn id="70" dur="500"/>
                                        <p:tgtEl>
                                          <p:spTgt spid="27721"/>
                                        </p:tgtEl>
                                      </p:cBhvr>
                                    </p:animEffect>
                                  </p:childTnLst>
                                </p:cTn>
                              </p:par>
                            </p:childTnLst>
                          </p:cTn>
                        </p:par>
                        <p:par>
                          <p:cTn id="71" fill="hold" nodeType="afterGroup">
                            <p:stCondLst>
                              <p:cond delay="7400"/>
                            </p:stCondLst>
                            <p:childTnLst>
                              <p:par>
                                <p:cTn id="72" presetID="17" presetClass="entr" presetSubtype="10" fill="hold" nodeType="afterEffect">
                                  <p:stCondLst>
                                    <p:cond delay="0"/>
                                  </p:stCondLst>
                                  <p:childTnLst>
                                    <p:set>
                                      <p:cBhvr>
                                        <p:cTn id="73" dur="1" fill="hold">
                                          <p:stCondLst>
                                            <p:cond delay="0"/>
                                          </p:stCondLst>
                                        </p:cTn>
                                        <p:tgtEl>
                                          <p:spTgt spid="27650"/>
                                        </p:tgtEl>
                                        <p:attrNameLst>
                                          <p:attrName>style.visibility</p:attrName>
                                        </p:attrNameLst>
                                      </p:cBhvr>
                                      <p:to>
                                        <p:strVal val="visible"/>
                                      </p:to>
                                    </p:set>
                                    <p:anim calcmode="lin" valueType="num">
                                      <p:cBhvr>
                                        <p:cTn id="74" dur="500" fill="hold"/>
                                        <p:tgtEl>
                                          <p:spTgt spid="27650"/>
                                        </p:tgtEl>
                                        <p:attrNameLst>
                                          <p:attrName>ppt_w</p:attrName>
                                        </p:attrNameLst>
                                      </p:cBhvr>
                                      <p:tavLst>
                                        <p:tav tm="0">
                                          <p:val>
                                            <p:fltVal val="0"/>
                                          </p:val>
                                        </p:tav>
                                        <p:tav tm="100000">
                                          <p:val>
                                            <p:strVal val="#ppt_w"/>
                                          </p:val>
                                        </p:tav>
                                      </p:tavLst>
                                    </p:anim>
                                    <p:anim calcmode="lin" valueType="num">
                                      <p:cBhvr>
                                        <p:cTn id="75" dur="500" fill="hold"/>
                                        <p:tgtEl>
                                          <p:spTgt spid="276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nimBg="1" autoUpdateAnimBg="0"/>
      <p:bldP spid="27657" grpId="0" animBg="1" autoUpdateAnimBg="0"/>
      <p:bldP spid="27658" grpId="0" animBg="1" autoUpdateAnimBg="0"/>
      <p:bldP spid="27659" grpId="0" animBg="1" autoUpdateAnimBg="0"/>
      <p:bldP spid="27660" grpId="0" animBg="1" autoUpdateAnimBg="0"/>
      <p:bldP spid="2774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925513"/>
            <a:ext cx="38862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4"/>
          <p:cNvSpPr txBox="1">
            <a:spLocks noChangeArrowheads="1"/>
          </p:cNvSpPr>
          <p:nvPr/>
        </p:nvSpPr>
        <p:spPr bwMode="auto">
          <a:xfrm>
            <a:off x="1035050" y="1273175"/>
            <a:ext cx="1803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100">
                <a:solidFill>
                  <a:srgbClr val="000000"/>
                </a:solidFill>
                <a:latin typeface="Franklin Gothic Book" pitchFamily="34" charset="0"/>
              </a:rPr>
              <a:t>请输入相关内容请输入相关内容请输入相关内容相关内容请输入相关内容</a:t>
            </a:r>
          </a:p>
        </p:txBody>
      </p:sp>
      <p:sp>
        <p:nvSpPr>
          <p:cNvPr id="28676" name="TextBox 4"/>
          <p:cNvSpPr txBox="1">
            <a:spLocks noChangeArrowheads="1"/>
          </p:cNvSpPr>
          <p:nvPr/>
        </p:nvSpPr>
        <p:spPr bwMode="auto">
          <a:xfrm>
            <a:off x="1104900" y="3284538"/>
            <a:ext cx="18034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100">
                <a:solidFill>
                  <a:srgbClr val="000000"/>
                </a:solidFill>
                <a:latin typeface="Franklin Gothic Book" pitchFamily="34" charset="0"/>
              </a:rPr>
              <a:t>请输入相关内容请输入相关内容请输入相关内容相关内容请输入相关内容</a:t>
            </a:r>
          </a:p>
        </p:txBody>
      </p:sp>
      <p:sp>
        <p:nvSpPr>
          <p:cNvPr id="28677" name="TextBox 4"/>
          <p:cNvSpPr txBox="1">
            <a:spLocks noChangeArrowheads="1"/>
          </p:cNvSpPr>
          <p:nvPr/>
        </p:nvSpPr>
        <p:spPr bwMode="auto">
          <a:xfrm>
            <a:off x="6029325" y="1255713"/>
            <a:ext cx="18034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100">
                <a:solidFill>
                  <a:srgbClr val="000000"/>
                </a:solidFill>
                <a:latin typeface="Franklin Gothic Book" pitchFamily="34" charset="0"/>
              </a:rPr>
              <a:t>请输入相关内容请输入相关内容请输入相关内容相关内容请输入相关内容</a:t>
            </a:r>
          </a:p>
        </p:txBody>
      </p:sp>
      <p:sp>
        <p:nvSpPr>
          <p:cNvPr id="28678" name="TextBox 4"/>
          <p:cNvSpPr txBox="1">
            <a:spLocks noChangeArrowheads="1"/>
          </p:cNvSpPr>
          <p:nvPr/>
        </p:nvSpPr>
        <p:spPr bwMode="auto">
          <a:xfrm>
            <a:off x="6099175" y="3267075"/>
            <a:ext cx="1803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100">
                <a:solidFill>
                  <a:srgbClr val="000000"/>
                </a:solidFill>
                <a:latin typeface="Franklin Gothic Book" pitchFamily="34" charset="0"/>
              </a:rPr>
              <a:t>请输入相关内容请输入相关内容请输入相关内容相关内容请输入相关内容</a:t>
            </a:r>
          </a:p>
        </p:txBody>
      </p:sp>
      <p:sp>
        <p:nvSpPr>
          <p:cNvPr id="28679" name="Text Box 7"/>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469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8679"/>
                                        </p:tgtEl>
                                        <p:attrNameLst>
                                          <p:attrName>style.visibility</p:attrName>
                                        </p:attrNameLst>
                                      </p:cBhvr>
                                      <p:to>
                                        <p:strVal val="visible"/>
                                      </p:to>
                                    </p:set>
                                    <p:anim by="(-#ppt_w*2)" calcmode="lin" valueType="num">
                                      <p:cBhvr rctx="PPT">
                                        <p:cTn id="7" dur="250" autoRev="1" fill="hold">
                                          <p:stCondLst>
                                            <p:cond delay="0"/>
                                          </p:stCondLst>
                                        </p:cTn>
                                        <p:tgtEl>
                                          <p:spTgt spid="28679"/>
                                        </p:tgtEl>
                                        <p:attrNameLst>
                                          <p:attrName>ppt_w</p:attrName>
                                        </p:attrNameLst>
                                      </p:cBhvr>
                                    </p:anim>
                                    <p:anim by="(#ppt_w*0.50)" calcmode="lin" valueType="num">
                                      <p:cBhvr>
                                        <p:cTn id="8" dur="250" decel="50000" autoRev="1" fill="hold">
                                          <p:stCondLst>
                                            <p:cond delay="0"/>
                                          </p:stCondLst>
                                        </p:cTn>
                                        <p:tgtEl>
                                          <p:spTgt spid="28679"/>
                                        </p:tgtEl>
                                        <p:attrNameLst>
                                          <p:attrName>ppt_x</p:attrName>
                                        </p:attrNameLst>
                                      </p:cBhvr>
                                    </p:anim>
                                    <p:anim from="(-#ppt_h/2)" to="(#ppt_y)" calcmode="lin" valueType="num">
                                      <p:cBhvr>
                                        <p:cTn id="9" dur="500" fill="hold">
                                          <p:stCondLst>
                                            <p:cond delay="0"/>
                                          </p:stCondLst>
                                        </p:cTn>
                                        <p:tgtEl>
                                          <p:spTgt spid="28679"/>
                                        </p:tgtEl>
                                        <p:attrNameLst>
                                          <p:attrName>ppt_y</p:attrName>
                                        </p:attrNameLst>
                                      </p:cBhvr>
                                    </p:anim>
                                    <p:animRot by="21600000">
                                      <p:cBhvr>
                                        <p:cTn id="10" dur="500" fill="hold">
                                          <p:stCondLst>
                                            <p:cond delay="0"/>
                                          </p:stCondLst>
                                        </p:cTn>
                                        <p:tgtEl>
                                          <p:spTgt spid="28679"/>
                                        </p:tgtEl>
                                        <p:attrNameLst>
                                          <p:attrName>r</p:attrName>
                                        </p:attrNameLst>
                                      </p:cBhvr>
                                    </p:animRot>
                                  </p:childTnLst>
                                </p:cTn>
                              </p:par>
                            </p:childTnLst>
                          </p:cTn>
                        </p:par>
                        <p:par>
                          <p:cTn id="11" fill="hold" nodeType="afterGroup">
                            <p:stCondLst>
                              <p:cond delay="900"/>
                            </p:stCondLst>
                            <p:childTnLst>
                              <p:par>
                                <p:cTn id="12" presetID="47" presetClass="entr" presetSubtype="0" fill="hold" nodeType="afterEffect">
                                  <p:stCondLst>
                                    <p:cond delay="0"/>
                                  </p:stCondLst>
                                  <p:childTnLst>
                                    <p:set>
                                      <p:cBhvr>
                                        <p:cTn id="13" dur="1" fill="hold">
                                          <p:stCondLst>
                                            <p:cond delay="0"/>
                                          </p:stCondLst>
                                        </p:cTn>
                                        <p:tgtEl>
                                          <p:spTgt spid="28674"/>
                                        </p:tgtEl>
                                        <p:attrNameLst>
                                          <p:attrName>style.visibility</p:attrName>
                                        </p:attrNameLst>
                                      </p:cBhvr>
                                      <p:to>
                                        <p:strVal val="visible"/>
                                      </p:to>
                                    </p:set>
                                    <p:animEffect transition="in" filter="fade">
                                      <p:cBhvr>
                                        <p:cTn id="14" dur="1000"/>
                                        <p:tgtEl>
                                          <p:spTgt spid="28674"/>
                                        </p:tgtEl>
                                      </p:cBhvr>
                                    </p:animEffect>
                                    <p:anim calcmode="lin" valueType="num">
                                      <p:cBhvr>
                                        <p:cTn id="15" dur="1000" fill="hold"/>
                                        <p:tgtEl>
                                          <p:spTgt spid="28674"/>
                                        </p:tgtEl>
                                        <p:attrNameLst>
                                          <p:attrName>ppt_x</p:attrName>
                                        </p:attrNameLst>
                                      </p:cBhvr>
                                      <p:tavLst>
                                        <p:tav tm="0">
                                          <p:val>
                                            <p:strVal val="#ppt_x"/>
                                          </p:val>
                                        </p:tav>
                                        <p:tav tm="100000">
                                          <p:val>
                                            <p:strVal val="#ppt_x"/>
                                          </p:val>
                                        </p:tav>
                                      </p:tavLst>
                                    </p:anim>
                                    <p:anim calcmode="lin" valueType="num">
                                      <p:cBhvr>
                                        <p:cTn id="16" dur="1000" fill="hold"/>
                                        <p:tgtEl>
                                          <p:spTgt spid="28674"/>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22" presetClass="entr" presetSubtype="4" fill="hold" grpId="0" nodeType="afterEffect">
                                  <p:stCondLst>
                                    <p:cond delay="0"/>
                                  </p:stCondLst>
                                  <p:childTnLst>
                                    <p:set>
                                      <p:cBhvr>
                                        <p:cTn id="19" dur="1" fill="hold">
                                          <p:stCondLst>
                                            <p:cond delay="0"/>
                                          </p:stCondLst>
                                        </p:cTn>
                                        <p:tgtEl>
                                          <p:spTgt spid="28675"/>
                                        </p:tgtEl>
                                        <p:attrNameLst>
                                          <p:attrName>style.visibility</p:attrName>
                                        </p:attrNameLst>
                                      </p:cBhvr>
                                      <p:to>
                                        <p:strVal val="visible"/>
                                      </p:to>
                                    </p:set>
                                    <p:animEffect transition="in" filter="wipe(down)">
                                      <p:cBhvr>
                                        <p:cTn id="20" dur="500"/>
                                        <p:tgtEl>
                                          <p:spTgt spid="28675"/>
                                        </p:tgtEl>
                                      </p:cBhvr>
                                    </p:animEffect>
                                  </p:childTnLst>
                                </p:cTn>
                              </p:par>
                            </p:childTnLst>
                          </p:cTn>
                        </p:par>
                        <p:par>
                          <p:cTn id="21" fill="hold" nodeType="afterGroup">
                            <p:stCondLst>
                              <p:cond delay="2400"/>
                            </p:stCondLst>
                            <p:childTnLst>
                              <p:par>
                                <p:cTn id="22" presetID="22" presetClass="entr" presetSubtype="4" fill="hold" grpId="0" nodeType="afterEffect">
                                  <p:stCondLst>
                                    <p:cond delay="0"/>
                                  </p:stCondLst>
                                  <p:childTnLst>
                                    <p:set>
                                      <p:cBhvr>
                                        <p:cTn id="23" dur="1" fill="hold">
                                          <p:stCondLst>
                                            <p:cond delay="0"/>
                                          </p:stCondLst>
                                        </p:cTn>
                                        <p:tgtEl>
                                          <p:spTgt spid="28676"/>
                                        </p:tgtEl>
                                        <p:attrNameLst>
                                          <p:attrName>style.visibility</p:attrName>
                                        </p:attrNameLst>
                                      </p:cBhvr>
                                      <p:to>
                                        <p:strVal val="visible"/>
                                      </p:to>
                                    </p:set>
                                    <p:animEffect transition="in" filter="wipe(down)">
                                      <p:cBhvr>
                                        <p:cTn id="24" dur="500"/>
                                        <p:tgtEl>
                                          <p:spTgt spid="28676"/>
                                        </p:tgtEl>
                                      </p:cBhvr>
                                    </p:animEffect>
                                  </p:childTnLst>
                                </p:cTn>
                              </p:par>
                            </p:childTnLst>
                          </p:cTn>
                        </p:par>
                        <p:par>
                          <p:cTn id="25" fill="hold" nodeType="afterGroup">
                            <p:stCondLst>
                              <p:cond delay="2900"/>
                            </p:stCondLst>
                            <p:childTnLst>
                              <p:par>
                                <p:cTn id="26" presetID="22" presetClass="entr" presetSubtype="4" fill="hold" grpId="0" nodeType="afterEffect">
                                  <p:stCondLst>
                                    <p:cond delay="0"/>
                                  </p:stCondLst>
                                  <p:childTnLst>
                                    <p:set>
                                      <p:cBhvr>
                                        <p:cTn id="27" dur="1" fill="hold">
                                          <p:stCondLst>
                                            <p:cond delay="0"/>
                                          </p:stCondLst>
                                        </p:cTn>
                                        <p:tgtEl>
                                          <p:spTgt spid="28677"/>
                                        </p:tgtEl>
                                        <p:attrNameLst>
                                          <p:attrName>style.visibility</p:attrName>
                                        </p:attrNameLst>
                                      </p:cBhvr>
                                      <p:to>
                                        <p:strVal val="visible"/>
                                      </p:to>
                                    </p:set>
                                    <p:animEffect transition="in" filter="wipe(down)">
                                      <p:cBhvr>
                                        <p:cTn id="28" dur="500"/>
                                        <p:tgtEl>
                                          <p:spTgt spid="28677"/>
                                        </p:tgtEl>
                                      </p:cBhvr>
                                    </p:animEffect>
                                  </p:childTnLst>
                                </p:cTn>
                              </p:par>
                            </p:childTnLst>
                          </p:cTn>
                        </p:par>
                        <p:par>
                          <p:cTn id="29" fill="hold" nodeType="afterGroup">
                            <p:stCondLst>
                              <p:cond delay="3400"/>
                            </p:stCondLst>
                            <p:childTnLst>
                              <p:par>
                                <p:cTn id="30" presetID="22" presetClass="entr" presetSubtype="4" fill="hold" grpId="0" nodeType="afterEffect">
                                  <p:stCondLst>
                                    <p:cond delay="0"/>
                                  </p:stCondLst>
                                  <p:childTnLst>
                                    <p:set>
                                      <p:cBhvr>
                                        <p:cTn id="31" dur="1" fill="hold">
                                          <p:stCondLst>
                                            <p:cond delay="0"/>
                                          </p:stCondLst>
                                        </p:cTn>
                                        <p:tgtEl>
                                          <p:spTgt spid="28678"/>
                                        </p:tgtEl>
                                        <p:attrNameLst>
                                          <p:attrName>style.visibility</p:attrName>
                                        </p:attrNameLst>
                                      </p:cBhvr>
                                      <p:to>
                                        <p:strVal val="visible"/>
                                      </p:to>
                                    </p:set>
                                    <p:animEffect transition="in" filter="wipe(down)">
                                      <p:cBhvr>
                                        <p:cTn id="32"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utoUpdateAnimBg="0"/>
      <p:bldP spid="28676" grpId="0" autoUpdateAnimBg="0"/>
      <p:bldP spid="28677" grpId="0" autoUpdateAnimBg="0"/>
      <p:bldP spid="28678" grpId="0" autoUpdateAnimBg="0"/>
      <p:bldP spid="2867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descr="62"/>
          <p:cNvPicPr>
            <a:picLocks noChangeAspect="1" noChangeArrowheads="1"/>
          </p:cNvPicPr>
          <p:nvPr/>
        </p:nvPicPr>
        <p:blipFill>
          <a:blip r:embed="rId3">
            <a:lum contrast="26000"/>
            <a:extLst>
              <a:ext uri="{28A0092B-C50C-407E-A947-70E740481C1C}">
                <a14:useLocalDpi xmlns:a14="http://schemas.microsoft.com/office/drawing/2010/main" val="0"/>
              </a:ext>
            </a:extLst>
          </a:blip>
          <a:srcRect/>
          <a:stretch>
            <a:fillRect/>
          </a:stretch>
        </p:blipFill>
        <p:spPr bwMode="auto">
          <a:xfrm>
            <a:off x="3963988" y="3978275"/>
            <a:ext cx="584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63"/>
          <p:cNvPicPr>
            <a:picLocks noChangeAspect="1" noChangeArrowheads="1"/>
          </p:cNvPicPr>
          <p:nvPr/>
        </p:nvPicPr>
        <p:blipFill>
          <a:blip r:embed="rId4">
            <a:lum contrast="26000"/>
            <a:extLst>
              <a:ext uri="{28A0092B-C50C-407E-A947-70E740481C1C}">
                <a14:useLocalDpi xmlns:a14="http://schemas.microsoft.com/office/drawing/2010/main" val="0"/>
              </a:ext>
            </a:extLst>
          </a:blip>
          <a:srcRect/>
          <a:stretch>
            <a:fillRect/>
          </a:stretch>
        </p:blipFill>
        <p:spPr bwMode="auto">
          <a:xfrm>
            <a:off x="4344988" y="3368675"/>
            <a:ext cx="584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64"/>
          <p:cNvPicPr>
            <a:picLocks noChangeAspect="1" noChangeArrowheads="1"/>
          </p:cNvPicPr>
          <p:nvPr/>
        </p:nvPicPr>
        <p:blipFill>
          <a:blip r:embed="rId5">
            <a:lum contrast="26000"/>
            <a:extLst>
              <a:ext uri="{28A0092B-C50C-407E-A947-70E740481C1C}">
                <a14:useLocalDpi xmlns:a14="http://schemas.microsoft.com/office/drawing/2010/main" val="0"/>
              </a:ext>
            </a:extLst>
          </a:blip>
          <a:srcRect/>
          <a:stretch>
            <a:fillRect/>
          </a:stretch>
        </p:blipFill>
        <p:spPr bwMode="auto">
          <a:xfrm>
            <a:off x="4751388" y="2681288"/>
            <a:ext cx="584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62"/>
          <p:cNvPicPr>
            <a:picLocks noChangeAspect="1" noChangeArrowheads="1"/>
          </p:cNvPicPr>
          <p:nvPr/>
        </p:nvPicPr>
        <p:blipFill>
          <a:blip r:embed="rId3">
            <a:lum contrast="26000"/>
            <a:extLst>
              <a:ext uri="{28A0092B-C50C-407E-A947-70E740481C1C}">
                <a14:useLocalDpi xmlns:a14="http://schemas.microsoft.com/office/drawing/2010/main" val="0"/>
              </a:ext>
            </a:extLst>
          </a:blip>
          <a:srcRect/>
          <a:stretch>
            <a:fillRect/>
          </a:stretch>
        </p:blipFill>
        <p:spPr bwMode="auto">
          <a:xfrm>
            <a:off x="3963988" y="1430338"/>
            <a:ext cx="584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63"/>
          <p:cNvPicPr>
            <a:picLocks noChangeAspect="1" noChangeArrowheads="1"/>
          </p:cNvPicPr>
          <p:nvPr/>
        </p:nvPicPr>
        <p:blipFill>
          <a:blip r:embed="rId4">
            <a:lum contrast="26000"/>
            <a:extLst>
              <a:ext uri="{28A0092B-C50C-407E-A947-70E740481C1C}">
                <a14:useLocalDpi xmlns:a14="http://schemas.microsoft.com/office/drawing/2010/main" val="0"/>
              </a:ext>
            </a:extLst>
          </a:blip>
          <a:srcRect/>
          <a:stretch>
            <a:fillRect/>
          </a:stretch>
        </p:blipFill>
        <p:spPr bwMode="auto">
          <a:xfrm>
            <a:off x="4344988" y="2024063"/>
            <a:ext cx="584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26"/>
          <p:cNvSpPr>
            <a:spLocks/>
          </p:cNvSpPr>
          <p:nvPr/>
        </p:nvSpPr>
        <p:spPr bwMode="auto">
          <a:xfrm>
            <a:off x="885825" y="1570038"/>
            <a:ext cx="3001963" cy="29083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63 w 21600"/>
              <a:gd name="T31" fmla="*/ 3163 h 21600"/>
              <a:gd name="T32" fmla="*/ 18437 w 21600"/>
              <a:gd name="T33" fmla="*/ 1843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50" y="10800"/>
                </a:moveTo>
                <a:cubicBezTo>
                  <a:pt x="1950" y="15688"/>
                  <a:pt x="5912" y="19650"/>
                  <a:pt x="10800" y="19650"/>
                </a:cubicBezTo>
                <a:cubicBezTo>
                  <a:pt x="15688" y="19650"/>
                  <a:pt x="19650" y="15688"/>
                  <a:pt x="19650" y="10800"/>
                </a:cubicBezTo>
                <a:cubicBezTo>
                  <a:pt x="19650" y="5912"/>
                  <a:pt x="15688" y="1950"/>
                  <a:pt x="10800" y="1950"/>
                </a:cubicBezTo>
                <a:cubicBezTo>
                  <a:pt x="5912" y="1950"/>
                  <a:pt x="1950" y="5912"/>
                  <a:pt x="1950" y="10800"/>
                </a:cubicBezTo>
                <a:close/>
              </a:path>
            </a:pathLst>
          </a:custGeom>
          <a:gradFill rotWithShape="1">
            <a:gsLst>
              <a:gs pos="0">
                <a:srgbClr val="F1CECE">
                  <a:alpha val="59998"/>
                </a:srgbClr>
              </a:gs>
              <a:gs pos="50000">
                <a:srgbClr val="D26464">
                  <a:alpha val="59998"/>
                </a:srgbClr>
              </a:gs>
              <a:gs pos="100000">
                <a:srgbClr val="F1CECE">
                  <a:alpha val="59998"/>
                </a:srgbClr>
              </a:gs>
            </a:gsLst>
            <a:lin ang="2700000" scaled="1"/>
          </a:gradFill>
          <a:ln w="76200" cmpd="sng">
            <a:solidFill>
              <a:srgbClr val="5F5F5F">
                <a:alpha val="18823"/>
              </a:srgbClr>
            </a:solidFill>
            <a:bevel/>
            <a:headEnd/>
            <a:tailEnd/>
          </a:ln>
        </p:spPr>
        <p:txBody>
          <a:bodyPr wrap="none" anchor="ctr"/>
          <a:lstStyle/>
          <a:p>
            <a:endParaRPr lang="zh-CN" altLang="en-US"/>
          </a:p>
        </p:txBody>
      </p:sp>
      <p:sp>
        <p:nvSpPr>
          <p:cNvPr id="29704" name="Text Box 31"/>
          <p:cNvSpPr txBox="1">
            <a:spLocks noChangeArrowheads="1"/>
          </p:cNvSpPr>
          <p:nvPr/>
        </p:nvSpPr>
        <p:spPr bwMode="auto">
          <a:xfrm>
            <a:off x="5002213" y="2168525"/>
            <a:ext cx="3228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en-US" altLang="zh-CN" sz="1600" b="1">
                <a:solidFill>
                  <a:srgbClr val="000000"/>
                </a:solidFill>
                <a:latin typeface="Arial" pitchFamily="34" charset="0"/>
                <a:ea typeface="宋体" pitchFamily="2" charset="-122"/>
              </a:rPr>
              <a:t>02</a:t>
            </a:r>
            <a:r>
              <a:rPr lang="zh-CN" altLang="en-US" sz="1600" b="1">
                <a:solidFill>
                  <a:srgbClr val="000000"/>
                </a:solidFill>
                <a:latin typeface="Arial" pitchFamily="34" charset="0"/>
                <a:ea typeface="宋体" pitchFamily="2" charset="-122"/>
              </a:rPr>
              <a:t>、请点击输入相关的文字内容</a:t>
            </a:r>
            <a:endParaRPr lang="en-US" altLang="zh-CN" sz="1600" b="1">
              <a:solidFill>
                <a:srgbClr val="000000"/>
              </a:solidFill>
              <a:latin typeface="Arial" pitchFamily="34" charset="0"/>
              <a:ea typeface="宋体" pitchFamily="2" charset="-122"/>
            </a:endParaRPr>
          </a:p>
        </p:txBody>
      </p:sp>
      <p:sp>
        <p:nvSpPr>
          <p:cNvPr id="29705" name="Text Box 32"/>
          <p:cNvSpPr txBox="1">
            <a:spLocks noChangeArrowheads="1"/>
          </p:cNvSpPr>
          <p:nvPr/>
        </p:nvSpPr>
        <p:spPr bwMode="auto">
          <a:xfrm>
            <a:off x="5461000" y="2860675"/>
            <a:ext cx="3227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en-US" altLang="zh-CN" sz="1600" b="1">
                <a:solidFill>
                  <a:srgbClr val="000000"/>
                </a:solidFill>
                <a:latin typeface="Arial" pitchFamily="34" charset="0"/>
                <a:ea typeface="宋体" pitchFamily="2" charset="-122"/>
              </a:rPr>
              <a:t>03</a:t>
            </a:r>
            <a:r>
              <a:rPr lang="zh-CN" altLang="en-US" sz="1600" b="1">
                <a:solidFill>
                  <a:srgbClr val="000000"/>
                </a:solidFill>
                <a:latin typeface="Arial" pitchFamily="34" charset="0"/>
                <a:ea typeface="宋体" pitchFamily="2" charset="-122"/>
              </a:rPr>
              <a:t>、请点击输入相关的文字内容</a:t>
            </a:r>
            <a:endParaRPr lang="en-US" altLang="zh-CN" sz="1600" b="1">
              <a:solidFill>
                <a:srgbClr val="000000"/>
              </a:solidFill>
              <a:latin typeface="Arial" pitchFamily="34" charset="0"/>
              <a:ea typeface="宋体" pitchFamily="2" charset="-122"/>
            </a:endParaRPr>
          </a:p>
        </p:txBody>
      </p:sp>
      <p:sp>
        <p:nvSpPr>
          <p:cNvPr id="29706" name="Text Box 28"/>
          <p:cNvSpPr txBox="1">
            <a:spLocks noChangeArrowheads="1"/>
          </p:cNvSpPr>
          <p:nvPr/>
        </p:nvSpPr>
        <p:spPr bwMode="auto">
          <a:xfrm>
            <a:off x="4648200" y="1533525"/>
            <a:ext cx="3228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en-US" altLang="zh-CN" sz="1600" b="1">
                <a:solidFill>
                  <a:srgbClr val="000000"/>
                </a:solidFill>
                <a:latin typeface="Arial" pitchFamily="34" charset="0"/>
                <a:ea typeface="宋体" pitchFamily="2" charset="-122"/>
              </a:rPr>
              <a:t>01</a:t>
            </a:r>
            <a:r>
              <a:rPr lang="zh-CN" altLang="en-US" sz="1600" b="1">
                <a:solidFill>
                  <a:srgbClr val="000000"/>
                </a:solidFill>
                <a:latin typeface="Arial" pitchFamily="34" charset="0"/>
                <a:ea typeface="宋体" pitchFamily="2" charset="-122"/>
              </a:rPr>
              <a:t>、请点击输入相关的文字内容</a:t>
            </a:r>
            <a:endParaRPr lang="en-US" altLang="zh-CN" sz="1600" b="1">
              <a:solidFill>
                <a:srgbClr val="000000"/>
              </a:solidFill>
              <a:latin typeface="Arial" pitchFamily="34" charset="0"/>
              <a:ea typeface="宋体" pitchFamily="2" charset="-122"/>
            </a:endParaRPr>
          </a:p>
        </p:txBody>
      </p:sp>
      <p:sp>
        <p:nvSpPr>
          <p:cNvPr id="29707" name="Text Box 29"/>
          <p:cNvSpPr txBox="1">
            <a:spLocks noChangeArrowheads="1"/>
          </p:cNvSpPr>
          <p:nvPr/>
        </p:nvSpPr>
        <p:spPr bwMode="auto">
          <a:xfrm>
            <a:off x="4621213" y="4094163"/>
            <a:ext cx="3228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en-US" altLang="zh-CN" sz="1600" b="1">
                <a:solidFill>
                  <a:srgbClr val="000000"/>
                </a:solidFill>
                <a:latin typeface="Arial" pitchFamily="34" charset="0"/>
                <a:ea typeface="宋体" pitchFamily="2" charset="-122"/>
              </a:rPr>
              <a:t>05</a:t>
            </a:r>
            <a:r>
              <a:rPr lang="zh-CN" altLang="en-US" sz="1600" b="1">
                <a:solidFill>
                  <a:srgbClr val="000000"/>
                </a:solidFill>
                <a:latin typeface="Arial" pitchFamily="34" charset="0"/>
                <a:ea typeface="宋体" pitchFamily="2" charset="-122"/>
              </a:rPr>
              <a:t>、请点击输入相关的文字内容</a:t>
            </a:r>
            <a:endParaRPr lang="en-US" altLang="zh-CN" sz="1600" b="1">
              <a:solidFill>
                <a:srgbClr val="000000"/>
              </a:solidFill>
              <a:latin typeface="Arial" pitchFamily="34" charset="0"/>
              <a:ea typeface="宋体" pitchFamily="2" charset="-122"/>
            </a:endParaRPr>
          </a:p>
        </p:txBody>
      </p:sp>
      <p:sp>
        <p:nvSpPr>
          <p:cNvPr id="29708" name="Text Box 30"/>
          <p:cNvSpPr txBox="1">
            <a:spLocks noChangeArrowheads="1"/>
          </p:cNvSpPr>
          <p:nvPr/>
        </p:nvSpPr>
        <p:spPr bwMode="auto">
          <a:xfrm>
            <a:off x="5003800" y="3479800"/>
            <a:ext cx="3227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en-US" altLang="zh-CN" sz="1600" b="1">
                <a:solidFill>
                  <a:srgbClr val="000000"/>
                </a:solidFill>
                <a:latin typeface="Arial" pitchFamily="34" charset="0"/>
                <a:ea typeface="宋体" pitchFamily="2" charset="-122"/>
              </a:rPr>
              <a:t>04</a:t>
            </a:r>
            <a:r>
              <a:rPr lang="zh-CN" altLang="en-US" sz="1600" b="1">
                <a:solidFill>
                  <a:srgbClr val="000000"/>
                </a:solidFill>
                <a:latin typeface="Arial" pitchFamily="34" charset="0"/>
                <a:ea typeface="宋体" pitchFamily="2" charset="-122"/>
              </a:rPr>
              <a:t>、请点击输入相关的文字内容</a:t>
            </a:r>
            <a:endParaRPr lang="en-US" altLang="zh-CN" sz="1600" b="1">
              <a:solidFill>
                <a:srgbClr val="000000"/>
              </a:solidFill>
              <a:latin typeface="Arial" pitchFamily="34" charset="0"/>
              <a:ea typeface="宋体" pitchFamily="2" charset="-122"/>
            </a:endParaRPr>
          </a:p>
        </p:txBody>
      </p:sp>
      <p:pic>
        <p:nvPicPr>
          <p:cNvPr id="29709" name="Picture 13" descr="033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588" y="744538"/>
            <a:ext cx="258603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14"/>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208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9710"/>
                                        </p:tgtEl>
                                        <p:attrNameLst>
                                          <p:attrName>style.visibility</p:attrName>
                                        </p:attrNameLst>
                                      </p:cBhvr>
                                      <p:to>
                                        <p:strVal val="visible"/>
                                      </p:to>
                                    </p:set>
                                    <p:anim by="(-#ppt_w*2)" calcmode="lin" valueType="num">
                                      <p:cBhvr rctx="PPT">
                                        <p:cTn id="7" dur="250" autoRev="1" fill="hold">
                                          <p:stCondLst>
                                            <p:cond delay="0"/>
                                          </p:stCondLst>
                                        </p:cTn>
                                        <p:tgtEl>
                                          <p:spTgt spid="29710"/>
                                        </p:tgtEl>
                                        <p:attrNameLst>
                                          <p:attrName>ppt_w</p:attrName>
                                        </p:attrNameLst>
                                      </p:cBhvr>
                                    </p:anim>
                                    <p:anim by="(#ppt_w*0.50)" calcmode="lin" valueType="num">
                                      <p:cBhvr>
                                        <p:cTn id="8" dur="250" decel="50000" autoRev="1" fill="hold">
                                          <p:stCondLst>
                                            <p:cond delay="0"/>
                                          </p:stCondLst>
                                        </p:cTn>
                                        <p:tgtEl>
                                          <p:spTgt spid="29710"/>
                                        </p:tgtEl>
                                        <p:attrNameLst>
                                          <p:attrName>ppt_x</p:attrName>
                                        </p:attrNameLst>
                                      </p:cBhvr>
                                    </p:anim>
                                    <p:anim from="(-#ppt_h/2)" to="(#ppt_y)" calcmode="lin" valueType="num">
                                      <p:cBhvr>
                                        <p:cTn id="9" dur="500" fill="hold">
                                          <p:stCondLst>
                                            <p:cond delay="0"/>
                                          </p:stCondLst>
                                        </p:cTn>
                                        <p:tgtEl>
                                          <p:spTgt spid="29710"/>
                                        </p:tgtEl>
                                        <p:attrNameLst>
                                          <p:attrName>ppt_y</p:attrName>
                                        </p:attrNameLst>
                                      </p:cBhvr>
                                    </p:anim>
                                    <p:animRot by="21600000">
                                      <p:cBhvr>
                                        <p:cTn id="10" dur="500" fill="hold">
                                          <p:stCondLst>
                                            <p:cond delay="0"/>
                                          </p:stCondLst>
                                        </p:cTn>
                                        <p:tgtEl>
                                          <p:spTgt spid="29710"/>
                                        </p:tgtEl>
                                        <p:attrNameLst>
                                          <p:attrName>r</p:attrName>
                                        </p:attrNameLst>
                                      </p:cBhvr>
                                    </p:animRot>
                                  </p:childTnLst>
                                </p:cTn>
                              </p:par>
                            </p:childTnLst>
                          </p:cTn>
                        </p:par>
                        <p:par>
                          <p:cTn id="11" fill="hold" nodeType="afterGroup">
                            <p:stCondLst>
                              <p:cond delay="900"/>
                            </p:stCondLst>
                            <p:childTnLst>
                              <p:par>
                                <p:cTn id="12" presetID="35" presetClass="entr" presetSubtype="0" fill="hold" grpId="0" nodeType="afterEffect">
                                  <p:stCondLst>
                                    <p:cond delay="0"/>
                                  </p:stCondLst>
                                  <p:childTnLst>
                                    <p:set>
                                      <p:cBhvr>
                                        <p:cTn id="13" dur="1" fill="hold">
                                          <p:stCondLst>
                                            <p:cond delay="0"/>
                                          </p:stCondLst>
                                        </p:cTn>
                                        <p:tgtEl>
                                          <p:spTgt spid="29703"/>
                                        </p:tgtEl>
                                        <p:attrNameLst>
                                          <p:attrName>style.visibility</p:attrName>
                                        </p:attrNameLst>
                                      </p:cBhvr>
                                      <p:to>
                                        <p:strVal val="visible"/>
                                      </p:to>
                                    </p:set>
                                    <p:animEffect transition="in" filter="fade">
                                      <p:cBhvr>
                                        <p:cTn id="14" dur="1000"/>
                                        <p:tgtEl>
                                          <p:spTgt spid="29703"/>
                                        </p:tgtEl>
                                      </p:cBhvr>
                                    </p:animEffect>
                                    <p:anim calcmode="lin" valueType="num">
                                      <p:cBhvr>
                                        <p:cTn id="15" dur="1000" fill="hold"/>
                                        <p:tgtEl>
                                          <p:spTgt spid="29703"/>
                                        </p:tgtEl>
                                        <p:attrNameLst>
                                          <p:attrName>style.rotation</p:attrName>
                                        </p:attrNameLst>
                                      </p:cBhvr>
                                      <p:tavLst>
                                        <p:tav tm="0">
                                          <p:val>
                                            <p:fltVal val="720"/>
                                          </p:val>
                                        </p:tav>
                                        <p:tav tm="100000">
                                          <p:val>
                                            <p:fltVal val="0"/>
                                          </p:val>
                                        </p:tav>
                                      </p:tavLst>
                                    </p:anim>
                                    <p:anim calcmode="lin" valueType="num">
                                      <p:cBhvr>
                                        <p:cTn id="16" dur="1000" fill="hold"/>
                                        <p:tgtEl>
                                          <p:spTgt spid="29703"/>
                                        </p:tgtEl>
                                        <p:attrNameLst>
                                          <p:attrName>ppt_h</p:attrName>
                                        </p:attrNameLst>
                                      </p:cBhvr>
                                      <p:tavLst>
                                        <p:tav tm="0">
                                          <p:val>
                                            <p:fltVal val="0"/>
                                          </p:val>
                                        </p:tav>
                                        <p:tav tm="100000">
                                          <p:val>
                                            <p:strVal val="#ppt_h"/>
                                          </p:val>
                                        </p:tav>
                                      </p:tavLst>
                                    </p:anim>
                                    <p:anim calcmode="lin" valueType="num">
                                      <p:cBhvr>
                                        <p:cTn id="17" dur="1000" fill="hold"/>
                                        <p:tgtEl>
                                          <p:spTgt spid="29703"/>
                                        </p:tgtEl>
                                        <p:attrNameLst>
                                          <p:attrName>ppt_w</p:attrName>
                                        </p:attrNameLst>
                                      </p:cBhvr>
                                      <p:tavLst>
                                        <p:tav tm="0">
                                          <p:val>
                                            <p:fltVal val="0"/>
                                          </p:val>
                                        </p:tav>
                                        <p:tav tm="100000">
                                          <p:val>
                                            <p:strVal val="#ppt_w"/>
                                          </p:val>
                                        </p:tav>
                                      </p:tavLst>
                                    </p:anim>
                                  </p:childTnLst>
                                </p:cTn>
                              </p:par>
                            </p:childTnLst>
                          </p:cTn>
                        </p:par>
                        <p:par>
                          <p:cTn id="18" fill="hold" nodeType="afterGroup">
                            <p:stCondLst>
                              <p:cond delay="1900"/>
                            </p:stCondLst>
                            <p:childTnLst>
                              <p:par>
                                <p:cTn id="19" presetID="47" presetClass="entr" presetSubtype="0" fill="hold" nodeType="afterEffect">
                                  <p:stCondLst>
                                    <p:cond delay="0"/>
                                  </p:stCondLst>
                                  <p:childTnLst>
                                    <p:set>
                                      <p:cBhvr>
                                        <p:cTn id="20" dur="1" fill="hold">
                                          <p:stCondLst>
                                            <p:cond delay="0"/>
                                          </p:stCondLst>
                                        </p:cTn>
                                        <p:tgtEl>
                                          <p:spTgt spid="29709"/>
                                        </p:tgtEl>
                                        <p:attrNameLst>
                                          <p:attrName>style.visibility</p:attrName>
                                        </p:attrNameLst>
                                      </p:cBhvr>
                                      <p:to>
                                        <p:strVal val="visible"/>
                                      </p:to>
                                    </p:set>
                                    <p:animEffect transition="in" filter="fade">
                                      <p:cBhvr>
                                        <p:cTn id="21" dur="1000"/>
                                        <p:tgtEl>
                                          <p:spTgt spid="29709"/>
                                        </p:tgtEl>
                                      </p:cBhvr>
                                    </p:animEffect>
                                    <p:anim calcmode="lin" valueType="num">
                                      <p:cBhvr>
                                        <p:cTn id="22" dur="1000" fill="hold"/>
                                        <p:tgtEl>
                                          <p:spTgt spid="29709"/>
                                        </p:tgtEl>
                                        <p:attrNameLst>
                                          <p:attrName>ppt_x</p:attrName>
                                        </p:attrNameLst>
                                      </p:cBhvr>
                                      <p:tavLst>
                                        <p:tav tm="0">
                                          <p:val>
                                            <p:strVal val="#ppt_x"/>
                                          </p:val>
                                        </p:tav>
                                        <p:tav tm="100000">
                                          <p:val>
                                            <p:strVal val="#ppt_x"/>
                                          </p:val>
                                        </p:tav>
                                      </p:tavLst>
                                    </p:anim>
                                    <p:anim calcmode="lin" valueType="num">
                                      <p:cBhvr>
                                        <p:cTn id="23" dur="1000" fill="hold"/>
                                        <p:tgtEl>
                                          <p:spTgt spid="2970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2900"/>
                            </p:stCondLst>
                            <p:childTnLst>
                              <p:par>
                                <p:cTn id="25" presetID="2" presetClass="entr" presetSubtype="6" fill="hold" nodeType="afterEffect">
                                  <p:stCondLst>
                                    <p:cond delay="0"/>
                                  </p:stCondLst>
                                  <p:childTnLst>
                                    <p:set>
                                      <p:cBhvr>
                                        <p:cTn id="26" dur="1" fill="hold">
                                          <p:stCondLst>
                                            <p:cond delay="0"/>
                                          </p:stCondLst>
                                        </p:cTn>
                                        <p:tgtEl>
                                          <p:spTgt spid="29701"/>
                                        </p:tgtEl>
                                        <p:attrNameLst>
                                          <p:attrName>style.visibility</p:attrName>
                                        </p:attrNameLst>
                                      </p:cBhvr>
                                      <p:to>
                                        <p:strVal val="visible"/>
                                      </p:to>
                                    </p:set>
                                    <p:anim calcmode="lin" valueType="num">
                                      <p:cBhvr additive="base">
                                        <p:cTn id="27" dur="500" fill="hold"/>
                                        <p:tgtEl>
                                          <p:spTgt spid="29701"/>
                                        </p:tgtEl>
                                        <p:attrNameLst>
                                          <p:attrName>ppt_x</p:attrName>
                                        </p:attrNameLst>
                                      </p:cBhvr>
                                      <p:tavLst>
                                        <p:tav tm="0">
                                          <p:val>
                                            <p:strVal val="1+#ppt_w/2"/>
                                          </p:val>
                                        </p:tav>
                                        <p:tav tm="100000">
                                          <p:val>
                                            <p:strVal val="#ppt_x"/>
                                          </p:val>
                                        </p:tav>
                                      </p:tavLst>
                                    </p:anim>
                                    <p:anim calcmode="lin" valueType="num">
                                      <p:cBhvr additive="base">
                                        <p:cTn id="28" dur="500" fill="hold"/>
                                        <p:tgtEl>
                                          <p:spTgt spid="29701"/>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3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29706"/>
                                        </p:tgtEl>
                                        <p:attrNameLst>
                                          <p:attrName>style.visibility</p:attrName>
                                        </p:attrNameLst>
                                      </p:cBhvr>
                                      <p:to>
                                        <p:strVal val="visible"/>
                                      </p:to>
                                    </p:set>
                                    <p:anim calcmode="lin" valueType="num">
                                      <p:cBhvr>
                                        <p:cTn id="32" dur="500" fill="hold"/>
                                        <p:tgtEl>
                                          <p:spTgt spid="29706"/>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9706"/>
                                        </p:tgtEl>
                                        <p:attrNameLst>
                                          <p:attrName>ppt_y</p:attrName>
                                        </p:attrNameLst>
                                      </p:cBhvr>
                                      <p:tavLst>
                                        <p:tav tm="0">
                                          <p:val>
                                            <p:strVal val="#ppt_y"/>
                                          </p:val>
                                        </p:tav>
                                        <p:tav tm="100000">
                                          <p:val>
                                            <p:strVal val="#ppt_y"/>
                                          </p:val>
                                        </p:tav>
                                      </p:tavLst>
                                    </p:anim>
                                    <p:anim calcmode="lin" valueType="num">
                                      <p:cBhvr>
                                        <p:cTn id="34" dur="500" fill="hold"/>
                                        <p:tgtEl>
                                          <p:spTgt spid="29706"/>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970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9706"/>
                                        </p:tgtEl>
                                      </p:cBhvr>
                                    </p:animEffect>
                                  </p:childTnLst>
                                </p:cTn>
                              </p:par>
                            </p:childTnLst>
                          </p:cTn>
                        </p:par>
                        <p:par>
                          <p:cTn id="37" fill="hold" nodeType="afterGroup">
                            <p:stCondLst>
                              <p:cond delay="4600"/>
                            </p:stCondLst>
                            <p:childTnLst>
                              <p:par>
                                <p:cTn id="38" presetID="2" presetClass="entr" presetSubtype="6" fill="hold" nodeType="afterEffect">
                                  <p:stCondLst>
                                    <p:cond delay="0"/>
                                  </p:stCondLst>
                                  <p:childTnLst>
                                    <p:set>
                                      <p:cBhvr>
                                        <p:cTn id="39" dur="1" fill="hold">
                                          <p:stCondLst>
                                            <p:cond delay="0"/>
                                          </p:stCondLst>
                                        </p:cTn>
                                        <p:tgtEl>
                                          <p:spTgt spid="29702"/>
                                        </p:tgtEl>
                                        <p:attrNameLst>
                                          <p:attrName>style.visibility</p:attrName>
                                        </p:attrNameLst>
                                      </p:cBhvr>
                                      <p:to>
                                        <p:strVal val="visible"/>
                                      </p:to>
                                    </p:set>
                                    <p:anim calcmode="lin" valueType="num">
                                      <p:cBhvr additive="base">
                                        <p:cTn id="40" dur="500" fill="hold"/>
                                        <p:tgtEl>
                                          <p:spTgt spid="29702"/>
                                        </p:tgtEl>
                                        <p:attrNameLst>
                                          <p:attrName>ppt_x</p:attrName>
                                        </p:attrNameLst>
                                      </p:cBhvr>
                                      <p:tavLst>
                                        <p:tav tm="0">
                                          <p:val>
                                            <p:strVal val="1+#ppt_w/2"/>
                                          </p:val>
                                        </p:tav>
                                        <p:tav tm="100000">
                                          <p:val>
                                            <p:strVal val="#ppt_x"/>
                                          </p:val>
                                        </p:tav>
                                      </p:tavLst>
                                    </p:anim>
                                    <p:anim calcmode="lin" valueType="num">
                                      <p:cBhvr additive="base">
                                        <p:cTn id="41" dur="500" fill="hold"/>
                                        <p:tgtEl>
                                          <p:spTgt spid="29702"/>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51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9704"/>
                                        </p:tgtEl>
                                        <p:attrNameLst>
                                          <p:attrName>style.visibility</p:attrName>
                                        </p:attrNameLst>
                                      </p:cBhvr>
                                      <p:to>
                                        <p:strVal val="visible"/>
                                      </p:to>
                                    </p:set>
                                    <p:anim calcmode="lin" valueType="num">
                                      <p:cBhvr>
                                        <p:cTn id="45" dur="500" fill="hold"/>
                                        <p:tgtEl>
                                          <p:spTgt spid="2970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9704"/>
                                        </p:tgtEl>
                                        <p:attrNameLst>
                                          <p:attrName>ppt_y</p:attrName>
                                        </p:attrNameLst>
                                      </p:cBhvr>
                                      <p:tavLst>
                                        <p:tav tm="0">
                                          <p:val>
                                            <p:strVal val="#ppt_y"/>
                                          </p:val>
                                        </p:tav>
                                        <p:tav tm="100000">
                                          <p:val>
                                            <p:strVal val="#ppt_y"/>
                                          </p:val>
                                        </p:tav>
                                      </p:tavLst>
                                    </p:anim>
                                    <p:anim calcmode="lin" valueType="num">
                                      <p:cBhvr>
                                        <p:cTn id="47" dur="500" fill="hold"/>
                                        <p:tgtEl>
                                          <p:spTgt spid="2970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970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9704"/>
                                        </p:tgtEl>
                                      </p:cBhvr>
                                    </p:animEffect>
                                  </p:childTnLst>
                                </p:cTn>
                              </p:par>
                            </p:childTnLst>
                          </p:cTn>
                        </p:par>
                        <p:par>
                          <p:cTn id="50" fill="hold" nodeType="afterGroup">
                            <p:stCondLst>
                              <p:cond delay="6300"/>
                            </p:stCondLst>
                            <p:childTnLst>
                              <p:par>
                                <p:cTn id="51" presetID="2" presetClass="entr" presetSubtype="6" fill="hold" nodeType="afterEffect">
                                  <p:stCondLst>
                                    <p:cond delay="0"/>
                                  </p:stCondLst>
                                  <p:childTnLst>
                                    <p:set>
                                      <p:cBhvr>
                                        <p:cTn id="52" dur="1" fill="hold">
                                          <p:stCondLst>
                                            <p:cond delay="0"/>
                                          </p:stCondLst>
                                        </p:cTn>
                                        <p:tgtEl>
                                          <p:spTgt spid="29700"/>
                                        </p:tgtEl>
                                        <p:attrNameLst>
                                          <p:attrName>style.visibility</p:attrName>
                                        </p:attrNameLst>
                                      </p:cBhvr>
                                      <p:to>
                                        <p:strVal val="visible"/>
                                      </p:to>
                                    </p:set>
                                    <p:anim calcmode="lin" valueType="num">
                                      <p:cBhvr additive="base">
                                        <p:cTn id="53" dur="500" fill="hold"/>
                                        <p:tgtEl>
                                          <p:spTgt spid="29700"/>
                                        </p:tgtEl>
                                        <p:attrNameLst>
                                          <p:attrName>ppt_x</p:attrName>
                                        </p:attrNameLst>
                                      </p:cBhvr>
                                      <p:tavLst>
                                        <p:tav tm="0">
                                          <p:val>
                                            <p:strVal val="1+#ppt_w/2"/>
                                          </p:val>
                                        </p:tav>
                                        <p:tav tm="100000">
                                          <p:val>
                                            <p:strVal val="#ppt_x"/>
                                          </p:val>
                                        </p:tav>
                                      </p:tavLst>
                                    </p:anim>
                                    <p:anim calcmode="lin" valueType="num">
                                      <p:cBhvr additive="base">
                                        <p:cTn id="54" dur="500" fill="hold"/>
                                        <p:tgtEl>
                                          <p:spTgt spid="29700"/>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68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29705"/>
                                        </p:tgtEl>
                                        <p:attrNameLst>
                                          <p:attrName>style.visibility</p:attrName>
                                        </p:attrNameLst>
                                      </p:cBhvr>
                                      <p:to>
                                        <p:strVal val="visible"/>
                                      </p:to>
                                    </p:set>
                                    <p:anim calcmode="lin" valueType="num">
                                      <p:cBhvr>
                                        <p:cTn id="58" dur="500" fill="hold"/>
                                        <p:tgtEl>
                                          <p:spTgt spid="29705"/>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9705"/>
                                        </p:tgtEl>
                                        <p:attrNameLst>
                                          <p:attrName>ppt_y</p:attrName>
                                        </p:attrNameLst>
                                      </p:cBhvr>
                                      <p:tavLst>
                                        <p:tav tm="0">
                                          <p:val>
                                            <p:strVal val="#ppt_y"/>
                                          </p:val>
                                        </p:tav>
                                        <p:tav tm="100000">
                                          <p:val>
                                            <p:strVal val="#ppt_y"/>
                                          </p:val>
                                        </p:tav>
                                      </p:tavLst>
                                    </p:anim>
                                    <p:anim calcmode="lin" valueType="num">
                                      <p:cBhvr>
                                        <p:cTn id="60" dur="500" fill="hold"/>
                                        <p:tgtEl>
                                          <p:spTgt spid="29705"/>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9705"/>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9705"/>
                                        </p:tgtEl>
                                      </p:cBhvr>
                                    </p:animEffect>
                                  </p:childTnLst>
                                </p:cTn>
                              </p:par>
                            </p:childTnLst>
                          </p:cTn>
                        </p:par>
                        <p:par>
                          <p:cTn id="63" fill="hold" nodeType="afterGroup">
                            <p:stCondLst>
                              <p:cond delay="8000"/>
                            </p:stCondLst>
                            <p:childTnLst>
                              <p:par>
                                <p:cTn id="64" presetID="2" presetClass="entr" presetSubtype="6" fill="hold" nodeType="afterEffect">
                                  <p:stCondLst>
                                    <p:cond delay="0"/>
                                  </p:stCondLst>
                                  <p:childTnLst>
                                    <p:set>
                                      <p:cBhvr>
                                        <p:cTn id="65" dur="1" fill="hold">
                                          <p:stCondLst>
                                            <p:cond delay="0"/>
                                          </p:stCondLst>
                                        </p:cTn>
                                        <p:tgtEl>
                                          <p:spTgt spid="29699"/>
                                        </p:tgtEl>
                                        <p:attrNameLst>
                                          <p:attrName>style.visibility</p:attrName>
                                        </p:attrNameLst>
                                      </p:cBhvr>
                                      <p:to>
                                        <p:strVal val="visible"/>
                                      </p:to>
                                    </p:set>
                                    <p:anim calcmode="lin" valueType="num">
                                      <p:cBhvr additive="base">
                                        <p:cTn id="66" dur="500" fill="hold"/>
                                        <p:tgtEl>
                                          <p:spTgt spid="29699"/>
                                        </p:tgtEl>
                                        <p:attrNameLst>
                                          <p:attrName>ppt_x</p:attrName>
                                        </p:attrNameLst>
                                      </p:cBhvr>
                                      <p:tavLst>
                                        <p:tav tm="0">
                                          <p:val>
                                            <p:strVal val="1+#ppt_w/2"/>
                                          </p:val>
                                        </p:tav>
                                        <p:tav tm="100000">
                                          <p:val>
                                            <p:strVal val="#ppt_x"/>
                                          </p:val>
                                        </p:tav>
                                      </p:tavLst>
                                    </p:anim>
                                    <p:anim calcmode="lin" valueType="num">
                                      <p:cBhvr additive="base">
                                        <p:cTn id="67" dur="500" fill="hold"/>
                                        <p:tgtEl>
                                          <p:spTgt spid="29699"/>
                                        </p:tgtEl>
                                        <p:attrNameLst>
                                          <p:attrName>ppt_y</p:attrName>
                                        </p:attrNameLst>
                                      </p:cBhvr>
                                      <p:tavLst>
                                        <p:tav tm="0">
                                          <p:val>
                                            <p:strVal val="1+#ppt_h/2"/>
                                          </p:val>
                                        </p:tav>
                                        <p:tav tm="100000">
                                          <p:val>
                                            <p:strVal val="#ppt_y"/>
                                          </p:val>
                                        </p:tav>
                                      </p:tavLst>
                                    </p:anim>
                                  </p:childTnLst>
                                </p:cTn>
                              </p:par>
                            </p:childTnLst>
                          </p:cTn>
                        </p:par>
                        <p:par>
                          <p:cTn id="68" fill="hold" nodeType="afterGroup">
                            <p:stCondLst>
                              <p:cond delay="8500"/>
                            </p:stCondLst>
                            <p:childTnLst>
                              <p:par>
                                <p:cTn id="69" presetID="41" presetClass="entr" presetSubtype="0" fill="hold" grpId="0" nodeType="afterEffect">
                                  <p:stCondLst>
                                    <p:cond delay="0"/>
                                  </p:stCondLst>
                                  <p:iterate type="lt">
                                    <p:tmPct val="10000"/>
                                  </p:iterate>
                                  <p:childTnLst>
                                    <p:set>
                                      <p:cBhvr>
                                        <p:cTn id="70" dur="1" fill="hold">
                                          <p:stCondLst>
                                            <p:cond delay="0"/>
                                          </p:stCondLst>
                                        </p:cTn>
                                        <p:tgtEl>
                                          <p:spTgt spid="29708"/>
                                        </p:tgtEl>
                                        <p:attrNameLst>
                                          <p:attrName>style.visibility</p:attrName>
                                        </p:attrNameLst>
                                      </p:cBhvr>
                                      <p:to>
                                        <p:strVal val="visible"/>
                                      </p:to>
                                    </p:set>
                                    <p:anim calcmode="lin" valueType="num">
                                      <p:cBhvr>
                                        <p:cTn id="71" dur="500" fill="hold"/>
                                        <p:tgtEl>
                                          <p:spTgt spid="29708"/>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9708"/>
                                        </p:tgtEl>
                                        <p:attrNameLst>
                                          <p:attrName>ppt_y</p:attrName>
                                        </p:attrNameLst>
                                      </p:cBhvr>
                                      <p:tavLst>
                                        <p:tav tm="0">
                                          <p:val>
                                            <p:strVal val="#ppt_y"/>
                                          </p:val>
                                        </p:tav>
                                        <p:tav tm="100000">
                                          <p:val>
                                            <p:strVal val="#ppt_y"/>
                                          </p:val>
                                        </p:tav>
                                      </p:tavLst>
                                    </p:anim>
                                    <p:anim calcmode="lin" valueType="num">
                                      <p:cBhvr>
                                        <p:cTn id="73" dur="500" fill="hold"/>
                                        <p:tgtEl>
                                          <p:spTgt spid="29708"/>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9708"/>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9708"/>
                                        </p:tgtEl>
                                      </p:cBhvr>
                                    </p:animEffect>
                                  </p:childTnLst>
                                </p:cTn>
                              </p:par>
                            </p:childTnLst>
                          </p:cTn>
                        </p:par>
                        <p:par>
                          <p:cTn id="76" fill="hold" nodeType="afterGroup">
                            <p:stCondLst>
                              <p:cond delay="9700"/>
                            </p:stCondLst>
                            <p:childTnLst>
                              <p:par>
                                <p:cTn id="77" presetID="2" presetClass="entr" presetSubtype="6" fill="hold" nodeType="afterEffect">
                                  <p:stCondLst>
                                    <p:cond delay="0"/>
                                  </p:stCondLst>
                                  <p:childTnLst>
                                    <p:set>
                                      <p:cBhvr>
                                        <p:cTn id="78" dur="1" fill="hold">
                                          <p:stCondLst>
                                            <p:cond delay="0"/>
                                          </p:stCondLst>
                                        </p:cTn>
                                        <p:tgtEl>
                                          <p:spTgt spid="29698"/>
                                        </p:tgtEl>
                                        <p:attrNameLst>
                                          <p:attrName>style.visibility</p:attrName>
                                        </p:attrNameLst>
                                      </p:cBhvr>
                                      <p:to>
                                        <p:strVal val="visible"/>
                                      </p:to>
                                    </p:set>
                                    <p:anim calcmode="lin" valueType="num">
                                      <p:cBhvr additive="base">
                                        <p:cTn id="79" dur="500" fill="hold"/>
                                        <p:tgtEl>
                                          <p:spTgt spid="29698"/>
                                        </p:tgtEl>
                                        <p:attrNameLst>
                                          <p:attrName>ppt_x</p:attrName>
                                        </p:attrNameLst>
                                      </p:cBhvr>
                                      <p:tavLst>
                                        <p:tav tm="0">
                                          <p:val>
                                            <p:strVal val="1+#ppt_w/2"/>
                                          </p:val>
                                        </p:tav>
                                        <p:tav tm="100000">
                                          <p:val>
                                            <p:strVal val="#ppt_x"/>
                                          </p:val>
                                        </p:tav>
                                      </p:tavLst>
                                    </p:anim>
                                    <p:anim calcmode="lin" valueType="num">
                                      <p:cBhvr additive="base">
                                        <p:cTn id="80" dur="500" fill="hold"/>
                                        <p:tgtEl>
                                          <p:spTgt spid="29698"/>
                                        </p:tgtEl>
                                        <p:attrNameLst>
                                          <p:attrName>ppt_y</p:attrName>
                                        </p:attrNameLst>
                                      </p:cBhvr>
                                      <p:tavLst>
                                        <p:tav tm="0">
                                          <p:val>
                                            <p:strVal val="1+#ppt_h/2"/>
                                          </p:val>
                                        </p:tav>
                                        <p:tav tm="100000">
                                          <p:val>
                                            <p:strVal val="#ppt_y"/>
                                          </p:val>
                                        </p:tav>
                                      </p:tavLst>
                                    </p:anim>
                                  </p:childTnLst>
                                </p:cTn>
                              </p:par>
                            </p:childTnLst>
                          </p:cTn>
                        </p:par>
                        <p:par>
                          <p:cTn id="81" fill="hold" nodeType="afterGroup">
                            <p:stCondLst>
                              <p:cond delay="10200"/>
                            </p:stCondLst>
                            <p:childTnLst>
                              <p:par>
                                <p:cTn id="82" presetID="41" presetClass="entr" presetSubtype="0" fill="hold" grpId="0" nodeType="afterEffect">
                                  <p:stCondLst>
                                    <p:cond delay="0"/>
                                  </p:stCondLst>
                                  <p:iterate type="lt">
                                    <p:tmPct val="10000"/>
                                  </p:iterate>
                                  <p:childTnLst>
                                    <p:set>
                                      <p:cBhvr>
                                        <p:cTn id="83" dur="1" fill="hold">
                                          <p:stCondLst>
                                            <p:cond delay="0"/>
                                          </p:stCondLst>
                                        </p:cTn>
                                        <p:tgtEl>
                                          <p:spTgt spid="29707"/>
                                        </p:tgtEl>
                                        <p:attrNameLst>
                                          <p:attrName>style.visibility</p:attrName>
                                        </p:attrNameLst>
                                      </p:cBhvr>
                                      <p:to>
                                        <p:strVal val="visible"/>
                                      </p:to>
                                    </p:set>
                                    <p:anim calcmode="lin" valueType="num">
                                      <p:cBhvr>
                                        <p:cTn id="84" dur="500" fill="hold"/>
                                        <p:tgtEl>
                                          <p:spTgt spid="2970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29707"/>
                                        </p:tgtEl>
                                        <p:attrNameLst>
                                          <p:attrName>ppt_y</p:attrName>
                                        </p:attrNameLst>
                                      </p:cBhvr>
                                      <p:tavLst>
                                        <p:tav tm="0">
                                          <p:val>
                                            <p:strVal val="#ppt_y"/>
                                          </p:val>
                                        </p:tav>
                                        <p:tav tm="100000">
                                          <p:val>
                                            <p:strVal val="#ppt_y"/>
                                          </p:val>
                                        </p:tav>
                                      </p:tavLst>
                                    </p:anim>
                                    <p:anim calcmode="lin" valueType="num">
                                      <p:cBhvr>
                                        <p:cTn id="86" dur="500" fill="hold"/>
                                        <p:tgtEl>
                                          <p:spTgt spid="2970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2970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utoUpdateAnimBg="0"/>
      <p:bldP spid="29705" grpId="0" autoUpdateAnimBg="0"/>
      <p:bldP spid="29706" grpId="0" autoUpdateAnimBg="0"/>
      <p:bldP spid="29707" grpId="0" autoUpdateAnimBg="0"/>
      <p:bldP spid="29708" grpId="0" autoUpdateAnimBg="0"/>
      <p:bldP spid="297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879850" y="1460500"/>
            <a:ext cx="4508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a:buClr>
                <a:srgbClr val="FF0000"/>
              </a:buClr>
              <a:buSzPct val="70000"/>
            </a:pPr>
            <a:r>
              <a:rPr lang="zh-CN" altLang="en-US" sz="1500">
                <a:solidFill>
                  <a:srgbClr val="000000"/>
                </a:solidFill>
                <a:latin typeface="Arial" pitchFamily="34" charset="0"/>
                <a:ea typeface="宋体" pitchFamily="2" charset="-122"/>
              </a:rPr>
              <a:t>点击添加文字内容点击添加文字内容点击添加</a:t>
            </a:r>
          </a:p>
          <a:p>
            <a:pPr>
              <a:buClr>
                <a:srgbClr val="FF0000"/>
              </a:buClr>
              <a:buSzPct val="70000"/>
            </a:pPr>
            <a:r>
              <a:rPr lang="zh-CN" altLang="en-US" sz="1500">
                <a:solidFill>
                  <a:srgbClr val="000000"/>
                </a:solidFill>
                <a:latin typeface="Arial" pitchFamily="34" charset="0"/>
                <a:ea typeface="宋体" pitchFamily="2" charset="-122"/>
              </a:rPr>
              <a:t>点击添加文字内容点击添加文字内容点击</a:t>
            </a:r>
          </a:p>
          <a:p>
            <a:pPr>
              <a:buClr>
                <a:srgbClr val="FF0000"/>
              </a:buClr>
              <a:buSzPct val="70000"/>
            </a:pPr>
            <a:r>
              <a:rPr lang="zh-CN" altLang="en-US" sz="1500">
                <a:solidFill>
                  <a:srgbClr val="000000"/>
                </a:solidFill>
                <a:latin typeface="Arial" pitchFamily="34" charset="0"/>
                <a:ea typeface="宋体" pitchFamily="2" charset="-122"/>
              </a:rPr>
              <a:t>添加文字内容</a:t>
            </a:r>
          </a:p>
          <a:p>
            <a:pPr>
              <a:buClr>
                <a:srgbClr val="FF0000"/>
              </a:buClr>
              <a:buSzPct val="70000"/>
            </a:pPr>
            <a:endParaRPr lang="zh-CN" altLang="en-US" sz="1500"/>
          </a:p>
        </p:txBody>
      </p:sp>
      <p:pic>
        <p:nvPicPr>
          <p:cNvPr id="30723" name="Picture 3" descr="2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839788"/>
            <a:ext cx="34385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4"/>
          <p:cNvGrpSpPr>
            <a:grpSpLocks/>
          </p:cNvGrpSpPr>
          <p:nvPr/>
        </p:nvGrpSpPr>
        <p:grpSpPr bwMode="auto">
          <a:xfrm>
            <a:off x="1381125" y="3051175"/>
            <a:ext cx="6432550" cy="1671638"/>
            <a:chOff x="0" y="0"/>
            <a:chExt cx="5232" cy="996"/>
          </a:xfrm>
        </p:grpSpPr>
        <p:sp>
          <p:nvSpPr>
            <p:cNvPr id="29722" name="AutoShape 5"/>
            <p:cNvSpPr>
              <a:spLocks noChangeArrowheads="1"/>
            </p:cNvSpPr>
            <p:nvPr/>
          </p:nvSpPr>
          <p:spPr bwMode="auto">
            <a:xfrm>
              <a:off x="0" y="0"/>
              <a:ext cx="5232" cy="996"/>
            </a:xfrm>
            <a:prstGeom prst="roundRect">
              <a:avLst>
                <a:gd name="adj" fmla="val 16667"/>
              </a:avLst>
            </a:prstGeom>
            <a:gradFill rotWithShape="1">
              <a:gsLst>
                <a:gs pos="0">
                  <a:srgbClr val="C6C6C6"/>
                </a:gs>
                <a:gs pos="50000">
                  <a:srgbClr val="DDDDDD"/>
                </a:gs>
                <a:gs pos="100000">
                  <a:srgbClr val="C6C6C6"/>
                </a:gs>
              </a:gsLst>
              <a:lin ang="5400000" scaled="1"/>
            </a:gradFill>
            <a:ln w="12700">
              <a:solidFill>
                <a:srgbClr val="DDDDDD"/>
              </a:solidFill>
              <a:round/>
              <a:headEnd/>
              <a:tailEnd/>
            </a:ln>
            <a:effectLst>
              <a:outerShdw dist="50800" dir="5400000" algn="ctr" rotWithShape="0">
                <a:schemeClr val="bg2">
                  <a:alpha val="50000"/>
                </a:schemeClr>
              </a:outerShdw>
            </a:effectLst>
          </p:spPr>
          <p:txBody>
            <a:bodyPr wrap="none" anchor="ctr"/>
            <a:lstStyle/>
            <a:p>
              <a:endParaRPr lang="zh-CN" altLang="en-US"/>
            </a:p>
          </p:txBody>
        </p:sp>
        <p:sp>
          <p:nvSpPr>
            <p:cNvPr id="29723" name="AutoShape 6"/>
            <p:cNvSpPr>
              <a:spLocks noChangeArrowheads="1"/>
            </p:cNvSpPr>
            <p:nvPr/>
          </p:nvSpPr>
          <p:spPr bwMode="auto">
            <a:xfrm>
              <a:off x="19" y="20"/>
              <a:ext cx="5196" cy="952"/>
            </a:xfrm>
            <a:prstGeom prst="roundRect">
              <a:avLst>
                <a:gd name="adj" fmla="val 14810"/>
              </a:avLst>
            </a:prstGeom>
            <a:gradFill rotWithShape="1">
              <a:gsLst>
                <a:gs pos="0">
                  <a:srgbClr val="C6C6C6"/>
                </a:gs>
                <a:gs pos="50000">
                  <a:srgbClr val="DDDDDD"/>
                </a:gs>
                <a:gs pos="100000">
                  <a:srgbClr val="C6C6C6"/>
                </a:gs>
              </a:gsLst>
              <a:lin ang="5400000" scaled="1"/>
            </a:gradFill>
            <a:ln w="19050">
              <a:solidFill>
                <a:srgbClr val="DDDDDD">
                  <a:alpha val="18823"/>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0727" name="Group 7"/>
          <p:cNvGrpSpPr>
            <a:grpSpLocks/>
          </p:cNvGrpSpPr>
          <p:nvPr/>
        </p:nvGrpSpPr>
        <p:grpSpPr bwMode="auto">
          <a:xfrm>
            <a:off x="1600200" y="2741613"/>
            <a:ext cx="1463675" cy="642937"/>
            <a:chOff x="0" y="0"/>
            <a:chExt cx="1264" cy="556"/>
          </a:xfrm>
        </p:grpSpPr>
        <p:sp>
          <p:nvSpPr>
            <p:cNvPr id="29720" name="AutoShape 8"/>
            <p:cNvSpPr>
              <a:spLocks noChangeArrowheads="1"/>
            </p:cNvSpPr>
            <p:nvPr/>
          </p:nvSpPr>
          <p:spPr bwMode="auto">
            <a:xfrm>
              <a:off x="0" y="0"/>
              <a:ext cx="1264" cy="556"/>
            </a:xfrm>
            <a:prstGeom prst="chevron">
              <a:avLst>
                <a:gd name="adj" fmla="val 36511"/>
              </a:avLst>
            </a:prstGeom>
            <a:gradFill rotWithShape="1">
              <a:gsLst>
                <a:gs pos="0">
                  <a:srgbClr val="EFF6FB"/>
                </a:gs>
                <a:gs pos="50000">
                  <a:srgbClr val="62A2DC"/>
                </a:gs>
                <a:gs pos="100000">
                  <a:srgbClr val="EFF6FB"/>
                </a:gs>
              </a:gsLst>
              <a:lin ang="0" scaled="1"/>
            </a:gradFill>
            <a:ln w="12700">
              <a:solidFill>
                <a:srgbClr val="62A2DC"/>
              </a:solidFill>
              <a:miter lim="800000"/>
              <a:headEnd/>
              <a:tailEnd/>
            </a:ln>
            <a:effectLst>
              <a:outerShdw dist="50800" dir="5400000" algn="ctr" rotWithShape="0">
                <a:schemeClr val="bg2">
                  <a:alpha val="50000"/>
                </a:schemeClr>
              </a:outerShdw>
            </a:effectLst>
          </p:spPr>
          <p:txBody>
            <a:bodyPr wrap="none" anchor="ctr"/>
            <a:lstStyle/>
            <a:p>
              <a:endParaRPr lang="zh-CN" altLang="en-US"/>
            </a:p>
          </p:txBody>
        </p:sp>
        <p:sp>
          <p:nvSpPr>
            <p:cNvPr id="29721" name="AutoShape 9"/>
            <p:cNvSpPr>
              <a:spLocks noChangeArrowheads="1"/>
            </p:cNvSpPr>
            <p:nvPr/>
          </p:nvSpPr>
          <p:spPr bwMode="auto">
            <a:xfrm>
              <a:off x="22" y="15"/>
              <a:ext cx="1229" cy="528"/>
            </a:xfrm>
            <a:prstGeom prst="chevron">
              <a:avLst>
                <a:gd name="adj" fmla="val 38600"/>
              </a:avLst>
            </a:prstGeom>
            <a:gradFill rotWithShape="1">
              <a:gsLst>
                <a:gs pos="0">
                  <a:srgbClr val="AFD0ED"/>
                </a:gs>
                <a:gs pos="50000">
                  <a:srgbClr val="62A2DC"/>
                </a:gs>
                <a:gs pos="100000">
                  <a:srgbClr val="AFD0ED"/>
                </a:gs>
              </a:gsLst>
              <a:lin ang="5400000" scaled="1"/>
            </a:gradFill>
            <a:ln w="12700">
              <a:solidFill>
                <a:srgbClr val="62A2DC"/>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zh-CN" altLang="en-US"/>
            </a:p>
          </p:txBody>
        </p:sp>
      </p:grpSp>
      <p:sp>
        <p:nvSpPr>
          <p:cNvPr id="30730" name="Text Box 10"/>
          <p:cNvSpPr txBox="1">
            <a:spLocks noChangeArrowheads="1"/>
          </p:cNvSpPr>
          <p:nvPr/>
        </p:nvSpPr>
        <p:spPr bwMode="auto">
          <a:xfrm>
            <a:off x="1728788" y="2879725"/>
            <a:ext cx="1244600" cy="311150"/>
          </a:xfrm>
          <a:prstGeom prst="rect">
            <a:avLst/>
          </a:prstGeom>
          <a:noFill/>
          <a:ln>
            <a:noFill/>
          </a:ln>
          <a:effectLst/>
          <a:extLst>
            <a:ext uri="{909E8E84-426E-40DD-AFC4-6F175D3DCCD1}">
              <a14:hiddenFill xmlns:a14="http://schemas.microsoft.com/office/drawing/2010/main">
                <a:gradFill rotWithShape="1">
                  <a:gsLst>
                    <a:gs pos="0">
                      <a:srgbClr val="E29B54"/>
                    </a:gs>
                    <a:gs pos="100000">
                      <a:srgbClr val="E29B54">
                        <a:gamma/>
                        <a:tint val="7372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algn="l" fontAlgn="base">
              <a:defRPr>
                <a:solidFill>
                  <a:schemeClr val="tx1"/>
                </a:solidFill>
                <a:latin typeface="Arial" pitchFamily="34" charset="0"/>
              </a:defRPr>
            </a:lvl1pPr>
            <a:lvl2pPr marL="415925" algn="l" fontAlgn="base">
              <a:defRPr>
                <a:solidFill>
                  <a:schemeClr val="tx1"/>
                </a:solidFill>
                <a:latin typeface="Arial" pitchFamily="34" charset="0"/>
              </a:defRPr>
            </a:lvl2pPr>
            <a:lvl3pPr marL="831850" algn="l" fontAlgn="base">
              <a:defRPr>
                <a:solidFill>
                  <a:schemeClr val="tx1"/>
                </a:solidFill>
                <a:latin typeface="Arial" pitchFamily="34" charset="0"/>
              </a:defRPr>
            </a:lvl3pPr>
            <a:lvl4pPr marL="1247775" algn="l" fontAlgn="base">
              <a:defRPr>
                <a:solidFill>
                  <a:schemeClr val="tx1"/>
                </a:solidFill>
                <a:latin typeface="Arial" pitchFamily="34" charset="0"/>
              </a:defRPr>
            </a:lvl4pPr>
            <a:lvl5pPr marL="1665288" algn="l" fontAlgn="base">
              <a:defRPr>
                <a:solidFill>
                  <a:schemeClr val="tx1"/>
                </a:solidFill>
                <a:latin typeface="Arial" pitchFamily="34" charset="0"/>
              </a:defRPr>
            </a:lvl5pPr>
            <a:lvl6pPr marL="2122488" fontAlgn="base">
              <a:spcBef>
                <a:spcPct val="0"/>
              </a:spcBef>
              <a:spcAft>
                <a:spcPct val="0"/>
              </a:spcAft>
              <a:buFont typeface="Arial" pitchFamily="34" charset="0"/>
              <a:defRPr>
                <a:solidFill>
                  <a:schemeClr val="tx1"/>
                </a:solidFill>
                <a:latin typeface="Arial" pitchFamily="34" charset="0"/>
              </a:defRPr>
            </a:lvl6pPr>
            <a:lvl7pPr marL="2579688" fontAlgn="base">
              <a:spcBef>
                <a:spcPct val="0"/>
              </a:spcBef>
              <a:spcAft>
                <a:spcPct val="0"/>
              </a:spcAft>
              <a:buFont typeface="Arial" pitchFamily="34" charset="0"/>
              <a:defRPr>
                <a:solidFill>
                  <a:schemeClr val="tx1"/>
                </a:solidFill>
                <a:latin typeface="Arial" pitchFamily="34" charset="0"/>
              </a:defRPr>
            </a:lvl7pPr>
            <a:lvl8pPr marL="3036888" fontAlgn="base">
              <a:spcBef>
                <a:spcPct val="0"/>
              </a:spcBef>
              <a:spcAft>
                <a:spcPct val="0"/>
              </a:spcAft>
              <a:buFont typeface="Arial" pitchFamily="34" charset="0"/>
              <a:defRPr>
                <a:solidFill>
                  <a:schemeClr val="tx1"/>
                </a:solidFill>
                <a:latin typeface="Arial" pitchFamily="34" charset="0"/>
              </a:defRPr>
            </a:lvl8pPr>
            <a:lvl9pPr marL="3494088" fontAlgn="base">
              <a:spcBef>
                <a:spcPct val="0"/>
              </a:spcBef>
              <a:spcAft>
                <a:spcPct val="0"/>
              </a:spcAft>
              <a:buFont typeface="Arial" pitchFamily="34" charset="0"/>
              <a:defRPr>
                <a:solidFill>
                  <a:schemeClr val="tx1"/>
                </a:solidFill>
                <a:latin typeface="Arial" pitchFamily="34" charset="0"/>
              </a:defRPr>
            </a:lvl9pPr>
          </a:lstStyle>
          <a:p>
            <a:pPr algn="ctr" fontAlgn="ctr">
              <a:buClr>
                <a:srgbClr val="FF0000"/>
              </a:buClr>
              <a:buSzPct val="70000"/>
              <a:defRPr/>
            </a:pPr>
            <a:r>
              <a:rPr lang="zh-CN" altLang="en-US" sz="1500" b="1" smtClean="0">
                <a:solidFill>
                  <a:srgbClr val="FFFFFF"/>
                </a:solidFill>
                <a:effectLst>
                  <a:outerShdw blurRad="38100" dist="38100" dir="2700000" algn="tl">
                    <a:srgbClr val="000000"/>
                  </a:outerShdw>
                </a:effectLst>
                <a:ea typeface="宋体" pitchFamily="2" charset="-122"/>
              </a:rPr>
              <a:t>文字内容</a:t>
            </a:r>
            <a:endParaRPr lang="zh-CN" altLang="en-US" smtClean="0">
              <a:latin typeface="微软雅黑" pitchFamily="34" charset="-122"/>
            </a:endParaRPr>
          </a:p>
        </p:txBody>
      </p:sp>
      <p:grpSp>
        <p:nvGrpSpPr>
          <p:cNvPr id="30731" name="Group 11"/>
          <p:cNvGrpSpPr>
            <a:grpSpLocks/>
          </p:cNvGrpSpPr>
          <p:nvPr/>
        </p:nvGrpSpPr>
        <p:grpSpPr bwMode="auto">
          <a:xfrm>
            <a:off x="3082925" y="2741613"/>
            <a:ext cx="1462088" cy="642937"/>
            <a:chOff x="0" y="0"/>
            <a:chExt cx="1264" cy="556"/>
          </a:xfrm>
        </p:grpSpPr>
        <p:sp>
          <p:nvSpPr>
            <p:cNvPr id="29718" name="AutoShape 12"/>
            <p:cNvSpPr>
              <a:spLocks noChangeArrowheads="1"/>
            </p:cNvSpPr>
            <p:nvPr/>
          </p:nvSpPr>
          <p:spPr bwMode="auto">
            <a:xfrm>
              <a:off x="0" y="0"/>
              <a:ext cx="1264" cy="556"/>
            </a:xfrm>
            <a:prstGeom prst="chevron">
              <a:avLst>
                <a:gd name="adj" fmla="val 36511"/>
              </a:avLst>
            </a:prstGeom>
            <a:gradFill rotWithShape="1">
              <a:gsLst>
                <a:gs pos="0">
                  <a:srgbClr val="FCF5EE"/>
                </a:gs>
                <a:gs pos="50000">
                  <a:srgbClr val="E29B54"/>
                </a:gs>
                <a:gs pos="100000">
                  <a:srgbClr val="FCF5EE"/>
                </a:gs>
              </a:gsLst>
              <a:lin ang="0" scaled="1"/>
            </a:gradFill>
            <a:ln w="12700">
              <a:solidFill>
                <a:srgbClr val="E29B54"/>
              </a:solidFill>
              <a:miter lim="800000"/>
              <a:headEnd/>
              <a:tailEnd/>
            </a:ln>
            <a:effectLst>
              <a:outerShdw dist="50800" dir="5400000" algn="ctr" rotWithShape="0">
                <a:schemeClr val="bg2">
                  <a:alpha val="50000"/>
                </a:schemeClr>
              </a:outerShdw>
            </a:effectLst>
          </p:spPr>
          <p:txBody>
            <a:bodyPr wrap="none" anchor="ctr"/>
            <a:lstStyle/>
            <a:p>
              <a:endParaRPr lang="zh-CN" altLang="en-US"/>
            </a:p>
          </p:txBody>
        </p:sp>
        <p:sp>
          <p:nvSpPr>
            <p:cNvPr id="29719" name="AutoShape 13"/>
            <p:cNvSpPr>
              <a:spLocks noChangeArrowheads="1"/>
            </p:cNvSpPr>
            <p:nvPr/>
          </p:nvSpPr>
          <p:spPr bwMode="auto">
            <a:xfrm>
              <a:off x="22" y="15"/>
              <a:ext cx="1229" cy="528"/>
            </a:xfrm>
            <a:prstGeom prst="chevron">
              <a:avLst>
                <a:gd name="adj" fmla="val 38600"/>
              </a:avLst>
            </a:prstGeom>
            <a:gradFill rotWithShape="1">
              <a:gsLst>
                <a:gs pos="0">
                  <a:srgbClr val="F0CCA8"/>
                </a:gs>
                <a:gs pos="50000">
                  <a:srgbClr val="E29B54"/>
                </a:gs>
                <a:gs pos="100000">
                  <a:srgbClr val="F0CCA8"/>
                </a:gs>
              </a:gsLst>
              <a:lin ang="5400000" scaled="1"/>
            </a:gradFill>
            <a:ln w="12700">
              <a:solidFill>
                <a:srgbClr val="E29B54"/>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zh-CN" altLang="en-US"/>
            </a:p>
          </p:txBody>
        </p:sp>
      </p:grpSp>
      <p:grpSp>
        <p:nvGrpSpPr>
          <p:cNvPr id="30734" name="Group 14"/>
          <p:cNvGrpSpPr>
            <a:grpSpLocks/>
          </p:cNvGrpSpPr>
          <p:nvPr/>
        </p:nvGrpSpPr>
        <p:grpSpPr bwMode="auto">
          <a:xfrm>
            <a:off x="4570413" y="2741613"/>
            <a:ext cx="1462087" cy="642937"/>
            <a:chOff x="0" y="0"/>
            <a:chExt cx="1264" cy="556"/>
          </a:xfrm>
        </p:grpSpPr>
        <p:sp>
          <p:nvSpPr>
            <p:cNvPr id="29716" name="AutoShape 15"/>
            <p:cNvSpPr>
              <a:spLocks noChangeArrowheads="1"/>
            </p:cNvSpPr>
            <p:nvPr/>
          </p:nvSpPr>
          <p:spPr bwMode="auto">
            <a:xfrm>
              <a:off x="0" y="0"/>
              <a:ext cx="1264" cy="556"/>
            </a:xfrm>
            <a:prstGeom prst="chevron">
              <a:avLst>
                <a:gd name="adj" fmla="val 36511"/>
              </a:avLst>
            </a:prstGeom>
            <a:gradFill rotWithShape="1">
              <a:gsLst>
                <a:gs pos="0">
                  <a:srgbClr val="F2FAEE"/>
                </a:gs>
                <a:gs pos="50000">
                  <a:srgbClr val="83CE5A"/>
                </a:gs>
                <a:gs pos="100000">
                  <a:srgbClr val="F2FAEE"/>
                </a:gs>
              </a:gsLst>
              <a:lin ang="0" scaled="1"/>
            </a:gradFill>
            <a:ln w="12700">
              <a:solidFill>
                <a:srgbClr val="83CE5A"/>
              </a:solidFill>
              <a:miter lim="800000"/>
              <a:headEnd/>
              <a:tailEnd/>
            </a:ln>
            <a:effectLst>
              <a:outerShdw dist="50800" dir="5400000" algn="ctr" rotWithShape="0">
                <a:schemeClr val="bg2">
                  <a:alpha val="50000"/>
                </a:schemeClr>
              </a:outerShdw>
            </a:effectLst>
          </p:spPr>
          <p:txBody>
            <a:bodyPr wrap="none" anchor="ctr"/>
            <a:lstStyle/>
            <a:p>
              <a:endParaRPr lang="zh-CN" altLang="en-US"/>
            </a:p>
          </p:txBody>
        </p:sp>
        <p:sp>
          <p:nvSpPr>
            <p:cNvPr id="29717" name="AutoShape 16"/>
            <p:cNvSpPr>
              <a:spLocks noChangeArrowheads="1"/>
            </p:cNvSpPr>
            <p:nvPr/>
          </p:nvSpPr>
          <p:spPr bwMode="auto">
            <a:xfrm>
              <a:off x="22" y="15"/>
              <a:ext cx="1229" cy="528"/>
            </a:xfrm>
            <a:prstGeom prst="chevron">
              <a:avLst>
                <a:gd name="adj" fmla="val 38600"/>
              </a:avLst>
            </a:prstGeom>
            <a:gradFill rotWithShape="1">
              <a:gsLst>
                <a:gs pos="0">
                  <a:srgbClr val="C0E6AB"/>
                </a:gs>
                <a:gs pos="50000">
                  <a:srgbClr val="83CE5A"/>
                </a:gs>
                <a:gs pos="100000">
                  <a:srgbClr val="C0E6AB"/>
                </a:gs>
              </a:gsLst>
              <a:lin ang="5400000" scaled="1"/>
            </a:gradFill>
            <a:ln w="12700">
              <a:solidFill>
                <a:srgbClr val="83CE5A"/>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zh-CN" altLang="en-US"/>
            </a:p>
          </p:txBody>
        </p:sp>
      </p:grpSp>
      <p:grpSp>
        <p:nvGrpSpPr>
          <p:cNvPr id="30737" name="Group 17"/>
          <p:cNvGrpSpPr>
            <a:grpSpLocks/>
          </p:cNvGrpSpPr>
          <p:nvPr/>
        </p:nvGrpSpPr>
        <p:grpSpPr bwMode="auto">
          <a:xfrm>
            <a:off x="6049963" y="2741613"/>
            <a:ext cx="1463675" cy="642937"/>
            <a:chOff x="0" y="0"/>
            <a:chExt cx="1264" cy="556"/>
          </a:xfrm>
        </p:grpSpPr>
        <p:sp>
          <p:nvSpPr>
            <p:cNvPr id="29714" name="AutoShape 18"/>
            <p:cNvSpPr>
              <a:spLocks noChangeArrowheads="1"/>
            </p:cNvSpPr>
            <p:nvPr/>
          </p:nvSpPr>
          <p:spPr bwMode="auto">
            <a:xfrm>
              <a:off x="0" y="0"/>
              <a:ext cx="1264" cy="556"/>
            </a:xfrm>
            <a:prstGeom prst="chevron">
              <a:avLst>
                <a:gd name="adj" fmla="val 36511"/>
              </a:avLst>
            </a:prstGeom>
            <a:gradFill rotWithShape="1">
              <a:gsLst>
                <a:gs pos="0">
                  <a:srgbClr val="FCEEEE"/>
                </a:gs>
                <a:gs pos="50000">
                  <a:srgbClr val="DE585B"/>
                </a:gs>
                <a:gs pos="100000">
                  <a:srgbClr val="FCEEEE"/>
                </a:gs>
              </a:gsLst>
              <a:lin ang="0" scaled="1"/>
            </a:gradFill>
            <a:ln w="12700">
              <a:solidFill>
                <a:srgbClr val="DE585B"/>
              </a:solidFill>
              <a:miter lim="800000"/>
              <a:headEnd/>
              <a:tailEnd/>
            </a:ln>
            <a:effectLst>
              <a:outerShdw dist="50800" dir="5400000" algn="ctr" rotWithShape="0">
                <a:schemeClr val="bg2">
                  <a:alpha val="50000"/>
                </a:schemeClr>
              </a:outerShdw>
            </a:effectLst>
          </p:spPr>
          <p:txBody>
            <a:bodyPr wrap="none" anchor="ctr"/>
            <a:lstStyle/>
            <a:p>
              <a:endParaRPr lang="zh-CN" altLang="en-US"/>
            </a:p>
          </p:txBody>
        </p:sp>
        <p:sp>
          <p:nvSpPr>
            <p:cNvPr id="29715" name="AutoShape 19"/>
            <p:cNvSpPr>
              <a:spLocks noChangeArrowheads="1"/>
            </p:cNvSpPr>
            <p:nvPr/>
          </p:nvSpPr>
          <p:spPr bwMode="auto">
            <a:xfrm>
              <a:off x="22" y="15"/>
              <a:ext cx="1229" cy="528"/>
            </a:xfrm>
            <a:prstGeom prst="chevron">
              <a:avLst>
                <a:gd name="adj" fmla="val 38600"/>
              </a:avLst>
            </a:prstGeom>
            <a:gradFill rotWithShape="1">
              <a:gsLst>
                <a:gs pos="0">
                  <a:srgbClr val="EEAAAB"/>
                </a:gs>
                <a:gs pos="50000">
                  <a:srgbClr val="DE585B"/>
                </a:gs>
                <a:gs pos="100000">
                  <a:srgbClr val="EEAAAB"/>
                </a:gs>
              </a:gsLst>
              <a:lin ang="5400000" scaled="1"/>
            </a:gradFill>
            <a:ln w="12700">
              <a:solidFill>
                <a:srgbClr val="DE585B"/>
              </a:solidFill>
              <a:miter lim="800000"/>
              <a:headEnd/>
              <a:tailEnd/>
            </a:ln>
            <a:effectLst/>
            <a:extLst>
              <a:ext uri="{AF507438-7753-43E0-B8FC-AC1667EBCBE1}">
                <a14:hiddenEffects xmlns:a14="http://schemas.microsoft.com/office/drawing/2010/main">
                  <a:effectLst>
                    <a:outerShdw dist="50800" dir="5400000" algn="ctr" rotWithShape="0">
                      <a:schemeClr val="bg2">
                        <a:alpha val="50000"/>
                      </a:schemeClr>
                    </a:outerShdw>
                  </a:effectLst>
                </a14:hiddenEffects>
              </a:ext>
            </a:extLst>
          </p:spPr>
          <p:txBody>
            <a:bodyPr wrap="none" anchor="ctr"/>
            <a:lstStyle/>
            <a:p>
              <a:endParaRPr lang="zh-CN" altLang="en-US"/>
            </a:p>
          </p:txBody>
        </p:sp>
      </p:grpSp>
      <p:sp>
        <p:nvSpPr>
          <p:cNvPr id="30740" name="Text Box 20"/>
          <p:cNvSpPr txBox="1">
            <a:spLocks noChangeArrowheads="1"/>
          </p:cNvSpPr>
          <p:nvPr/>
        </p:nvSpPr>
        <p:spPr bwMode="auto">
          <a:xfrm>
            <a:off x="3254375" y="2879725"/>
            <a:ext cx="1246188" cy="311150"/>
          </a:xfrm>
          <a:prstGeom prst="rect">
            <a:avLst/>
          </a:prstGeom>
          <a:noFill/>
          <a:ln>
            <a:noFill/>
          </a:ln>
          <a:effectLst/>
          <a:extLst>
            <a:ext uri="{909E8E84-426E-40DD-AFC4-6F175D3DCCD1}">
              <a14:hiddenFill xmlns:a14="http://schemas.microsoft.com/office/drawing/2010/main">
                <a:gradFill rotWithShape="1">
                  <a:gsLst>
                    <a:gs pos="0">
                      <a:srgbClr val="E29B54"/>
                    </a:gs>
                    <a:gs pos="100000">
                      <a:srgbClr val="E29B54">
                        <a:gamma/>
                        <a:tint val="7372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algn="l" fontAlgn="base">
              <a:defRPr>
                <a:solidFill>
                  <a:schemeClr val="tx1"/>
                </a:solidFill>
                <a:latin typeface="Arial" pitchFamily="34" charset="0"/>
              </a:defRPr>
            </a:lvl1pPr>
            <a:lvl2pPr marL="415925" algn="l" fontAlgn="base">
              <a:defRPr>
                <a:solidFill>
                  <a:schemeClr val="tx1"/>
                </a:solidFill>
                <a:latin typeface="Arial" pitchFamily="34" charset="0"/>
              </a:defRPr>
            </a:lvl2pPr>
            <a:lvl3pPr marL="831850" algn="l" fontAlgn="base">
              <a:defRPr>
                <a:solidFill>
                  <a:schemeClr val="tx1"/>
                </a:solidFill>
                <a:latin typeface="Arial" pitchFamily="34" charset="0"/>
              </a:defRPr>
            </a:lvl3pPr>
            <a:lvl4pPr marL="1247775" algn="l" fontAlgn="base">
              <a:defRPr>
                <a:solidFill>
                  <a:schemeClr val="tx1"/>
                </a:solidFill>
                <a:latin typeface="Arial" pitchFamily="34" charset="0"/>
              </a:defRPr>
            </a:lvl4pPr>
            <a:lvl5pPr marL="1665288" algn="l" fontAlgn="base">
              <a:defRPr>
                <a:solidFill>
                  <a:schemeClr val="tx1"/>
                </a:solidFill>
                <a:latin typeface="Arial" pitchFamily="34" charset="0"/>
              </a:defRPr>
            </a:lvl5pPr>
            <a:lvl6pPr marL="2122488" fontAlgn="base">
              <a:spcBef>
                <a:spcPct val="0"/>
              </a:spcBef>
              <a:spcAft>
                <a:spcPct val="0"/>
              </a:spcAft>
              <a:buFont typeface="Arial" pitchFamily="34" charset="0"/>
              <a:defRPr>
                <a:solidFill>
                  <a:schemeClr val="tx1"/>
                </a:solidFill>
                <a:latin typeface="Arial" pitchFamily="34" charset="0"/>
              </a:defRPr>
            </a:lvl6pPr>
            <a:lvl7pPr marL="2579688" fontAlgn="base">
              <a:spcBef>
                <a:spcPct val="0"/>
              </a:spcBef>
              <a:spcAft>
                <a:spcPct val="0"/>
              </a:spcAft>
              <a:buFont typeface="Arial" pitchFamily="34" charset="0"/>
              <a:defRPr>
                <a:solidFill>
                  <a:schemeClr val="tx1"/>
                </a:solidFill>
                <a:latin typeface="Arial" pitchFamily="34" charset="0"/>
              </a:defRPr>
            </a:lvl7pPr>
            <a:lvl8pPr marL="3036888" fontAlgn="base">
              <a:spcBef>
                <a:spcPct val="0"/>
              </a:spcBef>
              <a:spcAft>
                <a:spcPct val="0"/>
              </a:spcAft>
              <a:buFont typeface="Arial" pitchFamily="34" charset="0"/>
              <a:defRPr>
                <a:solidFill>
                  <a:schemeClr val="tx1"/>
                </a:solidFill>
                <a:latin typeface="Arial" pitchFamily="34" charset="0"/>
              </a:defRPr>
            </a:lvl8pPr>
            <a:lvl9pPr marL="3494088" fontAlgn="base">
              <a:spcBef>
                <a:spcPct val="0"/>
              </a:spcBef>
              <a:spcAft>
                <a:spcPct val="0"/>
              </a:spcAft>
              <a:buFont typeface="Arial" pitchFamily="34" charset="0"/>
              <a:defRPr>
                <a:solidFill>
                  <a:schemeClr val="tx1"/>
                </a:solidFill>
                <a:latin typeface="Arial" pitchFamily="34" charset="0"/>
              </a:defRPr>
            </a:lvl9pPr>
          </a:lstStyle>
          <a:p>
            <a:pPr algn="ctr" fontAlgn="ctr">
              <a:buClr>
                <a:srgbClr val="FF0000"/>
              </a:buClr>
              <a:buSzPct val="70000"/>
              <a:defRPr/>
            </a:pPr>
            <a:r>
              <a:rPr lang="zh-CN" altLang="en-US" sz="1500" b="1" smtClean="0">
                <a:solidFill>
                  <a:srgbClr val="FFFFFF"/>
                </a:solidFill>
                <a:effectLst>
                  <a:outerShdw blurRad="38100" dist="38100" dir="2700000" algn="tl">
                    <a:srgbClr val="000000"/>
                  </a:outerShdw>
                </a:effectLst>
                <a:ea typeface="宋体" pitchFamily="2" charset="-122"/>
              </a:rPr>
              <a:t>文字内容</a:t>
            </a:r>
            <a:endParaRPr lang="zh-CN" altLang="en-US" smtClean="0">
              <a:latin typeface="微软雅黑" pitchFamily="34" charset="-122"/>
            </a:endParaRPr>
          </a:p>
        </p:txBody>
      </p:sp>
      <p:sp>
        <p:nvSpPr>
          <p:cNvPr id="30741" name="Text Box 21"/>
          <p:cNvSpPr txBox="1">
            <a:spLocks noChangeArrowheads="1"/>
          </p:cNvSpPr>
          <p:nvPr/>
        </p:nvSpPr>
        <p:spPr bwMode="auto">
          <a:xfrm>
            <a:off x="4714875" y="2879725"/>
            <a:ext cx="1246188" cy="311150"/>
          </a:xfrm>
          <a:prstGeom prst="rect">
            <a:avLst/>
          </a:prstGeom>
          <a:noFill/>
          <a:ln>
            <a:noFill/>
          </a:ln>
          <a:effectLst/>
          <a:extLst>
            <a:ext uri="{909E8E84-426E-40DD-AFC4-6F175D3DCCD1}">
              <a14:hiddenFill xmlns:a14="http://schemas.microsoft.com/office/drawing/2010/main">
                <a:gradFill rotWithShape="1">
                  <a:gsLst>
                    <a:gs pos="0">
                      <a:srgbClr val="E29B54"/>
                    </a:gs>
                    <a:gs pos="100000">
                      <a:srgbClr val="E29B54">
                        <a:gamma/>
                        <a:tint val="7372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algn="l" fontAlgn="base">
              <a:defRPr>
                <a:solidFill>
                  <a:schemeClr val="tx1"/>
                </a:solidFill>
                <a:latin typeface="Arial" pitchFamily="34" charset="0"/>
              </a:defRPr>
            </a:lvl1pPr>
            <a:lvl2pPr marL="415925" algn="l" fontAlgn="base">
              <a:defRPr>
                <a:solidFill>
                  <a:schemeClr val="tx1"/>
                </a:solidFill>
                <a:latin typeface="Arial" pitchFamily="34" charset="0"/>
              </a:defRPr>
            </a:lvl2pPr>
            <a:lvl3pPr marL="831850" algn="l" fontAlgn="base">
              <a:defRPr>
                <a:solidFill>
                  <a:schemeClr val="tx1"/>
                </a:solidFill>
                <a:latin typeface="Arial" pitchFamily="34" charset="0"/>
              </a:defRPr>
            </a:lvl3pPr>
            <a:lvl4pPr marL="1247775" algn="l" fontAlgn="base">
              <a:defRPr>
                <a:solidFill>
                  <a:schemeClr val="tx1"/>
                </a:solidFill>
                <a:latin typeface="Arial" pitchFamily="34" charset="0"/>
              </a:defRPr>
            </a:lvl4pPr>
            <a:lvl5pPr marL="1665288" algn="l" fontAlgn="base">
              <a:defRPr>
                <a:solidFill>
                  <a:schemeClr val="tx1"/>
                </a:solidFill>
                <a:latin typeface="Arial" pitchFamily="34" charset="0"/>
              </a:defRPr>
            </a:lvl5pPr>
            <a:lvl6pPr marL="2122488" fontAlgn="base">
              <a:spcBef>
                <a:spcPct val="0"/>
              </a:spcBef>
              <a:spcAft>
                <a:spcPct val="0"/>
              </a:spcAft>
              <a:buFont typeface="Arial" pitchFamily="34" charset="0"/>
              <a:defRPr>
                <a:solidFill>
                  <a:schemeClr val="tx1"/>
                </a:solidFill>
                <a:latin typeface="Arial" pitchFamily="34" charset="0"/>
              </a:defRPr>
            </a:lvl6pPr>
            <a:lvl7pPr marL="2579688" fontAlgn="base">
              <a:spcBef>
                <a:spcPct val="0"/>
              </a:spcBef>
              <a:spcAft>
                <a:spcPct val="0"/>
              </a:spcAft>
              <a:buFont typeface="Arial" pitchFamily="34" charset="0"/>
              <a:defRPr>
                <a:solidFill>
                  <a:schemeClr val="tx1"/>
                </a:solidFill>
                <a:latin typeface="Arial" pitchFamily="34" charset="0"/>
              </a:defRPr>
            </a:lvl7pPr>
            <a:lvl8pPr marL="3036888" fontAlgn="base">
              <a:spcBef>
                <a:spcPct val="0"/>
              </a:spcBef>
              <a:spcAft>
                <a:spcPct val="0"/>
              </a:spcAft>
              <a:buFont typeface="Arial" pitchFamily="34" charset="0"/>
              <a:defRPr>
                <a:solidFill>
                  <a:schemeClr val="tx1"/>
                </a:solidFill>
                <a:latin typeface="Arial" pitchFamily="34" charset="0"/>
              </a:defRPr>
            </a:lvl8pPr>
            <a:lvl9pPr marL="3494088" fontAlgn="base">
              <a:spcBef>
                <a:spcPct val="0"/>
              </a:spcBef>
              <a:spcAft>
                <a:spcPct val="0"/>
              </a:spcAft>
              <a:buFont typeface="Arial" pitchFamily="34" charset="0"/>
              <a:defRPr>
                <a:solidFill>
                  <a:schemeClr val="tx1"/>
                </a:solidFill>
                <a:latin typeface="Arial" pitchFamily="34" charset="0"/>
              </a:defRPr>
            </a:lvl9pPr>
          </a:lstStyle>
          <a:p>
            <a:pPr algn="ctr" fontAlgn="ctr">
              <a:buClr>
                <a:srgbClr val="FF0000"/>
              </a:buClr>
              <a:buSzPct val="70000"/>
              <a:defRPr/>
            </a:pPr>
            <a:r>
              <a:rPr lang="zh-CN" altLang="en-US" sz="1500" b="1" smtClean="0">
                <a:solidFill>
                  <a:srgbClr val="FFFFFF"/>
                </a:solidFill>
                <a:effectLst>
                  <a:outerShdw blurRad="38100" dist="38100" dir="2700000" algn="tl">
                    <a:srgbClr val="000000"/>
                  </a:outerShdw>
                </a:effectLst>
                <a:ea typeface="宋体" pitchFamily="2" charset="-122"/>
              </a:rPr>
              <a:t>文字内容</a:t>
            </a:r>
            <a:endParaRPr lang="zh-CN" altLang="en-US" smtClean="0">
              <a:latin typeface="微软雅黑" pitchFamily="34" charset="-122"/>
            </a:endParaRPr>
          </a:p>
        </p:txBody>
      </p:sp>
      <p:sp>
        <p:nvSpPr>
          <p:cNvPr id="30742" name="Text Box 22"/>
          <p:cNvSpPr txBox="1">
            <a:spLocks noChangeArrowheads="1"/>
          </p:cNvSpPr>
          <p:nvPr/>
        </p:nvSpPr>
        <p:spPr bwMode="auto">
          <a:xfrm>
            <a:off x="6172200" y="2879725"/>
            <a:ext cx="1246188" cy="311150"/>
          </a:xfrm>
          <a:prstGeom prst="rect">
            <a:avLst/>
          </a:prstGeom>
          <a:noFill/>
          <a:ln>
            <a:noFill/>
          </a:ln>
          <a:effectLst/>
          <a:extLst>
            <a:ext uri="{909E8E84-426E-40DD-AFC4-6F175D3DCCD1}">
              <a14:hiddenFill xmlns:a14="http://schemas.microsoft.com/office/drawing/2010/main">
                <a:gradFill rotWithShape="1">
                  <a:gsLst>
                    <a:gs pos="0">
                      <a:srgbClr val="E29B54"/>
                    </a:gs>
                    <a:gs pos="100000">
                      <a:srgbClr val="E29B54">
                        <a:gamma/>
                        <a:tint val="73725"/>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algn="l" fontAlgn="base">
              <a:defRPr>
                <a:solidFill>
                  <a:schemeClr val="tx1"/>
                </a:solidFill>
                <a:latin typeface="Arial" pitchFamily="34" charset="0"/>
              </a:defRPr>
            </a:lvl1pPr>
            <a:lvl2pPr marL="415925" algn="l" fontAlgn="base">
              <a:defRPr>
                <a:solidFill>
                  <a:schemeClr val="tx1"/>
                </a:solidFill>
                <a:latin typeface="Arial" pitchFamily="34" charset="0"/>
              </a:defRPr>
            </a:lvl2pPr>
            <a:lvl3pPr marL="831850" algn="l" fontAlgn="base">
              <a:defRPr>
                <a:solidFill>
                  <a:schemeClr val="tx1"/>
                </a:solidFill>
                <a:latin typeface="Arial" pitchFamily="34" charset="0"/>
              </a:defRPr>
            </a:lvl3pPr>
            <a:lvl4pPr marL="1247775" algn="l" fontAlgn="base">
              <a:defRPr>
                <a:solidFill>
                  <a:schemeClr val="tx1"/>
                </a:solidFill>
                <a:latin typeface="Arial" pitchFamily="34" charset="0"/>
              </a:defRPr>
            </a:lvl4pPr>
            <a:lvl5pPr marL="1665288" algn="l" fontAlgn="base">
              <a:defRPr>
                <a:solidFill>
                  <a:schemeClr val="tx1"/>
                </a:solidFill>
                <a:latin typeface="Arial" pitchFamily="34" charset="0"/>
              </a:defRPr>
            </a:lvl5pPr>
            <a:lvl6pPr marL="2122488" fontAlgn="base">
              <a:spcBef>
                <a:spcPct val="0"/>
              </a:spcBef>
              <a:spcAft>
                <a:spcPct val="0"/>
              </a:spcAft>
              <a:buFont typeface="Arial" pitchFamily="34" charset="0"/>
              <a:defRPr>
                <a:solidFill>
                  <a:schemeClr val="tx1"/>
                </a:solidFill>
                <a:latin typeface="Arial" pitchFamily="34" charset="0"/>
              </a:defRPr>
            </a:lvl6pPr>
            <a:lvl7pPr marL="2579688" fontAlgn="base">
              <a:spcBef>
                <a:spcPct val="0"/>
              </a:spcBef>
              <a:spcAft>
                <a:spcPct val="0"/>
              </a:spcAft>
              <a:buFont typeface="Arial" pitchFamily="34" charset="0"/>
              <a:defRPr>
                <a:solidFill>
                  <a:schemeClr val="tx1"/>
                </a:solidFill>
                <a:latin typeface="Arial" pitchFamily="34" charset="0"/>
              </a:defRPr>
            </a:lvl7pPr>
            <a:lvl8pPr marL="3036888" fontAlgn="base">
              <a:spcBef>
                <a:spcPct val="0"/>
              </a:spcBef>
              <a:spcAft>
                <a:spcPct val="0"/>
              </a:spcAft>
              <a:buFont typeface="Arial" pitchFamily="34" charset="0"/>
              <a:defRPr>
                <a:solidFill>
                  <a:schemeClr val="tx1"/>
                </a:solidFill>
                <a:latin typeface="Arial" pitchFamily="34" charset="0"/>
              </a:defRPr>
            </a:lvl8pPr>
            <a:lvl9pPr marL="3494088" fontAlgn="base">
              <a:spcBef>
                <a:spcPct val="0"/>
              </a:spcBef>
              <a:spcAft>
                <a:spcPct val="0"/>
              </a:spcAft>
              <a:buFont typeface="Arial" pitchFamily="34" charset="0"/>
              <a:defRPr>
                <a:solidFill>
                  <a:schemeClr val="tx1"/>
                </a:solidFill>
                <a:latin typeface="Arial" pitchFamily="34" charset="0"/>
              </a:defRPr>
            </a:lvl9pPr>
          </a:lstStyle>
          <a:p>
            <a:pPr algn="ctr" fontAlgn="ctr">
              <a:buClr>
                <a:srgbClr val="FF0000"/>
              </a:buClr>
              <a:buSzPct val="70000"/>
              <a:defRPr/>
            </a:pPr>
            <a:r>
              <a:rPr lang="zh-CN" altLang="en-US" sz="1500" b="1" smtClean="0">
                <a:solidFill>
                  <a:srgbClr val="FFFFFF"/>
                </a:solidFill>
                <a:effectLst>
                  <a:outerShdw blurRad="38100" dist="38100" dir="2700000" algn="tl">
                    <a:srgbClr val="000000"/>
                  </a:outerShdw>
                </a:effectLst>
                <a:ea typeface="宋体" pitchFamily="2" charset="-122"/>
              </a:rPr>
              <a:t>文字内容</a:t>
            </a:r>
            <a:endParaRPr lang="zh-CN" altLang="en-US" smtClean="0">
              <a:latin typeface="微软雅黑" pitchFamily="34" charset="-122"/>
            </a:endParaRPr>
          </a:p>
        </p:txBody>
      </p:sp>
      <p:sp>
        <p:nvSpPr>
          <p:cNvPr id="30743" name="TextBox 4"/>
          <p:cNvSpPr txBox="1">
            <a:spLocks noChangeArrowheads="1"/>
          </p:cNvSpPr>
          <p:nvPr/>
        </p:nvSpPr>
        <p:spPr bwMode="auto">
          <a:xfrm>
            <a:off x="1728788" y="3643313"/>
            <a:ext cx="13874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buClr>
                <a:srgbClr val="FF0000"/>
              </a:buClr>
              <a:buSzPct val="70000"/>
            </a:pPr>
            <a:r>
              <a:rPr lang="zh-CN" altLang="en-US" sz="1100">
                <a:solidFill>
                  <a:srgbClr val="000000"/>
                </a:solidFill>
                <a:latin typeface="Franklin Gothic Book" pitchFamily="34" charset="0"/>
                <a:ea typeface="宋体" pitchFamily="2" charset="-122"/>
              </a:rPr>
              <a:t>请输入相关内容请输入相关内容请输入相关内容相关内容请输入相关内容</a:t>
            </a:r>
            <a:endParaRPr lang="zh-CN" altLang="en-US"/>
          </a:p>
        </p:txBody>
      </p:sp>
      <p:sp>
        <p:nvSpPr>
          <p:cNvPr id="30744" name="TextBox 4"/>
          <p:cNvSpPr txBox="1">
            <a:spLocks noChangeArrowheads="1"/>
          </p:cNvSpPr>
          <p:nvPr/>
        </p:nvSpPr>
        <p:spPr bwMode="auto">
          <a:xfrm>
            <a:off x="3184525" y="3643313"/>
            <a:ext cx="13890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buClr>
                <a:srgbClr val="FF0000"/>
              </a:buClr>
              <a:buSzPct val="70000"/>
            </a:pPr>
            <a:r>
              <a:rPr lang="zh-CN" altLang="en-US" sz="1100">
                <a:solidFill>
                  <a:srgbClr val="000000"/>
                </a:solidFill>
                <a:latin typeface="Franklin Gothic Book" pitchFamily="34" charset="0"/>
                <a:ea typeface="宋体" pitchFamily="2" charset="-122"/>
              </a:rPr>
              <a:t>请输入相关内容请输入相关内容请输入相关内容相关内容请输入相关内容</a:t>
            </a:r>
            <a:endParaRPr lang="zh-CN" altLang="en-US"/>
          </a:p>
        </p:txBody>
      </p:sp>
      <p:sp>
        <p:nvSpPr>
          <p:cNvPr id="30745" name="TextBox 4"/>
          <p:cNvSpPr txBox="1">
            <a:spLocks noChangeArrowheads="1"/>
          </p:cNvSpPr>
          <p:nvPr/>
        </p:nvSpPr>
        <p:spPr bwMode="auto">
          <a:xfrm>
            <a:off x="4711700" y="3643313"/>
            <a:ext cx="13874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buClr>
                <a:srgbClr val="FF0000"/>
              </a:buClr>
              <a:buSzPct val="70000"/>
            </a:pPr>
            <a:r>
              <a:rPr lang="zh-CN" altLang="en-US" sz="1100">
                <a:solidFill>
                  <a:srgbClr val="000000"/>
                </a:solidFill>
                <a:latin typeface="Franklin Gothic Book" pitchFamily="34" charset="0"/>
                <a:ea typeface="宋体" pitchFamily="2" charset="-122"/>
              </a:rPr>
              <a:t>请输入相关内容请输入相关内容请输入相关内容相关内容请输入相关内容</a:t>
            </a:r>
            <a:endParaRPr lang="zh-CN" altLang="en-US"/>
          </a:p>
        </p:txBody>
      </p:sp>
      <p:sp>
        <p:nvSpPr>
          <p:cNvPr id="30746" name="TextBox 4"/>
          <p:cNvSpPr txBox="1">
            <a:spLocks noChangeArrowheads="1"/>
          </p:cNvSpPr>
          <p:nvPr/>
        </p:nvSpPr>
        <p:spPr bwMode="auto">
          <a:xfrm>
            <a:off x="6169025" y="3643313"/>
            <a:ext cx="13874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buClr>
                <a:srgbClr val="FF0000"/>
              </a:buClr>
              <a:buSzPct val="70000"/>
            </a:pPr>
            <a:r>
              <a:rPr lang="zh-CN" altLang="en-US" sz="1100">
                <a:solidFill>
                  <a:srgbClr val="000000"/>
                </a:solidFill>
                <a:latin typeface="Franklin Gothic Book" pitchFamily="34" charset="0"/>
                <a:ea typeface="宋体" pitchFamily="2" charset="-122"/>
              </a:rPr>
              <a:t>请输入相关内容请输入相关内容请输入相关内容相关内容请输入相关内容</a:t>
            </a:r>
            <a:endParaRPr lang="zh-CN" altLang="en-US"/>
          </a:p>
        </p:txBody>
      </p:sp>
      <p:sp>
        <p:nvSpPr>
          <p:cNvPr id="30747" name="Text Box 27"/>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178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0747"/>
                                        </p:tgtEl>
                                        <p:attrNameLst>
                                          <p:attrName>style.visibility</p:attrName>
                                        </p:attrNameLst>
                                      </p:cBhvr>
                                      <p:to>
                                        <p:strVal val="visible"/>
                                      </p:to>
                                    </p:set>
                                    <p:anim by="(-#ppt_w*2)" calcmode="lin" valueType="num">
                                      <p:cBhvr rctx="PPT">
                                        <p:cTn id="7" dur="250" autoRev="1" fill="hold">
                                          <p:stCondLst>
                                            <p:cond delay="0"/>
                                          </p:stCondLst>
                                        </p:cTn>
                                        <p:tgtEl>
                                          <p:spTgt spid="30747"/>
                                        </p:tgtEl>
                                        <p:attrNameLst>
                                          <p:attrName>ppt_w</p:attrName>
                                        </p:attrNameLst>
                                      </p:cBhvr>
                                    </p:anim>
                                    <p:anim by="(#ppt_w*0.50)" calcmode="lin" valueType="num">
                                      <p:cBhvr>
                                        <p:cTn id="8" dur="250" decel="50000" autoRev="1" fill="hold">
                                          <p:stCondLst>
                                            <p:cond delay="0"/>
                                          </p:stCondLst>
                                        </p:cTn>
                                        <p:tgtEl>
                                          <p:spTgt spid="30747"/>
                                        </p:tgtEl>
                                        <p:attrNameLst>
                                          <p:attrName>ppt_x</p:attrName>
                                        </p:attrNameLst>
                                      </p:cBhvr>
                                    </p:anim>
                                    <p:anim from="(-#ppt_h/2)" to="(#ppt_y)" calcmode="lin" valueType="num">
                                      <p:cBhvr>
                                        <p:cTn id="9" dur="500" fill="hold">
                                          <p:stCondLst>
                                            <p:cond delay="0"/>
                                          </p:stCondLst>
                                        </p:cTn>
                                        <p:tgtEl>
                                          <p:spTgt spid="30747"/>
                                        </p:tgtEl>
                                        <p:attrNameLst>
                                          <p:attrName>ppt_y</p:attrName>
                                        </p:attrNameLst>
                                      </p:cBhvr>
                                    </p:anim>
                                    <p:animRot by="21600000">
                                      <p:cBhvr>
                                        <p:cTn id="10" dur="500" fill="hold">
                                          <p:stCondLst>
                                            <p:cond delay="0"/>
                                          </p:stCondLst>
                                        </p:cTn>
                                        <p:tgtEl>
                                          <p:spTgt spid="30747"/>
                                        </p:tgtEl>
                                        <p:attrNameLst>
                                          <p:attrName>r</p:attrName>
                                        </p:attrNameLst>
                                      </p:cBhvr>
                                    </p:animRot>
                                  </p:childTnLst>
                                </p:cTn>
                              </p:par>
                            </p:childTnLst>
                          </p:cTn>
                        </p:par>
                        <p:par>
                          <p:cTn id="11" fill="hold" nodeType="afterGroup">
                            <p:stCondLst>
                              <p:cond delay="900"/>
                            </p:stCondLst>
                            <p:childTnLst>
                              <p:par>
                                <p:cTn id="12" presetID="23" presetClass="entr" presetSubtype="16" fill="hold" nodeType="afterEffect">
                                  <p:stCondLst>
                                    <p:cond delay="0"/>
                                  </p:stCondLst>
                                  <p:childTnLst>
                                    <p:set>
                                      <p:cBhvr>
                                        <p:cTn id="13" dur="1" fill="hold">
                                          <p:stCondLst>
                                            <p:cond delay="0"/>
                                          </p:stCondLst>
                                        </p:cTn>
                                        <p:tgtEl>
                                          <p:spTgt spid="30723"/>
                                        </p:tgtEl>
                                        <p:attrNameLst>
                                          <p:attrName>style.visibility</p:attrName>
                                        </p:attrNameLst>
                                      </p:cBhvr>
                                      <p:to>
                                        <p:strVal val="visible"/>
                                      </p:to>
                                    </p:set>
                                    <p:anim calcmode="lin" valueType="num">
                                      <p:cBhvr>
                                        <p:cTn id="14" dur="500" fill="hold"/>
                                        <p:tgtEl>
                                          <p:spTgt spid="30723"/>
                                        </p:tgtEl>
                                        <p:attrNameLst>
                                          <p:attrName>ppt_w</p:attrName>
                                        </p:attrNameLst>
                                      </p:cBhvr>
                                      <p:tavLst>
                                        <p:tav tm="0">
                                          <p:val>
                                            <p:fltVal val="0"/>
                                          </p:val>
                                        </p:tav>
                                        <p:tav tm="100000">
                                          <p:val>
                                            <p:strVal val="#ppt_w"/>
                                          </p:val>
                                        </p:tav>
                                      </p:tavLst>
                                    </p:anim>
                                    <p:anim calcmode="lin" valueType="num">
                                      <p:cBhvr>
                                        <p:cTn id="15" dur="500" fill="hold"/>
                                        <p:tgtEl>
                                          <p:spTgt spid="30723"/>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400"/>
                            </p:stCondLst>
                            <p:childTnLst>
                              <p:par>
                                <p:cTn id="17" presetID="23" presetClass="entr" presetSubtype="16" fill="hold" grpId="0" nodeType="afterEffect">
                                  <p:stCondLst>
                                    <p:cond delay="0"/>
                                  </p:stCondLst>
                                  <p:childTnLst>
                                    <p:set>
                                      <p:cBhvr>
                                        <p:cTn id="18" dur="1" fill="hold">
                                          <p:stCondLst>
                                            <p:cond delay="0"/>
                                          </p:stCondLst>
                                        </p:cTn>
                                        <p:tgtEl>
                                          <p:spTgt spid="30722"/>
                                        </p:tgtEl>
                                        <p:attrNameLst>
                                          <p:attrName>style.visibility</p:attrName>
                                        </p:attrNameLst>
                                      </p:cBhvr>
                                      <p:to>
                                        <p:strVal val="visible"/>
                                      </p:to>
                                    </p:set>
                                    <p:anim calcmode="lin" valueType="num">
                                      <p:cBhvr>
                                        <p:cTn id="19" dur="500" fill="hold"/>
                                        <p:tgtEl>
                                          <p:spTgt spid="30722"/>
                                        </p:tgtEl>
                                        <p:attrNameLst>
                                          <p:attrName>ppt_w</p:attrName>
                                        </p:attrNameLst>
                                      </p:cBhvr>
                                      <p:tavLst>
                                        <p:tav tm="0">
                                          <p:val>
                                            <p:fltVal val="0"/>
                                          </p:val>
                                        </p:tav>
                                        <p:tav tm="100000">
                                          <p:val>
                                            <p:strVal val="#ppt_w"/>
                                          </p:val>
                                        </p:tav>
                                      </p:tavLst>
                                    </p:anim>
                                    <p:anim calcmode="lin" valueType="num">
                                      <p:cBhvr>
                                        <p:cTn id="20" dur="500" fill="hold"/>
                                        <p:tgtEl>
                                          <p:spTgt spid="30722"/>
                                        </p:tgtEl>
                                        <p:attrNameLst>
                                          <p:attrName>ppt_h</p:attrName>
                                        </p:attrNameLst>
                                      </p:cBhvr>
                                      <p:tavLst>
                                        <p:tav tm="0">
                                          <p:val>
                                            <p:fltVal val="0"/>
                                          </p:val>
                                        </p:tav>
                                        <p:tav tm="100000">
                                          <p:val>
                                            <p:strVal val="#ppt_h"/>
                                          </p:val>
                                        </p:tav>
                                      </p:tavLst>
                                    </p:anim>
                                  </p:childTnLst>
                                </p:cTn>
                              </p:par>
                            </p:childTnLst>
                          </p:cTn>
                        </p:par>
                        <p:par>
                          <p:cTn id="21" fill="hold" nodeType="afterGroup">
                            <p:stCondLst>
                              <p:cond delay="1900"/>
                            </p:stCondLst>
                            <p:childTnLst>
                              <p:par>
                                <p:cTn id="22" presetID="34" presetClass="entr" presetSubtype="0" fill="hold" nodeType="afterEffect">
                                  <p:stCondLst>
                                    <p:cond delay="0"/>
                                  </p:stCondLst>
                                  <p:childTnLst>
                                    <p:set>
                                      <p:cBhvr>
                                        <p:cTn id="23" dur="1" fill="hold">
                                          <p:stCondLst>
                                            <p:cond delay="0"/>
                                          </p:stCondLst>
                                        </p:cTn>
                                        <p:tgtEl>
                                          <p:spTgt spid="30727"/>
                                        </p:tgtEl>
                                        <p:attrNameLst>
                                          <p:attrName>style.visibility</p:attrName>
                                        </p:attrNameLst>
                                      </p:cBhvr>
                                      <p:to>
                                        <p:strVal val="visible"/>
                                      </p:to>
                                    </p:set>
                                    <p:anim from="(-#ppt_w/2)" to="(#ppt_x)" calcmode="lin" valueType="num">
                                      <p:cBhvr>
                                        <p:cTn id="24" dur="300" fill="hold">
                                          <p:stCondLst>
                                            <p:cond delay="0"/>
                                          </p:stCondLst>
                                        </p:cTn>
                                        <p:tgtEl>
                                          <p:spTgt spid="30727"/>
                                        </p:tgtEl>
                                        <p:attrNameLst>
                                          <p:attrName>ppt_x</p:attrName>
                                        </p:attrNameLst>
                                      </p:cBhvr>
                                    </p:anim>
                                    <p:anim from="0" to="-1.0" calcmode="lin" valueType="num">
                                      <p:cBhvr>
                                        <p:cTn id="25" dur="100" decel="50000" autoRev="1" fill="hold">
                                          <p:stCondLst>
                                            <p:cond delay="300"/>
                                          </p:stCondLst>
                                        </p:cTn>
                                        <p:tgtEl>
                                          <p:spTgt spid="30727"/>
                                        </p:tgtEl>
                                        <p:attrNameLst>
                                          <p:attrName>xshear</p:attrName>
                                        </p:attrNameLst>
                                      </p:cBhvr>
                                    </p:anim>
                                    <p:animScale>
                                      <p:cBhvr>
                                        <p:cTn id="26" dur="100" decel="100000" autoRev="1" fill="hold">
                                          <p:stCondLst>
                                            <p:cond delay="300"/>
                                          </p:stCondLst>
                                        </p:cTn>
                                        <p:tgtEl>
                                          <p:spTgt spid="30727"/>
                                        </p:tgtEl>
                                      </p:cBhvr>
                                      <p:from x="100000" y="100000"/>
                                      <p:to x="80000" y="100000"/>
                                    </p:animScale>
                                    <p:anim by="(#ppt_h/3+#ppt_w*0.1)" calcmode="lin" valueType="num">
                                      <p:cBhvr additive="sum">
                                        <p:cTn id="27" dur="100" decel="100000" autoRev="1" fill="hold">
                                          <p:stCondLst>
                                            <p:cond delay="300"/>
                                          </p:stCondLst>
                                        </p:cTn>
                                        <p:tgtEl>
                                          <p:spTgt spid="30727"/>
                                        </p:tgtEl>
                                        <p:attrNameLst>
                                          <p:attrName>ppt_x</p:attrName>
                                        </p:attrNameLst>
                                      </p:cBhvr>
                                    </p:anim>
                                  </p:childTnLst>
                                </p:cTn>
                              </p:par>
                            </p:childTnLst>
                          </p:cTn>
                        </p:par>
                        <p:par>
                          <p:cTn id="28" fill="hold" nodeType="afterGroup">
                            <p:stCondLst>
                              <p:cond delay="2400"/>
                            </p:stCondLst>
                            <p:childTnLst>
                              <p:par>
                                <p:cTn id="29" presetID="42" presetClass="entr" presetSubtype="0" fill="hold" grpId="0" nodeType="afterEffect">
                                  <p:stCondLst>
                                    <p:cond delay="0"/>
                                  </p:stCondLst>
                                  <p:childTnLst>
                                    <p:set>
                                      <p:cBhvr>
                                        <p:cTn id="30" dur="1" fill="hold">
                                          <p:stCondLst>
                                            <p:cond delay="0"/>
                                          </p:stCondLst>
                                        </p:cTn>
                                        <p:tgtEl>
                                          <p:spTgt spid="30730"/>
                                        </p:tgtEl>
                                        <p:attrNameLst>
                                          <p:attrName>style.visibility</p:attrName>
                                        </p:attrNameLst>
                                      </p:cBhvr>
                                      <p:to>
                                        <p:strVal val="visible"/>
                                      </p:to>
                                    </p:set>
                                    <p:animEffect transition="in" filter="fade">
                                      <p:cBhvr>
                                        <p:cTn id="31" dur="1000"/>
                                        <p:tgtEl>
                                          <p:spTgt spid="30730"/>
                                        </p:tgtEl>
                                      </p:cBhvr>
                                    </p:animEffect>
                                    <p:anim calcmode="lin" valueType="num">
                                      <p:cBhvr>
                                        <p:cTn id="32" dur="1000" fill="hold"/>
                                        <p:tgtEl>
                                          <p:spTgt spid="30730"/>
                                        </p:tgtEl>
                                        <p:attrNameLst>
                                          <p:attrName>ppt_x</p:attrName>
                                        </p:attrNameLst>
                                      </p:cBhvr>
                                      <p:tavLst>
                                        <p:tav tm="0">
                                          <p:val>
                                            <p:strVal val="#ppt_x"/>
                                          </p:val>
                                        </p:tav>
                                        <p:tav tm="100000">
                                          <p:val>
                                            <p:strVal val="#ppt_x"/>
                                          </p:val>
                                        </p:tav>
                                      </p:tavLst>
                                    </p:anim>
                                    <p:anim calcmode="lin" valueType="num">
                                      <p:cBhvr>
                                        <p:cTn id="33" dur="1000" fill="hold"/>
                                        <p:tgtEl>
                                          <p:spTgt spid="30730"/>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3400"/>
                            </p:stCondLst>
                            <p:childTnLst>
                              <p:par>
                                <p:cTn id="35" presetID="34" presetClass="entr" presetSubtype="0" fill="hold" nodeType="afterEffect">
                                  <p:stCondLst>
                                    <p:cond delay="0"/>
                                  </p:stCondLst>
                                  <p:childTnLst>
                                    <p:set>
                                      <p:cBhvr>
                                        <p:cTn id="36" dur="1" fill="hold">
                                          <p:stCondLst>
                                            <p:cond delay="0"/>
                                          </p:stCondLst>
                                        </p:cTn>
                                        <p:tgtEl>
                                          <p:spTgt spid="30731"/>
                                        </p:tgtEl>
                                        <p:attrNameLst>
                                          <p:attrName>style.visibility</p:attrName>
                                        </p:attrNameLst>
                                      </p:cBhvr>
                                      <p:to>
                                        <p:strVal val="visible"/>
                                      </p:to>
                                    </p:set>
                                    <p:anim from="(-#ppt_w/2)" to="(#ppt_x)" calcmode="lin" valueType="num">
                                      <p:cBhvr>
                                        <p:cTn id="37" dur="300" fill="hold">
                                          <p:stCondLst>
                                            <p:cond delay="0"/>
                                          </p:stCondLst>
                                        </p:cTn>
                                        <p:tgtEl>
                                          <p:spTgt spid="30731"/>
                                        </p:tgtEl>
                                        <p:attrNameLst>
                                          <p:attrName>ppt_x</p:attrName>
                                        </p:attrNameLst>
                                      </p:cBhvr>
                                    </p:anim>
                                    <p:anim from="0" to="-1.0" calcmode="lin" valueType="num">
                                      <p:cBhvr>
                                        <p:cTn id="38" dur="100" decel="50000" autoRev="1" fill="hold">
                                          <p:stCondLst>
                                            <p:cond delay="300"/>
                                          </p:stCondLst>
                                        </p:cTn>
                                        <p:tgtEl>
                                          <p:spTgt spid="30731"/>
                                        </p:tgtEl>
                                        <p:attrNameLst>
                                          <p:attrName>xshear</p:attrName>
                                        </p:attrNameLst>
                                      </p:cBhvr>
                                    </p:anim>
                                    <p:animScale>
                                      <p:cBhvr>
                                        <p:cTn id="39" dur="100" decel="100000" autoRev="1" fill="hold">
                                          <p:stCondLst>
                                            <p:cond delay="300"/>
                                          </p:stCondLst>
                                        </p:cTn>
                                        <p:tgtEl>
                                          <p:spTgt spid="30731"/>
                                        </p:tgtEl>
                                      </p:cBhvr>
                                      <p:from x="100000" y="100000"/>
                                      <p:to x="80000" y="100000"/>
                                    </p:animScale>
                                    <p:anim by="(#ppt_h/3+#ppt_w*0.1)" calcmode="lin" valueType="num">
                                      <p:cBhvr additive="sum">
                                        <p:cTn id="40" dur="100" decel="100000" autoRev="1" fill="hold">
                                          <p:stCondLst>
                                            <p:cond delay="300"/>
                                          </p:stCondLst>
                                        </p:cTn>
                                        <p:tgtEl>
                                          <p:spTgt spid="30731"/>
                                        </p:tgtEl>
                                        <p:attrNameLst>
                                          <p:attrName>ppt_x</p:attrName>
                                        </p:attrNameLst>
                                      </p:cBhvr>
                                    </p:anim>
                                  </p:childTnLst>
                                </p:cTn>
                              </p:par>
                            </p:childTnLst>
                          </p:cTn>
                        </p:par>
                        <p:par>
                          <p:cTn id="41" fill="hold" nodeType="afterGroup">
                            <p:stCondLst>
                              <p:cond delay="3900"/>
                            </p:stCondLst>
                            <p:childTnLst>
                              <p:par>
                                <p:cTn id="42" presetID="42" presetClass="entr" presetSubtype="0" fill="hold" grpId="0" nodeType="afterEffect">
                                  <p:stCondLst>
                                    <p:cond delay="0"/>
                                  </p:stCondLst>
                                  <p:childTnLst>
                                    <p:set>
                                      <p:cBhvr>
                                        <p:cTn id="43" dur="1" fill="hold">
                                          <p:stCondLst>
                                            <p:cond delay="0"/>
                                          </p:stCondLst>
                                        </p:cTn>
                                        <p:tgtEl>
                                          <p:spTgt spid="30740"/>
                                        </p:tgtEl>
                                        <p:attrNameLst>
                                          <p:attrName>style.visibility</p:attrName>
                                        </p:attrNameLst>
                                      </p:cBhvr>
                                      <p:to>
                                        <p:strVal val="visible"/>
                                      </p:to>
                                    </p:set>
                                    <p:animEffect transition="in" filter="fade">
                                      <p:cBhvr>
                                        <p:cTn id="44" dur="1000"/>
                                        <p:tgtEl>
                                          <p:spTgt spid="30740"/>
                                        </p:tgtEl>
                                      </p:cBhvr>
                                    </p:animEffect>
                                    <p:anim calcmode="lin" valueType="num">
                                      <p:cBhvr>
                                        <p:cTn id="45" dur="1000" fill="hold"/>
                                        <p:tgtEl>
                                          <p:spTgt spid="30740"/>
                                        </p:tgtEl>
                                        <p:attrNameLst>
                                          <p:attrName>ppt_x</p:attrName>
                                        </p:attrNameLst>
                                      </p:cBhvr>
                                      <p:tavLst>
                                        <p:tav tm="0">
                                          <p:val>
                                            <p:strVal val="#ppt_x"/>
                                          </p:val>
                                        </p:tav>
                                        <p:tav tm="100000">
                                          <p:val>
                                            <p:strVal val="#ppt_x"/>
                                          </p:val>
                                        </p:tav>
                                      </p:tavLst>
                                    </p:anim>
                                    <p:anim calcmode="lin" valueType="num">
                                      <p:cBhvr>
                                        <p:cTn id="46" dur="1000" fill="hold"/>
                                        <p:tgtEl>
                                          <p:spTgt spid="30740"/>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4900"/>
                            </p:stCondLst>
                            <p:childTnLst>
                              <p:par>
                                <p:cTn id="48" presetID="34" presetClass="entr" presetSubtype="0" fill="hold" nodeType="afterEffect">
                                  <p:stCondLst>
                                    <p:cond delay="0"/>
                                  </p:stCondLst>
                                  <p:childTnLst>
                                    <p:set>
                                      <p:cBhvr>
                                        <p:cTn id="49" dur="1" fill="hold">
                                          <p:stCondLst>
                                            <p:cond delay="0"/>
                                          </p:stCondLst>
                                        </p:cTn>
                                        <p:tgtEl>
                                          <p:spTgt spid="30734"/>
                                        </p:tgtEl>
                                        <p:attrNameLst>
                                          <p:attrName>style.visibility</p:attrName>
                                        </p:attrNameLst>
                                      </p:cBhvr>
                                      <p:to>
                                        <p:strVal val="visible"/>
                                      </p:to>
                                    </p:set>
                                    <p:anim from="(-#ppt_w/2)" to="(#ppt_x)" calcmode="lin" valueType="num">
                                      <p:cBhvr>
                                        <p:cTn id="50" dur="300" fill="hold">
                                          <p:stCondLst>
                                            <p:cond delay="0"/>
                                          </p:stCondLst>
                                        </p:cTn>
                                        <p:tgtEl>
                                          <p:spTgt spid="30734"/>
                                        </p:tgtEl>
                                        <p:attrNameLst>
                                          <p:attrName>ppt_x</p:attrName>
                                        </p:attrNameLst>
                                      </p:cBhvr>
                                    </p:anim>
                                    <p:anim from="0" to="-1.0" calcmode="lin" valueType="num">
                                      <p:cBhvr>
                                        <p:cTn id="51" dur="100" decel="50000" autoRev="1" fill="hold">
                                          <p:stCondLst>
                                            <p:cond delay="300"/>
                                          </p:stCondLst>
                                        </p:cTn>
                                        <p:tgtEl>
                                          <p:spTgt spid="30734"/>
                                        </p:tgtEl>
                                        <p:attrNameLst>
                                          <p:attrName>xshear</p:attrName>
                                        </p:attrNameLst>
                                      </p:cBhvr>
                                    </p:anim>
                                    <p:animScale>
                                      <p:cBhvr>
                                        <p:cTn id="52" dur="100" decel="100000" autoRev="1" fill="hold">
                                          <p:stCondLst>
                                            <p:cond delay="300"/>
                                          </p:stCondLst>
                                        </p:cTn>
                                        <p:tgtEl>
                                          <p:spTgt spid="30734"/>
                                        </p:tgtEl>
                                      </p:cBhvr>
                                      <p:from x="100000" y="100000"/>
                                      <p:to x="80000" y="100000"/>
                                    </p:animScale>
                                    <p:anim by="(#ppt_h/3+#ppt_w*0.1)" calcmode="lin" valueType="num">
                                      <p:cBhvr additive="sum">
                                        <p:cTn id="53" dur="100" decel="100000" autoRev="1" fill="hold">
                                          <p:stCondLst>
                                            <p:cond delay="300"/>
                                          </p:stCondLst>
                                        </p:cTn>
                                        <p:tgtEl>
                                          <p:spTgt spid="30734"/>
                                        </p:tgtEl>
                                        <p:attrNameLst>
                                          <p:attrName>ppt_x</p:attrName>
                                        </p:attrNameLst>
                                      </p:cBhvr>
                                    </p:anim>
                                  </p:childTnLst>
                                </p:cTn>
                              </p:par>
                            </p:childTnLst>
                          </p:cTn>
                        </p:par>
                        <p:par>
                          <p:cTn id="54" fill="hold" nodeType="afterGroup">
                            <p:stCondLst>
                              <p:cond delay="5400"/>
                            </p:stCondLst>
                            <p:childTnLst>
                              <p:par>
                                <p:cTn id="55" presetID="42" presetClass="entr" presetSubtype="0" fill="hold" grpId="0" nodeType="afterEffect">
                                  <p:stCondLst>
                                    <p:cond delay="0"/>
                                  </p:stCondLst>
                                  <p:childTnLst>
                                    <p:set>
                                      <p:cBhvr>
                                        <p:cTn id="56" dur="1" fill="hold">
                                          <p:stCondLst>
                                            <p:cond delay="0"/>
                                          </p:stCondLst>
                                        </p:cTn>
                                        <p:tgtEl>
                                          <p:spTgt spid="30741"/>
                                        </p:tgtEl>
                                        <p:attrNameLst>
                                          <p:attrName>style.visibility</p:attrName>
                                        </p:attrNameLst>
                                      </p:cBhvr>
                                      <p:to>
                                        <p:strVal val="visible"/>
                                      </p:to>
                                    </p:set>
                                    <p:animEffect transition="in" filter="fade">
                                      <p:cBhvr>
                                        <p:cTn id="57" dur="1000"/>
                                        <p:tgtEl>
                                          <p:spTgt spid="30741"/>
                                        </p:tgtEl>
                                      </p:cBhvr>
                                    </p:animEffect>
                                    <p:anim calcmode="lin" valueType="num">
                                      <p:cBhvr>
                                        <p:cTn id="58" dur="1000" fill="hold"/>
                                        <p:tgtEl>
                                          <p:spTgt spid="30741"/>
                                        </p:tgtEl>
                                        <p:attrNameLst>
                                          <p:attrName>ppt_x</p:attrName>
                                        </p:attrNameLst>
                                      </p:cBhvr>
                                      <p:tavLst>
                                        <p:tav tm="0">
                                          <p:val>
                                            <p:strVal val="#ppt_x"/>
                                          </p:val>
                                        </p:tav>
                                        <p:tav tm="100000">
                                          <p:val>
                                            <p:strVal val="#ppt_x"/>
                                          </p:val>
                                        </p:tav>
                                      </p:tavLst>
                                    </p:anim>
                                    <p:anim calcmode="lin" valueType="num">
                                      <p:cBhvr>
                                        <p:cTn id="59" dur="1000" fill="hold"/>
                                        <p:tgtEl>
                                          <p:spTgt spid="30741"/>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6400"/>
                            </p:stCondLst>
                            <p:childTnLst>
                              <p:par>
                                <p:cTn id="61" presetID="34" presetClass="entr" presetSubtype="0" fill="hold" nodeType="afterEffect">
                                  <p:stCondLst>
                                    <p:cond delay="0"/>
                                  </p:stCondLst>
                                  <p:childTnLst>
                                    <p:set>
                                      <p:cBhvr>
                                        <p:cTn id="62" dur="1" fill="hold">
                                          <p:stCondLst>
                                            <p:cond delay="0"/>
                                          </p:stCondLst>
                                        </p:cTn>
                                        <p:tgtEl>
                                          <p:spTgt spid="30737"/>
                                        </p:tgtEl>
                                        <p:attrNameLst>
                                          <p:attrName>style.visibility</p:attrName>
                                        </p:attrNameLst>
                                      </p:cBhvr>
                                      <p:to>
                                        <p:strVal val="visible"/>
                                      </p:to>
                                    </p:set>
                                    <p:anim from="(-#ppt_w/2)" to="(#ppt_x)" calcmode="lin" valueType="num">
                                      <p:cBhvr>
                                        <p:cTn id="63" dur="600" fill="hold">
                                          <p:stCondLst>
                                            <p:cond delay="0"/>
                                          </p:stCondLst>
                                        </p:cTn>
                                        <p:tgtEl>
                                          <p:spTgt spid="30737"/>
                                        </p:tgtEl>
                                        <p:attrNameLst>
                                          <p:attrName>ppt_x</p:attrName>
                                        </p:attrNameLst>
                                      </p:cBhvr>
                                    </p:anim>
                                    <p:anim from="0" to="-1.0" calcmode="lin" valueType="num">
                                      <p:cBhvr>
                                        <p:cTn id="64" dur="200" decel="50000" autoRev="1" fill="hold">
                                          <p:stCondLst>
                                            <p:cond delay="600"/>
                                          </p:stCondLst>
                                        </p:cTn>
                                        <p:tgtEl>
                                          <p:spTgt spid="30737"/>
                                        </p:tgtEl>
                                        <p:attrNameLst>
                                          <p:attrName>xshear</p:attrName>
                                        </p:attrNameLst>
                                      </p:cBhvr>
                                    </p:anim>
                                    <p:animScale>
                                      <p:cBhvr>
                                        <p:cTn id="65" dur="200" decel="100000" autoRev="1" fill="hold">
                                          <p:stCondLst>
                                            <p:cond delay="600"/>
                                          </p:stCondLst>
                                        </p:cTn>
                                        <p:tgtEl>
                                          <p:spTgt spid="30737"/>
                                        </p:tgtEl>
                                      </p:cBhvr>
                                      <p:from x="100000" y="100000"/>
                                      <p:to x="80000" y="100000"/>
                                    </p:animScale>
                                    <p:anim by="(#ppt_h/3+#ppt_w*0.1)" calcmode="lin" valueType="num">
                                      <p:cBhvr additive="sum">
                                        <p:cTn id="66" dur="200" decel="100000" autoRev="1" fill="hold">
                                          <p:stCondLst>
                                            <p:cond delay="600"/>
                                          </p:stCondLst>
                                        </p:cTn>
                                        <p:tgtEl>
                                          <p:spTgt spid="30737"/>
                                        </p:tgtEl>
                                        <p:attrNameLst>
                                          <p:attrName>ppt_x</p:attrName>
                                        </p:attrNameLst>
                                      </p:cBhvr>
                                    </p:anim>
                                  </p:childTnLst>
                                </p:cTn>
                              </p:par>
                            </p:childTnLst>
                          </p:cTn>
                        </p:par>
                        <p:par>
                          <p:cTn id="67" fill="hold" nodeType="afterGroup">
                            <p:stCondLst>
                              <p:cond delay="7400"/>
                            </p:stCondLst>
                            <p:childTnLst>
                              <p:par>
                                <p:cTn id="68" presetID="42" presetClass="entr" presetSubtype="0" fill="hold" grpId="0" nodeType="afterEffect">
                                  <p:stCondLst>
                                    <p:cond delay="0"/>
                                  </p:stCondLst>
                                  <p:childTnLst>
                                    <p:set>
                                      <p:cBhvr>
                                        <p:cTn id="69" dur="1" fill="hold">
                                          <p:stCondLst>
                                            <p:cond delay="0"/>
                                          </p:stCondLst>
                                        </p:cTn>
                                        <p:tgtEl>
                                          <p:spTgt spid="30742"/>
                                        </p:tgtEl>
                                        <p:attrNameLst>
                                          <p:attrName>style.visibility</p:attrName>
                                        </p:attrNameLst>
                                      </p:cBhvr>
                                      <p:to>
                                        <p:strVal val="visible"/>
                                      </p:to>
                                    </p:set>
                                    <p:animEffect transition="in" filter="fade">
                                      <p:cBhvr>
                                        <p:cTn id="70" dur="1000"/>
                                        <p:tgtEl>
                                          <p:spTgt spid="30742"/>
                                        </p:tgtEl>
                                      </p:cBhvr>
                                    </p:animEffect>
                                    <p:anim calcmode="lin" valueType="num">
                                      <p:cBhvr>
                                        <p:cTn id="71" dur="1000" fill="hold"/>
                                        <p:tgtEl>
                                          <p:spTgt spid="30742"/>
                                        </p:tgtEl>
                                        <p:attrNameLst>
                                          <p:attrName>ppt_x</p:attrName>
                                        </p:attrNameLst>
                                      </p:cBhvr>
                                      <p:tavLst>
                                        <p:tav tm="0">
                                          <p:val>
                                            <p:strVal val="#ppt_x"/>
                                          </p:val>
                                        </p:tav>
                                        <p:tav tm="100000">
                                          <p:val>
                                            <p:strVal val="#ppt_x"/>
                                          </p:val>
                                        </p:tav>
                                      </p:tavLst>
                                    </p:anim>
                                    <p:anim calcmode="lin" valueType="num">
                                      <p:cBhvr>
                                        <p:cTn id="72" dur="1000" fill="hold"/>
                                        <p:tgtEl>
                                          <p:spTgt spid="30742"/>
                                        </p:tgtEl>
                                        <p:attrNameLst>
                                          <p:attrName>ppt_y</p:attrName>
                                        </p:attrNameLst>
                                      </p:cBhvr>
                                      <p:tavLst>
                                        <p:tav tm="0">
                                          <p:val>
                                            <p:strVal val="#ppt_y+.1"/>
                                          </p:val>
                                        </p:tav>
                                        <p:tav tm="100000">
                                          <p:val>
                                            <p:strVal val="#ppt_y"/>
                                          </p:val>
                                        </p:tav>
                                      </p:tavLst>
                                    </p:anim>
                                  </p:childTnLst>
                                </p:cTn>
                              </p:par>
                            </p:childTnLst>
                          </p:cTn>
                        </p:par>
                        <p:par>
                          <p:cTn id="73" fill="hold" nodeType="afterGroup">
                            <p:stCondLst>
                              <p:cond delay="8400"/>
                            </p:stCondLst>
                            <p:childTnLst>
                              <p:par>
                                <p:cTn id="74" presetID="21" presetClass="entr" presetSubtype="8" fill="hold" nodeType="afterEffect">
                                  <p:stCondLst>
                                    <p:cond delay="0"/>
                                  </p:stCondLst>
                                  <p:childTnLst>
                                    <p:set>
                                      <p:cBhvr>
                                        <p:cTn id="75" dur="1" fill="hold">
                                          <p:stCondLst>
                                            <p:cond delay="0"/>
                                          </p:stCondLst>
                                        </p:cTn>
                                        <p:tgtEl>
                                          <p:spTgt spid="30724"/>
                                        </p:tgtEl>
                                        <p:attrNameLst>
                                          <p:attrName>style.visibility</p:attrName>
                                        </p:attrNameLst>
                                      </p:cBhvr>
                                      <p:to>
                                        <p:strVal val="visible"/>
                                      </p:to>
                                    </p:set>
                                    <p:animEffect transition="in" filter="wheel(8)">
                                      <p:cBhvr>
                                        <p:cTn id="76" dur="500"/>
                                        <p:tgtEl>
                                          <p:spTgt spid="30724"/>
                                        </p:tgtEl>
                                      </p:cBhvr>
                                    </p:animEffect>
                                  </p:childTnLst>
                                </p:cTn>
                              </p:par>
                            </p:childTnLst>
                          </p:cTn>
                        </p:par>
                        <p:par>
                          <p:cTn id="77" fill="hold" nodeType="afterGroup">
                            <p:stCondLst>
                              <p:cond delay="8900"/>
                            </p:stCondLst>
                            <p:childTnLst>
                              <p:par>
                                <p:cTn id="78" presetID="13" presetClass="entr" presetSubtype="16" fill="hold" grpId="0" nodeType="afterEffect">
                                  <p:stCondLst>
                                    <p:cond delay="0"/>
                                  </p:stCondLst>
                                  <p:childTnLst>
                                    <p:set>
                                      <p:cBhvr>
                                        <p:cTn id="79" dur="1" fill="hold">
                                          <p:stCondLst>
                                            <p:cond delay="0"/>
                                          </p:stCondLst>
                                        </p:cTn>
                                        <p:tgtEl>
                                          <p:spTgt spid="30743"/>
                                        </p:tgtEl>
                                        <p:attrNameLst>
                                          <p:attrName>style.visibility</p:attrName>
                                        </p:attrNameLst>
                                      </p:cBhvr>
                                      <p:to>
                                        <p:strVal val="visible"/>
                                      </p:to>
                                    </p:set>
                                    <p:animEffect transition="in" filter="plus(in)">
                                      <p:cBhvr>
                                        <p:cTn id="80" dur="500"/>
                                        <p:tgtEl>
                                          <p:spTgt spid="30743"/>
                                        </p:tgtEl>
                                      </p:cBhvr>
                                    </p:animEffect>
                                  </p:childTnLst>
                                </p:cTn>
                              </p:par>
                            </p:childTnLst>
                          </p:cTn>
                        </p:par>
                        <p:par>
                          <p:cTn id="81" fill="hold" nodeType="afterGroup">
                            <p:stCondLst>
                              <p:cond delay="9400"/>
                            </p:stCondLst>
                            <p:childTnLst>
                              <p:par>
                                <p:cTn id="82" presetID="13" presetClass="entr" presetSubtype="16" fill="hold" grpId="0" nodeType="afterEffect">
                                  <p:stCondLst>
                                    <p:cond delay="0"/>
                                  </p:stCondLst>
                                  <p:childTnLst>
                                    <p:set>
                                      <p:cBhvr>
                                        <p:cTn id="83" dur="1" fill="hold">
                                          <p:stCondLst>
                                            <p:cond delay="0"/>
                                          </p:stCondLst>
                                        </p:cTn>
                                        <p:tgtEl>
                                          <p:spTgt spid="30744"/>
                                        </p:tgtEl>
                                        <p:attrNameLst>
                                          <p:attrName>style.visibility</p:attrName>
                                        </p:attrNameLst>
                                      </p:cBhvr>
                                      <p:to>
                                        <p:strVal val="visible"/>
                                      </p:to>
                                    </p:set>
                                    <p:animEffect transition="in" filter="plus(in)">
                                      <p:cBhvr>
                                        <p:cTn id="84" dur="500"/>
                                        <p:tgtEl>
                                          <p:spTgt spid="30744"/>
                                        </p:tgtEl>
                                      </p:cBhvr>
                                    </p:animEffect>
                                  </p:childTnLst>
                                </p:cTn>
                              </p:par>
                            </p:childTnLst>
                          </p:cTn>
                        </p:par>
                        <p:par>
                          <p:cTn id="85" fill="hold" nodeType="afterGroup">
                            <p:stCondLst>
                              <p:cond delay="9900"/>
                            </p:stCondLst>
                            <p:childTnLst>
                              <p:par>
                                <p:cTn id="86" presetID="13" presetClass="entr" presetSubtype="16" fill="hold" grpId="0" nodeType="afterEffect">
                                  <p:stCondLst>
                                    <p:cond delay="0"/>
                                  </p:stCondLst>
                                  <p:childTnLst>
                                    <p:set>
                                      <p:cBhvr>
                                        <p:cTn id="87" dur="1" fill="hold">
                                          <p:stCondLst>
                                            <p:cond delay="0"/>
                                          </p:stCondLst>
                                        </p:cTn>
                                        <p:tgtEl>
                                          <p:spTgt spid="30745"/>
                                        </p:tgtEl>
                                        <p:attrNameLst>
                                          <p:attrName>style.visibility</p:attrName>
                                        </p:attrNameLst>
                                      </p:cBhvr>
                                      <p:to>
                                        <p:strVal val="visible"/>
                                      </p:to>
                                    </p:set>
                                    <p:animEffect transition="in" filter="plus(in)">
                                      <p:cBhvr>
                                        <p:cTn id="88" dur="500"/>
                                        <p:tgtEl>
                                          <p:spTgt spid="30745"/>
                                        </p:tgtEl>
                                      </p:cBhvr>
                                    </p:animEffect>
                                  </p:childTnLst>
                                </p:cTn>
                              </p:par>
                            </p:childTnLst>
                          </p:cTn>
                        </p:par>
                        <p:par>
                          <p:cTn id="89" fill="hold" nodeType="afterGroup">
                            <p:stCondLst>
                              <p:cond delay="10400"/>
                            </p:stCondLst>
                            <p:childTnLst>
                              <p:par>
                                <p:cTn id="90" presetID="13" presetClass="entr" presetSubtype="16" fill="hold" grpId="0" nodeType="afterEffect">
                                  <p:stCondLst>
                                    <p:cond delay="0"/>
                                  </p:stCondLst>
                                  <p:childTnLst>
                                    <p:set>
                                      <p:cBhvr>
                                        <p:cTn id="91" dur="1" fill="hold">
                                          <p:stCondLst>
                                            <p:cond delay="0"/>
                                          </p:stCondLst>
                                        </p:cTn>
                                        <p:tgtEl>
                                          <p:spTgt spid="30746"/>
                                        </p:tgtEl>
                                        <p:attrNameLst>
                                          <p:attrName>style.visibility</p:attrName>
                                        </p:attrNameLst>
                                      </p:cBhvr>
                                      <p:to>
                                        <p:strVal val="visible"/>
                                      </p:to>
                                    </p:set>
                                    <p:animEffect transition="in" filter="plus(in)">
                                      <p:cBhvr>
                                        <p:cTn id="92" dur="5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30" grpId="0" autoUpdateAnimBg="0"/>
      <p:bldP spid="30740" grpId="0" autoUpdateAnimBg="0"/>
      <p:bldP spid="30741" grpId="0" autoUpdateAnimBg="0"/>
      <p:bldP spid="30742" grpId="0" autoUpdateAnimBg="0"/>
      <p:bldP spid="30743" grpId="0" autoUpdateAnimBg="0"/>
      <p:bldP spid="30744" grpId="0" autoUpdateAnimBg="0"/>
      <p:bldP spid="30745" grpId="0" autoUpdateAnimBg="0"/>
      <p:bldP spid="30746" grpId="0" autoUpdateAnimBg="0"/>
      <p:bldP spid="3074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1746" name="Group 6"/>
          <p:cNvGrpSpPr>
            <a:grpSpLocks/>
          </p:cNvGrpSpPr>
          <p:nvPr/>
        </p:nvGrpSpPr>
        <p:grpSpPr bwMode="auto">
          <a:xfrm>
            <a:off x="4503738" y="1314450"/>
            <a:ext cx="3714750" cy="369888"/>
            <a:chOff x="0" y="0"/>
            <a:chExt cx="2340" cy="310"/>
          </a:xfrm>
        </p:grpSpPr>
        <p:sp>
          <p:nvSpPr>
            <p:cNvPr id="30727" name="AutoShape 7"/>
            <p:cNvSpPr>
              <a:spLocks noChangeArrowheads="1"/>
            </p:cNvSpPr>
            <p:nvPr/>
          </p:nvSpPr>
          <p:spPr bwMode="auto">
            <a:xfrm>
              <a:off x="0" y="0"/>
              <a:ext cx="2340" cy="310"/>
            </a:xfrm>
            <a:prstGeom prst="roundRect">
              <a:avLst>
                <a:gd name="adj" fmla="val 13125"/>
              </a:avLst>
            </a:prstGeom>
            <a:solidFill>
              <a:schemeClr val="accent2"/>
            </a:solidFill>
            <a:ln w="3175">
              <a:solidFill>
                <a:srgbClr val="1C1C1C">
                  <a:alpha val="58038"/>
                </a:srgbClr>
              </a:solidFill>
              <a:round/>
              <a:headEnd/>
              <a:tailEnd/>
            </a:ln>
          </p:spPr>
          <p:txBody>
            <a:bodyPr wrap="none" lIns="83238" tIns="41619" rIns="83238" bIns="41619" anchor="ctr"/>
            <a:lstStyle/>
            <a:p>
              <a:pPr defTabSz="831850" eaLnBrk="1" fontAlgn="base" hangingPunct="1">
                <a:spcBef>
                  <a:spcPct val="50000"/>
                </a:spcBef>
              </a:pPr>
              <a:r>
                <a:rPr lang="zh-CN" altLang="en-US" sz="1600" b="1">
                  <a:solidFill>
                    <a:schemeClr val="bg1"/>
                  </a:solidFill>
                  <a:latin typeface="Arial" pitchFamily="34" charset="0"/>
                  <a:ea typeface="华文细黑" pitchFamily="2" charset="-122"/>
                </a:rPr>
                <a:t>标题文字内容</a:t>
              </a:r>
              <a:endParaRPr lang="zh-CN" altLang="en-US" sz="1600" b="1" i="1">
                <a:latin typeface="Arial" pitchFamily="34" charset="0"/>
                <a:ea typeface="华文细黑" pitchFamily="2" charset="-122"/>
              </a:endParaRPr>
            </a:p>
          </p:txBody>
        </p:sp>
        <p:sp>
          <p:nvSpPr>
            <p:cNvPr id="30728" name="AutoShape 8"/>
            <p:cNvSpPr>
              <a:spLocks noChangeArrowheads="1"/>
            </p:cNvSpPr>
            <p:nvPr/>
          </p:nvSpPr>
          <p:spPr bwMode="auto">
            <a:xfrm rot="10800000">
              <a:off x="11" y="9"/>
              <a:ext cx="2312" cy="174"/>
            </a:xfrm>
            <a:prstGeom prst="roundRect">
              <a:avLst>
                <a:gd name="adj" fmla="val 13042"/>
              </a:avLst>
            </a:prstGeom>
            <a:gradFill rotWithShape="1">
              <a:gsLst>
                <a:gs pos="0">
                  <a:schemeClr val="bg1">
                    <a:alpha val="0"/>
                  </a:schemeClr>
                </a:gs>
                <a:gs pos="100000">
                  <a:schemeClr val="bg1">
                    <a:alpha val="59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83238" tIns="41619" rIns="83238" bIns="41619" anchor="ctr"/>
            <a:lstStyle/>
            <a:p>
              <a:pPr defTabSz="831850" eaLnBrk="1" fontAlgn="base" hangingPunct="1"/>
              <a:endParaRPr lang="zh-CN" altLang="en-US" sz="1600" b="1" i="1">
                <a:latin typeface="Arial" pitchFamily="34" charset="0"/>
                <a:ea typeface="华文细黑" pitchFamily="2" charset="-122"/>
              </a:endParaRPr>
            </a:p>
          </p:txBody>
        </p:sp>
      </p:grpSp>
      <p:sp>
        <p:nvSpPr>
          <p:cNvPr id="31749" name="AutoShape 9"/>
          <p:cNvSpPr>
            <a:spLocks noChangeArrowheads="1"/>
          </p:cNvSpPr>
          <p:nvPr/>
        </p:nvSpPr>
        <p:spPr bwMode="auto">
          <a:xfrm>
            <a:off x="4508500" y="1792288"/>
            <a:ext cx="3716338" cy="2357437"/>
          </a:xfrm>
          <a:prstGeom prst="roundRect">
            <a:avLst>
              <a:gd name="adj" fmla="val 5657"/>
            </a:avLst>
          </a:prstGeom>
          <a:gradFill rotWithShape="1">
            <a:gsLst>
              <a:gs pos="0">
                <a:srgbClr val="F2F2F2"/>
              </a:gs>
              <a:gs pos="100000">
                <a:srgbClr val="DDDDDD"/>
              </a:gs>
            </a:gsLst>
            <a:lin ang="5400000" scaled="1"/>
          </a:gradFill>
          <a:ln w="3175">
            <a:solidFill>
              <a:srgbClr val="969696">
                <a:alpha val="69019"/>
              </a:srgbClr>
            </a:solidFill>
            <a:round/>
            <a:headEnd/>
            <a:tailEnd/>
          </a:ln>
        </p:spPr>
        <p:txBody>
          <a:bodyPr lIns="83238" tIns="41619" rIns="83238" bIns="41619"/>
          <a:lstStyle/>
          <a:p>
            <a:pPr algn="l" defTabSz="831850" eaLnBrk="1" fontAlgn="base" hangingPunct="1">
              <a:lnSpc>
                <a:spcPct val="120000"/>
              </a:lnSpc>
            </a:pPr>
            <a:r>
              <a:rPr lang="zh-CN" altLang="en-US" sz="1300">
                <a:solidFill>
                  <a:srgbClr val="000000"/>
                </a:solidFill>
                <a:latin typeface="Arial" pitchFamily="34" charset="0"/>
                <a:ea typeface="华文细黑" pitchFamily="2" charset="-122"/>
              </a:rPr>
              <a:t>单击添加内容文字单击添加段落文字单击添加段落文字单击添加段落文字单击添加段落文字。</a:t>
            </a:r>
          </a:p>
          <a:p>
            <a:pPr algn="l" defTabSz="831850" eaLnBrk="1" fontAlgn="base" hangingPunct="1">
              <a:lnSpc>
                <a:spcPct val="120000"/>
              </a:lnSpc>
            </a:pPr>
            <a:r>
              <a:rPr lang="zh-CN" altLang="en-US" sz="1300">
                <a:solidFill>
                  <a:srgbClr val="000000"/>
                </a:solidFill>
                <a:latin typeface="Arial" pitchFamily="34" charset="0"/>
                <a:ea typeface="宋体" pitchFamily="2" charset="-122"/>
              </a:rPr>
              <a:t>单击添加内容文字单击</a:t>
            </a:r>
          </a:p>
          <a:p>
            <a:pPr algn="l" defTabSz="831850" eaLnBrk="1" fontAlgn="base" hangingPunct="1">
              <a:lnSpc>
                <a:spcPct val="120000"/>
              </a:lnSpc>
            </a:pPr>
            <a:r>
              <a:rPr lang="zh-CN" altLang="en-US" sz="1300">
                <a:solidFill>
                  <a:srgbClr val="000000"/>
                </a:solidFill>
                <a:latin typeface="Arial" pitchFamily="34" charset="0"/>
                <a:ea typeface="宋体" pitchFamily="2" charset="-122"/>
              </a:rPr>
              <a:t>添加段落文字单击添加</a:t>
            </a:r>
          </a:p>
          <a:p>
            <a:pPr algn="l" defTabSz="831850" eaLnBrk="1" fontAlgn="base" hangingPunct="1">
              <a:lnSpc>
                <a:spcPct val="120000"/>
              </a:lnSpc>
            </a:pPr>
            <a:r>
              <a:rPr lang="zh-CN" altLang="en-US" sz="1300">
                <a:solidFill>
                  <a:srgbClr val="000000"/>
                </a:solidFill>
                <a:latin typeface="Arial" pitchFamily="34" charset="0"/>
                <a:ea typeface="宋体" pitchFamily="2" charset="-122"/>
              </a:rPr>
              <a:t>段落文字单击添加段落</a:t>
            </a:r>
          </a:p>
          <a:p>
            <a:pPr algn="l" defTabSz="831850" eaLnBrk="1" fontAlgn="base" hangingPunct="1">
              <a:lnSpc>
                <a:spcPct val="120000"/>
              </a:lnSpc>
            </a:pPr>
            <a:r>
              <a:rPr lang="zh-CN" altLang="en-US" sz="1300">
                <a:solidFill>
                  <a:srgbClr val="000000"/>
                </a:solidFill>
                <a:latin typeface="Arial" pitchFamily="34" charset="0"/>
                <a:ea typeface="宋体" pitchFamily="2" charset="-122"/>
              </a:rPr>
              <a:t>文字单击添加段落文字。</a:t>
            </a:r>
          </a:p>
          <a:p>
            <a:pPr algn="l" defTabSz="831850" eaLnBrk="1" fontAlgn="base" hangingPunct="1">
              <a:lnSpc>
                <a:spcPct val="120000"/>
              </a:lnSpc>
            </a:pPr>
            <a:endParaRPr lang="zh-CN" altLang="en-US" sz="1300">
              <a:solidFill>
                <a:srgbClr val="000000"/>
              </a:solidFill>
              <a:latin typeface="Arial" pitchFamily="34" charset="0"/>
              <a:ea typeface="华文细黑" pitchFamily="2" charset="-122"/>
            </a:endParaRPr>
          </a:p>
        </p:txBody>
      </p:sp>
      <p:pic>
        <p:nvPicPr>
          <p:cNvPr id="31750" name="Picture 6"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255713"/>
            <a:ext cx="3471862"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31752" name="Picture 8" descr="022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2325688"/>
            <a:ext cx="16652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642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1751"/>
                                        </p:tgtEl>
                                        <p:attrNameLst>
                                          <p:attrName>style.visibility</p:attrName>
                                        </p:attrNameLst>
                                      </p:cBhvr>
                                      <p:to>
                                        <p:strVal val="visible"/>
                                      </p:to>
                                    </p:set>
                                    <p:anim by="(-#ppt_w*2)" calcmode="lin" valueType="num">
                                      <p:cBhvr rctx="PPT">
                                        <p:cTn id="7" dur="250" autoRev="1" fill="hold">
                                          <p:stCondLst>
                                            <p:cond delay="0"/>
                                          </p:stCondLst>
                                        </p:cTn>
                                        <p:tgtEl>
                                          <p:spTgt spid="31751"/>
                                        </p:tgtEl>
                                        <p:attrNameLst>
                                          <p:attrName>ppt_w</p:attrName>
                                        </p:attrNameLst>
                                      </p:cBhvr>
                                    </p:anim>
                                    <p:anim by="(#ppt_w*0.50)" calcmode="lin" valueType="num">
                                      <p:cBhvr>
                                        <p:cTn id="8" dur="250" decel="50000" autoRev="1" fill="hold">
                                          <p:stCondLst>
                                            <p:cond delay="0"/>
                                          </p:stCondLst>
                                        </p:cTn>
                                        <p:tgtEl>
                                          <p:spTgt spid="31751"/>
                                        </p:tgtEl>
                                        <p:attrNameLst>
                                          <p:attrName>ppt_x</p:attrName>
                                        </p:attrNameLst>
                                      </p:cBhvr>
                                    </p:anim>
                                    <p:anim from="(-#ppt_h/2)" to="(#ppt_y)" calcmode="lin" valueType="num">
                                      <p:cBhvr>
                                        <p:cTn id="9" dur="500" fill="hold">
                                          <p:stCondLst>
                                            <p:cond delay="0"/>
                                          </p:stCondLst>
                                        </p:cTn>
                                        <p:tgtEl>
                                          <p:spTgt spid="31751"/>
                                        </p:tgtEl>
                                        <p:attrNameLst>
                                          <p:attrName>ppt_y</p:attrName>
                                        </p:attrNameLst>
                                      </p:cBhvr>
                                    </p:anim>
                                    <p:animRot by="21600000">
                                      <p:cBhvr>
                                        <p:cTn id="10" dur="500" fill="hold">
                                          <p:stCondLst>
                                            <p:cond delay="0"/>
                                          </p:stCondLst>
                                        </p:cTn>
                                        <p:tgtEl>
                                          <p:spTgt spid="31751"/>
                                        </p:tgtEl>
                                        <p:attrNameLst>
                                          <p:attrName>r</p:attrName>
                                        </p:attrNameLst>
                                      </p:cBhvr>
                                    </p:animRot>
                                  </p:childTnLst>
                                </p:cTn>
                              </p:par>
                            </p:childTnLst>
                          </p:cTn>
                        </p:par>
                        <p:par>
                          <p:cTn id="11" fill="hold" nodeType="afterGroup">
                            <p:stCondLst>
                              <p:cond delay="900"/>
                            </p:stCondLst>
                            <p:childTnLst>
                              <p:par>
                                <p:cTn id="12" presetID="5" presetClass="entr" presetSubtype="10" fill="hold" nodeType="afterEffect">
                                  <p:stCondLst>
                                    <p:cond delay="0"/>
                                  </p:stCondLst>
                                  <p:childTnLst>
                                    <p:set>
                                      <p:cBhvr>
                                        <p:cTn id="13" dur="1" fill="hold">
                                          <p:stCondLst>
                                            <p:cond delay="0"/>
                                          </p:stCondLst>
                                        </p:cTn>
                                        <p:tgtEl>
                                          <p:spTgt spid="31750"/>
                                        </p:tgtEl>
                                        <p:attrNameLst>
                                          <p:attrName>style.visibility</p:attrName>
                                        </p:attrNameLst>
                                      </p:cBhvr>
                                      <p:to>
                                        <p:strVal val="visible"/>
                                      </p:to>
                                    </p:set>
                                    <p:animEffect transition="in" filter="checkerboard(across)">
                                      <p:cBhvr>
                                        <p:cTn id="14" dur="500"/>
                                        <p:tgtEl>
                                          <p:spTgt spid="31750"/>
                                        </p:tgtEl>
                                      </p:cBhvr>
                                    </p:animEffect>
                                  </p:childTnLst>
                                </p:cTn>
                              </p:par>
                            </p:childTnLst>
                          </p:cTn>
                        </p:par>
                        <p:par>
                          <p:cTn id="15" fill="hold" nodeType="afterGroup">
                            <p:stCondLst>
                              <p:cond delay="1400"/>
                            </p:stCondLst>
                            <p:childTnLst>
                              <p:par>
                                <p:cTn id="16" presetID="34" presetClass="entr" presetSubtype="0" fill="hold" nodeType="afterEffect">
                                  <p:stCondLst>
                                    <p:cond delay="0"/>
                                  </p:stCondLst>
                                  <p:childTnLst>
                                    <p:set>
                                      <p:cBhvr>
                                        <p:cTn id="17" dur="1" fill="hold">
                                          <p:stCondLst>
                                            <p:cond delay="0"/>
                                          </p:stCondLst>
                                        </p:cTn>
                                        <p:tgtEl>
                                          <p:spTgt spid="31746"/>
                                        </p:tgtEl>
                                        <p:attrNameLst>
                                          <p:attrName>style.visibility</p:attrName>
                                        </p:attrNameLst>
                                      </p:cBhvr>
                                      <p:to>
                                        <p:strVal val="visible"/>
                                      </p:to>
                                    </p:set>
                                    <p:anim from="(-#ppt_w/2)" to="(#ppt_x)" calcmode="lin" valueType="num">
                                      <p:cBhvr>
                                        <p:cTn id="18" dur="600" fill="hold">
                                          <p:stCondLst>
                                            <p:cond delay="0"/>
                                          </p:stCondLst>
                                        </p:cTn>
                                        <p:tgtEl>
                                          <p:spTgt spid="31746"/>
                                        </p:tgtEl>
                                        <p:attrNameLst>
                                          <p:attrName>ppt_x</p:attrName>
                                        </p:attrNameLst>
                                      </p:cBhvr>
                                    </p:anim>
                                    <p:anim from="0" to="-1.0" calcmode="lin" valueType="num">
                                      <p:cBhvr>
                                        <p:cTn id="19" dur="200" decel="50000" autoRev="1" fill="hold">
                                          <p:stCondLst>
                                            <p:cond delay="600"/>
                                          </p:stCondLst>
                                        </p:cTn>
                                        <p:tgtEl>
                                          <p:spTgt spid="31746"/>
                                        </p:tgtEl>
                                        <p:attrNameLst>
                                          <p:attrName>xshear</p:attrName>
                                        </p:attrNameLst>
                                      </p:cBhvr>
                                    </p:anim>
                                    <p:animScale>
                                      <p:cBhvr>
                                        <p:cTn id="20" dur="200" decel="100000" autoRev="1" fill="hold">
                                          <p:stCondLst>
                                            <p:cond delay="600"/>
                                          </p:stCondLst>
                                        </p:cTn>
                                        <p:tgtEl>
                                          <p:spTgt spid="31746"/>
                                        </p:tgtEl>
                                      </p:cBhvr>
                                      <p:from x="100000" y="100000"/>
                                      <p:to x="80000" y="100000"/>
                                    </p:animScale>
                                    <p:anim by="(#ppt_h/3+#ppt_w*0.1)" calcmode="lin" valueType="num">
                                      <p:cBhvr additive="sum">
                                        <p:cTn id="21" dur="200" decel="100000" autoRev="1" fill="hold">
                                          <p:stCondLst>
                                            <p:cond delay="600"/>
                                          </p:stCondLst>
                                        </p:cTn>
                                        <p:tgtEl>
                                          <p:spTgt spid="31746"/>
                                        </p:tgtEl>
                                        <p:attrNameLst>
                                          <p:attrName>ppt_x</p:attrName>
                                        </p:attrNameLst>
                                      </p:cBhvr>
                                    </p:anim>
                                  </p:childTnLst>
                                </p:cTn>
                              </p:par>
                            </p:childTnLst>
                          </p:cTn>
                        </p:par>
                        <p:par>
                          <p:cTn id="22" fill="hold" nodeType="afterGroup">
                            <p:stCondLst>
                              <p:cond delay="2400"/>
                            </p:stCondLst>
                            <p:childTnLst>
                              <p:par>
                                <p:cTn id="23" presetID="20" presetClass="entr" presetSubtype="0" fill="hold" grpId="0" nodeType="afterEffect">
                                  <p:stCondLst>
                                    <p:cond delay="0"/>
                                  </p:stCondLst>
                                  <p:childTnLst>
                                    <p:set>
                                      <p:cBhvr>
                                        <p:cTn id="24" dur="1" fill="hold">
                                          <p:stCondLst>
                                            <p:cond delay="0"/>
                                          </p:stCondLst>
                                        </p:cTn>
                                        <p:tgtEl>
                                          <p:spTgt spid="31749"/>
                                        </p:tgtEl>
                                        <p:attrNameLst>
                                          <p:attrName>style.visibility</p:attrName>
                                        </p:attrNameLst>
                                      </p:cBhvr>
                                      <p:to>
                                        <p:strVal val="visible"/>
                                      </p:to>
                                    </p:set>
                                    <p:animEffect transition="in" filter="wedge">
                                      <p:cBhvr>
                                        <p:cTn id="25" dur="2000"/>
                                        <p:tgtEl>
                                          <p:spTgt spid="31749"/>
                                        </p:tgtEl>
                                      </p:cBhvr>
                                    </p:animEffect>
                                  </p:childTnLst>
                                </p:cTn>
                              </p:par>
                            </p:childTnLst>
                          </p:cTn>
                        </p:par>
                        <p:par>
                          <p:cTn id="26" fill="hold" nodeType="afterGroup">
                            <p:stCondLst>
                              <p:cond delay="4400"/>
                            </p:stCondLst>
                            <p:childTnLst>
                              <p:par>
                                <p:cTn id="27" presetID="47" presetClass="entr" presetSubtype="0" fill="hold" nodeType="afterEffect">
                                  <p:stCondLst>
                                    <p:cond delay="0"/>
                                  </p:stCondLst>
                                  <p:childTnLst>
                                    <p:set>
                                      <p:cBhvr>
                                        <p:cTn id="28" dur="1" fill="hold">
                                          <p:stCondLst>
                                            <p:cond delay="0"/>
                                          </p:stCondLst>
                                        </p:cTn>
                                        <p:tgtEl>
                                          <p:spTgt spid="31752"/>
                                        </p:tgtEl>
                                        <p:attrNameLst>
                                          <p:attrName>style.visibility</p:attrName>
                                        </p:attrNameLst>
                                      </p:cBhvr>
                                      <p:to>
                                        <p:strVal val="visible"/>
                                      </p:to>
                                    </p:set>
                                    <p:animEffect transition="in" filter="fade">
                                      <p:cBhvr>
                                        <p:cTn id="29" dur="1000"/>
                                        <p:tgtEl>
                                          <p:spTgt spid="31752"/>
                                        </p:tgtEl>
                                      </p:cBhvr>
                                    </p:animEffect>
                                    <p:anim calcmode="lin" valueType="num">
                                      <p:cBhvr>
                                        <p:cTn id="30" dur="1000" fill="hold"/>
                                        <p:tgtEl>
                                          <p:spTgt spid="31752"/>
                                        </p:tgtEl>
                                        <p:attrNameLst>
                                          <p:attrName>ppt_x</p:attrName>
                                        </p:attrNameLst>
                                      </p:cBhvr>
                                      <p:tavLst>
                                        <p:tav tm="0">
                                          <p:val>
                                            <p:strVal val="#ppt_x"/>
                                          </p:val>
                                        </p:tav>
                                        <p:tav tm="100000">
                                          <p:val>
                                            <p:strVal val="#ppt_x"/>
                                          </p:val>
                                        </p:tav>
                                      </p:tavLst>
                                    </p:anim>
                                    <p:anim calcmode="lin" valueType="num">
                                      <p:cBhvr>
                                        <p:cTn id="31"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autoUpdateAnimBg="0"/>
      <p:bldP spid="3175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
        <p:nvSpPr>
          <p:cNvPr id="32771" name="Oval 3"/>
          <p:cNvSpPr>
            <a:spLocks noChangeArrowheads="1"/>
          </p:cNvSpPr>
          <p:nvPr/>
        </p:nvSpPr>
        <p:spPr bwMode="auto">
          <a:xfrm>
            <a:off x="4578350" y="1547813"/>
            <a:ext cx="3494088" cy="3382962"/>
          </a:xfrm>
          <a:prstGeom prst="ellipse">
            <a:avLst/>
          </a:prstGeom>
          <a:noFill/>
          <a:ln w="12700">
            <a:solidFill>
              <a:srgbClr val="000000"/>
            </a:solidFill>
            <a:prstDash val="dash"/>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32772" name="Picture 4"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725" y="2017713"/>
            <a:ext cx="22860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536825"/>
            <a:ext cx="136048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5378450" y="1649413"/>
            <a:ext cx="1951038" cy="3270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endParaRPr lang="zh-CN" altLang="en-US" sz="1600">
              <a:latin typeface="Arial" pitchFamily="34" charset="0"/>
              <a:ea typeface="宋体" pitchFamily="2" charset="-122"/>
            </a:endParaRPr>
          </a:p>
        </p:txBody>
      </p:sp>
      <p:pic>
        <p:nvPicPr>
          <p:cNvPr id="32775" name="Picture 7" descr="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463" y="839788"/>
            <a:ext cx="11668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575" y="3617913"/>
            <a:ext cx="11652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450" y="3689350"/>
            <a:ext cx="1100138"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10"/>
          <p:cNvSpPr txBox="1">
            <a:spLocks noChangeArrowheads="1"/>
          </p:cNvSpPr>
          <p:nvPr/>
        </p:nvSpPr>
        <p:spPr bwMode="auto">
          <a:xfrm>
            <a:off x="6035675" y="1165225"/>
            <a:ext cx="604838" cy="539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500" b="1">
                <a:solidFill>
                  <a:srgbClr val="000000"/>
                </a:solidFill>
                <a:latin typeface="Arial" pitchFamily="34" charset="0"/>
                <a:ea typeface="宋体" pitchFamily="2" charset="-122"/>
              </a:rPr>
              <a:t>文字内容</a:t>
            </a:r>
          </a:p>
        </p:txBody>
      </p:sp>
      <p:sp>
        <p:nvSpPr>
          <p:cNvPr id="32779" name="Text Box 11"/>
          <p:cNvSpPr txBox="1">
            <a:spLocks noChangeArrowheads="1"/>
          </p:cNvSpPr>
          <p:nvPr/>
        </p:nvSpPr>
        <p:spPr bwMode="auto">
          <a:xfrm>
            <a:off x="4375150" y="4003675"/>
            <a:ext cx="604838" cy="539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500" b="1">
                <a:solidFill>
                  <a:srgbClr val="000000"/>
                </a:solidFill>
                <a:latin typeface="Arial" pitchFamily="34" charset="0"/>
                <a:ea typeface="宋体" pitchFamily="2" charset="-122"/>
              </a:rPr>
              <a:t>文字内容</a:t>
            </a:r>
          </a:p>
        </p:txBody>
      </p:sp>
      <p:sp>
        <p:nvSpPr>
          <p:cNvPr id="32780" name="Text Box 12"/>
          <p:cNvSpPr txBox="1">
            <a:spLocks noChangeArrowheads="1"/>
          </p:cNvSpPr>
          <p:nvPr/>
        </p:nvSpPr>
        <p:spPr bwMode="auto">
          <a:xfrm>
            <a:off x="7588250" y="3998913"/>
            <a:ext cx="604838" cy="539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500" b="1">
                <a:solidFill>
                  <a:srgbClr val="000000"/>
                </a:solidFill>
                <a:latin typeface="Arial" pitchFamily="34" charset="0"/>
                <a:ea typeface="宋体" pitchFamily="2" charset="-122"/>
              </a:rPr>
              <a:t>文字内容</a:t>
            </a:r>
          </a:p>
        </p:txBody>
      </p:sp>
      <p:sp>
        <p:nvSpPr>
          <p:cNvPr id="32781" name="Text Box 13"/>
          <p:cNvSpPr txBox="1">
            <a:spLocks noChangeArrowheads="1"/>
          </p:cNvSpPr>
          <p:nvPr/>
        </p:nvSpPr>
        <p:spPr bwMode="auto">
          <a:xfrm>
            <a:off x="6013450" y="3021013"/>
            <a:ext cx="606425" cy="539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pPr>
            <a:r>
              <a:rPr lang="zh-CN" altLang="en-US" sz="1500" b="1">
                <a:solidFill>
                  <a:srgbClr val="000000"/>
                </a:solidFill>
                <a:latin typeface="Arial" pitchFamily="34" charset="0"/>
                <a:ea typeface="宋体" pitchFamily="2" charset="-122"/>
              </a:rPr>
              <a:t>输入标题</a:t>
            </a:r>
          </a:p>
        </p:txBody>
      </p:sp>
      <p:pic>
        <p:nvPicPr>
          <p:cNvPr id="32782" name="Picture 14" descr="书"/>
          <p:cNvPicPr>
            <a:picLocks noChangeAspect="1" noChangeArrowheads="1"/>
          </p:cNvPicPr>
          <p:nvPr/>
        </p:nvPicPr>
        <p:blipFill>
          <a:blip r:embed="rId8">
            <a:lum contrast="10000"/>
            <a:extLst>
              <a:ext uri="{28A0092B-C50C-407E-A947-70E740481C1C}">
                <a14:useLocalDpi xmlns:a14="http://schemas.microsoft.com/office/drawing/2010/main" val="0"/>
              </a:ext>
            </a:extLst>
          </a:blip>
          <a:srcRect/>
          <a:stretch>
            <a:fillRect/>
          </a:stretch>
        </p:blipFill>
        <p:spPr bwMode="auto">
          <a:xfrm>
            <a:off x="382588" y="1125538"/>
            <a:ext cx="327660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15"/>
          <p:cNvGrpSpPr>
            <a:grpSpLocks/>
          </p:cNvGrpSpPr>
          <p:nvPr/>
        </p:nvGrpSpPr>
        <p:grpSpPr bwMode="auto">
          <a:xfrm>
            <a:off x="534988" y="3498850"/>
            <a:ext cx="3082925" cy="365125"/>
            <a:chOff x="0" y="0"/>
            <a:chExt cx="2082" cy="306"/>
          </a:xfrm>
        </p:grpSpPr>
        <p:sp>
          <p:nvSpPr>
            <p:cNvPr id="31762" name="圆角矩形 29"/>
            <p:cNvSpPr>
              <a:spLocks noChangeArrowheads="1"/>
            </p:cNvSpPr>
            <p:nvPr/>
          </p:nvSpPr>
          <p:spPr bwMode="auto">
            <a:xfrm>
              <a:off x="0" y="0"/>
              <a:ext cx="2082" cy="306"/>
            </a:xfrm>
            <a:prstGeom prst="roundRect">
              <a:avLst>
                <a:gd name="adj" fmla="val 19264"/>
              </a:avLst>
            </a:prstGeom>
            <a:solidFill>
              <a:srgbClr val="7F7F7F"/>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31763" name="圆角矩形 30"/>
            <p:cNvSpPr>
              <a:spLocks noChangeArrowheads="1"/>
            </p:cNvSpPr>
            <p:nvPr/>
          </p:nvSpPr>
          <p:spPr bwMode="auto">
            <a:xfrm>
              <a:off x="13" y="12"/>
              <a:ext cx="2051" cy="282"/>
            </a:xfrm>
            <a:prstGeom prst="roundRect">
              <a:avLst>
                <a:gd name="adj" fmla="val 16667"/>
              </a:avLst>
            </a:prstGeom>
            <a:gradFill rotWithShape="0">
              <a:gsLst>
                <a:gs pos="0">
                  <a:srgbClr val="FFFFFF"/>
                </a:gs>
                <a:gs pos="46001">
                  <a:srgbClr val="FFFFFF"/>
                </a:gs>
                <a:gs pos="47000">
                  <a:srgbClr val="D9D9D9"/>
                </a:gs>
                <a:gs pos="100000">
                  <a:srgbClr val="F2F2F2"/>
                </a:gs>
              </a:gsLst>
              <a:lin ang="5400000" scaled="1"/>
            </a:gradFill>
            <a:ln w="28575">
              <a:solidFill>
                <a:srgbClr val="FFFFFF"/>
              </a:solidFill>
              <a:round/>
              <a:headEnd/>
              <a:tailEnd/>
            </a:ln>
            <a:effectLst>
              <a:outerShdw dist="38100" dir="2700000" algn="ctr" rotWithShape="0">
                <a:srgbClr val="000000">
                  <a:alpha val="39000"/>
                </a:srgbClr>
              </a:outerShdw>
            </a:effec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31764" name="同侧圆角矩形 32"/>
            <p:cNvSpPr>
              <a:spLocks noChangeArrowheads="1"/>
            </p:cNvSpPr>
            <p:nvPr/>
          </p:nvSpPr>
          <p:spPr bwMode="auto">
            <a:xfrm rot="-5400000">
              <a:off x="-8" y="54"/>
              <a:ext cx="265" cy="200"/>
            </a:xfrm>
            <a:custGeom>
              <a:avLst/>
              <a:gdLst>
                <a:gd name="T0" fmla="*/ 0 w 547411"/>
                <a:gd name="T1" fmla="*/ 0 h 342900"/>
                <a:gd name="T2" fmla="*/ 0 w 547411"/>
                <a:gd name="T3" fmla="*/ 0 h 342900"/>
                <a:gd name="T4" fmla="*/ 0 w 547411"/>
                <a:gd name="T5" fmla="*/ 0 h 342900"/>
                <a:gd name="T6" fmla="*/ 0 w 547411"/>
                <a:gd name="T7" fmla="*/ 0 h 342900"/>
                <a:gd name="T8" fmla="*/ 0 60000 65536"/>
                <a:gd name="T9" fmla="*/ 5898240 60000 65536"/>
                <a:gd name="T10" fmla="*/ 11796480 60000 65536"/>
                <a:gd name="T11" fmla="*/ 17694720 60000 65536"/>
                <a:gd name="T12" fmla="*/ 24788 w 547411"/>
                <a:gd name="T13" fmla="*/ 25718 h 342900"/>
                <a:gd name="T14" fmla="*/ 522623 w 547411"/>
                <a:gd name="T15" fmla="*/ 342900 h 342900"/>
              </a:gdLst>
              <a:ahLst/>
              <a:cxnLst>
                <a:cxn ang="T8">
                  <a:pos x="T0" y="T1"/>
                </a:cxn>
                <a:cxn ang="T9">
                  <a:pos x="T2" y="T3"/>
                </a:cxn>
                <a:cxn ang="T10">
                  <a:pos x="T4" y="T5"/>
                </a:cxn>
                <a:cxn ang="T11">
                  <a:pos x="T6" y="T7"/>
                </a:cxn>
              </a:cxnLst>
              <a:rect l="T12" t="T13" r="T14" b="T15"/>
              <a:pathLst>
                <a:path w="547411" h="342900">
                  <a:moveTo>
                    <a:pt x="85334" y="0"/>
                  </a:moveTo>
                  <a:lnTo>
                    <a:pt x="462077" y="0"/>
                  </a:lnTo>
                  <a:lnTo>
                    <a:pt x="462076" y="0"/>
                  </a:lnTo>
                  <a:cubicBezTo>
                    <a:pt x="509205" y="0"/>
                    <a:pt x="547411" y="38205"/>
                    <a:pt x="547411" y="85334"/>
                  </a:cubicBezTo>
                  <a:lnTo>
                    <a:pt x="547411" y="342900"/>
                  </a:lnTo>
                  <a:lnTo>
                    <a:pt x="0" y="342900"/>
                  </a:lnTo>
                  <a:lnTo>
                    <a:pt x="0" y="85334"/>
                  </a:lnTo>
                  <a:cubicBezTo>
                    <a:pt x="0" y="38205"/>
                    <a:pt x="38205" y="0"/>
                    <a:pt x="85333" y="0"/>
                  </a:cubicBezTo>
                  <a:lnTo>
                    <a:pt x="85334" y="0"/>
                  </a:lnTo>
                  <a:close/>
                </a:path>
              </a:pathLst>
            </a:custGeom>
            <a:gradFill rotWithShape="1">
              <a:gsLst>
                <a:gs pos="0">
                  <a:srgbClr val="00B0F0"/>
                </a:gs>
                <a:gs pos="100000">
                  <a:srgbClr val="00206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p>
              <a:endParaRPr lang="zh-CN" altLang="en-US"/>
            </a:p>
          </p:txBody>
        </p:sp>
        <p:grpSp>
          <p:nvGrpSpPr>
            <p:cNvPr id="31765" name="L 形 49"/>
            <p:cNvGrpSpPr>
              <a:grpSpLocks/>
            </p:cNvGrpSpPr>
            <p:nvPr/>
          </p:nvGrpSpPr>
          <p:grpSpPr bwMode="auto">
            <a:xfrm>
              <a:off x="62" y="70"/>
              <a:ext cx="175" cy="185"/>
              <a:chOff x="0" y="0"/>
              <a:chExt cx="298704" cy="384048"/>
            </a:xfrm>
          </p:grpSpPr>
          <p:pic>
            <p:nvPicPr>
              <p:cNvPr id="31766" name="L 形 4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98704"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7" name="Text Box 21"/>
              <p:cNvSpPr txBox="1">
                <a:spLocks noChangeArrowheads="1"/>
              </p:cNvSpPr>
              <p:nvPr/>
            </p:nvSpPr>
            <p:spPr bwMode="auto">
              <a:xfrm rot="-8100000">
                <a:off x="33048" y="115160"/>
                <a:ext cx="163136" cy="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时尚中黑简体" pitchFamily="2" charset="-122"/>
                  <a:ea typeface="时尚中黑简体" pitchFamily="2" charset="-122"/>
                </a:endParaRPr>
              </a:p>
            </p:txBody>
          </p:sp>
        </p:grpSp>
      </p:grpSp>
      <p:sp>
        <p:nvSpPr>
          <p:cNvPr id="32790" name="TextBox 31"/>
          <p:cNvSpPr txBox="1">
            <a:spLocks noChangeArrowheads="1"/>
          </p:cNvSpPr>
          <p:nvPr/>
        </p:nvSpPr>
        <p:spPr bwMode="auto">
          <a:xfrm>
            <a:off x="1300163" y="3557588"/>
            <a:ext cx="16843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fontAlgn="base"/>
            <a:r>
              <a:rPr lang="zh-CN" altLang="en-US" sz="1500" b="1">
                <a:solidFill>
                  <a:srgbClr val="000000"/>
                </a:solidFill>
                <a:latin typeface="宋体" pitchFamily="2" charset="-122"/>
                <a:ea typeface="宋体" pitchFamily="2" charset="-122"/>
              </a:rPr>
              <a:t>输入文本标题</a:t>
            </a:r>
          </a:p>
        </p:txBody>
      </p:sp>
      <p:sp>
        <p:nvSpPr>
          <p:cNvPr id="32791" name="Rectangle 13"/>
          <p:cNvSpPr>
            <a:spLocks noChangeArrowheads="1"/>
          </p:cNvSpPr>
          <p:nvPr/>
        </p:nvSpPr>
        <p:spPr bwMode="auto">
          <a:xfrm>
            <a:off x="458788" y="4021138"/>
            <a:ext cx="32004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zh-CN" altLang="en-US" sz="1300">
                <a:solidFill>
                  <a:srgbClr val="000000"/>
                </a:solidFill>
                <a:latin typeface="Arial" pitchFamily="34" charset="0"/>
                <a:ea typeface="仿宋_GB2312" pitchFamily="1" charset="-122"/>
              </a:rPr>
              <a:t>点击输入你想输入的文字内容点击输入你想输入的文字内容点击输入你想输入的文</a:t>
            </a:r>
            <a:endParaRPr lang="en-US" altLang="zh-CN" sz="1300">
              <a:solidFill>
                <a:srgbClr val="000000"/>
              </a:solidFill>
              <a:latin typeface="Arial" pitchFamily="34" charset="0"/>
              <a:ea typeface="宋体" pitchFamily="2" charset="-122"/>
            </a:endParaRPr>
          </a:p>
        </p:txBody>
      </p:sp>
    </p:spTree>
  </p:cSld>
  <p:clrMapOvr>
    <a:masterClrMapping/>
  </p:clrMapOvr>
  <p:transition spd="med" advTm="1392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2770"/>
                                        </p:tgtEl>
                                        <p:attrNameLst>
                                          <p:attrName>style.visibility</p:attrName>
                                        </p:attrNameLst>
                                      </p:cBhvr>
                                      <p:to>
                                        <p:strVal val="visible"/>
                                      </p:to>
                                    </p:set>
                                    <p:anim by="(-#ppt_w*2)" calcmode="lin" valueType="num">
                                      <p:cBhvr rctx="PPT">
                                        <p:cTn id="7" dur="250" autoRev="1" fill="hold">
                                          <p:stCondLst>
                                            <p:cond delay="0"/>
                                          </p:stCondLst>
                                        </p:cTn>
                                        <p:tgtEl>
                                          <p:spTgt spid="32770"/>
                                        </p:tgtEl>
                                        <p:attrNameLst>
                                          <p:attrName>ppt_w</p:attrName>
                                        </p:attrNameLst>
                                      </p:cBhvr>
                                    </p:anim>
                                    <p:anim by="(#ppt_w*0.50)" calcmode="lin" valueType="num">
                                      <p:cBhvr>
                                        <p:cTn id="8" dur="250" decel="50000" autoRev="1" fill="hold">
                                          <p:stCondLst>
                                            <p:cond delay="0"/>
                                          </p:stCondLst>
                                        </p:cTn>
                                        <p:tgtEl>
                                          <p:spTgt spid="32770"/>
                                        </p:tgtEl>
                                        <p:attrNameLst>
                                          <p:attrName>ppt_x</p:attrName>
                                        </p:attrNameLst>
                                      </p:cBhvr>
                                    </p:anim>
                                    <p:anim from="(-#ppt_h/2)" to="(#ppt_y)" calcmode="lin" valueType="num">
                                      <p:cBhvr>
                                        <p:cTn id="9" dur="500" fill="hold">
                                          <p:stCondLst>
                                            <p:cond delay="0"/>
                                          </p:stCondLst>
                                        </p:cTn>
                                        <p:tgtEl>
                                          <p:spTgt spid="32770"/>
                                        </p:tgtEl>
                                        <p:attrNameLst>
                                          <p:attrName>ppt_y</p:attrName>
                                        </p:attrNameLst>
                                      </p:cBhvr>
                                    </p:anim>
                                    <p:animRot by="21600000">
                                      <p:cBhvr>
                                        <p:cTn id="10" dur="500" fill="hold">
                                          <p:stCondLst>
                                            <p:cond delay="0"/>
                                          </p:stCondLst>
                                        </p:cTn>
                                        <p:tgtEl>
                                          <p:spTgt spid="32770"/>
                                        </p:tgtEl>
                                        <p:attrNameLst>
                                          <p:attrName>r</p:attrName>
                                        </p:attrNameLst>
                                      </p:cBhvr>
                                    </p:animRot>
                                  </p:childTnLst>
                                </p:cTn>
                              </p:par>
                            </p:childTnLst>
                          </p:cTn>
                        </p:par>
                        <p:par>
                          <p:cTn id="11" fill="hold" nodeType="afterGroup">
                            <p:stCondLst>
                              <p:cond delay="900"/>
                            </p:stCondLst>
                            <p:childTnLst>
                              <p:par>
                                <p:cTn id="12" presetID="20" presetClass="entr" presetSubtype="0" fill="hold" nodeType="afterEffect">
                                  <p:stCondLst>
                                    <p:cond delay="0"/>
                                  </p:stCondLst>
                                  <p:childTnLst>
                                    <p:set>
                                      <p:cBhvr>
                                        <p:cTn id="13" dur="1" fill="hold">
                                          <p:stCondLst>
                                            <p:cond delay="0"/>
                                          </p:stCondLst>
                                        </p:cTn>
                                        <p:tgtEl>
                                          <p:spTgt spid="32782"/>
                                        </p:tgtEl>
                                        <p:attrNameLst>
                                          <p:attrName>style.visibility</p:attrName>
                                        </p:attrNameLst>
                                      </p:cBhvr>
                                      <p:to>
                                        <p:strVal val="visible"/>
                                      </p:to>
                                    </p:set>
                                    <p:animEffect transition="in" filter="wedge">
                                      <p:cBhvr>
                                        <p:cTn id="14" dur="2000"/>
                                        <p:tgtEl>
                                          <p:spTgt spid="32782"/>
                                        </p:tgtEl>
                                      </p:cBhvr>
                                    </p:animEffect>
                                  </p:childTnLst>
                                </p:cTn>
                              </p:par>
                            </p:childTnLst>
                          </p:cTn>
                        </p:par>
                        <p:par>
                          <p:cTn id="15" fill="hold" nodeType="afterGroup">
                            <p:stCondLst>
                              <p:cond delay="2900"/>
                            </p:stCondLst>
                            <p:childTnLst>
                              <p:par>
                                <p:cTn id="16" presetID="18" presetClass="entr" presetSubtype="6" fill="hold" nodeType="afterEffect">
                                  <p:stCondLst>
                                    <p:cond delay="0"/>
                                  </p:stCondLst>
                                  <p:childTnLst>
                                    <p:set>
                                      <p:cBhvr>
                                        <p:cTn id="17" dur="1" fill="hold">
                                          <p:stCondLst>
                                            <p:cond delay="0"/>
                                          </p:stCondLst>
                                        </p:cTn>
                                        <p:tgtEl>
                                          <p:spTgt spid="32783"/>
                                        </p:tgtEl>
                                        <p:attrNameLst>
                                          <p:attrName>style.visibility</p:attrName>
                                        </p:attrNameLst>
                                      </p:cBhvr>
                                      <p:to>
                                        <p:strVal val="visible"/>
                                      </p:to>
                                    </p:set>
                                    <p:animEffect transition="in" filter="strips(downRight)">
                                      <p:cBhvr>
                                        <p:cTn id="18" dur="1000"/>
                                        <p:tgtEl>
                                          <p:spTgt spid="32783"/>
                                        </p:tgtEl>
                                      </p:cBhvr>
                                    </p:animEffect>
                                  </p:childTnLst>
                                </p:cTn>
                              </p:par>
                            </p:childTnLst>
                          </p:cTn>
                        </p:par>
                        <p:par>
                          <p:cTn id="19" fill="hold" nodeType="afterGroup">
                            <p:stCondLst>
                              <p:cond delay="39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2790"/>
                                        </p:tgtEl>
                                        <p:attrNameLst>
                                          <p:attrName>style.visibility</p:attrName>
                                        </p:attrNameLst>
                                      </p:cBhvr>
                                      <p:to>
                                        <p:strVal val="visible"/>
                                      </p:to>
                                    </p:set>
                                    <p:anim calcmode="lin" valueType="num">
                                      <p:cBhvr>
                                        <p:cTn id="22" dur="500" fill="hold"/>
                                        <p:tgtEl>
                                          <p:spTgt spid="3279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2790"/>
                                        </p:tgtEl>
                                        <p:attrNameLst>
                                          <p:attrName>ppt_y</p:attrName>
                                        </p:attrNameLst>
                                      </p:cBhvr>
                                      <p:tavLst>
                                        <p:tav tm="0">
                                          <p:val>
                                            <p:strVal val="#ppt_y"/>
                                          </p:val>
                                        </p:tav>
                                        <p:tav tm="100000">
                                          <p:val>
                                            <p:strVal val="#ppt_y"/>
                                          </p:val>
                                        </p:tav>
                                      </p:tavLst>
                                    </p:anim>
                                    <p:anim calcmode="lin" valueType="num">
                                      <p:cBhvr>
                                        <p:cTn id="24" dur="500" fill="hold"/>
                                        <p:tgtEl>
                                          <p:spTgt spid="3279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279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2790"/>
                                        </p:tgtEl>
                                      </p:cBhvr>
                                    </p:animEffect>
                                  </p:childTnLst>
                                </p:cTn>
                              </p:par>
                            </p:childTnLst>
                          </p:cTn>
                        </p:par>
                        <p:par>
                          <p:cTn id="27" fill="hold" nodeType="afterGroup">
                            <p:stCondLst>
                              <p:cond delay="4650"/>
                            </p:stCondLst>
                            <p:childTnLst>
                              <p:par>
                                <p:cTn id="28" presetID="21" presetClass="entr" presetSubtype="4" fill="hold" grpId="0" nodeType="afterEffect">
                                  <p:stCondLst>
                                    <p:cond delay="0"/>
                                  </p:stCondLst>
                                  <p:childTnLst>
                                    <p:set>
                                      <p:cBhvr>
                                        <p:cTn id="29" dur="1" fill="hold">
                                          <p:stCondLst>
                                            <p:cond delay="0"/>
                                          </p:stCondLst>
                                        </p:cTn>
                                        <p:tgtEl>
                                          <p:spTgt spid="32791"/>
                                        </p:tgtEl>
                                        <p:attrNameLst>
                                          <p:attrName>style.visibility</p:attrName>
                                        </p:attrNameLst>
                                      </p:cBhvr>
                                      <p:to>
                                        <p:strVal val="visible"/>
                                      </p:to>
                                    </p:set>
                                    <p:animEffect transition="in" filter="wheel(4)">
                                      <p:cBhvr>
                                        <p:cTn id="30" dur="1000"/>
                                        <p:tgtEl>
                                          <p:spTgt spid="32791"/>
                                        </p:tgtEl>
                                      </p:cBhvr>
                                    </p:animEffect>
                                  </p:childTnLst>
                                </p:cTn>
                              </p:par>
                            </p:childTnLst>
                          </p:cTn>
                        </p:par>
                        <p:par>
                          <p:cTn id="31" fill="hold" nodeType="afterGroup">
                            <p:stCondLst>
                              <p:cond delay="5650"/>
                            </p:stCondLst>
                            <p:childTnLst>
                              <p:par>
                                <p:cTn id="32" presetID="35" presetClass="entr" presetSubtype="0" fill="hold" nodeType="afterEffect">
                                  <p:stCondLst>
                                    <p:cond delay="0"/>
                                  </p:stCondLst>
                                  <p:childTnLst>
                                    <p:set>
                                      <p:cBhvr>
                                        <p:cTn id="33" dur="1" fill="hold">
                                          <p:stCondLst>
                                            <p:cond delay="0"/>
                                          </p:stCondLst>
                                        </p:cTn>
                                        <p:tgtEl>
                                          <p:spTgt spid="32772"/>
                                        </p:tgtEl>
                                        <p:attrNameLst>
                                          <p:attrName>style.visibility</p:attrName>
                                        </p:attrNameLst>
                                      </p:cBhvr>
                                      <p:to>
                                        <p:strVal val="visible"/>
                                      </p:to>
                                    </p:set>
                                    <p:animEffect transition="in" filter="fade">
                                      <p:cBhvr>
                                        <p:cTn id="34" dur="1000"/>
                                        <p:tgtEl>
                                          <p:spTgt spid="32772"/>
                                        </p:tgtEl>
                                      </p:cBhvr>
                                    </p:animEffect>
                                    <p:anim calcmode="lin" valueType="num">
                                      <p:cBhvr>
                                        <p:cTn id="35" dur="1000" fill="hold"/>
                                        <p:tgtEl>
                                          <p:spTgt spid="32772"/>
                                        </p:tgtEl>
                                        <p:attrNameLst>
                                          <p:attrName>style.rotation</p:attrName>
                                        </p:attrNameLst>
                                      </p:cBhvr>
                                      <p:tavLst>
                                        <p:tav tm="0">
                                          <p:val>
                                            <p:fltVal val="720"/>
                                          </p:val>
                                        </p:tav>
                                        <p:tav tm="100000">
                                          <p:val>
                                            <p:fltVal val="0"/>
                                          </p:val>
                                        </p:tav>
                                      </p:tavLst>
                                    </p:anim>
                                    <p:anim calcmode="lin" valueType="num">
                                      <p:cBhvr>
                                        <p:cTn id="36" dur="1000" fill="hold"/>
                                        <p:tgtEl>
                                          <p:spTgt spid="32772"/>
                                        </p:tgtEl>
                                        <p:attrNameLst>
                                          <p:attrName>ppt_h</p:attrName>
                                        </p:attrNameLst>
                                      </p:cBhvr>
                                      <p:tavLst>
                                        <p:tav tm="0">
                                          <p:val>
                                            <p:fltVal val="0"/>
                                          </p:val>
                                        </p:tav>
                                        <p:tav tm="100000">
                                          <p:val>
                                            <p:strVal val="#ppt_h"/>
                                          </p:val>
                                        </p:tav>
                                      </p:tavLst>
                                    </p:anim>
                                    <p:anim calcmode="lin" valueType="num">
                                      <p:cBhvr>
                                        <p:cTn id="37" dur="1000" fill="hold"/>
                                        <p:tgtEl>
                                          <p:spTgt spid="32772"/>
                                        </p:tgtEl>
                                        <p:attrNameLst>
                                          <p:attrName>ppt_w</p:attrName>
                                        </p:attrNameLst>
                                      </p:cBhvr>
                                      <p:tavLst>
                                        <p:tav tm="0">
                                          <p:val>
                                            <p:fltVal val="0"/>
                                          </p:val>
                                        </p:tav>
                                        <p:tav tm="100000">
                                          <p:val>
                                            <p:strVal val="#ppt_w"/>
                                          </p:val>
                                        </p:tav>
                                      </p:tavLst>
                                    </p:anim>
                                  </p:childTnLst>
                                </p:cTn>
                              </p:par>
                            </p:childTnLst>
                          </p:cTn>
                        </p:par>
                        <p:par>
                          <p:cTn id="38" fill="hold" nodeType="afterGroup">
                            <p:stCondLst>
                              <p:cond delay="6650"/>
                            </p:stCondLst>
                            <p:childTnLst>
                              <p:par>
                                <p:cTn id="39" presetID="17" presetClass="entr" presetSubtype="10" fill="hold" nodeType="afterEffect">
                                  <p:stCondLst>
                                    <p:cond delay="0"/>
                                  </p:stCondLst>
                                  <p:childTnLst>
                                    <p:set>
                                      <p:cBhvr>
                                        <p:cTn id="40" dur="1" fill="hold">
                                          <p:stCondLst>
                                            <p:cond delay="0"/>
                                          </p:stCondLst>
                                        </p:cTn>
                                        <p:tgtEl>
                                          <p:spTgt spid="32773"/>
                                        </p:tgtEl>
                                        <p:attrNameLst>
                                          <p:attrName>style.visibility</p:attrName>
                                        </p:attrNameLst>
                                      </p:cBhvr>
                                      <p:to>
                                        <p:strVal val="visible"/>
                                      </p:to>
                                    </p:set>
                                    <p:anim calcmode="lin" valueType="num">
                                      <p:cBhvr>
                                        <p:cTn id="41" dur="500" fill="hold"/>
                                        <p:tgtEl>
                                          <p:spTgt spid="32773"/>
                                        </p:tgtEl>
                                        <p:attrNameLst>
                                          <p:attrName>ppt_w</p:attrName>
                                        </p:attrNameLst>
                                      </p:cBhvr>
                                      <p:tavLst>
                                        <p:tav tm="0">
                                          <p:val>
                                            <p:fltVal val="0"/>
                                          </p:val>
                                        </p:tav>
                                        <p:tav tm="100000">
                                          <p:val>
                                            <p:strVal val="#ppt_w"/>
                                          </p:val>
                                        </p:tav>
                                      </p:tavLst>
                                    </p:anim>
                                    <p:anim calcmode="lin" valueType="num">
                                      <p:cBhvr>
                                        <p:cTn id="42" dur="500" fill="hold"/>
                                        <p:tgtEl>
                                          <p:spTgt spid="32773"/>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7150"/>
                            </p:stCondLst>
                            <p:childTnLst>
                              <p:par>
                                <p:cTn id="44" presetID="8" presetClass="entr" presetSubtype="16" fill="hold" grpId="0" nodeType="afterEffect">
                                  <p:stCondLst>
                                    <p:cond delay="0"/>
                                  </p:stCondLst>
                                  <p:childTnLst>
                                    <p:set>
                                      <p:cBhvr>
                                        <p:cTn id="45" dur="1" fill="hold">
                                          <p:stCondLst>
                                            <p:cond delay="0"/>
                                          </p:stCondLst>
                                        </p:cTn>
                                        <p:tgtEl>
                                          <p:spTgt spid="32781"/>
                                        </p:tgtEl>
                                        <p:attrNameLst>
                                          <p:attrName>style.visibility</p:attrName>
                                        </p:attrNameLst>
                                      </p:cBhvr>
                                      <p:to>
                                        <p:strVal val="visible"/>
                                      </p:to>
                                    </p:set>
                                    <p:animEffect transition="in" filter="diamond(in)">
                                      <p:cBhvr>
                                        <p:cTn id="46" dur="500"/>
                                        <p:tgtEl>
                                          <p:spTgt spid="32781"/>
                                        </p:tgtEl>
                                      </p:cBhvr>
                                    </p:animEffect>
                                  </p:childTnLst>
                                </p:cTn>
                              </p:par>
                            </p:childTnLst>
                          </p:cTn>
                        </p:par>
                        <p:par>
                          <p:cTn id="47" fill="hold" nodeType="afterGroup">
                            <p:stCondLst>
                              <p:cond delay="7650"/>
                            </p:stCondLst>
                            <p:childTnLst>
                              <p:par>
                                <p:cTn id="48" presetID="23" presetClass="entr" presetSubtype="16" fill="hold" grpId="0" nodeType="afterEffect">
                                  <p:stCondLst>
                                    <p:cond delay="0"/>
                                  </p:stCondLst>
                                  <p:childTnLst>
                                    <p:set>
                                      <p:cBhvr>
                                        <p:cTn id="49" dur="1" fill="hold">
                                          <p:stCondLst>
                                            <p:cond delay="0"/>
                                          </p:stCondLst>
                                        </p:cTn>
                                        <p:tgtEl>
                                          <p:spTgt spid="32771"/>
                                        </p:tgtEl>
                                        <p:attrNameLst>
                                          <p:attrName>style.visibility</p:attrName>
                                        </p:attrNameLst>
                                      </p:cBhvr>
                                      <p:to>
                                        <p:strVal val="visible"/>
                                      </p:to>
                                    </p:set>
                                    <p:anim calcmode="lin" valueType="num">
                                      <p:cBhvr>
                                        <p:cTn id="50" dur="500" fill="hold"/>
                                        <p:tgtEl>
                                          <p:spTgt spid="32771"/>
                                        </p:tgtEl>
                                        <p:attrNameLst>
                                          <p:attrName>ppt_w</p:attrName>
                                        </p:attrNameLst>
                                      </p:cBhvr>
                                      <p:tavLst>
                                        <p:tav tm="0">
                                          <p:val>
                                            <p:fltVal val="0"/>
                                          </p:val>
                                        </p:tav>
                                        <p:tav tm="100000">
                                          <p:val>
                                            <p:strVal val="#ppt_w"/>
                                          </p:val>
                                        </p:tav>
                                      </p:tavLst>
                                    </p:anim>
                                    <p:anim calcmode="lin" valueType="num">
                                      <p:cBhvr>
                                        <p:cTn id="51" dur="500" fill="hold"/>
                                        <p:tgtEl>
                                          <p:spTgt spid="3277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8150"/>
                            </p:stCondLst>
                            <p:childTnLst>
                              <p:par>
                                <p:cTn id="53" presetID="25" presetClass="entr" presetSubtype="0" fill="hold" nodeType="afterEffect">
                                  <p:stCondLst>
                                    <p:cond delay="0"/>
                                  </p:stCondLst>
                                  <p:childTnLst>
                                    <p:set>
                                      <p:cBhvr>
                                        <p:cTn id="54" dur="1" fill="hold">
                                          <p:stCondLst>
                                            <p:cond delay="0"/>
                                          </p:stCondLst>
                                        </p:cTn>
                                        <p:tgtEl>
                                          <p:spTgt spid="32775"/>
                                        </p:tgtEl>
                                        <p:attrNameLst>
                                          <p:attrName>style.visibility</p:attrName>
                                        </p:attrNameLst>
                                      </p:cBhvr>
                                      <p:to>
                                        <p:strVal val="visible"/>
                                      </p:to>
                                    </p:set>
                                    <p:anim calcmode="lin" valueType="num">
                                      <p:cBhvr>
                                        <p:cTn id="55" dur="500" decel="50000" fill="hold">
                                          <p:stCondLst>
                                            <p:cond delay="0"/>
                                          </p:stCondLst>
                                        </p:cTn>
                                        <p:tgtEl>
                                          <p:spTgt spid="3277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277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2775"/>
                                        </p:tgtEl>
                                        <p:attrNameLst>
                                          <p:attrName>ppt_w</p:attrName>
                                        </p:attrNameLst>
                                      </p:cBhvr>
                                      <p:tavLst>
                                        <p:tav tm="0">
                                          <p:val>
                                            <p:strVal val="#ppt_w*.05"/>
                                          </p:val>
                                        </p:tav>
                                        <p:tav tm="100000">
                                          <p:val>
                                            <p:strVal val="#ppt_w"/>
                                          </p:val>
                                        </p:tav>
                                      </p:tavLst>
                                    </p:anim>
                                    <p:anim calcmode="lin" valueType="num">
                                      <p:cBhvr>
                                        <p:cTn id="58" dur="1000" fill="hold"/>
                                        <p:tgtEl>
                                          <p:spTgt spid="3277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277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277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277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2775"/>
                                        </p:tgtEl>
                                      </p:cBhvr>
                                    </p:animEffect>
                                  </p:childTnLst>
                                </p:cTn>
                              </p:par>
                            </p:childTnLst>
                          </p:cTn>
                        </p:par>
                        <p:par>
                          <p:cTn id="63" fill="hold" nodeType="afterGroup">
                            <p:stCondLst>
                              <p:cond delay="9150"/>
                            </p:stCondLst>
                            <p:childTnLst>
                              <p:par>
                                <p:cTn id="64" presetID="8" presetClass="entr" presetSubtype="16" fill="hold" grpId="0" nodeType="afterEffect">
                                  <p:stCondLst>
                                    <p:cond delay="0"/>
                                  </p:stCondLst>
                                  <p:childTnLst>
                                    <p:set>
                                      <p:cBhvr>
                                        <p:cTn id="65" dur="1" fill="hold">
                                          <p:stCondLst>
                                            <p:cond delay="0"/>
                                          </p:stCondLst>
                                        </p:cTn>
                                        <p:tgtEl>
                                          <p:spTgt spid="32778"/>
                                        </p:tgtEl>
                                        <p:attrNameLst>
                                          <p:attrName>style.visibility</p:attrName>
                                        </p:attrNameLst>
                                      </p:cBhvr>
                                      <p:to>
                                        <p:strVal val="visible"/>
                                      </p:to>
                                    </p:set>
                                    <p:animEffect transition="in" filter="diamond(in)">
                                      <p:cBhvr>
                                        <p:cTn id="66" dur="500"/>
                                        <p:tgtEl>
                                          <p:spTgt spid="32778"/>
                                        </p:tgtEl>
                                      </p:cBhvr>
                                    </p:animEffect>
                                  </p:childTnLst>
                                </p:cTn>
                              </p:par>
                            </p:childTnLst>
                          </p:cTn>
                        </p:par>
                        <p:par>
                          <p:cTn id="67" fill="hold" nodeType="afterGroup">
                            <p:stCondLst>
                              <p:cond delay="9650"/>
                            </p:stCondLst>
                            <p:childTnLst>
                              <p:par>
                                <p:cTn id="68" presetID="15" presetClass="entr" presetSubtype="0" fill="hold" nodeType="afterEffect">
                                  <p:stCondLst>
                                    <p:cond delay="0"/>
                                  </p:stCondLst>
                                  <p:childTnLst>
                                    <p:set>
                                      <p:cBhvr>
                                        <p:cTn id="69" dur="1" fill="hold">
                                          <p:stCondLst>
                                            <p:cond delay="0"/>
                                          </p:stCondLst>
                                        </p:cTn>
                                        <p:tgtEl>
                                          <p:spTgt spid="32776"/>
                                        </p:tgtEl>
                                        <p:attrNameLst>
                                          <p:attrName>style.visibility</p:attrName>
                                        </p:attrNameLst>
                                      </p:cBhvr>
                                      <p:to>
                                        <p:strVal val="visible"/>
                                      </p:to>
                                    </p:set>
                                    <p:anim calcmode="lin" valueType="num">
                                      <p:cBhvr>
                                        <p:cTn id="70" dur="1000" fill="hold"/>
                                        <p:tgtEl>
                                          <p:spTgt spid="32776"/>
                                        </p:tgtEl>
                                        <p:attrNameLst>
                                          <p:attrName>ppt_w</p:attrName>
                                        </p:attrNameLst>
                                      </p:cBhvr>
                                      <p:tavLst>
                                        <p:tav tm="0">
                                          <p:val>
                                            <p:fltVal val="0"/>
                                          </p:val>
                                        </p:tav>
                                        <p:tav tm="100000">
                                          <p:val>
                                            <p:strVal val="#ppt_w"/>
                                          </p:val>
                                        </p:tav>
                                      </p:tavLst>
                                    </p:anim>
                                    <p:anim calcmode="lin" valueType="num">
                                      <p:cBhvr>
                                        <p:cTn id="71" dur="1000" fill="hold"/>
                                        <p:tgtEl>
                                          <p:spTgt spid="32776"/>
                                        </p:tgtEl>
                                        <p:attrNameLst>
                                          <p:attrName>ppt_h</p:attrName>
                                        </p:attrNameLst>
                                      </p:cBhvr>
                                      <p:tavLst>
                                        <p:tav tm="0">
                                          <p:val>
                                            <p:fltVal val="0"/>
                                          </p:val>
                                        </p:tav>
                                        <p:tav tm="100000">
                                          <p:val>
                                            <p:strVal val="#ppt_h"/>
                                          </p:val>
                                        </p:tav>
                                      </p:tavLst>
                                    </p:anim>
                                    <p:anim calcmode="lin" valueType="num">
                                      <p:cBhvr>
                                        <p:cTn id="72" dur="1000" fill="hold"/>
                                        <p:tgtEl>
                                          <p:spTgt spid="32776"/>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32776"/>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650"/>
                            </p:stCondLst>
                            <p:childTnLst>
                              <p:par>
                                <p:cTn id="75" presetID="8" presetClass="entr" presetSubtype="16" fill="hold" grpId="0" nodeType="afterEffect">
                                  <p:stCondLst>
                                    <p:cond delay="0"/>
                                  </p:stCondLst>
                                  <p:childTnLst>
                                    <p:set>
                                      <p:cBhvr>
                                        <p:cTn id="76" dur="1" fill="hold">
                                          <p:stCondLst>
                                            <p:cond delay="0"/>
                                          </p:stCondLst>
                                        </p:cTn>
                                        <p:tgtEl>
                                          <p:spTgt spid="32779"/>
                                        </p:tgtEl>
                                        <p:attrNameLst>
                                          <p:attrName>style.visibility</p:attrName>
                                        </p:attrNameLst>
                                      </p:cBhvr>
                                      <p:to>
                                        <p:strVal val="visible"/>
                                      </p:to>
                                    </p:set>
                                    <p:animEffect transition="in" filter="diamond(in)">
                                      <p:cBhvr>
                                        <p:cTn id="77" dur="500"/>
                                        <p:tgtEl>
                                          <p:spTgt spid="32779"/>
                                        </p:tgtEl>
                                      </p:cBhvr>
                                    </p:animEffect>
                                  </p:childTnLst>
                                </p:cTn>
                              </p:par>
                            </p:childTnLst>
                          </p:cTn>
                        </p:par>
                        <p:par>
                          <p:cTn id="78" fill="hold" nodeType="afterGroup">
                            <p:stCondLst>
                              <p:cond delay="11150"/>
                            </p:stCondLst>
                            <p:childTnLst>
                              <p:par>
                                <p:cTn id="79" presetID="52" presetClass="entr" presetSubtype="0" fill="hold" nodeType="afterEffect">
                                  <p:stCondLst>
                                    <p:cond delay="0"/>
                                  </p:stCondLst>
                                  <p:childTnLst>
                                    <p:set>
                                      <p:cBhvr>
                                        <p:cTn id="80" dur="1" fill="hold">
                                          <p:stCondLst>
                                            <p:cond delay="0"/>
                                          </p:stCondLst>
                                        </p:cTn>
                                        <p:tgtEl>
                                          <p:spTgt spid="32777"/>
                                        </p:tgtEl>
                                        <p:attrNameLst>
                                          <p:attrName>style.visibility</p:attrName>
                                        </p:attrNameLst>
                                      </p:cBhvr>
                                      <p:to>
                                        <p:strVal val="visible"/>
                                      </p:to>
                                    </p:set>
                                    <p:animScale>
                                      <p:cBhvr>
                                        <p:cTn id="81" dur="1000" decel="50000" fill="hold">
                                          <p:stCondLst>
                                            <p:cond delay="0"/>
                                          </p:stCondLst>
                                        </p:cTn>
                                        <p:tgtEl>
                                          <p:spTgt spid="327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2" dur="1000" decel="50000" fill="hold">
                                          <p:stCondLst>
                                            <p:cond delay="0"/>
                                          </p:stCondLst>
                                        </p:cTn>
                                        <p:tgtEl>
                                          <p:spTgt spid="32777"/>
                                        </p:tgtEl>
                                        <p:attrNameLst>
                                          <p:attrName>ppt_x,ppt_y</p:attrName>
                                        </p:attrNameLst>
                                      </p:cBhvr>
                                      <p:rCtr x="0" y="0"/>
                                    </p:animMotion>
                                    <p:animEffect transition="in" filter="fade">
                                      <p:cBhvr>
                                        <p:cTn id="83" dur="1000"/>
                                        <p:tgtEl>
                                          <p:spTgt spid="32777"/>
                                        </p:tgtEl>
                                      </p:cBhvr>
                                    </p:animEffect>
                                  </p:childTnLst>
                                </p:cTn>
                              </p:par>
                            </p:childTnLst>
                          </p:cTn>
                        </p:par>
                        <p:par>
                          <p:cTn id="84" fill="hold" nodeType="afterGroup">
                            <p:stCondLst>
                              <p:cond delay="12150"/>
                            </p:stCondLst>
                            <p:childTnLst>
                              <p:par>
                                <p:cTn id="85" presetID="8" presetClass="entr" presetSubtype="16" fill="hold" grpId="0" nodeType="afterEffect">
                                  <p:stCondLst>
                                    <p:cond delay="0"/>
                                  </p:stCondLst>
                                  <p:childTnLst>
                                    <p:set>
                                      <p:cBhvr>
                                        <p:cTn id="86" dur="1" fill="hold">
                                          <p:stCondLst>
                                            <p:cond delay="0"/>
                                          </p:stCondLst>
                                        </p:cTn>
                                        <p:tgtEl>
                                          <p:spTgt spid="32780"/>
                                        </p:tgtEl>
                                        <p:attrNameLst>
                                          <p:attrName>style.visibility</p:attrName>
                                        </p:attrNameLst>
                                      </p:cBhvr>
                                      <p:to>
                                        <p:strVal val="visible"/>
                                      </p:to>
                                    </p:set>
                                    <p:animEffect transition="in" filter="diamond(in)">
                                      <p:cBhvr>
                                        <p:cTn id="87"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1" grpId="0" animBg="1"/>
      <p:bldP spid="32778" grpId="0" autoUpdateAnimBg="0"/>
      <p:bldP spid="32779" grpId="0" autoUpdateAnimBg="0"/>
      <p:bldP spid="32780" grpId="0" autoUpdateAnimBg="0"/>
      <p:bldP spid="32781" grpId="0" autoUpdateAnimBg="0"/>
      <p:bldP spid="32790" grpId="0" autoUpdateAnimBg="0"/>
      <p:bldP spid="3279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grpSp>
        <p:nvGrpSpPr>
          <p:cNvPr id="13" name="Group 81"/>
          <p:cNvGrpSpPr>
            <a:grpSpLocks/>
          </p:cNvGrpSpPr>
          <p:nvPr/>
        </p:nvGrpSpPr>
        <p:grpSpPr bwMode="auto">
          <a:xfrm>
            <a:off x="5964238" y="3294063"/>
            <a:ext cx="795337" cy="920750"/>
            <a:chOff x="5028984" y="2913471"/>
            <a:chExt cx="735013" cy="850900"/>
          </a:xfrm>
        </p:grpSpPr>
        <p:sp>
          <p:nvSpPr>
            <p:cNvPr id="14" name="Rectangle 6"/>
            <p:cNvSpPr>
              <a:spLocks noChangeArrowheads="1"/>
            </p:cNvSpPr>
            <p:nvPr/>
          </p:nvSpPr>
          <p:spPr bwMode="auto">
            <a:xfrm>
              <a:off x="5451507" y="3250897"/>
              <a:ext cx="49881" cy="513474"/>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15" name="Oval 7"/>
            <p:cNvSpPr>
              <a:spLocks noChangeArrowheads="1"/>
            </p:cNvSpPr>
            <p:nvPr/>
          </p:nvSpPr>
          <p:spPr bwMode="auto">
            <a:xfrm>
              <a:off x="5199167" y="3107124"/>
              <a:ext cx="564830" cy="566289"/>
            </a:xfrm>
            <a:prstGeom prst="ellipse">
              <a:avLst/>
            </a:prstGeom>
            <a:solidFill>
              <a:schemeClr val="tx1">
                <a:lumMod val="65000"/>
                <a:lumOff val="35000"/>
              </a:schemeClr>
            </a:solidFill>
            <a:ln w="9525">
              <a:noFill/>
              <a:round/>
              <a:headEnd/>
              <a:tailEnd/>
            </a:ln>
          </p:spPr>
          <p:txBody>
            <a:bodyPr lIns="121920" tIns="60960" rIns="121920" bIns="60960"/>
            <a:lstStyle/>
            <a:p>
              <a:pPr>
                <a:defRPr/>
              </a:pPr>
              <a:endParaRPr lang="en-US" sz="3556"/>
            </a:p>
          </p:txBody>
        </p:sp>
        <p:sp>
          <p:nvSpPr>
            <p:cNvPr id="16" name="Rectangle 13"/>
            <p:cNvSpPr>
              <a:spLocks noChangeArrowheads="1"/>
            </p:cNvSpPr>
            <p:nvPr/>
          </p:nvSpPr>
          <p:spPr bwMode="auto">
            <a:xfrm>
              <a:off x="5207969" y="3250897"/>
              <a:ext cx="38144" cy="513474"/>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17" name="Oval 14"/>
            <p:cNvSpPr>
              <a:spLocks noChangeArrowheads="1"/>
            </p:cNvSpPr>
            <p:nvPr/>
          </p:nvSpPr>
          <p:spPr bwMode="auto">
            <a:xfrm>
              <a:off x="5028984" y="2913471"/>
              <a:ext cx="406384" cy="636708"/>
            </a:xfrm>
            <a:prstGeom prst="ellipse">
              <a:avLst/>
            </a:prstGeom>
            <a:solidFill>
              <a:srgbClr val="8BAA00"/>
            </a:solidFill>
            <a:ln w="9525">
              <a:noFill/>
              <a:round/>
              <a:headEnd/>
              <a:tailEnd/>
            </a:ln>
          </p:spPr>
          <p:txBody>
            <a:bodyPr lIns="121920" tIns="60960" rIns="121920" bIns="60960"/>
            <a:lstStyle/>
            <a:p>
              <a:pPr>
                <a:defRPr/>
              </a:pPr>
              <a:endParaRPr lang="en-US" sz="3556"/>
            </a:p>
          </p:txBody>
        </p:sp>
      </p:grpSp>
      <p:grpSp>
        <p:nvGrpSpPr>
          <p:cNvPr id="18" name="Group 78"/>
          <p:cNvGrpSpPr>
            <a:grpSpLocks/>
          </p:cNvGrpSpPr>
          <p:nvPr/>
        </p:nvGrpSpPr>
        <p:grpSpPr bwMode="auto">
          <a:xfrm>
            <a:off x="2516188" y="3206750"/>
            <a:ext cx="750887" cy="1063625"/>
            <a:chOff x="2050833" y="2869478"/>
            <a:chExt cx="671514" cy="952500"/>
          </a:xfrm>
        </p:grpSpPr>
        <p:sp>
          <p:nvSpPr>
            <p:cNvPr id="19" name="Rectangle 10"/>
            <p:cNvSpPr>
              <a:spLocks noChangeArrowheads="1"/>
            </p:cNvSpPr>
            <p:nvPr/>
          </p:nvSpPr>
          <p:spPr bwMode="auto">
            <a:xfrm>
              <a:off x="2242491" y="3668441"/>
              <a:ext cx="51109" cy="153537"/>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20" name="Rectangle 11"/>
            <p:cNvSpPr>
              <a:spLocks noChangeArrowheads="1"/>
            </p:cNvSpPr>
            <p:nvPr/>
          </p:nvSpPr>
          <p:spPr bwMode="auto">
            <a:xfrm>
              <a:off x="2498036" y="3251900"/>
              <a:ext cx="51109" cy="511791"/>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21" name="Oval 12"/>
            <p:cNvSpPr>
              <a:spLocks noChangeArrowheads="1"/>
            </p:cNvSpPr>
            <p:nvPr/>
          </p:nvSpPr>
          <p:spPr bwMode="auto">
            <a:xfrm>
              <a:off x="2313476" y="2950512"/>
              <a:ext cx="408871" cy="634052"/>
            </a:xfrm>
            <a:prstGeom prst="ellipse">
              <a:avLst/>
            </a:prstGeom>
            <a:solidFill>
              <a:schemeClr val="tx1">
                <a:lumMod val="65000"/>
                <a:lumOff val="35000"/>
              </a:schemeClr>
            </a:solidFill>
            <a:ln w="9525">
              <a:noFill/>
              <a:round/>
              <a:headEnd/>
              <a:tailEnd/>
            </a:ln>
          </p:spPr>
          <p:txBody>
            <a:bodyPr lIns="121920" tIns="60960" rIns="121920" bIns="60960"/>
            <a:lstStyle/>
            <a:p>
              <a:pPr>
                <a:defRPr/>
              </a:pPr>
              <a:endParaRPr lang="en-US" sz="3556"/>
            </a:p>
          </p:txBody>
        </p:sp>
        <p:sp>
          <p:nvSpPr>
            <p:cNvPr id="22" name="Oval 20"/>
            <p:cNvSpPr>
              <a:spLocks noChangeArrowheads="1"/>
            </p:cNvSpPr>
            <p:nvPr/>
          </p:nvSpPr>
          <p:spPr bwMode="auto">
            <a:xfrm>
              <a:off x="2050833" y="2869478"/>
              <a:ext cx="437265" cy="830239"/>
            </a:xfrm>
            <a:prstGeom prst="ellipse">
              <a:avLst/>
            </a:prstGeom>
            <a:solidFill>
              <a:srgbClr val="8BAA00"/>
            </a:solidFill>
            <a:ln w="9525">
              <a:noFill/>
              <a:round/>
              <a:headEnd/>
              <a:tailEnd/>
            </a:ln>
          </p:spPr>
          <p:txBody>
            <a:bodyPr lIns="121920" tIns="60960" rIns="121920" bIns="60960"/>
            <a:lstStyle/>
            <a:p>
              <a:pPr>
                <a:defRPr/>
              </a:pPr>
              <a:endParaRPr lang="en-US" sz="3556"/>
            </a:p>
          </p:txBody>
        </p:sp>
      </p:grpSp>
      <p:grpSp>
        <p:nvGrpSpPr>
          <p:cNvPr id="23" name="Group 77"/>
          <p:cNvGrpSpPr>
            <a:grpSpLocks/>
          </p:cNvGrpSpPr>
          <p:nvPr/>
        </p:nvGrpSpPr>
        <p:grpSpPr bwMode="auto">
          <a:xfrm>
            <a:off x="542925" y="3463925"/>
            <a:ext cx="892175" cy="1082675"/>
            <a:chOff x="942759" y="2869021"/>
            <a:chExt cx="738188" cy="895350"/>
          </a:xfrm>
        </p:grpSpPr>
        <p:sp>
          <p:nvSpPr>
            <p:cNvPr id="24" name="Rectangle 8"/>
            <p:cNvSpPr>
              <a:spLocks noChangeArrowheads="1"/>
            </p:cNvSpPr>
            <p:nvPr/>
          </p:nvSpPr>
          <p:spPr bwMode="auto">
            <a:xfrm>
              <a:off x="1181816" y="3251055"/>
              <a:ext cx="51227" cy="513316"/>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25" name="Rectangle 9"/>
            <p:cNvSpPr>
              <a:spLocks noChangeArrowheads="1"/>
            </p:cNvSpPr>
            <p:nvPr/>
          </p:nvSpPr>
          <p:spPr bwMode="auto">
            <a:xfrm>
              <a:off x="1451085" y="3383650"/>
              <a:ext cx="38091" cy="346587"/>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26" name="Oval 17"/>
            <p:cNvSpPr>
              <a:spLocks noChangeArrowheads="1"/>
            </p:cNvSpPr>
            <p:nvPr/>
          </p:nvSpPr>
          <p:spPr bwMode="auto">
            <a:xfrm>
              <a:off x="942759" y="2869021"/>
              <a:ext cx="520147" cy="523820"/>
            </a:xfrm>
            <a:prstGeom prst="ellipse">
              <a:avLst/>
            </a:prstGeom>
            <a:solidFill>
              <a:schemeClr val="tx1">
                <a:lumMod val="65000"/>
                <a:lumOff val="35000"/>
              </a:schemeClr>
            </a:solidFill>
            <a:ln w="9525">
              <a:noFill/>
              <a:round/>
              <a:headEnd/>
              <a:tailEnd/>
            </a:ln>
          </p:spPr>
          <p:txBody>
            <a:bodyPr lIns="121920" tIns="60960" rIns="121920" bIns="60960"/>
            <a:lstStyle/>
            <a:p>
              <a:pPr>
                <a:defRPr/>
              </a:pPr>
              <a:endParaRPr lang="en-US" sz="3556"/>
            </a:p>
          </p:txBody>
        </p:sp>
        <p:sp>
          <p:nvSpPr>
            <p:cNvPr id="27" name="Oval 29"/>
            <p:cNvSpPr>
              <a:spLocks noChangeArrowheads="1"/>
            </p:cNvSpPr>
            <p:nvPr/>
          </p:nvSpPr>
          <p:spPr bwMode="auto">
            <a:xfrm>
              <a:off x="1271134" y="3072510"/>
              <a:ext cx="409813" cy="409603"/>
            </a:xfrm>
            <a:prstGeom prst="ellipse">
              <a:avLst/>
            </a:prstGeom>
            <a:solidFill>
              <a:srgbClr val="8BAA00"/>
            </a:solidFill>
            <a:ln w="9525">
              <a:noFill/>
              <a:round/>
              <a:headEnd/>
              <a:tailEnd/>
            </a:ln>
          </p:spPr>
          <p:txBody>
            <a:bodyPr lIns="121920" tIns="60960" rIns="121920" bIns="60960"/>
            <a:lstStyle/>
            <a:p>
              <a:pPr>
                <a:defRPr/>
              </a:pPr>
              <a:endParaRPr lang="en-US" sz="3556"/>
            </a:p>
          </p:txBody>
        </p:sp>
      </p:grpSp>
      <p:grpSp>
        <p:nvGrpSpPr>
          <p:cNvPr id="28" name="Group 82"/>
          <p:cNvGrpSpPr>
            <a:grpSpLocks/>
          </p:cNvGrpSpPr>
          <p:nvPr/>
        </p:nvGrpSpPr>
        <p:grpSpPr bwMode="auto">
          <a:xfrm>
            <a:off x="7675563" y="3643313"/>
            <a:ext cx="898525" cy="881062"/>
            <a:chOff x="6224853" y="3161578"/>
            <a:chExt cx="673750" cy="660400"/>
          </a:xfrm>
        </p:grpSpPr>
        <p:sp>
          <p:nvSpPr>
            <p:cNvPr id="29" name="Rectangle 24"/>
            <p:cNvSpPr>
              <a:spLocks noChangeArrowheads="1"/>
            </p:cNvSpPr>
            <p:nvPr/>
          </p:nvSpPr>
          <p:spPr bwMode="auto">
            <a:xfrm>
              <a:off x="6397456" y="3328165"/>
              <a:ext cx="51186" cy="436697"/>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30" name="Oval 25"/>
            <p:cNvSpPr>
              <a:spLocks noChangeArrowheads="1"/>
            </p:cNvSpPr>
            <p:nvPr/>
          </p:nvSpPr>
          <p:spPr bwMode="auto">
            <a:xfrm>
              <a:off x="6224853" y="3254391"/>
              <a:ext cx="405916" cy="410519"/>
            </a:xfrm>
            <a:prstGeom prst="ellipse">
              <a:avLst/>
            </a:prstGeom>
            <a:solidFill>
              <a:srgbClr val="8BAA00"/>
            </a:solidFill>
            <a:ln w="9525">
              <a:noFill/>
              <a:round/>
              <a:headEnd/>
              <a:tailEnd/>
            </a:ln>
          </p:spPr>
          <p:txBody>
            <a:bodyPr lIns="121920" tIns="60960" rIns="121920" bIns="60960"/>
            <a:lstStyle/>
            <a:p>
              <a:pPr>
                <a:defRPr/>
              </a:pPr>
              <a:endParaRPr lang="en-US" sz="3556"/>
            </a:p>
          </p:txBody>
        </p:sp>
        <p:sp>
          <p:nvSpPr>
            <p:cNvPr id="31" name="Rectangle 30"/>
            <p:cNvSpPr>
              <a:spLocks noChangeArrowheads="1"/>
            </p:cNvSpPr>
            <p:nvPr/>
          </p:nvSpPr>
          <p:spPr bwMode="auto">
            <a:xfrm>
              <a:off x="6633150" y="3475714"/>
              <a:ext cx="38092" cy="346264"/>
            </a:xfrm>
            <a:prstGeom prst="rect">
              <a:avLst/>
            </a:prstGeom>
            <a:solidFill>
              <a:srgbClr val="6F5839"/>
            </a:solidFill>
            <a:ln w="9525">
              <a:noFill/>
              <a:miter lim="800000"/>
              <a:headEnd/>
              <a:tailEnd/>
            </a:ln>
          </p:spPr>
          <p:txBody>
            <a:bodyPr lIns="121920" tIns="60960" rIns="121920" bIns="60960"/>
            <a:lstStyle/>
            <a:p>
              <a:pPr>
                <a:defRPr/>
              </a:pPr>
              <a:endParaRPr lang="en-US" sz="3556"/>
            </a:p>
          </p:txBody>
        </p:sp>
        <p:sp>
          <p:nvSpPr>
            <p:cNvPr id="32" name="Oval 31"/>
            <p:cNvSpPr>
              <a:spLocks noChangeArrowheads="1"/>
            </p:cNvSpPr>
            <p:nvPr/>
          </p:nvSpPr>
          <p:spPr bwMode="auto">
            <a:xfrm>
              <a:off x="6412932" y="3161578"/>
              <a:ext cx="485671" cy="484293"/>
            </a:xfrm>
            <a:prstGeom prst="ellipse">
              <a:avLst/>
            </a:prstGeom>
            <a:solidFill>
              <a:schemeClr val="tx1">
                <a:lumMod val="65000"/>
                <a:lumOff val="35000"/>
              </a:schemeClr>
            </a:solidFill>
            <a:ln w="9525">
              <a:noFill/>
              <a:round/>
              <a:headEnd/>
              <a:tailEnd/>
            </a:ln>
          </p:spPr>
          <p:txBody>
            <a:bodyPr lIns="121920" tIns="60960" rIns="121920" bIns="60960"/>
            <a:lstStyle/>
            <a:p>
              <a:pPr>
                <a:defRPr/>
              </a:pPr>
              <a:endParaRPr lang="en-US" sz="3556"/>
            </a:p>
          </p:txBody>
        </p:sp>
      </p:grpSp>
      <p:sp>
        <p:nvSpPr>
          <p:cNvPr id="33" name="任意多边形 32"/>
          <p:cNvSpPr>
            <a:spLocks/>
          </p:cNvSpPr>
          <p:nvPr/>
        </p:nvSpPr>
        <p:spPr bwMode="auto">
          <a:xfrm>
            <a:off x="0" y="4152900"/>
            <a:ext cx="9145588" cy="992188"/>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8BAA00"/>
          </a:solidFill>
          <a:ln w="9525">
            <a:noFill/>
            <a:round/>
            <a:headEnd/>
            <a:tailEnd/>
          </a:ln>
        </p:spPr>
        <p:txBody>
          <a:bodyPr lIns="121920" tIns="60960" rIns="121920" bIns="60960"/>
          <a:lstStyle/>
          <a:p>
            <a:pPr>
              <a:defRPr/>
            </a:pPr>
            <a:endParaRPr lang="en-US" sz="3556"/>
          </a:p>
        </p:txBody>
      </p:sp>
      <p:sp>
        <p:nvSpPr>
          <p:cNvPr id="86" name="Freeform 5"/>
          <p:cNvSpPr>
            <a:spLocks/>
          </p:cNvSpPr>
          <p:nvPr/>
        </p:nvSpPr>
        <p:spPr bwMode="auto">
          <a:xfrm>
            <a:off x="3878263" y="1411288"/>
            <a:ext cx="1516062" cy="2771775"/>
          </a:xfrm>
          <a:custGeom>
            <a:avLst/>
            <a:gdLst/>
            <a:ahLst/>
            <a:cxnLst>
              <a:cxn ang="0">
                <a:pos x="173" y="908"/>
              </a:cxn>
              <a:cxn ang="0">
                <a:pos x="187" y="613"/>
              </a:cxn>
              <a:cxn ang="0">
                <a:pos x="0" y="357"/>
              </a:cxn>
              <a:cxn ang="0">
                <a:pos x="0" y="357"/>
              </a:cxn>
              <a:cxn ang="0">
                <a:pos x="203" y="547"/>
              </a:cxn>
              <a:cxn ang="0">
                <a:pos x="230" y="0"/>
              </a:cxn>
              <a:cxn ang="0">
                <a:pos x="255" y="237"/>
              </a:cxn>
              <a:cxn ang="0">
                <a:pos x="271" y="439"/>
              </a:cxn>
              <a:cxn ang="0">
                <a:pos x="496" y="295"/>
              </a:cxn>
              <a:cxn ang="0">
                <a:pos x="496" y="295"/>
              </a:cxn>
              <a:cxn ang="0">
                <a:pos x="291" y="500"/>
              </a:cxn>
              <a:cxn ang="0">
                <a:pos x="282" y="660"/>
              </a:cxn>
              <a:cxn ang="0">
                <a:pos x="307" y="905"/>
              </a:cxn>
              <a:cxn ang="0">
                <a:pos x="173" y="908"/>
              </a:cxn>
            </a:cxnLst>
            <a:rect l="0" t="0" r="r" b="b"/>
            <a:pathLst>
              <a:path w="496" h="908">
                <a:moveTo>
                  <a:pt x="173" y="908"/>
                </a:moveTo>
                <a:cubicBezTo>
                  <a:pt x="173" y="908"/>
                  <a:pt x="208" y="680"/>
                  <a:pt x="187" y="613"/>
                </a:cubicBezTo>
                <a:cubicBezTo>
                  <a:pt x="0" y="357"/>
                  <a:pt x="0" y="357"/>
                  <a:pt x="0" y="357"/>
                </a:cubicBezTo>
                <a:cubicBezTo>
                  <a:pt x="0" y="357"/>
                  <a:pt x="0" y="357"/>
                  <a:pt x="0" y="357"/>
                </a:cubicBezTo>
                <a:cubicBezTo>
                  <a:pt x="203" y="547"/>
                  <a:pt x="203" y="547"/>
                  <a:pt x="203" y="547"/>
                </a:cubicBezTo>
                <a:cubicBezTo>
                  <a:pt x="230" y="0"/>
                  <a:pt x="230" y="0"/>
                  <a:pt x="230" y="0"/>
                </a:cubicBezTo>
                <a:cubicBezTo>
                  <a:pt x="255" y="237"/>
                  <a:pt x="255" y="237"/>
                  <a:pt x="255" y="237"/>
                </a:cubicBezTo>
                <a:cubicBezTo>
                  <a:pt x="271" y="439"/>
                  <a:pt x="271" y="439"/>
                  <a:pt x="271" y="439"/>
                </a:cubicBezTo>
                <a:cubicBezTo>
                  <a:pt x="496" y="295"/>
                  <a:pt x="496" y="295"/>
                  <a:pt x="496" y="295"/>
                </a:cubicBezTo>
                <a:cubicBezTo>
                  <a:pt x="496" y="295"/>
                  <a:pt x="496" y="295"/>
                  <a:pt x="496" y="295"/>
                </a:cubicBezTo>
                <a:cubicBezTo>
                  <a:pt x="291" y="500"/>
                  <a:pt x="291" y="500"/>
                  <a:pt x="291" y="500"/>
                </a:cubicBezTo>
                <a:cubicBezTo>
                  <a:pt x="291" y="500"/>
                  <a:pt x="268" y="500"/>
                  <a:pt x="282" y="660"/>
                </a:cubicBezTo>
                <a:cubicBezTo>
                  <a:pt x="295" y="819"/>
                  <a:pt x="307" y="905"/>
                  <a:pt x="307" y="905"/>
                </a:cubicBezTo>
                <a:lnTo>
                  <a:pt x="173" y="908"/>
                </a:lnTo>
                <a:close/>
              </a:path>
            </a:pathLst>
          </a:custGeom>
          <a:solidFill>
            <a:sysClr val="window" lastClr="FFFFFF">
              <a:lumMod val="65000"/>
            </a:sysClr>
          </a:solidFill>
          <a:ln w="9525">
            <a:noFill/>
            <a:round/>
            <a:headEnd/>
            <a:tailEnd/>
          </a:ln>
        </p:spPr>
        <p:txBody>
          <a:bodyPr lIns="121920" tIns="60960" rIns="121920" bIns="60960"/>
          <a:lstStyle/>
          <a:p>
            <a:pPr algn="l" defTabSz="914332" eaLnBrk="1" fontAlgn="auto" hangingPunct="1">
              <a:spcBef>
                <a:spcPts val="0"/>
              </a:spcBef>
              <a:spcAft>
                <a:spcPts val="0"/>
              </a:spcAft>
              <a:buFontTx/>
              <a:buNone/>
              <a:defRPr/>
            </a:pPr>
            <a:endParaRPr lang="en-US" sz="3556" kern="0">
              <a:solidFill>
                <a:prstClr val="black"/>
              </a:solidFill>
            </a:endParaRPr>
          </a:p>
        </p:txBody>
      </p:sp>
      <p:grpSp>
        <p:nvGrpSpPr>
          <p:cNvPr id="87" name="组合 86"/>
          <p:cNvGrpSpPr/>
          <p:nvPr/>
        </p:nvGrpSpPr>
        <p:grpSpPr>
          <a:xfrm>
            <a:off x="5145156" y="1411384"/>
            <a:ext cx="821594" cy="821592"/>
            <a:chOff x="6710476" y="1888212"/>
            <a:chExt cx="1113973" cy="1113971"/>
          </a:xfrm>
          <a:solidFill>
            <a:srgbClr val="8BAA00"/>
          </a:solidFill>
        </p:grpSpPr>
        <p:sp>
          <p:nvSpPr>
            <p:cNvPr id="88" name="Oval 13"/>
            <p:cNvSpPr/>
            <p:nvPr/>
          </p:nvSpPr>
          <p:spPr>
            <a:xfrm>
              <a:off x="6710476" y="1888212"/>
              <a:ext cx="1113973" cy="1113971"/>
            </a:xfrm>
            <a:prstGeom prst="ellipse">
              <a:avLst/>
            </a:prstGeom>
            <a:solidFill>
              <a:sysClr val="window" lastClr="FFFFFF"/>
            </a:solidFill>
            <a:ln w="38100" cap="flat" cmpd="sng" algn="ctr">
              <a:solidFill>
                <a:srgbClr val="8BAA00"/>
              </a:solidFill>
              <a:prstDash val="sysDot"/>
              <a:miter lim="800000"/>
            </a:ln>
            <a:effectLst/>
          </p:spPr>
          <p:txBody>
            <a:bodyPr anchor="ctr"/>
            <a:lstStyle/>
            <a:p>
              <a:pPr defTabSz="914332" eaLnBrk="1" fontAlgn="auto" hangingPunct="1">
                <a:spcBef>
                  <a:spcPts val="0"/>
                </a:spcBef>
                <a:spcAft>
                  <a:spcPts val="0"/>
                </a:spcAft>
                <a:buFontTx/>
                <a:buNone/>
                <a:defRPr/>
              </a:pPr>
              <a:endParaRPr lang="en-US" sz="3200" kern="0" dirty="0">
                <a:solidFill>
                  <a:srgbClr val="5B9BD5"/>
                </a:solidFill>
              </a:endParaRPr>
            </a:p>
          </p:txBody>
        </p:sp>
        <p:grpSp>
          <p:nvGrpSpPr>
            <p:cNvPr id="89" name="Group 55"/>
            <p:cNvGrpSpPr/>
            <p:nvPr/>
          </p:nvGrpSpPr>
          <p:grpSpPr>
            <a:xfrm>
              <a:off x="7004202" y="2137989"/>
              <a:ext cx="526521" cy="518164"/>
              <a:chOff x="1587575" y="2265358"/>
              <a:chExt cx="314468" cy="309477"/>
            </a:xfrm>
            <a:grpFill/>
          </p:grpSpPr>
          <p:sp>
            <p:nvSpPr>
              <p:cNvPr id="90"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sp>
            <p:nvSpPr>
              <p:cNvPr id="91"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grpSp>
      </p:grpSp>
      <p:grpSp>
        <p:nvGrpSpPr>
          <p:cNvPr id="92" name="组合 91"/>
          <p:cNvGrpSpPr/>
          <p:nvPr/>
        </p:nvGrpSpPr>
        <p:grpSpPr>
          <a:xfrm>
            <a:off x="3270657" y="1434528"/>
            <a:ext cx="821594" cy="821592"/>
            <a:chOff x="4367552" y="1888212"/>
            <a:chExt cx="1113973" cy="1113971"/>
          </a:xfrm>
          <a:solidFill>
            <a:srgbClr val="8BAA00"/>
          </a:solidFill>
        </p:grpSpPr>
        <p:sp>
          <p:nvSpPr>
            <p:cNvPr id="93" name="Oval 14"/>
            <p:cNvSpPr/>
            <p:nvPr/>
          </p:nvSpPr>
          <p:spPr>
            <a:xfrm>
              <a:off x="4367552" y="1888212"/>
              <a:ext cx="1113973" cy="1113971"/>
            </a:xfrm>
            <a:prstGeom prst="ellipse">
              <a:avLst/>
            </a:prstGeom>
            <a:solidFill>
              <a:sysClr val="window" lastClr="FFFFFF"/>
            </a:solidFill>
            <a:ln w="38100" cap="flat" cmpd="sng" algn="ctr">
              <a:solidFill>
                <a:srgbClr val="8BAA00"/>
              </a:solidFill>
              <a:prstDash val="sysDot"/>
              <a:miter lim="800000"/>
            </a:ln>
            <a:effectLst/>
          </p:spPr>
          <p:txBody>
            <a:bodyPr anchor="ctr"/>
            <a:lstStyle/>
            <a:p>
              <a:pPr defTabSz="914332" eaLnBrk="1" fontAlgn="auto" hangingPunct="1">
                <a:spcBef>
                  <a:spcPts val="0"/>
                </a:spcBef>
                <a:spcAft>
                  <a:spcPts val="0"/>
                </a:spcAft>
                <a:buFontTx/>
                <a:buNone/>
                <a:defRPr/>
              </a:pPr>
              <a:endParaRPr lang="en-US" sz="3200" kern="0" dirty="0">
                <a:solidFill>
                  <a:srgbClr val="5B9BD5"/>
                </a:solidFill>
              </a:endParaRPr>
            </a:p>
          </p:txBody>
        </p:sp>
        <p:sp>
          <p:nvSpPr>
            <p:cNvPr id="94" name="Freeform 62"/>
            <p:cNvSpPr>
              <a:spLocks noEditPoints="1"/>
            </p:cNvSpPr>
            <p:nvPr/>
          </p:nvSpPr>
          <p:spPr bwMode="auto">
            <a:xfrm>
              <a:off x="4764643" y="2181656"/>
              <a:ext cx="319790" cy="430830"/>
            </a:xfrm>
            <a:custGeom>
              <a:avLst/>
              <a:gdLst>
                <a:gd name="T0" fmla="*/ 108 w 108"/>
                <a:gd name="T1" fmla="*/ 145 h 145"/>
                <a:gd name="T2" fmla="*/ 0 w 108"/>
                <a:gd name="T3" fmla="*/ 145 h 145"/>
                <a:gd name="T4" fmla="*/ 0 w 108"/>
                <a:gd name="T5" fmla="*/ 136 h 145"/>
                <a:gd name="T6" fmla="*/ 13 w 108"/>
                <a:gd name="T7" fmla="*/ 125 h 145"/>
                <a:gd name="T8" fmla="*/ 96 w 108"/>
                <a:gd name="T9" fmla="*/ 125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2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8 w 108"/>
                <a:gd name="T35" fmla="*/ 12 h 145"/>
                <a:gd name="T36" fmla="*/ 60 w 108"/>
                <a:gd name="T37" fmla="*/ 12 h 145"/>
                <a:gd name="T38" fmla="*/ 67 w 108"/>
                <a:gd name="T39" fmla="*/ 37 h 145"/>
                <a:gd name="T40" fmla="*/ 41 w 108"/>
                <a:gd name="T41" fmla="*/ 37 h 145"/>
                <a:gd name="T42" fmla="*/ 48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6"/>
                    <a:pt x="0" y="136"/>
                    <a:pt x="0" y="136"/>
                  </a:cubicBezTo>
                  <a:cubicBezTo>
                    <a:pt x="13" y="125"/>
                    <a:pt x="13" y="125"/>
                    <a:pt x="13" y="125"/>
                  </a:cubicBezTo>
                  <a:cubicBezTo>
                    <a:pt x="96" y="125"/>
                    <a:pt x="96" y="125"/>
                    <a:pt x="96" y="125"/>
                  </a:cubicBezTo>
                  <a:cubicBezTo>
                    <a:pt x="108" y="135"/>
                    <a:pt x="108" y="135"/>
                    <a:pt x="108" y="135"/>
                  </a:cubicBezTo>
                  <a:lnTo>
                    <a:pt x="108" y="145"/>
                  </a:lnTo>
                  <a:close/>
                  <a:moveTo>
                    <a:pt x="16" y="116"/>
                  </a:moveTo>
                  <a:cubicBezTo>
                    <a:pt x="24" y="91"/>
                    <a:pt x="24" y="91"/>
                    <a:pt x="24" y="91"/>
                  </a:cubicBezTo>
                  <a:cubicBezTo>
                    <a:pt x="85" y="91"/>
                    <a:pt x="85" y="91"/>
                    <a:pt x="85" y="91"/>
                  </a:cubicBezTo>
                  <a:cubicBezTo>
                    <a:pt x="92" y="116"/>
                    <a:pt x="92" y="116"/>
                    <a:pt x="92"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8" y="12"/>
                  </a:moveTo>
                  <a:cubicBezTo>
                    <a:pt x="48" y="12"/>
                    <a:pt x="54" y="0"/>
                    <a:pt x="60" y="12"/>
                  </a:cubicBezTo>
                  <a:cubicBezTo>
                    <a:pt x="67" y="37"/>
                    <a:pt x="67" y="37"/>
                    <a:pt x="67" y="37"/>
                  </a:cubicBezTo>
                  <a:cubicBezTo>
                    <a:pt x="41" y="37"/>
                    <a:pt x="41" y="37"/>
                    <a:pt x="41" y="37"/>
                  </a:cubicBezTo>
                  <a:lnTo>
                    <a:pt x="48" y="12"/>
                  </a:lnTo>
                  <a:close/>
                </a:path>
              </a:pathLst>
            </a:custGeom>
            <a:grpFill/>
            <a:ln>
              <a:noFill/>
            </a:ln>
          </p:spPr>
          <p:txBody>
            <a:bodyPr lIns="121920" tIns="60960" rIns="121920" bIns="60960"/>
            <a:lstStyle/>
            <a:p>
              <a:pPr algn="l" defTabSz="914332" eaLnBrk="1" fontAlgn="auto" hangingPunct="1">
                <a:spcBef>
                  <a:spcPts val="0"/>
                </a:spcBef>
                <a:spcAft>
                  <a:spcPts val="0"/>
                </a:spcAft>
                <a:buFontTx/>
                <a:buNone/>
                <a:defRPr/>
              </a:pPr>
              <a:endParaRPr lang="en-US" sz="3200" kern="0">
                <a:solidFill>
                  <a:prstClr val="black"/>
                </a:solidFill>
              </a:endParaRPr>
            </a:p>
          </p:txBody>
        </p:sp>
      </p:grpSp>
      <p:grpSp>
        <p:nvGrpSpPr>
          <p:cNvPr id="95" name="组合 94"/>
          <p:cNvGrpSpPr/>
          <p:nvPr/>
        </p:nvGrpSpPr>
        <p:grpSpPr>
          <a:xfrm>
            <a:off x="3982586" y="942244"/>
            <a:ext cx="1319371" cy="1319369"/>
            <a:chOff x="5173139" y="1322888"/>
            <a:chExt cx="1788893" cy="1788891"/>
          </a:xfrm>
          <a:solidFill>
            <a:srgbClr val="8BAA00"/>
          </a:solidFill>
        </p:grpSpPr>
        <p:sp>
          <p:nvSpPr>
            <p:cNvPr id="96" name="Oval 11"/>
            <p:cNvSpPr/>
            <p:nvPr/>
          </p:nvSpPr>
          <p:spPr>
            <a:xfrm>
              <a:off x="5173139" y="1322888"/>
              <a:ext cx="1788893" cy="1788891"/>
            </a:xfrm>
            <a:prstGeom prst="ellipse">
              <a:avLst/>
            </a:prstGeom>
            <a:solidFill>
              <a:sysClr val="window" lastClr="FFFFFF"/>
            </a:solidFill>
            <a:ln w="38100" cap="flat" cmpd="sng" algn="ctr">
              <a:solidFill>
                <a:srgbClr val="8BAA00"/>
              </a:solidFill>
              <a:prstDash val="sysDot"/>
              <a:miter lim="800000"/>
            </a:ln>
            <a:effectLst/>
          </p:spPr>
          <p:txBody>
            <a:bodyPr anchor="ctr"/>
            <a:lstStyle/>
            <a:p>
              <a:pPr defTabSz="914332" eaLnBrk="1" fontAlgn="auto" hangingPunct="1">
                <a:spcBef>
                  <a:spcPts val="0"/>
                </a:spcBef>
                <a:spcAft>
                  <a:spcPts val="0"/>
                </a:spcAft>
                <a:buFontTx/>
                <a:buNone/>
                <a:defRPr/>
              </a:pPr>
              <a:endParaRPr lang="en-US" sz="4267" kern="0" dirty="0">
                <a:solidFill>
                  <a:srgbClr val="5B9BD5"/>
                </a:solidFill>
              </a:endParaRPr>
            </a:p>
          </p:txBody>
        </p:sp>
        <p:grpSp>
          <p:nvGrpSpPr>
            <p:cNvPr id="97" name="Group 47"/>
            <p:cNvGrpSpPr/>
            <p:nvPr/>
          </p:nvGrpSpPr>
          <p:grpSpPr>
            <a:xfrm>
              <a:off x="5744854" y="1812677"/>
              <a:ext cx="645463" cy="809312"/>
              <a:chOff x="5106627" y="2260366"/>
              <a:chExt cx="324452" cy="406813"/>
            </a:xfrm>
            <a:grpFill/>
          </p:grpSpPr>
          <p:sp>
            <p:nvSpPr>
              <p:cNvPr id="98" name="Freeform 80"/>
              <p:cNvSpPr>
                <a:spLocks/>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sp>
            <p:nvSpPr>
              <p:cNvPr id="99" name="Freeform 81"/>
              <p:cNvSpPr>
                <a:spLocks/>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sp>
            <p:nvSpPr>
              <p:cNvPr id="100" name="Freeform 82"/>
              <p:cNvSpPr>
                <a:spLocks/>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sp>
            <p:nvSpPr>
              <p:cNvPr id="101"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grpSp>
      </p:grpSp>
      <p:grpSp>
        <p:nvGrpSpPr>
          <p:cNvPr id="102" name="组合 101"/>
          <p:cNvGrpSpPr/>
          <p:nvPr/>
        </p:nvGrpSpPr>
        <p:grpSpPr>
          <a:xfrm>
            <a:off x="4977618" y="2155385"/>
            <a:ext cx="1076538" cy="1076538"/>
            <a:chOff x="6339023" y="2756378"/>
            <a:chExt cx="1459644" cy="1459644"/>
          </a:xfrm>
          <a:solidFill>
            <a:srgbClr val="8BAA00"/>
          </a:solidFill>
        </p:grpSpPr>
        <p:sp>
          <p:nvSpPr>
            <p:cNvPr id="103" name="Oval 12"/>
            <p:cNvSpPr/>
            <p:nvPr/>
          </p:nvSpPr>
          <p:spPr>
            <a:xfrm>
              <a:off x="6339023" y="2756378"/>
              <a:ext cx="1459644" cy="1459644"/>
            </a:xfrm>
            <a:prstGeom prst="ellipse">
              <a:avLst/>
            </a:prstGeom>
            <a:solidFill>
              <a:sysClr val="window" lastClr="FFFFFF"/>
            </a:solidFill>
            <a:ln w="38100" cap="flat" cmpd="sng" algn="ctr">
              <a:solidFill>
                <a:srgbClr val="8BAA00"/>
              </a:solidFill>
              <a:prstDash val="sysDot"/>
              <a:miter lim="800000"/>
            </a:ln>
            <a:effectLst/>
          </p:spPr>
          <p:txBody>
            <a:bodyPr tIns="0" bIns="121920" anchor="ctr"/>
            <a:lstStyle/>
            <a:p>
              <a:pPr defTabSz="914332" eaLnBrk="1" fontAlgn="auto" hangingPunct="1">
                <a:spcBef>
                  <a:spcPts val="0"/>
                </a:spcBef>
                <a:spcAft>
                  <a:spcPts val="0"/>
                </a:spcAft>
                <a:buFontTx/>
                <a:buNone/>
                <a:defRPr/>
              </a:pPr>
              <a:endParaRPr lang="en-US" sz="4267" kern="0" dirty="0">
                <a:solidFill>
                  <a:srgbClr val="5B9BD5"/>
                </a:solidFill>
              </a:endParaRPr>
            </a:p>
          </p:txBody>
        </p:sp>
        <p:grpSp>
          <p:nvGrpSpPr>
            <p:cNvPr id="104" name="Group 101"/>
            <p:cNvGrpSpPr/>
            <p:nvPr/>
          </p:nvGrpSpPr>
          <p:grpSpPr>
            <a:xfrm>
              <a:off x="6726845" y="3144200"/>
              <a:ext cx="684000" cy="684000"/>
              <a:chOff x="6352022" y="2360197"/>
              <a:chExt cx="406813" cy="406813"/>
            </a:xfrm>
            <a:grpFill/>
          </p:grpSpPr>
          <p:sp>
            <p:nvSpPr>
              <p:cNvPr id="105" name="Freeform 39"/>
              <p:cNvSpPr>
                <a:spLocks noEditPoints="1"/>
              </p:cNvSpPr>
              <p:nvPr/>
            </p:nvSpPr>
            <p:spPr bwMode="auto">
              <a:xfrm>
                <a:off x="6352022" y="2360197"/>
                <a:ext cx="406813" cy="406813"/>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30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8 w 122"/>
                  <a:gd name="T51" fmla="*/ 21 h 122"/>
                  <a:gd name="T52" fmla="*/ 90 w 122"/>
                  <a:gd name="T53" fmla="*/ 23 h 122"/>
                  <a:gd name="T54" fmla="*/ 91 w 122"/>
                  <a:gd name="T55" fmla="*/ 24 h 122"/>
                  <a:gd name="T56" fmla="*/ 94 w 122"/>
                  <a:gd name="T57" fmla="*/ 25 h 122"/>
                  <a:gd name="T58" fmla="*/ 95 w 122"/>
                  <a:gd name="T59" fmla="*/ 27 h 122"/>
                  <a:gd name="T60" fmla="*/ 97 w 122"/>
                  <a:gd name="T61" fmla="*/ 28 h 122"/>
                  <a:gd name="T62" fmla="*/ 98 w 122"/>
                  <a:gd name="T63" fmla="*/ 31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5" y="122"/>
                      <a:pt x="122" y="95"/>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30" y="97"/>
                    </a:cubicBezTo>
                    <a:cubicBezTo>
                      <a:pt x="29" y="97"/>
                      <a:pt x="29" y="97"/>
                      <a:pt x="29" y="97"/>
                    </a:cubicBezTo>
                    <a:cubicBezTo>
                      <a:pt x="28" y="96"/>
                      <a:pt x="28" y="95"/>
                      <a:pt x="27" y="95"/>
                    </a:cubicBezTo>
                    <a:cubicBezTo>
                      <a:pt x="27" y="94"/>
                      <a:pt x="26" y="94"/>
                      <a:pt x="25" y="93"/>
                    </a:cubicBezTo>
                    <a:cubicBezTo>
                      <a:pt x="25" y="93"/>
                      <a:pt x="25" y="93"/>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0"/>
                      <a:pt x="87" y="21"/>
                      <a:pt x="88" y="21"/>
                    </a:cubicBezTo>
                    <a:cubicBezTo>
                      <a:pt x="88" y="21"/>
                      <a:pt x="89" y="22"/>
                      <a:pt x="90" y="23"/>
                    </a:cubicBezTo>
                    <a:cubicBezTo>
                      <a:pt x="91" y="23"/>
                      <a:pt x="91" y="23"/>
                      <a:pt x="91" y="24"/>
                    </a:cubicBezTo>
                    <a:cubicBezTo>
                      <a:pt x="92" y="24"/>
                      <a:pt x="93" y="25"/>
                      <a:pt x="94" y="25"/>
                    </a:cubicBezTo>
                    <a:cubicBezTo>
                      <a:pt x="94" y="26"/>
                      <a:pt x="95" y="26"/>
                      <a:pt x="95" y="27"/>
                    </a:cubicBezTo>
                    <a:cubicBezTo>
                      <a:pt x="96" y="27"/>
                      <a:pt x="96" y="28"/>
                      <a:pt x="97" y="28"/>
                    </a:cubicBezTo>
                    <a:cubicBezTo>
                      <a:pt x="97" y="29"/>
                      <a:pt x="98" y="30"/>
                      <a:pt x="98" y="31"/>
                    </a:cubicBezTo>
                    <a:cubicBezTo>
                      <a:pt x="99" y="31"/>
                      <a:pt x="99" y="31"/>
                      <a:pt x="99" y="32"/>
                    </a:cubicBezTo>
                    <a:cubicBezTo>
                      <a:pt x="100" y="33"/>
                      <a:pt x="101" y="34"/>
                      <a:pt x="101" y="34"/>
                    </a:cubicBezTo>
                    <a:cubicBezTo>
                      <a:pt x="101"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3200" kern="0">
                  <a:solidFill>
                    <a:prstClr val="black"/>
                  </a:solidFill>
                </a:endParaRPr>
              </a:p>
            </p:txBody>
          </p:sp>
          <p:sp>
            <p:nvSpPr>
              <p:cNvPr id="106" name="Freeform 40"/>
              <p:cNvSpPr>
                <a:spLocks noEditPoints="1"/>
              </p:cNvSpPr>
              <p:nvPr/>
            </p:nvSpPr>
            <p:spPr bwMode="auto">
              <a:xfrm>
                <a:off x="6506761" y="2460029"/>
                <a:ext cx="119797" cy="177201"/>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2"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3200" kern="0">
                  <a:solidFill>
                    <a:prstClr val="black"/>
                  </a:solidFill>
                </a:endParaRPr>
              </a:p>
            </p:txBody>
          </p:sp>
          <p:sp>
            <p:nvSpPr>
              <p:cNvPr id="107" name="Oval 41"/>
              <p:cNvSpPr>
                <a:spLocks noChangeArrowheads="1"/>
              </p:cNvSpPr>
              <p:nvPr/>
            </p:nvSpPr>
            <p:spPr bwMode="auto">
              <a:xfrm>
                <a:off x="6551685" y="2557365"/>
                <a:ext cx="9983" cy="99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3200" kern="0">
                  <a:solidFill>
                    <a:prstClr val="black"/>
                  </a:solidFill>
                </a:endParaRPr>
              </a:p>
            </p:txBody>
          </p:sp>
        </p:grpSp>
      </p:grpSp>
      <p:grpSp>
        <p:nvGrpSpPr>
          <p:cNvPr id="108" name="组合 107"/>
          <p:cNvGrpSpPr/>
          <p:nvPr/>
        </p:nvGrpSpPr>
        <p:grpSpPr>
          <a:xfrm>
            <a:off x="3270657" y="2129545"/>
            <a:ext cx="1076538" cy="1076538"/>
            <a:chOff x="4379103" y="2756378"/>
            <a:chExt cx="1459644" cy="1459644"/>
          </a:xfrm>
          <a:solidFill>
            <a:srgbClr val="8BAA00"/>
          </a:solidFill>
        </p:grpSpPr>
        <p:sp>
          <p:nvSpPr>
            <p:cNvPr id="109" name="Oval 15"/>
            <p:cNvSpPr/>
            <p:nvPr/>
          </p:nvSpPr>
          <p:spPr>
            <a:xfrm>
              <a:off x="4379103" y="2756378"/>
              <a:ext cx="1459644" cy="1459644"/>
            </a:xfrm>
            <a:prstGeom prst="ellipse">
              <a:avLst/>
            </a:prstGeom>
            <a:solidFill>
              <a:sysClr val="window" lastClr="FFFFFF"/>
            </a:solidFill>
            <a:ln w="38100" cap="flat" cmpd="sng" algn="ctr">
              <a:solidFill>
                <a:srgbClr val="8BAA00"/>
              </a:solidFill>
              <a:prstDash val="sysDot"/>
              <a:miter lim="800000"/>
            </a:ln>
            <a:effectLst/>
          </p:spPr>
          <p:txBody>
            <a:bodyPr anchor="ctr"/>
            <a:lstStyle/>
            <a:p>
              <a:pPr defTabSz="914332" eaLnBrk="1" fontAlgn="auto" hangingPunct="1">
                <a:spcBef>
                  <a:spcPts val="0"/>
                </a:spcBef>
                <a:spcAft>
                  <a:spcPts val="0"/>
                </a:spcAft>
                <a:buFontTx/>
                <a:buNone/>
                <a:defRPr/>
              </a:pPr>
              <a:endParaRPr lang="en-US" sz="4267" kern="0" dirty="0">
                <a:solidFill>
                  <a:srgbClr val="5B9BD5"/>
                </a:solidFill>
              </a:endParaRPr>
            </a:p>
          </p:txBody>
        </p:sp>
        <p:grpSp>
          <p:nvGrpSpPr>
            <p:cNvPr id="110" name="Group 52"/>
            <p:cNvGrpSpPr/>
            <p:nvPr/>
          </p:nvGrpSpPr>
          <p:grpSpPr>
            <a:xfrm>
              <a:off x="4883442" y="3199655"/>
              <a:ext cx="488611" cy="635193"/>
              <a:chOff x="6421904" y="4798576"/>
              <a:chExt cx="299494" cy="389342"/>
            </a:xfrm>
            <a:grpFill/>
          </p:grpSpPr>
          <p:sp>
            <p:nvSpPr>
              <p:cNvPr id="111"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sp>
            <p:nvSpPr>
              <p:cNvPr id="112"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algn="l" defTabSz="914332" eaLnBrk="1" fontAlgn="auto" hangingPunct="1">
                  <a:spcBef>
                    <a:spcPts val="0"/>
                  </a:spcBef>
                  <a:spcAft>
                    <a:spcPts val="0"/>
                  </a:spcAft>
                  <a:buFontTx/>
                  <a:buNone/>
                  <a:defRPr/>
                </a:pPr>
                <a:endParaRPr lang="en-US" sz="2533" kern="0">
                  <a:solidFill>
                    <a:prstClr val="black"/>
                  </a:solidFill>
                </a:endParaRPr>
              </a:p>
            </p:txBody>
          </p:sp>
        </p:grpSp>
      </p:grpSp>
      <p:sp>
        <p:nvSpPr>
          <p:cNvPr id="121" name="文本框 87"/>
          <p:cNvSpPr txBox="1"/>
          <p:nvPr/>
        </p:nvSpPr>
        <p:spPr>
          <a:xfrm>
            <a:off x="6324600" y="1412875"/>
            <a:ext cx="2430463" cy="582613"/>
          </a:xfrm>
          <a:prstGeom prst="rect">
            <a:avLst/>
          </a:prstGeom>
        </p:spPr>
        <p:txBody>
          <a:bodyPr/>
          <a:lstStyle>
            <a:defPPr>
              <a:defRPr lang="zh-CN"/>
            </a:defPPr>
            <a:lvl1pPr indent="0" algn="r">
              <a:lnSpc>
                <a:spcPct val="113000"/>
              </a:lnSpc>
              <a:spcBef>
                <a:spcPts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indent="0">
              <a:lnSpc>
                <a:spcPct val="90000"/>
              </a:lnSpc>
              <a:spcBef>
                <a:spcPct val="30000"/>
              </a:spcBef>
              <a:buFont typeface="Arial" panose="020B0604020202020204" pitchFamily="34" charset="0"/>
              <a:buNone/>
              <a:defRPr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sz="1600"/>
            </a:lvl6pPr>
            <a:lvl7pPr indent="0">
              <a:lnSpc>
                <a:spcPct val="90000"/>
              </a:lnSpc>
              <a:spcBef>
                <a:spcPct val="30000"/>
              </a:spcBef>
              <a:buFont typeface="Arial" panose="020B0604020202020204" pitchFamily="34" charset="0"/>
              <a:buNone/>
              <a:defRPr sz="1600"/>
            </a:lvl7pPr>
            <a:lvl8pPr indent="0">
              <a:lnSpc>
                <a:spcPct val="90000"/>
              </a:lnSpc>
              <a:spcBef>
                <a:spcPct val="30000"/>
              </a:spcBef>
              <a:buFont typeface="Arial" panose="020B0604020202020204" pitchFamily="34" charset="0"/>
              <a:buNone/>
              <a:defRPr sz="1600"/>
            </a:lvl8pPr>
            <a:lvl9pPr indent="0">
              <a:lnSpc>
                <a:spcPct val="90000"/>
              </a:lnSpc>
              <a:spcBef>
                <a:spcPct val="30000"/>
              </a:spcBef>
              <a:buFont typeface="Arial" panose="020B0604020202020204" pitchFamily="34" charset="0"/>
              <a:buNone/>
              <a:defRPr sz="1600"/>
            </a:lvl9pPr>
          </a:lstStyle>
          <a:p>
            <a:pPr algn="l" defTabSz="914332" eaLnBrk="1" fontAlgn="auto" hangingPunct="1">
              <a:spcAft>
                <a:spcPts val="0"/>
              </a:spcAft>
              <a:defRPr/>
            </a:pPr>
            <a:r>
              <a:rPr lang="zh-CN" altLang="en-US" sz="1200" kern="0" dirty="0">
                <a:solidFill>
                  <a:prstClr val="black">
                    <a:lumMod val="65000"/>
                    <a:lumOff val="35000"/>
                  </a:prstClr>
                </a:solidFill>
                <a:sym typeface="微软雅黑" pitchFamily="34" charset="-122"/>
              </a:rPr>
              <a:t>在此录入上述图表的描述说明，在此录入上述图表的描述</a:t>
            </a:r>
            <a:r>
              <a:rPr lang="zh-CN" altLang="en-US" sz="1200" kern="0" dirty="0" smtClean="0">
                <a:solidFill>
                  <a:prstClr val="black">
                    <a:lumMod val="65000"/>
                    <a:lumOff val="35000"/>
                  </a:prstClr>
                </a:solidFill>
                <a:sym typeface="微软雅黑" pitchFamily="34" charset="-122"/>
              </a:rPr>
              <a:t>说明。</a:t>
            </a:r>
            <a:endParaRPr lang="zh-CN" altLang="en-US" sz="1200" kern="0" dirty="0">
              <a:solidFill>
                <a:prstClr val="black">
                  <a:lumMod val="65000"/>
                  <a:lumOff val="35000"/>
                </a:prstClr>
              </a:solidFill>
              <a:sym typeface="微软雅黑" pitchFamily="34" charset="-122"/>
            </a:endParaRPr>
          </a:p>
        </p:txBody>
      </p:sp>
      <p:sp>
        <p:nvSpPr>
          <p:cNvPr id="122" name="文本框 88"/>
          <p:cNvSpPr txBox="1"/>
          <p:nvPr/>
        </p:nvSpPr>
        <p:spPr>
          <a:xfrm>
            <a:off x="6332538" y="1060450"/>
            <a:ext cx="850900" cy="292100"/>
          </a:xfrm>
          <a:prstGeom prst="rect">
            <a:avLst/>
          </a:prstGeom>
          <a:noFill/>
        </p:spPr>
        <p:txBody>
          <a:bodyPr wrap="none">
            <a:spAutoFit/>
          </a:bodyPr>
          <a:lstStyle/>
          <a:p>
            <a:pPr algn="l" defTabSz="914332" eaLnBrk="1" fontAlgn="auto" hangingPunct="1">
              <a:spcBef>
                <a:spcPts val="0"/>
              </a:spcBef>
              <a:spcAft>
                <a:spcPts val="0"/>
              </a:spcAft>
              <a:buFontTx/>
              <a:buNone/>
              <a:defRPr/>
            </a:pPr>
            <a:r>
              <a:rPr lang="zh-CN" altLang="en-US" sz="1300" b="1" kern="0" dirty="0">
                <a:solidFill>
                  <a:prstClr val="black">
                    <a:lumMod val="65000"/>
                    <a:lumOff val="35000"/>
                  </a:prstClr>
                </a:solidFill>
              </a:rPr>
              <a:t>添加标题</a:t>
            </a:r>
          </a:p>
        </p:txBody>
      </p:sp>
      <p:sp>
        <p:nvSpPr>
          <p:cNvPr id="123" name="文本框 89"/>
          <p:cNvSpPr txBox="1"/>
          <p:nvPr/>
        </p:nvSpPr>
        <p:spPr>
          <a:xfrm>
            <a:off x="6419850" y="2628900"/>
            <a:ext cx="2343150" cy="704850"/>
          </a:xfrm>
          <a:prstGeom prst="rect">
            <a:avLst/>
          </a:prstGeom>
        </p:spPr>
        <p:txBody>
          <a:bodyPr/>
          <a:lstStyle>
            <a:defPPr>
              <a:defRPr lang="zh-CN"/>
            </a:defPPr>
            <a:lvl1pPr indent="0" algn="r">
              <a:lnSpc>
                <a:spcPct val="113000"/>
              </a:lnSpc>
              <a:spcBef>
                <a:spcPts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indent="0">
              <a:lnSpc>
                <a:spcPct val="90000"/>
              </a:lnSpc>
              <a:spcBef>
                <a:spcPct val="30000"/>
              </a:spcBef>
              <a:buFont typeface="Arial" panose="020B0604020202020204" pitchFamily="34" charset="0"/>
              <a:buNone/>
              <a:defRPr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sz="1600"/>
            </a:lvl6pPr>
            <a:lvl7pPr indent="0">
              <a:lnSpc>
                <a:spcPct val="90000"/>
              </a:lnSpc>
              <a:spcBef>
                <a:spcPct val="30000"/>
              </a:spcBef>
              <a:buFont typeface="Arial" panose="020B0604020202020204" pitchFamily="34" charset="0"/>
              <a:buNone/>
              <a:defRPr sz="1600"/>
            </a:lvl7pPr>
            <a:lvl8pPr indent="0">
              <a:lnSpc>
                <a:spcPct val="90000"/>
              </a:lnSpc>
              <a:spcBef>
                <a:spcPct val="30000"/>
              </a:spcBef>
              <a:buFont typeface="Arial" panose="020B0604020202020204" pitchFamily="34" charset="0"/>
              <a:buNone/>
              <a:defRPr sz="1600"/>
            </a:lvl8pPr>
            <a:lvl9pPr indent="0">
              <a:lnSpc>
                <a:spcPct val="90000"/>
              </a:lnSpc>
              <a:spcBef>
                <a:spcPct val="30000"/>
              </a:spcBef>
              <a:buFont typeface="Arial" panose="020B0604020202020204" pitchFamily="34" charset="0"/>
              <a:buNone/>
              <a:defRPr sz="1600"/>
            </a:lvl9pPr>
          </a:lstStyle>
          <a:p>
            <a:pPr algn="l" defTabSz="914332" eaLnBrk="1" fontAlgn="auto" hangingPunct="1">
              <a:spcAft>
                <a:spcPts val="0"/>
              </a:spcAft>
              <a:defRPr/>
            </a:pPr>
            <a:r>
              <a:rPr lang="zh-CN" altLang="en-US" sz="1200" kern="0" dirty="0">
                <a:solidFill>
                  <a:prstClr val="black">
                    <a:lumMod val="65000"/>
                    <a:lumOff val="35000"/>
                  </a:prstClr>
                </a:solidFill>
                <a:sym typeface="微软雅黑" pitchFamily="34" charset="-122"/>
              </a:rPr>
              <a:t>在此录入上述图表的描述说明，在此录入上述图表的描述</a:t>
            </a:r>
            <a:r>
              <a:rPr lang="zh-CN" altLang="en-US" sz="1200" kern="0" dirty="0" smtClean="0">
                <a:solidFill>
                  <a:prstClr val="black">
                    <a:lumMod val="65000"/>
                    <a:lumOff val="35000"/>
                  </a:prstClr>
                </a:solidFill>
                <a:sym typeface="微软雅黑" pitchFamily="34" charset="-122"/>
              </a:rPr>
              <a:t>说明</a:t>
            </a:r>
            <a:r>
              <a:rPr lang="zh-CN" altLang="en-US" sz="1200" kern="0" dirty="0">
                <a:solidFill>
                  <a:prstClr val="black">
                    <a:lumMod val="65000"/>
                    <a:lumOff val="35000"/>
                  </a:prstClr>
                </a:solidFill>
                <a:sym typeface="微软雅黑" pitchFamily="34" charset="-122"/>
              </a:rPr>
              <a:t>。</a:t>
            </a:r>
          </a:p>
        </p:txBody>
      </p:sp>
      <p:sp>
        <p:nvSpPr>
          <p:cNvPr id="124" name="文本框 90"/>
          <p:cNvSpPr txBox="1"/>
          <p:nvPr/>
        </p:nvSpPr>
        <p:spPr>
          <a:xfrm>
            <a:off x="6400800" y="2239963"/>
            <a:ext cx="852488" cy="292100"/>
          </a:xfrm>
          <a:prstGeom prst="rect">
            <a:avLst/>
          </a:prstGeom>
          <a:noFill/>
        </p:spPr>
        <p:txBody>
          <a:bodyPr wrap="none">
            <a:spAutoFit/>
          </a:bodyPr>
          <a:lstStyle/>
          <a:p>
            <a:pPr algn="l" defTabSz="914332" eaLnBrk="1" fontAlgn="auto" hangingPunct="1">
              <a:spcBef>
                <a:spcPts val="0"/>
              </a:spcBef>
              <a:spcAft>
                <a:spcPts val="0"/>
              </a:spcAft>
              <a:buFontTx/>
              <a:buNone/>
              <a:defRPr/>
            </a:pPr>
            <a:r>
              <a:rPr lang="zh-CN" altLang="en-US" sz="1300" b="1" kern="0" dirty="0">
                <a:solidFill>
                  <a:prstClr val="black">
                    <a:lumMod val="65000"/>
                    <a:lumOff val="35000"/>
                  </a:prstClr>
                </a:solidFill>
              </a:rPr>
              <a:t>添加标题</a:t>
            </a:r>
          </a:p>
        </p:txBody>
      </p:sp>
      <p:sp>
        <p:nvSpPr>
          <p:cNvPr id="125" name="文本框 91"/>
          <p:cNvSpPr txBox="1">
            <a:spLocks noChangeArrowheads="1"/>
          </p:cNvSpPr>
          <p:nvPr/>
        </p:nvSpPr>
        <p:spPr bwMode="auto">
          <a:xfrm>
            <a:off x="960438" y="2543175"/>
            <a:ext cx="2168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chemeClr val="tx1"/>
                </a:solidFill>
                <a:latin typeface="微软雅黑" pitchFamily="34" charset="-122"/>
                <a:ea typeface="微软雅黑" pitchFamily="34" charset="-122"/>
              </a:defRPr>
            </a:lvl1pPr>
            <a:lvl2pPr marL="742950" indent="-285750" defTabSz="912813">
              <a:defRPr sz="1400">
                <a:solidFill>
                  <a:schemeClr val="tx1"/>
                </a:solidFill>
                <a:latin typeface="微软雅黑" pitchFamily="34" charset="-122"/>
                <a:ea typeface="微软雅黑" pitchFamily="34" charset="-122"/>
              </a:defRPr>
            </a:lvl2pPr>
            <a:lvl3pPr marL="1143000" indent="-228600" defTabSz="912813">
              <a:defRPr sz="1400">
                <a:solidFill>
                  <a:schemeClr val="tx1"/>
                </a:solidFill>
                <a:latin typeface="微软雅黑" pitchFamily="34" charset="-122"/>
                <a:ea typeface="微软雅黑" pitchFamily="34" charset="-122"/>
              </a:defRPr>
            </a:lvl3pPr>
            <a:lvl4pPr marL="1600200" indent="-228600" defTabSz="912813">
              <a:defRPr sz="1400">
                <a:solidFill>
                  <a:schemeClr val="tx1"/>
                </a:solidFill>
                <a:latin typeface="微软雅黑" pitchFamily="34" charset="-122"/>
                <a:ea typeface="微软雅黑" pitchFamily="34" charset="-122"/>
              </a:defRPr>
            </a:lvl4pPr>
            <a:lvl5pPr marL="2057400" indent="-228600" defTabSz="912813">
              <a:defRPr sz="1400">
                <a:solidFill>
                  <a:schemeClr val="tx1"/>
                </a:solidFill>
                <a:latin typeface="微软雅黑" pitchFamily="34" charset="-122"/>
                <a:ea typeface="微软雅黑" pitchFamily="34" charset="-122"/>
              </a:defRPr>
            </a:lvl5pPr>
            <a:lvl6pPr marL="25146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lnSpc>
                <a:spcPct val="113000"/>
              </a:lnSpc>
            </a:pPr>
            <a:r>
              <a:rPr lang="zh-CN" altLang="en-US" sz="1200">
                <a:solidFill>
                  <a:srgbClr val="595959"/>
                </a:solidFill>
                <a:sym typeface="微软雅黑" pitchFamily="34" charset="-122"/>
              </a:rPr>
              <a:t>在此录入上述图表的描述说明，在此录入上述图表的描述说明。</a:t>
            </a:r>
          </a:p>
        </p:txBody>
      </p:sp>
      <p:sp>
        <p:nvSpPr>
          <p:cNvPr id="126" name="文本框 92"/>
          <p:cNvSpPr txBox="1"/>
          <p:nvPr/>
        </p:nvSpPr>
        <p:spPr>
          <a:xfrm>
            <a:off x="1919288" y="2192338"/>
            <a:ext cx="850900" cy="292100"/>
          </a:xfrm>
          <a:prstGeom prst="rect">
            <a:avLst/>
          </a:prstGeom>
          <a:noFill/>
        </p:spPr>
        <p:txBody>
          <a:bodyPr wrap="none">
            <a:spAutoFit/>
          </a:bodyPr>
          <a:lstStyle/>
          <a:p>
            <a:pPr algn="l" defTabSz="914332" eaLnBrk="1" fontAlgn="auto" hangingPunct="1">
              <a:spcBef>
                <a:spcPts val="0"/>
              </a:spcBef>
              <a:spcAft>
                <a:spcPts val="0"/>
              </a:spcAft>
              <a:defRPr/>
            </a:pPr>
            <a:r>
              <a:rPr lang="zh-CN" altLang="en-US" sz="1300" b="1" kern="0" dirty="0">
                <a:solidFill>
                  <a:prstClr val="black">
                    <a:lumMod val="65000"/>
                    <a:lumOff val="35000"/>
                  </a:prstClr>
                </a:solidFill>
              </a:rPr>
              <a:t>添加标题</a:t>
            </a:r>
          </a:p>
        </p:txBody>
      </p:sp>
      <p:sp>
        <p:nvSpPr>
          <p:cNvPr id="127" name="文本框 93"/>
          <p:cNvSpPr txBox="1">
            <a:spLocks noChangeArrowheads="1"/>
          </p:cNvSpPr>
          <p:nvPr/>
        </p:nvSpPr>
        <p:spPr bwMode="auto">
          <a:xfrm>
            <a:off x="879475" y="1412875"/>
            <a:ext cx="21701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chemeClr val="tx1"/>
                </a:solidFill>
                <a:latin typeface="微软雅黑" pitchFamily="34" charset="-122"/>
                <a:ea typeface="微软雅黑" pitchFamily="34" charset="-122"/>
              </a:defRPr>
            </a:lvl1pPr>
            <a:lvl2pPr marL="742950" indent="-285750" defTabSz="912813">
              <a:defRPr sz="1400">
                <a:solidFill>
                  <a:schemeClr val="tx1"/>
                </a:solidFill>
                <a:latin typeface="微软雅黑" pitchFamily="34" charset="-122"/>
                <a:ea typeface="微软雅黑" pitchFamily="34" charset="-122"/>
              </a:defRPr>
            </a:lvl2pPr>
            <a:lvl3pPr marL="1143000" indent="-228600" defTabSz="912813">
              <a:defRPr sz="1400">
                <a:solidFill>
                  <a:schemeClr val="tx1"/>
                </a:solidFill>
                <a:latin typeface="微软雅黑" pitchFamily="34" charset="-122"/>
                <a:ea typeface="微软雅黑" pitchFamily="34" charset="-122"/>
              </a:defRPr>
            </a:lvl3pPr>
            <a:lvl4pPr marL="1600200" indent="-228600" defTabSz="912813">
              <a:defRPr sz="1400">
                <a:solidFill>
                  <a:schemeClr val="tx1"/>
                </a:solidFill>
                <a:latin typeface="微软雅黑" pitchFamily="34" charset="-122"/>
                <a:ea typeface="微软雅黑" pitchFamily="34" charset="-122"/>
              </a:defRPr>
            </a:lvl4pPr>
            <a:lvl5pPr marL="2057400" indent="-228600" defTabSz="912813">
              <a:defRPr sz="1400">
                <a:solidFill>
                  <a:schemeClr val="tx1"/>
                </a:solidFill>
                <a:latin typeface="微软雅黑" pitchFamily="34" charset="-122"/>
                <a:ea typeface="微软雅黑" pitchFamily="34" charset="-122"/>
              </a:defRPr>
            </a:lvl5pPr>
            <a:lvl6pPr marL="25146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912813"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lnSpc>
                <a:spcPct val="113000"/>
              </a:lnSpc>
            </a:pPr>
            <a:r>
              <a:rPr lang="zh-CN" altLang="en-US" sz="1200">
                <a:solidFill>
                  <a:srgbClr val="595959"/>
                </a:solidFill>
                <a:sym typeface="微软雅黑" pitchFamily="34" charset="-122"/>
              </a:rPr>
              <a:t>在此录入上述图表的描述说明，在此录入上述图表的描述说明。</a:t>
            </a:r>
            <a:endParaRPr lang="zh-CN" altLang="en-US" sz="1200">
              <a:solidFill>
                <a:srgbClr val="595959"/>
              </a:solidFill>
            </a:endParaRPr>
          </a:p>
        </p:txBody>
      </p:sp>
      <p:sp>
        <p:nvSpPr>
          <p:cNvPr id="128" name="文本框 94"/>
          <p:cNvSpPr txBox="1"/>
          <p:nvPr/>
        </p:nvSpPr>
        <p:spPr>
          <a:xfrm>
            <a:off x="1838325" y="1060450"/>
            <a:ext cx="850900" cy="292100"/>
          </a:xfrm>
          <a:prstGeom prst="rect">
            <a:avLst/>
          </a:prstGeom>
          <a:noFill/>
        </p:spPr>
        <p:txBody>
          <a:bodyPr wrap="none">
            <a:spAutoFit/>
          </a:bodyPr>
          <a:lstStyle/>
          <a:p>
            <a:pPr algn="l" defTabSz="914332" eaLnBrk="1" fontAlgn="auto" hangingPunct="1">
              <a:spcBef>
                <a:spcPts val="0"/>
              </a:spcBef>
              <a:spcAft>
                <a:spcPts val="0"/>
              </a:spcAft>
              <a:buFontTx/>
              <a:buNone/>
              <a:defRPr/>
            </a:pPr>
            <a:r>
              <a:rPr lang="zh-CN" altLang="en-US" sz="1300" b="1" kern="0" dirty="0">
                <a:solidFill>
                  <a:prstClr val="black">
                    <a:lumMod val="65000"/>
                    <a:lumOff val="35000"/>
                  </a:prstClr>
                </a:solidFill>
              </a:rPr>
              <a:t>添加标题</a:t>
            </a:r>
          </a:p>
        </p:txBody>
      </p:sp>
    </p:spTree>
  </p:cSld>
  <p:clrMapOvr>
    <a:masterClrMapping/>
  </p:clrMapOvr>
  <p:transition spd="med" advTm="844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 by="(-#ppt_w*2)" calcmode="lin" valueType="num">
                                      <p:cBhvr rctx="PPT">
                                        <p:cTn id="7" dur="250" autoRev="1" fill="hold">
                                          <p:stCondLst>
                                            <p:cond delay="0"/>
                                          </p:stCondLst>
                                        </p:cTn>
                                        <p:tgtEl>
                                          <p:spTgt spid="6146"/>
                                        </p:tgtEl>
                                        <p:attrNameLst>
                                          <p:attrName>ppt_w</p:attrName>
                                        </p:attrNameLst>
                                      </p:cBhvr>
                                    </p:anim>
                                    <p:anim by="(#ppt_w*0.50)" calcmode="lin" valueType="num">
                                      <p:cBhvr>
                                        <p:cTn id="8" dur="250" decel="50000" autoRev="1" fill="hold">
                                          <p:stCondLst>
                                            <p:cond delay="0"/>
                                          </p:stCondLst>
                                        </p:cTn>
                                        <p:tgtEl>
                                          <p:spTgt spid="6146"/>
                                        </p:tgtEl>
                                        <p:attrNameLst>
                                          <p:attrName>ppt_x</p:attrName>
                                        </p:attrNameLst>
                                      </p:cBhvr>
                                    </p:anim>
                                    <p:anim from="(-#ppt_h/2)" to="(#ppt_y)" calcmode="lin" valueType="num">
                                      <p:cBhvr>
                                        <p:cTn id="9" dur="500" fill="hold">
                                          <p:stCondLst>
                                            <p:cond delay="0"/>
                                          </p:stCondLst>
                                        </p:cTn>
                                        <p:tgtEl>
                                          <p:spTgt spid="6146"/>
                                        </p:tgtEl>
                                        <p:attrNameLst>
                                          <p:attrName>ppt_y</p:attrName>
                                        </p:attrNameLst>
                                      </p:cBhvr>
                                    </p:anim>
                                    <p:animRot by="21600000">
                                      <p:cBhvr>
                                        <p:cTn id="10" dur="500" fill="hold">
                                          <p:stCondLst>
                                            <p:cond delay="0"/>
                                          </p:stCondLst>
                                        </p:cTn>
                                        <p:tgtEl>
                                          <p:spTgt spid="6146"/>
                                        </p:tgtEl>
                                        <p:attrNameLst>
                                          <p:attrName>r</p:attrName>
                                        </p:attrNameLst>
                                      </p:cBhvr>
                                    </p:animRot>
                                  </p:childTnLst>
                                </p:cTn>
                              </p:par>
                            </p:childTnLst>
                          </p:cTn>
                        </p:par>
                        <p:par>
                          <p:cTn id="11" fill="hold" nodeType="afterGroup">
                            <p:stCondLst>
                              <p:cond delay="900"/>
                            </p:stCondLst>
                            <p:childTnLst>
                              <p:par>
                                <p:cTn id="12" presetID="12" presetClass="entr" presetSubtype="4"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slide(fromBottom)">
                                      <p:cBhvr>
                                        <p:cTn id="14" dur="500"/>
                                        <p:tgtEl>
                                          <p:spTgt spid="23"/>
                                        </p:tgtEl>
                                      </p:cBhvr>
                                    </p:animEffect>
                                  </p:childTnLst>
                                </p:cTn>
                              </p:par>
                              <p:par>
                                <p:cTn id="15" presetID="12" presetClass="entr" presetSubtype="4" fill="hold"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slide(fromBottom)">
                                      <p:cBhvr>
                                        <p:cTn id="17" dur="500"/>
                                        <p:tgtEl>
                                          <p:spTgt spid="18"/>
                                        </p:tgtEl>
                                      </p:cBhvr>
                                    </p:animEffect>
                                  </p:childTnLst>
                                </p:cTn>
                              </p:par>
                              <p:par>
                                <p:cTn id="18" presetID="12" presetClass="entr" presetSubtype="4"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500"/>
                                        <p:tgtEl>
                                          <p:spTgt spid="13"/>
                                        </p:tgtEl>
                                      </p:cBhvr>
                                    </p:animEffect>
                                  </p:childTnLst>
                                </p:cTn>
                              </p:par>
                              <p:par>
                                <p:cTn id="21" presetID="12" presetClass="entr" presetSubtype="4" fill="hold" nodeType="withEffect">
                                  <p:stCondLst>
                                    <p:cond delay="500"/>
                                  </p:stCondLst>
                                  <p:childTnLst>
                                    <p:set>
                                      <p:cBhvr>
                                        <p:cTn id="22" dur="1" fill="hold">
                                          <p:stCondLst>
                                            <p:cond delay="0"/>
                                          </p:stCondLst>
                                        </p:cTn>
                                        <p:tgtEl>
                                          <p:spTgt spid="28"/>
                                        </p:tgtEl>
                                        <p:attrNameLst>
                                          <p:attrName>style.visibility</p:attrName>
                                        </p:attrNameLst>
                                      </p:cBhvr>
                                      <p:to>
                                        <p:strVal val="visible"/>
                                      </p:to>
                                    </p:set>
                                    <p:animEffect transition="in" filter="slide(fromBottom)">
                                      <p:cBhvr>
                                        <p:cTn id="23" dur="500"/>
                                        <p:tgtEl>
                                          <p:spTgt spid="28"/>
                                        </p:tgtEl>
                                      </p:cBhvr>
                                    </p:animEffect>
                                  </p:childTnLst>
                                </p:cTn>
                              </p:par>
                            </p:childTnLst>
                          </p:cTn>
                        </p:par>
                        <p:par>
                          <p:cTn id="24" fill="hold" nodeType="afterGroup">
                            <p:stCondLst>
                              <p:cond delay="1900"/>
                            </p:stCondLst>
                            <p:childTnLst>
                              <p:par>
                                <p:cTn id="25" presetID="22" presetClass="entr" presetSubtype="4"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down)">
                                      <p:cBhvr>
                                        <p:cTn id="27" dur="1000"/>
                                        <p:tgtEl>
                                          <p:spTgt spid="86"/>
                                        </p:tgtEl>
                                      </p:cBhvr>
                                    </p:animEffect>
                                  </p:childTnLst>
                                </p:cTn>
                              </p:par>
                            </p:childTnLst>
                          </p:cTn>
                        </p:par>
                        <p:par>
                          <p:cTn id="28" fill="hold" nodeType="afterGroup">
                            <p:stCondLst>
                              <p:cond delay="2900"/>
                            </p:stCondLst>
                            <p:childTnLst>
                              <p:par>
                                <p:cTn id="29" presetID="23" presetClass="entr" presetSubtype="16" fill="hold" nodeType="after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500" fill="hold"/>
                                        <p:tgtEl>
                                          <p:spTgt spid="95"/>
                                        </p:tgtEl>
                                        <p:attrNameLst>
                                          <p:attrName>ppt_w</p:attrName>
                                        </p:attrNameLst>
                                      </p:cBhvr>
                                      <p:tavLst>
                                        <p:tav tm="0">
                                          <p:val>
                                            <p:fltVal val="0"/>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400"/>
                            </p:stCondLst>
                            <p:childTnLst>
                              <p:par>
                                <p:cTn id="34" presetID="23" presetClass="entr" presetSubtype="16" fill="hold" nodeType="afterEffect">
                                  <p:stCondLst>
                                    <p:cond delay="0"/>
                                  </p:stCondLst>
                                  <p:childTnLst>
                                    <p:set>
                                      <p:cBhvr>
                                        <p:cTn id="35" dur="1" fill="hold">
                                          <p:stCondLst>
                                            <p:cond delay="0"/>
                                          </p:stCondLst>
                                        </p:cTn>
                                        <p:tgtEl>
                                          <p:spTgt spid="102"/>
                                        </p:tgtEl>
                                        <p:attrNameLst>
                                          <p:attrName>style.visibility</p:attrName>
                                        </p:attrNameLst>
                                      </p:cBhvr>
                                      <p:to>
                                        <p:strVal val="visible"/>
                                      </p:to>
                                    </p:set>
                                    <p:anim calcmode="lin" valueType="num">
                                      <p:cBhvr>
                                        <p:cTn id="36" dur="500" fill="hold"/>
                                        <p:tgtEl>
                                          <p:spTgt spid="102"/>
                                        </p:tgtEl>
                                        <p:attrNameLst>
                                          <p:attrName>ppt_w</p:attrName>
                                        </p:attrNameLst>
                                      </p:cBhvr>
                                      <p:tavLst>
                                        <p:tav tm="0">
                                          <p:val>
                                            <p:fltVal val="0"/>
                                          </p:val>
                                        </p:tav>
                                        <p:tav tm="100000">
                                          <p:val>
                                            <p:strVal val="#ppt_w"/>
                                          </p:val>
                                        </p:tav>
                                      </p:tavLst>
                                    </p:anim>
                                    <p:anim calcmode="lin" valueType="num">
                                      <p:cBhvr>
                                        <p:cTn id="37" dur="500" fill="hold"/>
                                        <p:tgtEl>
                                          <p:spTgt spid="102"/>
                                        </p:tgtEl>
                                        <p:attrNameLst>
                                          <p:attrName>ppt_h</p:attrName>
                                        </p:attrNameLst>
                                      </p:cBhvr>
                                      <p:tavLst>
                                        <p:tav tm="0">
                                          <p:val>
                                            <p:fltVal val="0"/>
                                          </p:val>
                                        </p:tav>
                                        <p:tav tm="100000">
                                          <p:val>
                                            <p:strVal val="#ppt_h"/>
                                          </p:val>
                                        </p:tav>
                                      </p:tavLst>
                                    </p:anim>
                                  </p:childTnLst>
                                </p:cTn>
                              </p:par>
                            </p:childTnLst>
                          </p:cTn>
                        </p:par>
                        <p:par>
                          <p:cTn id="38" fill="hold" nodeType="afterGroup">
                            <p:stCondLst>
                              <p:cond delay="3900"/>
                            </p:stCondLst>
                            <p:childTnLst>
                              <p:par>
                                <p:cTn id="39" presetID="23" presetClass="entr" presetSubtype="16" fill="hold" nodeType="after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childTnLst>
                                </p:cTn>
                              </p:par>
                            </p:childTnLst>
                          </p:cTn>
                        </p:par>
                        <p:par>
                          <p:cTn id="43" fill="hold" nodeType="afterGroup">
                            <p:stCondLst>
                              <p:cond delay="4400"/>
                            </p:stCondLst>
                            <p:childTnLst>
                              <p:par>
                                <p:cTn id="44" presetID="2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4900"/>
                            </p:stCondLst>
                            <p:childTnLst>
                              <p:par>
                                <p:cTn id="49" presetID="23" presetClass="entr" presetSubtype="16" fill="hold" nodeType="afterEffect">
                                  <p:stCondLst>
                                    <p:cond delay="0"/>
                                  </p:stCondLst>
                                  <p:childTnLst>
                                    <p:set>
                                      <p:cBhvr>
                                        <p:cTn id="50" dur="1" fill="hold">
                                          <p:stCondLst>
                                            <p:cond delay="0"/>
                                          </p:stCondLst>
                                        </p:cTn>
                                        <p:tgtEl>
                                          <p:spTgt spid="92"/>
                                        </p:tgtEl>
                                        <p:attrNameLst>
                                          <p:attrName>style.visibility</p:attrName>
                                        </p:attrNameLst>
                                      </p:cBhvr>
                                      <p:to>
                                        <p:strVal val="visible"/>
                                      </p:to>
                                    </p:set>
                                    <p:anim calcmode="lin" valueType="num">
                                      <p:cBhvr>
                                        <p:cTn id="51" dur="500" fill="hold"/>
                                        <p:tgtEl>
                                          <p:spTgt spid="92"/>
                                        </p:tgtEl>
                                        <p:attrNameLst>
                                          <p:attrName>ppt_w</p:attrName>
                                        </p:attrNameLst>
                                      </p:cBhvr>
                                      <p:tavLst>
                                        <p:tav tm="0">
                                          <p:val>
                                            <p:fltVal val="0"/>
                                          </p:val>
                                        </p:tav>
                                        <p:tav tm="100000">
                                          <p:val>
                                            <p:strVal val="#ppt_w"/>
                                          </p:val>
                                        </p:tav>
                                      </p:tavLst>
                                    </p:anim>
                                    <p:anim calcmode="lin" valueType="num">
                                      <p:cBhvr>
                                        <p:cTn id="52" dur="500" fill="hold"/>
                                        <p:tgtEl>
                                          <p:spTgt spid="92"/>
                                        </p:tgtEl>
                                        <p:attrNameLst>
                                          <p:attrName>ppt_h</p:attrName>
                                        </p:attrNameLst>
                                      </p:cBhvr>
                                      <p:tavLst>
                                        <p:tav tm="0">
                                          <p:val>
                                            <p:fltVal val="0"/>
                                          </p:val>
                                        </p:tav>
                                        <p:tav tm="100000">
                                          <p:val>
                                            <p:strVal val="#ppt_h"/>
                                          </p:val>
                                        </p:tav>
                                      </p:tavLst>
                                    </p:anim>
                                  </p:childTnLst>
                                </p:cTn>
                              </p:par>
                            </p:childTnLst>
                          </p:cTn>
                        </p:par>
                        <p:par>
                          <p:cTn id="53" fill="hold" nodeType="afterGroup">
                            <p:stCondLst>
                              <p:cond delay="5400"/>
                            </p:stCondLst>
                            <p:childTnLst>
                              <p:par>
                                <p:cTn id="54" presetID="12" presetClass="entr" presetSubtype="8" fill="hold" grpId="0" nodeType="afterEffect">
                                  <p:stCondLst>
                                    <p:cond delay="250"/>
                                  </p:stCondLst>
                                  <p:childTnLst>
                                    <p:set>
                                      <p:cBhvr>
                                        <p:cTn id="55" dur="1" fill="hold">
                                          <p:stCondLst>
                                            <p:cond delay="0"/>
                                          </p:stCondLst>
                                        </p:cTn>
                                        <p:tgtEl>
                                          <p:spTgt spid="122"/>
                                        </p:tgtEl>
                                        <p:attrNameLst>
                                          <p:attrName>style.visibility</p:attrName>
                                        </p:attrNameLst>
                                      </p:cBhvr>
                                      <p:to>
                                        <p:strVal val="visible"/>
                                      </p:to>
                                    </p:set>
                                    <p:animEffect transition="in" filter="slide(fromLeft)">
                                      <p:cBhvr>
                                        <p:cTn id="56" dur="500"/>
                                        <p:tgtEl>
                                          <p:spTgt spid="122"/>
                                        </p:tgtEl>
                                      </p:cBhvr>
                                    </p:animEffect>
                                  </p:childTnLst>
                                </p:cTn>
                              </p:par>
                              <p:par>
                                <p:cTn id="57" presetID="12" presetClass="entr" presetSubtype="8" fill="hold" grpId="0" nodeType="withEffect">
                                  <p:stCondLst>
                                    <p:cond delay="250"/>
                                  </p:stCondLst>
                                  <p:childTnLst>
                                    <p:set>
                                      <p:cBhvr>
                                        <p:cTn id="58" dur="1" fill="hold">
                                          <p:stCondLst>
                                            <p:cond delay="0"/>
                                          </p:stCondLst>
                                        </p:cTn>
                                        <p:tgtEl>
                                          <p:spTgt spid="121"/>
                                        </p:tgtEl>
                                        <p:attrNameLst>
                                          <p:attrName>style.visibility</p:attrName>
                                        </p:attrNameLst>
                                      </p:cBhvr>
                                      <p:to>
                                        <p:strVal val="visible"/>
                                      </p:to>
                                    </p:set>
                                    <p:animEffect transition="in" filter="slide(fromLeft)">
                                      <p:cBhvr>
                                        <p:cTn id="59" dur="500"/>
                                        <p:tgtEl>
                                          <p:spTgt spid="121"/>
                                        </p:tgtEl>
                                      </p:cBhvr>
                                    </p:animEffect>
                                  </p:childTnLst>
                                </p:cTn>
                              </p:par>
                            </p:childTnLst>
                          </p:cTn>
                        </p:par>
                        <p:par>
                          <p:cTn id="60" fill="hold" nodeType="afterGroup">
                            <p:stCondLst>
                              <p:cond delay="6150"/>
                            </p:stCondLst>
                            <p:childTnLst>
                              <p:par>
                                <p:cTn id="61" presetID="12" presetClass="entr" presetSubtype="2" fill="hold" grpId="0" nodeType="afterEffect">
                                  <p:stCondLst>
                                    <p:cond delay="0"/>
                                  </p:stCondLst>
                                  <p:childTnLst>
                                    <p:set>
                                      <p:cBhvr>
                                        <p:cTn id="62" dur="1" fill="hold">
                                          <p:stCondLst>
                                            <p:cond delay="0"/>
                                          </p:stCondLst>
                                        </p:cTn>
                                        <p:tgtEl>
                                          <p:spTgt spid="128"/>
                                        </p:tgtEl>
                                        <p:attrNameLst>
                                          <p:attrName>style.visibility</p:attrName>
                                        </p:attrNameLst>
                                      </p:cBhvr>
                                      <p:to>
                                        <p:strVal val="visible"/>
                                      </p:to>
                                    </p:set>
                                    <p:anim calcmode="lin" valueType="num">
                                      <p:cBhvr additive="base">
                                        <p:cTn id="63" dur="500"/>
                                        <p:tgtEl>
                                          <p:spTgt spid="128"/>
                                        </p:tgtEl>
                                        <p:attrNameLst>
                                          <p:attrName>ppt_x</p:attrName>
                                        </p:attrNameLst>
                                      </p:cBhvr>
                                      <p:tavLst>
                                        <p:tav tm="0">
                                          <p:val>
                                            <p:strVal val="#ppt_x+#ppt_w*1.125000"/>
                                          </p:val>
                                        </p:tav>
                                        <p:tav tm="100000">
                                          <p:val>
                                            <p:strVal val="#ppt_x"/>
                                          </p:val>
                                        </p:tav>
                                      </p:tavLst>
                                    </p:anim>
                                    <p:animEffect transition="in" filter="wipe(left)">
                                      <p:cBhvr>
                                        <p:cTn id="64" dur="500"/>
                                        <p:tgtEl>
                                          <p:spTgt spid="128"/>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additive="base">
                                        <p:cTn id="67" dur="500"/>
                                        <p:tgtEl>
                                          <p:spTgt spid="127"/>
                                        </p:tgtEl>
                                        <p:attrNameLst>
                                          <p:attrName>ppt_x</p:attrName>
                                        </p:attrNameLst>
                                      </p:cBhvr>
                                      <p:tavLst>
                                        <p:tav tm="0">
                                          <p:val>
                                            <p:strVal val="#ppt_x+#ppt_w*1.125000"/>
                                          </p:val>
                                        </p:tav>
                                        <p:tav tm="100000">
                                          <p:val>
                                            <p:strVal val="#ppt_x"/>
                                          </p:val>
                                        </p:tav>
                                      </p:tavLst>
                                    </p:anim>
                                    <p:animEffect transition="in" filter="wipe(left)">
                                      <p:cBhvr>
                                        <p:cTn id="68" dur="500"/>
                                        <p:tgtEl>
                                          <p:spTgt spid="127"/>
                                        </p:tgtEl>
                                      </p:cBhvr>
                                    </p:animEffect>
                                  </p:childTnLst>
                                </p:cTn>
                              </p:par>
                            </p:childTnLst>
                          </p:cTn>
                        </p:par>
                        <p:par>
                          <p:cTn id="69" fill="hold" nodeType="afterGroup">
                            <p:stCondLst>
                              <p:cond delay="6650"/>
                            </p:stCondLst>
                            <p:childTnLst>
                              <p:par>
                                <p:cTn id="70" presetID="12" presetClass="entr" presetSubtype="8" fill="hold" grpId="0" nodeType="afterEffect">
                                  <p:stCondLst>
                                    <p:cond delay="0"/>
                                  </p:stCondLst>
                                  <p:childTnLst>
                                    <p:set>
                                      <p:cBhvr>
                                        <p:cTn id="71" dur="1" fill="hold">
                                          <p:stCondLst>
                                            <p:cond delay="0"/>
                                          </p:stCondLst>
                                        </p:cTn>
                                        <p:tgtEl>
                                          <p:spTgt spid="124"/>
                                        </p:tgtEl>
                                        <p:attrNameLst>
                                          <p:attrName>style.visibility</p:attrName>
                                        </p:attrNameLst>
                                      </p:cBhvr>
                                      <p:to>
                                        <p:strVal val="visible"/>
                                      </p:to>
                                    </p:set>
                                    <p:anim calcmode="lin" valueType="num">
                                      <p:cBhvr additive="base">
                                        <p:cTn id="72" dur="500"/>
                                        <p:tgtEl>
                                          <p:spTgt spid="124"/>
                                        </p:tgtEl>
                                        <p:attrNameLst>
                                          <p:attrName>ppt_x</p:attrName>
                                        </p:attrNameLst>
                                      </p:cBhvr>
                                      <p:tavLst>
                                        <p:tav tm="0">
                                          <p:val>
                                            <p:strVal val="#ppt_x-#ppt_w*1.125000"/>
                                          </p:val>
                                        </p:tav>
                                        <p:tav tm="100000">
                                          <p:val>
                                            <p:strVal val="#ppt_x"/>
                                          </p:val>
                                        </p:tav>
                                      </p:tavLst>
                                    </p:anim>
                                    <p:animEffect transition="in" filter="wipe(right)">
                                      <p:cBhvr>
                                        <p:cTn id="73" dur="500"/>
                                        <p:tgtEl>
                                          <p:spTgt spid="124"/>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23"/>
                                        </p:tgtEl>
                                        <p:attrNameLst>
                                          <p:attrName>style.visibility</p:attrName>
                                        </p:attrNameLst>
                                      </p:cBhvr>
                                      <p:to>
                                        <p:strVal val="visible"/>
                                      </p:to>
                                    </p:set>
                                    <p:anim calcmode="lin" valueType="num">
                                      <p:cBhvr additive="base">
                                        <p:cTn id="76" dur="500"/>
                                        <p:tgtEl>
                                          <p:spTgt spid="123"/>
                                        </p:tgtEl>
                                        <p:attrNameLst>
                                          <p:attrName>ppt_x</p:attrName>
                                        </p:attrNameLst>
                                      </p:cBhvr>
                                      <p:tavLst>
                                        <p:tav tm="0">
                                          <p:val>
                                            <p:strVal val="#ppt_x-#ppt_w*1.125000"/>
                                          </p:val>
                                        </p:tav>
                                        <p:tav tm="100000">
                                          <p:val>
                                            <p:strVal val="#ppt_x"/>
                                          </p:val>
                                        </p:tav>
                                      </p:tavLst>
                                    </p:anim>
                                    <p:animEffect transition="in" filter="wipe(right)">
                                      <p:cBhvr>
                                        <p:cTn id="77" dur="500"/>
                                        <p:tgtEl>
                                          <p:spTgt spid="123"/>
                                        </p:tgtEl>
                                      </p:cBhvr>
                                    </p:animEffect>
                                  </p:childTnLst>
                                </p:cTn>
                              </p:par>
                            </p:childTnLst>
                          </p:cTn>
                        </p:par>
                        <p:par>
                          <p:cTn id="78" fill="hold" nodeType="afterGroup">
                            <p:stCondLst>
                              <p:cond delay="7150"/>
                            </p:stCondLst>
                            <p:childTnLst>
                              <p:par>
                                <p:cTn id="79" presetID="12" presetClass="entr" presetSubtype="2" fill="hold" grpId="0" nodeType="afterEffect">
                                  <p:stCondLst>
                                    <p:cond delay="0"/>
                                  </p:stCondLst>
                                  <p:childTnLst>
                                    <p:set>
                                      <p:cBhvr>
                                        <p:cTn id="80" dur="1" fill="hold">
                                          <p:stCondLst>
                                            <p:cond delay="0"/>
                                          </p:stCondLst>
                                        </p:cTn>
                                        <p:tgtEl>
                                          <p:spTgt spid="126"/>
                                        </p:tgtEl>
                                        <p:attrNameLst>
                                          <p:attrName>style.visibility</p:attrName>
                                        </p:attrNameLst>
                                      </p:cBhvr>
                                      <p:to>
                                        <p:strVal val="visible"/>
                                      </p:to>
                                    </p:set>
                                    <p:anim calcmode="lin" valueType="num">
                                      <p:cBhvr additive="base">
                                        <p:cTn id="81" dur="500"/>
                                        <p:tgtEl>
                                          <p:spTgt spid="126"/>
                                        </p:tgtEl>
                                        <p:attrNameLst>
                                          <p:attrName>ppt_x</p:attrName>
                                        </p:attrNameLst>
                                      </p:cBhvr>
                                      <p:tavLst>
                                        <p:tav tm="0">
                                          <p:val>
                                            <p:strVal val="#ppt_x+#ppt_w*1.125000"/>
                                          </p:val>
                                        </p:tav>
                                        <p:tav tm="100000">
                                          <p:val>
                                            <p:strVal val="#ppt_x"/>
                                          </p:val>
                                        </p:tav>
                                      </p:tavLst>
                                    </p:anim>
                                    <p:animEffect transition="in" filter="wipe(left)">
                                      <p:cBhvr>
                                        <p:cTn id="82" dur="500"/>
                                        <p:tgtEl>
                                          <p:spTgt spid="126"/>
                                        </p:tgtEl>
                                      </p:cBhvr>
                                    </p:animEffect>
                                  </p:childTnLst>
                                </p:cTn>
                              </p:par>
                              <p:par>
                                <p:cTn id="83" presetID="12" presetClass="entr" presetSubtype="2" fill="hold" grpId="0" nodeType="withEffect">
                                  <p:stCondLst>
                                    <p:cond delay="0"/>
                                  </p:stCondLst>
                                  <p:childTnLst>
                                    <p:set>
                                      <p:cBhvr>
                                        <p:cTn id="84" dur="1" fill="hold">
                                          <p:stCondLst>
                                            <p:cond delay="0"/>
                                          </p:stCondLst>
                                        </p:cTn>
                                        <p:tgtEl>
                                          <p:spTgt spid="125"/>
                                        </p:tgtEl>
                                        <p:attrNameLst>
                                          <p:attrName>style.visibility</p:attrName>
                                        </p:attrNameLst>
                                      </p:cBhvr>
                                      <p:to>
                                        <p:strVal val="visible"/>
                                      </p:to>
                                    </p:set>
                                    <p:anim calcmode="lin" valueType="num">
                                      <p:cBhvr additive="base">
                                        <p:cTn id="85" dur="500"/>
                                        <p:tgtEl>
                                          <p:spTgt spid="125"/>
                                        </p:tgtEl>
                                        <p:attrNameLst>
                                          <p:attrName>ppt_x</p:attrName>
                                        </p:attrNameLst>
                                      </p:cBhvr>
                                      <p:tavLst>
                                        <p:tav tm="0">
                                          <p:val>
                                            <p:strVal val="#ppt_x+#ppt_w*1.125000"/>
                                          </p:val>
                                        </p:tav>
                                        <p:tav tm="100000">
                                          <p:val>
                                            <p:strVal val="#ppt_x"/>
                                          </p:val>
                                        </p:tav>
                                      </p:tavLst>
                                    </p:anim>
                                    <p:animEffect transition="in" filter="wipe(left)">
                                      <p:cBhvr>
                                        <p:cTn id="8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121" grpId="0"/>
      <p:bldP spid="122" grpId="0"/>
      <p:bldP spid="123" grpId="0"/>
      <p:bldP spid="124" grpId="0"/>
      <p:bldP spid="125" grpId="0"/>
      <p:bldP spid="126" grpId="0"/>
      <p:bldP spid="127" grpId="0"/>
      <p:bldP spid="1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794" name="Group 18"/>
          <p:cNvGrpSpPr>
            <a:grpSpLocks/>
          </p:cNvGrpSpPr>
          <p:nvPr/>
        </p:nvGrpSpPr>
        <p:grpSpPr bwMode="auto">
          <a:xfrm>
            <a:off x="2973388" y="1752600"/>
            <a:ext cx="2524125" cy="2514600"/>
            <a:chOff x="0" y="0"/>
            <a:chExt cx="2501" cy="2555"/>
          </a:xfrm>
        </p:grpSpPr>
        <p:sp>
          <p:nvSpPr>
            <p:cNvPr id="32799" name="AutoShape 19"/>
            <p:cNvSpPr>
              <a:spLocks/>
            </p:cNvSpPr>
            <p:nvPr/>
          </p:nvSpPr>
          <p:spPr bwMode="auto">
            <a:xfrm flipV="1">
              <a:off x="0" y="59"/>
              <a:ext cx="2496" cy="2496"/>
            </a:xfrm>
            <a:custGeom>
              <a:avLst/>
              <a:gdLst>
                <a:gd name="T0" fmla="*/ 8 w 21600"/>
                <a:gd name="T1" fmla="*/ 17 h 21600"/>
                <a:gd name="T2" fmla="*/ 17 w 21600"/>
                <a:gd name="T3" fmla="*/ 8 h 21600"/>
                <a:gd name="T4" fmla="*/ 25 w 21600"/>
                <a:gd name="T5" fmla="*/ 17 h 21600"/>
                <a:gd name="T6" fmla="*/ 33 w 21600"/>
                <a:gd name="T7" fmla="*/ 17 h 21600"/>
                <a:gd name="T8" fmla="*/ 17 w 21600"/>
                <a:gd name="T9" fmla="*/ 0 h 21600"/>
                <a:gd name="T10" fmla="*/ 0 w 21600"/>
                <a:gd name="T11" fmla="*/ 1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77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32800" name="AutoShape 20"/>
            <p:cNvSpPr>
              <a:spLocks/>
            </p:cNvSpPr>
            <p:nvPr/>
          </p:nvSpPr>
          <p:spPr bwMode="auto">
            <a:xfrm>
              <a:off x="5" y="0"/>
              <a:ext cx="2496" cy="2496"/>
            </a:xfrm>
            <a:custGeom>
              <a:avLst/>
              <a:gdLst>
                <a:gd name="T0" fmla="*/ 8 w 21600"/>
                <a:gd name="T1" fmla="*/ 17 h 21600"/>
                <a:gd name="T2" fmla="*/ 17 w 21600"/>
                <a:gd name="T3" fmla="*/ 8 h 21600"/>
                <a:gd name="T4" fmla="*/ 25 w 21600"/>
                <a:gd name="T5" fmla="*/ 17 h 21600"/>
                <a:gd name="T6" fmla="*/ 33 w 21600"/>
                <a:gd name="T7" fmla="*/ 17 h 21600"/>
                <a:gd name="T8" fmla="*/ 17 w 21600"/>
                <a:gd name="T9" fmla="*/ 0 h 21600"/>
                <a:gd name="T10" fmla="*/ 0 w 21600"/>
                <a:gd name="T11" fmla="*/ 1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77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33797" name="AutoShape 17"/>
          <p:cNvSpPr>
            <a:spLocks/>
          </p:cNvSpPr>
          <p:nvPr/>
        </p:nvSpPr>
        <p:spPr bwMode="auto">
          <a:xfrm>
            <a:off x="2744788" y="1506538"/>
            <a:ext cx="3048000" cy="3033712"/>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1708399626 w 21600"/>
              <a:gd name="T11" fmla="*/ 2147483647 h 21600"/>
              <a:gd name="T12" fmla="*/ 2147483647 w 21600"/>
              <a:gd name="T13" fmla="*/ 2147483647 h 21600"/>
              <a:gd name="T14" fmla="*/ 2147483647 w 21600"/>
              <a:gd name="T15" fmla="*/ 2147483647 h 21600"/>
              <a:gd name="T16" fmla="*/ 2147483647 w 21600"/>
              <a:gd name="T17" fmla="*/ 1684470695 h 21600"/>
              <a:gd name="T18" fmla="*/ 1708399626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63 w 21600"/>
              <a:gd name="T31" fmla="*/ 3163 h 21600"/>
              <a:gd name="T32" fmla="*/ 18437 w 21600"/>
              <a:gd name="T33" fmla="*/ 1843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000066">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33798" name="Group 6"/>
          <p:cNvGrpSpPr>
            <a:grpSpLocks/>
          </p:cNvGrpSpPr>
          <p:nvPr/>
        </p:nvGrpSpPr>
        <p:grpSpPr bwMode="auto">
          <a:xfrm>
            <a:off x="3811588" y="1103313"/>
            <a:ext cx="898525" cy="865187"/>
            <a:chOff x="0" y="0"/>
            <a:chExt cx="724" cy="726"/>
          </a:xfrm>
        </p:grpSpPr>
        <p:grpSp>
          <p:nvGrpSpPr>
            <p:cNvPr id="32793" name="Group 7"/>
            <p:cNvGrpSpPr>
              <a:grpSpLocks/>
            </p:cNvGrpSpPr>
            <p:nvPr/>
          </p:nvGrpSpPr>
          <p:grpSpPr bwMode="auto">
            <a:xfrm>
              <a:off x="0" y="0"/>
              <a:ext cx="724" cy="726"/>
              <a:chOff x="0" y="0"/>
              <a:chExt cx="696" cy="698"/>
            </a:xfrm>
          </p:grpSpPr>
          <p:sp>
            <p:nvSpPr>
              <p:cNvPr id="32795" name="Oval 8"/>
              <p:cNvSpPr>
                <a:spLocks noChangeArrowheads="1"/>
              </p:cNvSpPr>
              <p:nvPr/>
            </p:nvSpPr>
            <p:spPr bwMode="auto">
              <a:xfrm>
                <a:off x="0" y="0"/>
                <a:ext cx="696" cy="698"/>
              </a:xfrm>
              <a:prstGeom prst="ellipse">
                <a:avLst/>
              </a:prstGeom>
              <a:gradFill rotWithShape="1">
                <a:gsLst>
                  <a:gs pos="0">
                    <a:srgbClr val="76185E"/>
                  </a:gs>
                  <a:gs pos="100000">
                    <a:srgbClr val="FF33C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6" name="Oval 9"/>
              <p:cNvSpPr>
                <a:spLocks noChangeArrowheads="1"/>
              </p:cNvSpPr>
              <p:nvPr/>
            </p:nvSpPr>
            <p:spPr bwMode="auto">
              <a:xfrm>
                <a:off x="8" y="9"/>
                <a:ext cx="680" cy="680"/>
              </a:xfrm>
              <a:prstGeom prst="ellipse">
                <a:avLst/>
              </a:prstGeom>
              <a:gradFill rotWithShape="1">
                <a:gsLst>
                  <a:gs pos="0">
                    <a:srgbClr val="FF33CC">
                      <a:alpha val="0"/>
                    </a:srgbClr>
                  </a:gs>
                  <a:gs pos="100000">
                    <a:srgbClr val="FFB8ED"/>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7" name="Oval 10"/>
              <p:cNvSpPr>
                <a:spLocks noChangeArrowheads="1"/>
              </p:cNvSpPr>
              <p:nvPr/>
            </p:nvSpPr>
            <p:spPr bwMode="auto">
              <a:xfrm>
                <a:off x="25" y="30"/>
                <a:ext cx="647" cy="636"/>
              </a:xfrm>
              <a:prstGeom prst="ellipse">
                <a:avLst/>
              </a:prstGeom>
              <a:gradFill rotWithShape="1">
                <a:gsLst>
                  <a:gs pos="0">
                    <a:srgbClr val="CA28A2"/>
                  </a:gs>
                  <a:gs pos="100000">
                    <a:srgbClr val="FF33CC">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8" name="Oval 11"/>
              <p:cNvSpPr>
                <a:spLocks noChangeArrowheads="1"/>
              </p:cNvSpPr>
              <p:nvPr/>
            </p:nvSpPr>
            <p:spPr bwMode="auto">
              <a:xfrm>
                <a:off x="61" y="14"/>
                <a:ext cx="576" cy="516"/>
              </a:xfrm>
              <a:prstGeom prst="ellipse">
                <a:avLst/>
              </a:prstGeom>
              <a:gradFill rotWithShape="1">
                <a:gsLst>
                  <a:gs pos="0">
                    <a:srgbClr val="FFFFFF"/>
                  </a:gs>
                  <a:gs pos="100000">
                    <a:srgbClr val="FF33CC">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32794" name="Text Box 26"/>
            <p:cNvSpPr txBox="1">
              <a:spLocks noChangeArrowheads="1"/>
            </p:cNvSpPr>
            <p:nvPr/>
          </p:nvSpPr>
          <p:spPr bwMode="auto">
            <a:xfrm>
              <a:off x="64" y="192"/>
              <a:ext cx="611"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b="1">
                  <a:solidFill>
                    <a:srgbClr val="F8F8F8"/>
                  </a:solidFill>
                  <a:latin typeface="Calibri" pitchFamily="34" charset="0"/>
                  <a:ea typeface="宋体" pitchFamily="2" charset="-122"/>
                </a:rPr>
                <a:t>文字</a:t>
              </a:r>
            </a:p>
          </p:txBody>
        </p:sp>
      </p:grpSp>
      <p:grpSp>
        <p:nvGrpSpPr>
          <p:cNvPr id="33805" name="Group 13"/>
          <p:cNvGrpSpPr>
            <a:grpSpLocks/>
          </p:cNvGrpSpPr>
          <p:nvPr/>
        </p:nvGrpSpPr>
        <p:grpSpPr bwMode="auto">
          <a:xfrm>
            <a:off x="2209800" y="2589213"/>
            <a:ext cx="896938" cy="865187"/>
            <a:chOff x="0" y="0"/>
            <a:chExt cx="724" cy="726"/>
          </a:xfrm>
        </p:grpSpPr>
        <p:grpSp>
          <p:nvGrpSpPr>
            <p:cNvPr id="32787" name="Group 14"/>
            <p:cNvGrpSpPr>
              <a:grpSpLocks/>
            </p:cNvGrpSpPr>
            <p:nvPr/>
          </p:nvGrpSpPr>
          <p:grpSpPr bwMode="auto">
            <a:xfrm>
              <a:off x="0" y="0"/>
              <a:ext cx="724" cy="726"/>
              <a:chOff x="0" y="0"/>
              <a:chExt cx="696" cy="698"/>
            </a:xfrm>
          </p:grpSpPr>
          <p:sp>
            <p:nvSpPr>
              <p:cNvPr id="32789" name="Oval 15"/>
              <p:cNvSpPr>
                <a:spLocks noChangeArrowheads="1"/>
              </p:cNvSpPr>
              <p:nvPr/>
            </p:nvSpPr>
            <p:spPr bwMode="auto">
              <a:xfrm>
                <a:off x="0" y="0"/>
                <a:ext cx="696" cy="698"/>
              </a:xfrm>
              <a:prstGeom prst="ellipse">
                <a:avLst/>
              </a:prstGeom>
              <a:gradFill rotWithShape="1">
                <a:gsLst>
                  <a:gs pos="0">
                    <a:srgbClr val="762F00"/>
                  </a:gs>
                  <a:gs pos="100000">
                    <a:srgbClr val="FF66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0" name="Oval 16"/>
              <p:cNvSpPr>
                <a:spLocks noChangeArrowheads="1"/>
              </p:cNvSpPr>
              <p:nvPr/>
            </p:nvSpPr>
            <p:spPr bwMode="auto">
              <a:xfrm>
                <a:off x="9" y="9"/>
                <a:ext cx="680" cy="680"/>
              </a:xfrm>
              <a:prstGeom prst="ellipse">
                <a:avLst/>
              </a:prstGeom>
              <a:gradFill rotWithShape="1">
                <a:gsLst>
                  <a:gs pos="0">
                    <a:srgbClr val="FF6600">
                      <a:alpha val="0"/>
                    </a:srgbClr>
                  </a:gs>
                  <a:gs pos="100000">
                    <a:srgbClr val="FFCAA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1" name="Oval 17"/>
              <p:cNvSpPr>
                <a:spLocks noChangeArrowheads="1"/>
              </p:cNvSpPr>
              <p:nvPr/>
            </p:nvSpPr>
            <p:spPr bwMode="auto">
              <a:xfrm>
                <a:off x="25" y="31"/>
                <a:ext cx="647" cy="636"/>
              </a:xfrm>
              <a:prstGeom prst="ellipse">
                <a:avLst/>
              </a:prstGeom>
              <a:gradFill rotWithShape="1">
                <a:gsLst>
                  <a:gs pos="0">
                    <a:srgbClr val="CA5100"/>
                  </a:gs>
                  <a:gs pos="100000">
                    <a:srgbClr val="FF660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92" name="Oval 18"/>
              <p:cNvSpPr>
                <a:spLocks noChangeArrowheads="1"/>
              </p:cNvSpPr>
              <p:nvPr/>
            </p:nvSpPr>
            <p:spPr bwMode="auto">
              <a:xfrm>
                <a:off x="61" y="11"/>
                <a:ext cx="576" cy="516"/>
              </a:xfrm>
              <a:prstGeom prst="ellipse">
                <a:avLst/>
              </a:prstGeom>
              <a:gradFill rotWithShape="1">
                <a:gsLst>
                  <a:gs pos="0">
                    <a:srgbClr val="FFFFFF"/>
                  </a:gs>
                  <a:gs pos="100000">
                    <a:srgbClr val="FF660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32788" name="Text Box 32"/>
            <p:cNvSpPr txBox="1">
              <a:spLocks noChangeArrowheads="1"/>
            </p:cNvSpPr>
            <p:nvPr/>
          </p:nvSpPr>
          <p:spPr bwMode="auto">
            <a:xfrm>
              <a:off x="47" y="192"/>
              <a:ext cx="613"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b="1">
                  <a:solidFill>
                    <a:srgbClr val="F8F8F8"/>
                  </a:solidFill>
                  <a:latin typeface="Calibri" pitchFamily="34" charset="0"/>
                  <a:ea typeface="宋体" pitchFamily="2" charset="-122"/>
                </a:rPr>
                <a:t>文字</a:t>
              </a:r>
            </a:p>
          </p:txBody>
        </p:sp>
      </p:grpSp>
      <p:grpSp>
        <p:nvGrpSpPr>
          <p:cNvPr id="33812" name="Group 20"/>
          <p:cNvGrpSpPr>
            <a:grpSpLocks/>
          </p:cNvGrpSpPr>
          <p:nvPr/>
        </p:nvGrpSpPr>
        <p:grpSpPr bwMode="auto">
          <a:xfrm>
            <a:off x="5868988" y="2532063"/>
            <a:ext cx="896937" cy="865187"/>
            <a:chOff x="0" y="0"/>
            <a:chExt cx="724" cy="726"/>
          </a:xfrm>
        </p:grpSpPr>
        <p:grpSp>
          <p:nvGrpSpPr>
            <p:cNvPr id="32781" name="Group 21"/>
            <p:cNvGrpSpPr>
              <a:grpSpLocks/>
            </p:cNvGrpSpPr>
            <p:nvPr/>
          </p:nvGrpSpPr>
          <p:grpSpPr bwMode="auto">
            <a:xfrm>
              <a:off x="0" y="0"/>
              <a:ext cx="724" cy="726"/>
              <a:chOff x="0" y="0"/>
              <a:chExt cx="696" cy="698"/>
            </a:xfrm>
          </p:grpSpPr>
          <p:sp>
            <p:nvSpPr>
              <p:cNvPr id="32783" name="Oval 22"/>
              <p:cNvSpPr>
                <a:spLocks noChangeArrowheads="1"/>
              </p:cNvSpPr>
              <p:nvPr/>
            </p:nvSpPr>
            <p:spPr bwMode="auto">
              <a:xfrm>
                <a:off x="0" y="0"/>
                <a:ext cx="696" cy="698"/>
              </a:xfrm>
              <a:prstGeom prst="ellipse">
                <a:avLst/>
              </a:prstGeom>
              <a:gradFill rotWithShape="1">
                <a:gsLst>
                  <a:gs pos="0">
                    <a:srgbClr val="004776"/>
                  </a:gs>
                  <a:gs pos="100000">
                    <a:srgbClr val="0099FF"/>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84" name="Oval 23"/>
              <p:cNvSpPr>
                <a:spLocks noChangeArrowheads="1"/>
              </p:cNvSpPr>
              <p:nvPr/>
            </p:nvSpPr>
            <p:spPr bwMode="auto">
              <a:xfrm>
                <a:off x="8" y="9"/>
                <a:ext cx="680" cy="680"/>
              </a:xfrm>
              <a:prstGeom prst="ellipse">
                <a:avLst/>
              </a:prstGeom>
              <a:gradFill rotWithShape="1">
                <a:gsLst>
                  <a:gs pos="0">
                    <a:srgbClr val="0099FF">
                      <a:alpha val="0"/>
                    </a:srgbClr>
                  </a:gs>
                  <a:gs pos="100000">
                    <a:srgbClr val="A6DBFF"/>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85" name="Oval 24"/>
              <p:cNvSpPr>
                <a:spLocks noChangeArrowheads="1"/>
              </p:cNvSpPr>
              <p:nvPr/>
            </p:nvSpPr>
            <p:spPr bwMode="auto">
              <a:xfrm>
                <a:off x="25" y="31"/>
                <a:ext cx="647" cy="636"/>
              </a:xfrm>
              <a:prstGeom prst="ellipse">
                <a:avLst/>
              </a:prstGeom>
              <a:gradFill rotWithShape="1">
                <a:gsLst>
                  <a:gs pos="0">
                    <a:srgbClr val="0079CA"/>
                  </a:gs>
                  <a:gs pos="100000">
                    <a:srgbClr val="0099FF">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32786" name="Oval 25"/>
              <p:cNvSpPr>
                <a:spLocks noChangeArrowheads="1"/>
              </p:cNvSpPr>
              <p:nvPr/>
            </p:nvSpPr>
            <p:spPr bwMode="auto">
              <a:xfrm>
                <a:off x="61" y="10"/>
                <a:ext cx="576" cy="516"/>
              </a:xfrm>
              <a:prstGeom prst="ellipse">
                <a:avLst/>
              </a:prstGeom>
              <a:gradFill rotWithShape="1">
                <a:gsLst>
                  <a:gs pos="0">
                    <a:srgbClr val="FFFFFF"/>
                  </a:gs>
                  <a:gs pos="100000">
                    <a:srgbClr val="0099FF">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32782" name="Text Box 38"/>
            <p:cNvSpPr txBox="1">
              <a:spLocks noChangeArrowheads="1"/>
            </p:cNvSpPr>
            <p:nvPr/>
          </p:nvSpPr>
          <p:spPr bwMode="auto">
            <a:xfrm>
              <a:off x="44" y="192"/>
              <a:ext cx="611"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b="1">
                  <a:solidFill>
                    <a:srgbClr val="F8F8F8"/>
                  </a:solidFill>
                  <a:latin typeface="Calibri" pitchFamily="34" charset="0"/>
                  <a:ea typeface="宋体" pitchFamily="2" charset="-122"/>
                </a:rPr>
                <a:t>文字</a:t>
              </a:r>
            </a:p>
          </p:txBody>
        </p:sp>
      </p:grpSp>
      <p:sp>
        <p:nvSpPr>
          <p:cNvPr id="33819" name="WordArt 46"/>
          <p:cNvSpPr>
            <a:spLocks noChangeArrowheads="1" noChangeShapeType="1" noTextEdit="1"/>
          </p:cNvSpPr>
          <p:nvPr/>
        </p:nvSpPr>
        <p:spPr bwMode="auto">
          <a:xfrm>
            <a:off x="3352800" y="2152650"/>
            <a:ext cx="1754188" cy="1579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r>
              <a:rPr lang="zh-CN" altLang="en-US" sz="1800" b="1" kern="10">
                <a:solidFill>
                  <a:srgbClr val="333333"/>
                </a:solidFill>
                <a:latin typeface="微软雅黑"/>
                <a:ea typeface="微软雅黑"/>
              </a:rPr>
              <a:t>请点击在此输入相关的文字内容</a:t>
            </a:r>
          </a:p>
        </p:txBody>
      </p:sp>
      <p:sp>
        <p:nvSpPr>
          <p:cNvPr id="33820" name="Text Box 48"/>
          <p:cNvSpPr txBox="1">
            <a:spLocks noChangeArrowheads="1"/>
          </p:cNvSpPr>
          <p:nvPr/>
        </p:nvSpPr>
        <p:spPr bwMode="auto">
          <a:xfrm>
            <a:off x="2057400" y="1331913"/>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600">
                <a:solidFill>
                  <a:srgbClr val="000000"/>
                </a:solidFill>
                <a:latin typeface="Calibri" pitchFamily="34" charset="0"/>
                <a:ea typeface="宋体" pitchFamily="2" charset="-122"/>
              </a:rPr>
              <a:t>输入相关的文字内容</a:t>
            </a:r>
          </a:p>
        </p:txBody>
      </p:sp>
      <p:pic>
        <p:nvPicPr>
          <p:cNvPr id="33821" name="Picture 29" descr="3D小人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2152650"/>
            <a:ext cx="22098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2" name="Text Box 48"/>
          <p:cNvSpPr txBox="1">
            <a:spLocks noChangeArrowheads="1"/>
          </p:cNvSpPr>
          <p:nvPr/>
        </p:nvSpPr>
        <p:spPr bwMode="auto">
          <a:xfrm>
            <a:off x="6478588" y="2108200"/>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600">
                <a:solidFill>
                  <a:srgbClr val="000000"/>
                </a:solidFill>
                <a:latin typeface="Calibri" pitchFamily="34" charset="0"/>
                <a:ea typeface="宋体" pitchFamily="2" charset="-122"/>
              </a:rPr>
              <a:t>输入相关的文字内容</a:t>
            </a:r>
          </a:p>
        </p:txBody>
      </p:sp>
      <p:sp>
        <p:nvSpPr>
          <p:cNvPr id="33823" name="Text Box 48"/>
          <p:cNvSpPr txBox="1">
            <a:spLocks noChangeArrowheads="1"/>
          </p:cNvSpPr>
          <p:nvPr/>
        </p:nvSpPr>
        <p:spPr bwMode="auto">
          <a:xfrm>
            <a:off x="1182688" y="3424238"/>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600">
                <a:solidFill>
                  <a:srgbClr val="000000"/>
                </a:solidFill>
                <a:latin typeface="Calibri" pitchFamily="34" charset="0"/>
                <a:ea typeface="宋体" pitchFamily="2" charset="-122"/>
              </a:rPr>
              <a:t>输入相关的文字内容</a:t>
            </a:r>
          </a:p>
        </p:txBody>
      </p:sp>
      <p:sp>
        <p:nvSpPr>
          <p:cNvPr id="33824" name="Text Box 3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209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3824"/>
                                        </p:tgtEl>
                                        <p:attrNameLst>
                                          <p:attrName>style.visibility</p:attrName>
                                        </p:attrNameLst>
                                      </p:cBhvr>
                                      <p:to>
                                        <p:strVal val="visible"/>
                                      </p:to>
                                    </p:set>
                                    <p:anim by="(-#ppt_w*2)" calcmode="lin" valueType="num">
                                      <p:cBhvr rctx="PPT">
                                        <p:cTn id="7" dur="250" autoRev="1" fill="hold">
                                          <p:stCondLst>
                                            <p:cond delay="0"/>
                                          </p:stCondLst>
                                        </p:cTn>
                                        <p:tgtEl>
                                          <p:spTgt spid="33824"/>
                                        </p:tgtEl>
                                        <p:attrNameLst>
                                          <p:attrName>ppt_w</p:attrName>
                                        </p:attrNameLst>
                                      </p:cBhvr>
                                    </p:anim>
                                    <p:anim by="(#ppt_w*0.50)" calcmode="lin" valueType="num">
                                      <p:cBhvr>
                                        <p:cTn id="8" dur="250" decel="50000" autoRev="1" fill="hold">
                                          <p:stCondLst>
                                            <p:cond delay="0"/>
                                          </p:stCondLst>
                                        </p:cTn>
                                        <p:tgtEl>
                                          <p:spTgt spid="33824"/>
                                        </p:tgtEl>
                                        <p:attrNameLst>
                                          <p:attrName>ppt_x</p:attrName>
                                        </p:attrNameLst>
                                      </p:cBhvr>
                                    </p:anim>
                                    <p:anim from="(-#ppt_h/2)" to="(#ppt_y)" calcmode="lin" valueType="num">
                                      <p:cBhvr>
                                        <p:cTn id="9" dur="500" fill="hold">
                                          <p:stCondLst>
                                            <p:cond delay="0"/>
                                          </p:stCondLst>
                                        </p:cTn>
                                        <p:tgtEl>
                                          <p:spTgt spid="33824"/>
                                        </p:tgtEl>
                                        <p:attrNameLst>
                                          <p:attrName>ppt_y</p:attrName>
                                        </p:attrNameLst>
                                      </p:cBhvr>
                                    </p:anim>
                                    <p:animRot by="21600000">
                                      <p:cBhvr>
                                        <p:cTn id="10" dur="500" fill="hold">
                                          <p:stCondLst>
                                            <p:cond delay="0"/>
                                          </p:stCondLst>
                                        </p:cTn>
                                        <p:tgtEl>
                                          <p:spTgt spid="33824"/>
                                        </p:tgtEl>
                                        <p:attrNameLst>
                                          <p:attrName>r</p:attrName>
                                        </p:attrNameLst>
                                      </p:cBhvr>
                                    </p:animRot>
                                  </p:childTnLst>
                                </p:cTn>
                              </p:par>
                            </p:childTnLst>
                          </p:cTn>
                        </p:par>
                        <p:par>
                          <p:cTn id="11" fill="hold" nodeType="afterGroup">
                            <p:stCondLst>
                              <p:cond delay="900"/>
                            </p:stCondLst>
                            <p:childTnLst>
                              <p:par>
                                <p:cTn id="12" presetID="23" presetClass="entr" presetSubtype="16" fill="hold" nodeType="afterEffect">
                                  <p:stCondLst>
                                    <p:cond delay="0"/>
                                  </p:stCondLst>
                                  <p:childTnLst>
                                    <p:set>
                                      <p:cBhvr>
                                        <p:cTn id="13" dur="1" fill="hold">
                                          <p:stCondLst>
                                            <p:cond delay="0"/>
                                          </p:stCondLst>
                                        </p:cTn>
                                        <p:tgtEl>
                                          <p:spTgt spid="33794"/>
                                        </p:tgtEl>
                                        <p:attrNameLst>
                                          <p:attrName>style.visibility</p:attrName>
                                        </p:attrNameLst>
                                      </p:cBhvr>
                                      <p:to>
                                        <p:strVal val="visible"/>
                                      </p:to>
                                    </p:set>
                                    <p:anim calcmode="lin" valueType="num">
                                      <p:cBhvr>
                                        <p:cTn id="14" dur="1000" fill="hold"/>
                                        <p:tgtEl>
                                          <p:spTgt spid="33794"/>
                                        </p:tgtEl>
                                        <p:attrNameLst>
                                          <p:attrName>ppt_w</p:attrName>
                                        </p:attrNameLst>
                                      </p:cBhvr>
                                      <p:tavLst>
                                        <p:tav tm="0">
                                          <p:val>
                                            <p:fltVal val="0"/>
                                          </p:val>
                                        </p:tav>
                                        <p:tav tm="100000">
                                          <p:val>
                                            <p:strVal val="#ppt_w"/>
                                          </p:val>
                                        </p:tav>
                                      </p:tavLst>
                                    </p:anim>
                                    <p:anim calcmode="lin" valueType="num">
                                      <p:cBhvr>
                                        <p:cTn id="15" dur="1000" fill="hold"/>
                                        <p:tgtEl>
                                          <p:spTgt spid="33794"/>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900"/>
                            </p:stCondLst>
                            <p:childTnLst>
                              <p:par>
                                <p:cTn id="17" presetID="23" presetClass="entr" presetSubtype="16" fill="hold" grpId="0" nodeType="afterEffect">
                                  <p:stCondLst>
                                    <p:cond delay="0"/>
                                  </p:stCondLst>
                                  <p:childTnLst>
                                    <p:set>
                                      <p:cBhvr>
                                        <p:cTn id="18" dur="1" fill="hold">
                                          <p:stCondLst>
                                            <p:cond delay="0"/>
                                          </p:stCondLst>
                                        </p:cTn>
                                        <p:tgtEl>
                                          <p:spTgt spid="33797"/>
                                        </p:tgtEl>
                                        <p:attrNameLst>
                                          <p:attrName>style.visibility</p:attrName>
                                        </p:attrNameLst>
                                      </p:cBhvr>
                                      <p:to>
                                        <p:strVal val="visible"/>
                                      </p:to>
                                    </p:set>
                                    <p:anim calcmode="lin" valueType="num">
                                      <p:cBhvr>
                                        <p:cTn id="19" dur="1000" fill="hold"/>
                                        <p:tgtEl>
                                          <p:spTgt spid="33797"/>
                                        </p:tgtEl>
                                        <p:attrNameLst>
                                          <p:attrName>ppt_w</p:attrName>
                                        </p:attrNameLst>
                                      </p:cBhvr>
                                      <p:tavLst>
                                        <p:tav tm="0">
                                          <p:val>
                                            <p:fltVal val="0"/>
                                          </p:val>
                                        </p:tav>
                                        <p:tav tm="100000">
                                          <p:val>
                                            <p:strVal val="#ppt_w"/>
                                          </p:val>
                                        </p:tav>
                                      </p:tavLst>
                                    </p:anim>
                                    <p:anim calcmode="lin" valueType="num">
                                      <p:cBhvr>
                                        <p:cTn id="20" dur="1000" fill="hold"/>
                                        <p:tgtEl>
                                          <p:spTgt spid="33797"/>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900"/>
                            </p:stCondLst>
                            <p:childTnLst>
                              <p:par>
                                <p:cTn id="22" presetID="20" presetClass="entr" presetSubtype="0" fill="hold" grpId="0" nodeType="afterEffect">
                                  <p:stCondLst>
                                    <p:cond delay="0"/>
                                  </p:stCondLst>
                                  <p:childTnLst>
                                    <p:set>
                                      <p:cBhvr>
                                        <p:cTn id="23" dur="1" fill="hold">
                                          <p:stCondLst>
                                            <p:cond delay="0"/>
                                          </p:stCondLst>
                                        </p:cTn>
                                        <p:tgtEl>
                                          <p:spTgt spid="33819"/>
                                        </p:tgtEl>
                                        <p:attrNameLst>
                                          <p:attrName>style.visibility</p:attrName>
                                        </p:attrNameLst>
                                      </p:cBhvr>
                                      <p:to>
                                        <p:strVal val="visible"/>
                                      </p:to>
                                    </p:set>
                                    <p:animEffect transition="in" filter="wedge">
                                      <p:cBhvr>
                                        <p:cTn id="24" dur="1000"/>
                                        <p:tgtEl>
                                          <p:spTgt spid="33819"/>
                                        </p:tgtEl>
                                      </p:cBhvr>
                                    </p:animEffect>
                                  </p:childTnLst>
                                </p:cTn>
                              </p:par>
                            </p:childTnLst>
                          </p:cTn>
                        </p:par>
                        <p:par>
                          <p:cTn id="25" fill="hold" nodeType="afterGroup">
                            <p:stCondLst>
                              <p:cond delay="3900"/>
                            </p:stCondLst>
                            <p:childTnLst>
                              <p:par>
                                <p:cTn id="26" presetID="42" presetClass="entr" presetSubtype="0" fill="hold" nodeType="afterEffect">
                                  <p:stCondLst>
                                    <p:cond delay="0"/>
                                  </p:stCondLst>
                                  <p:childTnLst>
                                    <p:set>
                                      <p:cBhvr>
                                        <p:cTn id="27" dur="1" fill="hold">
                                          <p:stCondLst>
                                            <p:cond delay="0"/>
                                          </p:stCondLst>
                                        </p:cTn>
                                        <p:tgtEl>
                                          <p:spTgt spid="33821"/>
                                        </p:tgtEl>
                                        <p:attrNameLst>
                                          <p:attrName>style.visibility</p:attrName>
                                        </p:attrNameLst>
                                      </p:cBhvr>
                                      <p:to>
                                        <p:strVal val="visible"/>
                                      </p:to>
                                    </p:set>
                                    <p:animEffect transition="in" filter="fade">
                                      <p:cBhvr>
                                        <p:cTn id="28" dur="1000"/>
                                        <p:tgtEl>
                                          <p:spTgt spid="33821"/>
                                        </p:tgtEl>
                                      </p:cBhvr>
                                    </p:animEffect>
                                    <p:anim calcmode="lin" valueType="num">
                                      <p:cBhvr>
                                        <p:cTn id="29" dur="1000" fill="hold"/>
                                        <p:tgtEl>
                                          <p:spTgt spid="33821"/>
                                        </p:tgtEl>
                                        <p:attrNameLst>
                                          <p:attrName>ppt_x</p:attrName>
                                        </p:attrNameLst>
                                      </p:cBhvr>
                                      <p:tavLst>
                                        <p:tav tm="0">
                                          <p:val>
                                            <p:strVal val="#ppt_x"/>
                                          </p:val>
                                        </p:tav>
                                        <p:tav tm="100000">
                                          <p:val>
                                            <p:strVal val="#ppt_x"/>
                                          </p:val>
                                        </p:tav>
                                      </p:tavLst>
                                    </p:anim>
                                    <p:anim calcmode="lin" valueType="num">
                                      <p:cBhvr>
                                        <p:cTn id="30" dur="1000" fill="hold"/>
                                        <p:tgtEl>
                                          <p:spTgt spid="33821"/>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4900"/>
                            </p:stCondLst>
                            <p:childTnLst>
                              <p:par>
                                <p:cTn id="32" presetID="21" presetClass="entr" presetSubtype="4" fill="hold" nodeType="afterEffect">
                                  <p:stCondLst>
                                    <p:cond delay="0"/>
                                  </p:stCondLst>
                                  <p:childTnLst>
                                    <p:set>
                                      <p:cBhvr>
                                        <p:cTn id="33" dur="1" fill="hold">
                                          <p:stCondLst>
                                            <p:cond delay="0"/>
                                          </p:stCondLst>
                                        </p:cTn>
                                        <p:tgtEl>
                                          <p:spTgt spid="33805"/>
                                        </p:tgtEl>
                                        <p:attrNameLst>
                                          <p:attrName>style.visibility</p:attrName>
                                        </p:attrNameLst>
                                      </p:cBhvr>
                                      <p:to>
                                        <p:strVal val="visible"/>
                                      </p:to>
                                    </p:set>
                                    <p:animEffect transition="in" filter="wheel(4)">
                                      <p:cBhvr>
                                        <p:cTn id="34" dur="1000"/>
                                        <p:tgtEl>
                                          <p:spTgt spid="33805"/>
                                        </p:tgtEl>
                                      </p:cBhvr>
                                    </p:animEffect>
                                  </p:childTnLst>
                                </p:cTn>
                              </p:par>
                            </p:childTnLst>
                          </p:cTn>
                        </p:par>
                        <p:par>
                          <p:cTn id="35" fill="hold" nodeType="afterGroup">
                            <p:stCondLst>
                              <p:cond delay="5900"/>
                            </p:stCondLst>
                            <p:childTnLst>
                              <p:par>
                                <p:cTn id="36" presetID="42" presetClass="entr" presetSubtype="0" fill="hold" grpId="0" nodeType="afterEffect">
                                  <p:stCondLst>
                                    <p:cond delay="0"/>
                                  </p:stCondLst>
                                  <p:childTnLst>
                                    <p:set>
                                      <p:cBhvr>
                                        <p:cTn id="37" dur="1" fill="hold">
                                          <p:stCondLst>
                                            <p:cond delay="0"/>
                                          </p:stCondLst>
                                        </p:cTn>
                                        <p:tgtEl>
                                          <p:spTgt spid="33823"/>
                                        </p:tgtEl>
                                        <p:attrNameLst>
                                          <p:attrName>style.visibility</p:attrName>
                                        </p:attrNameLst>
                                      </p:cBhvr>
                                      <p:to>
                                        <p:strVal val="visible"/>
                                      </p:to>
                                    </p:set>
                                    <p:animEffect transition="in" filter="fade">
                                      <p:cBhvr>
                                        <p:cTn id="38" dur="1000"/>
                                        <p:tgtEl>
                                          <p:spTgt spid="33823"/>
                                        </p:tgtEl>
                                      </p:cBhvr>
                                    </p:animEffect>
                                    <p:anim calcmode="lin" valueType="num">
                                      <p:cBhvr>
                                        <p:cTn id="39" dur="1000" fill="hold"/>
                                        <p:tgtEl>
                                          <p:spTgt spid="33823"/>
                                        </p:tgtEl>
                                        <p:attrNameLst>
                                          <p:attrName>ppt_x</p:attrName>
                                        </p:attrNameLst>
                                      </p:cBhvr>
                                      <p:tavLst>
                                        <p:tav tm="0">
                                          <p:val>
                                            <p:strVal val="#ppt_x"/>
                                          </p:val>
                                        </p:tav>
                                        <p:tav tm="100000">
                                          <p:val>
                                            <p:strVal val="#ppt_x"/>
                                          </p:val>
                                        </p:tav>
                                      </p:tavLst>
                                    </p:anim>
                                    <p:anim calcmode="lin" valueType="num">
                                      <p:cBhvr>
                                        <p:cTn id="40" dur="1000" fill="hold"/>
                                        <p:tgtEl>
                                          <p:spTgt spid="33823"/>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6900"/>
                            </p:stCondLst>
                            <p:childTnLst>
                              <p:par>
                                <p:cTn id="42" presetID="21" presetClass="entr" presetSubtype="4" fill="hold" nodeType="afterEffect">
                                  <p:stCondLst>
                                    <p:cond delay="0"/>
                                  </p:stCondLst>
                                  <p:childTnLst>
                                    <p:set>
                                      <p:cBhvr>
                                        <p:cTn id="43" dur="1" fill="hold">
                                          <p:stCondLst>
                                            <p:cond delay="0"/>
                                          </p:stCondLst>
                                        </p:cTn>
                                        <p:tgtEl>
                                          <p:spTgt spid="33798"/>
                                        </p:tgtEl>
                                        <p:attrNameLst>
                                          <p:attrName>style.visibility</p:attrName>
                                        </p:attrNameLst>
                                      </p:cBhvr>
                                      <p:to>
                                        <p:strVal val="visible"/>
                                      </p:to>
                                    </p:set>
                                    <p:animEffect transition="in" filter="wheel(4)">
                                      <p:cBhvr>
                                        <p:cTn id="44" dur="1000"/>
                                        <p:tgtEl>
                                          <p:spTgt spid="33798"/>
                                        </p:tgtEl>
                                      </p:cBhvr>
                                    </p:animEffect>
                                  </p:childTnLst>
                                </p:cTn>
                              </p:par>
                            </p:childTnLst>
                          </p:cTn>
                        </p:par>
                        <p:par>
                          <p:cTn id="45" fill="hold" nodeType="afterGroup">
                            <p:stCondLst>
                              <p:cond delay="7900"/>
                            </p:stCondLst>
                            <p:childTnLst>
                              <p:par>
                                <p:cTn id="46" presetID="42" presetClass="entr" presetSubtype="0" fill="hold" grpId="0" nodeType="afterEffect">
                                  <p:stCondLst>
                                    <p:cond delay="0"/>
                                  </p:stCondLst>
                                  <p:childTnLst>
                                    <p:set>
                                      <p:cBhvr>
                                        <p:cTn id="47" dur="1" fill="hold">
                                          <p:stCondLst>
                                            <p:cond delay="0"/>
                                          </p:stCondLst>
                                        </p:cTn>
                                        <p:tgtEl>
                                          <p:spTgt spid="33820"/>
                                        </p:tgtEl>
                                        <p:attrNameLst>
                                          <p:attrName>style.visibility</p:attrName>
                                        </p:attrNameLst>
                                      </p:cBhvr>
                                      <p:to>
                                        <p:strVal val="visible"/>
                                      </p:to>
                                    </p:set>
                                    <p:animEffect transition="in" filter="fade">
                                      <p:cBhvr>
                                        <p:cTn id="48" dur="1000"/>
                                        <p:tgtEl>
                                          <p:spTgt spid="33820"/>
                                        </p:tgtEl>
                                      </p:cBhvr>
                                    </p:animEffect>
                                    <p:anim calcmode="lin" valueType="num">
                                      <p:cBhvr>
                                        <p:cTn id="49" dur="1000" fill="hold"/>
                                        <p:tgtEl>
                                          <p:spTgt spid="33820"/>
                                        </p:tgtEl>
                                        <p:attrNameLst>
                                          <p:attrName>ppt_x</p:attrName>
                                        </p:attrNameLst>
                                      </p:cBhvr>
                                      <p:tavLst>
                                        <p:tav tm="0">
                                          <p:val>
                                            <p:strVal val="#ppt_x"/>
                                          </p:val>
                                        </p:tav>
                                        <p:tav tm="100000">
                                          <p:val>
                                            <p:strVal val="#ppt_x"/>
                                          </p:val>
                                        </p:tav>
                                      </p:tavLst>
                                    </p:anim>
                                    <p:anim calcmode="lin" valueType="num">
                                      <p:cBhvr>
                                        <p:cTn id="50" dur="1000" fill="hold"/>
                                        <p:tgtEl>
                                          <p:spTgt spid="33820"/>
                                        </p:tgtEl>
                                        <p:attrNameLst>
                                          <p:attrName>ppt_y</p:attrName>
                                        </p:attrNameLst>
                                      </p:cBhvr>
                                      <p:tavLst>
                                        <p:tav tm="0">
                                          <p:val>
                                            <p:strVal val="#ppt_y+.1"/>
                                          </p:val>
                                        </p:tav>
                                        <p:tav tm="100000">
                                          <p:val>
                                            <p:strVal val="#ppt_y"/>
                                          </p:val>
                                        </p:tav>
                                      </p:tavLst>
                                    </p:anim>
                                  </p:childTnLst>
                                </p:cTn>
                              </p:par>
                            </p:childTnLst>
                          </p:cTn>
                        </p:par>
                        <p:par>
                          <p:cTn id="51" fill="hold" nodeType="afterGroup">
                            <p:stCondLst>
                              <p:cond delay="8900"/>
                            </p:stCondLst>
                            <p:childTnLst>
                              <p:par>
                                <p:cTn id="52" presetID="21" presetClass="entr" presetSubtype="4" fill="hold" nodeType="afterEffect">
                                  <p:stCondLst>
                                    <p:cond delay="0"/>
                                  </p:stCondLst>
                                  <p:childTnLst>
                                    <p:set>
                                      <p:cBhvr>
                                        <p:cTn id="53" dur="1" fill="hold">
                                          <p:stCondLst>
                                            <p:cond delay="0"/>
                                          </p:stCondLst>
                                        </p:cTn>
                                        <p:tgtEl>
                                          <p:spTgt spid="33812"/>
                                        </p:tgtEl>
                                        <p:attrNameLst>
                                          <p:attrName>style.visibility</p:attrName>
                                        </p:attrNameLst>
                                      </p:cBhvr>
                                      <p:to>
                                        <p:strVal val="visible"/>
                                      </p:to>
                                    </p:set>
                                    <p:animEffect transition="in" filter="wheel(4)">
                                      <p:cBhvr>
                                        <p:cTn id="54" dur="1000"/>
                                        <p:tgtEl>
                                          <p:spTgt spid="33812"/>
                                        </p:tgtEl>
                                      </p:cBhvr>
                                    </p:animEffect>
                                  </p:childTnLst>
                                </p:cTn>
                              </p:par>
                            </p:childTnLst>
                          </p:cTn>
                        </p:par>
                        <p:par>
                          <p:cTn id="55" fill="hold" nodeType="afterGroup">
                            <p:stCondLst>
                              <p:cond delay="9900"/>
                            </p:stCondLst>
                            <p:childTnLst>
                              <p:par>
                                <p:cTn id="56" presetID="42" presetClass="entr" presetSubtype="0" fill="hold" grpId="0" nodeType="afterEffect">
                                  <p:stCondLst>
                                    <p:cond delay="0"/>
                                  </p:stCondLst>
                                  <p:childTnLst>
                                    <p:set>
                                      <p:cBhvr>
                                        <p:cTn id="57" dur="1" fill="hold">
                                          <p:stCondLst>
                                            <p:cond delay="0"/>
                                          </p:stCondLst>
                                        </p:cTn>
                                        <p:tgtEl>
                                          <p:spTgt spid="33822"/>
                                        </p:tgtEl>
                                        <p:attrNameLst>
                                          <p:attrName>style.visibility</p:attrName>
                                        </p:attrNameLst>
                                      </p:cBhvr>
                                      <p:to>
                                        <p:strVal val="visible"/>
                                      </p:to>
                                    </p:set>
                                    <p:animEffect transition="in" filter="fade">
                                      <p:cBhvr>
                                        <p:cTn id="58" dur="1000"/>
                                        <p:tgtEl>
                                          <p:spTgt spid="33822"/>
                                        </p:tgtEl>
                                      </p:cBhvr>
                                    </p:animEffect>
                                    <p:anim calcmode="lin" valueType="num">
                                      <p:cBhvr>
                                        <p:cTn id="59" dur="1000" fill="hold"/>
                                        <p:tgtEl>
                                          <p:spTgt spid="33822"/>
                                        </p:tgtEl>
                                        <p:attrNameLst>
                                          <p:attrName>ppt_x</p:attrName>
                                        </p:attrNameLst>
                                      </p:cBhvr>
                                      <p:tavLst>
                                        <p:tav tm="0">
                                          <p:val>
                                            <p:strVal val="#ppt_x"/>
                                          </p:val>
                                        </p:tav>
                                        <p:tav tm="100000">
                                          <p:val>
                                            <p:strVal val="#ppt_x"/>
                                          </p:val>
                                        </p:tav>
                                      </p:tavLst>
                                    </p:anim>
                                    <p:anim calcmode="lin" valueType="num">
                                      <p:cBhvr>
                                        <p:cTn id="60" dur="1000" fill="hold"/>
                                        <p:tgtEl>
                                          <p:spTgt spid="338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819" grpId="0" animBg="1"/>
      <p:bldP spid="33820" grpId="0" autoUpdateAnimBg="0"/>
      <p:bldP spid="33822" grpId="0" autoUpdateAnimBg="0"/>
      <p:bldP spid="33823" grpId="0" autoUpdateAnimBg="0"/>
      <p:bldP spid="3382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AutoShape 36"/>
          <p:cNvSpPr>
            <a:spLocks noChangeArrowheads="1"/>
          </p:cNvSpPr>
          <p:nvPr/>
        </p:nvSpPr>
        <p:spPr bwMode="auto">
          <a:xfrm>
            <a:off x="5829300" y="1470025"/>
            <a:ext cx="1752600" cy="647700"/>
          </a:xfrm>
          <a:prstGeom prst="roundRect">
            <a:avLst>
              <a:gd name="adj" fmla="val 6616"/>
            </a:avLst>
          </a:prstGeom>
          <a:solidFill>
            <a:srgbClr val="000000">
              <a:alpha val="9804"/>
            </a:srgbClr>
          </a:solidFill>
          <a:ln w="19050" cap="rnd">
            <a:solidFill>
              <a:srgbClr val="9E9E9E"/>
            </a:solidFill>
            <a:prstDash val="sysDot"/>
            <a:round/>
            <a:headEnd/>
            <a:tailEnd/>
          </a:ln>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4819" name="Text Box 37"/>
          <p:cNvSpPr txBox="1">
            <a:spLocks noChangeArrowheads="1"/>
          </p:cNvSpPr>
          <p:nvPr/>
        </p:nvSpPr>
        <p:spPr bwMode="auto">
          <a:xfrm>
            <a:off x="6405563" y="1546225"/>
            <a:ext cx="1368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zh-CN" altLang="en-US" sz="1300" b="1">
                <a:solidFill>
                  <a:srgbClr val="0064FF"/>
                </a:solidFill>
                <a:latin typeface="Arial Black" pitchFamily="34" charset="0"/>
                <a:ea typeface="宋体" pitchFamily="2" charset="-122"/>
              </a:rPr>
              <a:t>文字内容</a:t>
            </a:r>
          </a:p>
        </p:txBody>
      </p:sp>
      <p:sp>
        <p:nvSpPr>
          <p:cNvPr id="34820" name="Text Box 38"/>
          <p:cNvSpPr txBox="1">
            <a:spLocks noChangeArrowheads="1"/>
          </p:cNvSpPr>
          <p:nvPr/>
        </p:nvSpPr>
        <p:spPr bwMode="auto">
          <a:xfrm>
            <a:off x="6405563" y="1774825"/>
            <a:ext cx="136842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zh-CN" altLang="en-US" sz="1300" b="1">
                <a:solidFill>
                  <a:srgbClr val="000000"/>
                </a:solidFill>
                <a:latin typeface="Arial Black" pitchFamily="34" charset="0"/>
                <a:ea typeface="宋体" pitchFamily="2" charset="-122"/>
              </a:rPr>
              <a:t>文字内容</a:t>
            </a:r>
            <a:endParaRPr lang="en-US" altLang="zh-CN" sz="1300" b="1">
              <a:solidFill>
                <a:srgbClr val="000000"/>
              </a:solidFill>
              <a:latin typeface="Arial Black" pitchFamily="34" charset="0"/>
              <a:ea typeface="宋体" pitchFamily="2" charset="-122"/>
            </a:endParaRPr>
          </a:p>
        </p:txBody>
      </p:sp>
      <p:sp>
        <p:nvSpPr>
          <p:cNvPr id="34821" name="AutoShape 39"/>
          <p:cNvSpPr>
            <a:spLocks noChangeArrowheads="1"/>
          </p:cNvSpPr>
          <p:nvPr/>
        </p:nvSpPr>
        <p:spPr bwMode="auto">
          <a:xfrm>
            <a:off x="6042025" y="1550988"/>
            <a:ext cx="238125" cy="215900"/>
          </a:xfrm>
          <a:prstGeom prst="can">
            <a:avLst>
              <a:gd name="adj" fmla="val 50000"/>
            </a:avLst>
          </a:prstGeom>
          <a:gradFill rotWithShape="0">
            <a:gsLst>
              <a:gs pos="0">
                <a:srgbClr val="0064FF"/>
              </a:gs>
              <a:gs pos="50000">
                <a:srgbClr val="0049B9"/>
              </a:gs>
              <a:gs pos="100000">
                <a:srgbClr val="0064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4822" name="AutoShape 40"/>
          <p:cNvSpPr>
            <a:spLocks noChangeArrowheads="1"/>
          </p:cNvSpPr>
          <p:nvPr/>
        </p:nvSpPr>
        <p:spPr bwMode="auto">
          <a:xfrm>
            <a:off x="6042025" y="1820863"/>
            <a:ext cx="238125" cy="215900"/>
          </a:xfrm>
          <a:prstGeom prst="can">
            <a:avLst>
              <a:gd name="adj" fmla="val 50000"/>
            </a:avLst>
          </a:prstGeom>
          <a:gradFill rotWithShape="0">
            <a:gsLst>
              <a:gs pos="0">
                <a:srgbClr val="FFFFFF"/>
              </a:gs>
              <a:gs pos="50000">
                <a:srgbClr val="B9B9B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nvGrpSpPr>
          <p:cNvPr id="34823" name="Group 7"/>
          <p:cNvGrpSpPr>
            <a:grpSpLocks/>
          </p:cNvGrpSpPr>
          <p:nvPr/>
        </p:nvGrpSpPr>
        <p:grpSpPr bwMode="auto">
          <a:xfrm>
            <a:off x="914400" y="3613150"/>
            <a:ext cx="7239000" cy="903288"/>
            <a:chOff x="0" y="0"/>
            <a:chExt cx="4560" cy="758"/>
          </a:xfrm>
        </p:grpSpPr>
        <p:sp>
          <p:nvSpPr>
            <p:cNvPr id="33828" name="Rectangle 8"/>
            <p:cNvSpPr>
              <a:spLocks noChangeArrowheads="1"/>
            </p:cNvSpPr>
            <p:nvPr/>
          </p:nvSpPr>
          <p:spPr bwMode="auto">
            <a:xfrm>
              <a:off x="0" y="474"/>
              <a:ext cx="4118" cy="1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29" name="Rectangle 9"/>
            <p:cNvSpPr>
              <a:spLocks noChangeArrowheads="1"/>
            </p:cNvSpPr>
            <p:nvPr/>
          </p:nvSpPr>
          <p:spPr bwMode="auto">
            <a:xfrm>
              <a:off x="0" y="94"/>
              <a:ext cx="4118" cy="38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30" name="Freeform 10"/>
            <p:cNvSpPr>
              <a:spLocks/>
            </p:cNvSpPr>
            <p:nvPr/>
          </p:nvSpPr>
          <p:spPr bwMode="auto">
            <a:xfrm>
              <a:off x="4105" y="0"/>
              <a:ext cx="455" cy="569"/>
            </a:xfrm>
            <a:custGeom>
              <a:avLst/>
              <a:gdLst>
                <a:gd name="T0" fmla="*/ 0 w 408"/>
                <a:gd name="T1" fmla="*/ 0 h 611"/>
                <a:gd name="T2" fmla="*/ 0 w 408"/>
                <a:gd name="T3" fmla="*/ 494 h 611"/>
                <a:gd name="T4" fmla="*/ 565 w 408"/>
                <a:gd name="T5" fmla="*/ 246 h 611"/>
                <a:gd name="T6" fmla="*/ 0 w 408"/>
                <a:gd name="T7" fmla="*/ 0 h 611"/>
                <a:gd name="T8" fmla="*/ 0 60000 65536"/>
                <a:gd name="T9" fmla="*/ 0 60000 65536"/>
                <a:gd name="T10" fmla="*/ 0 60000 65536"/>
                <a:gd name="T11" fmla="*/ 0 60000 65536"/>
                <a:gd name="T12" fmla="*/ 0 w 408"/>
                <a:gd name="T13" fmla="*/ 0 h 611"/>
                <a:gd name="T14" fmla="*/ 408 w 408"/>
                <a:gd name="T15" fmla="*/ 611 h 611"/>
              </a:gdLst>
              <a:ahLst/>
              <a:cxnLst>
                <a:cxn ang="T8">
                  <a:pos x="T0" y="T1"/>
                </a:cxn>
                <a:cxn ang="T9">
                  <a:pos x="T2" y="T3"/>
                </a:cxn>
                <a:cxn ang="T10">
                  <a:pos x="T4" y="T5"/>
                </a:cxn>
                <a:cxn ang="T11">
                  <a:pos x="T6" y="T7"/>
                </a:cxn>
              </a:cxnLst>
              <a:rect l="T12" t="T13" r="T14" b="T15"/>
              <a:pathLst>
                <a:path w="408" h="611">
                  <a:moveTo>
                    <a:pt x="0" y="0"/>
                  </a:moveTo>
                  <a:lnTo>
                    <a:pt x="0" y="611"/>
                  </a:lnTo>
                  <a:lnTo>
                    <a:pt x="408" y="305"/>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33831" name="Freeform 11"/>
            <p:cNvSpPr>
              <a:spLocks/>
            </p:cNvSpPr>
            <p:nvPr/>
          </p:nvSpPr>
          <p:spPr bwMode="auto">
            <a:xfrm>
              <a:off x="4105" y="284"/>
              <a:ext cx="455" cy="474"/>
            </a:xfrm>
            <a:custGeom>
              <a:avLst/>
              <a:gdLst>
                <a:gd name="T0" fmla="*/ 0 w 408"/>
                <a:gd name="T1" fmla="*/ 247 h 509"/>
                <a:gd name="T2" fmla="*/ 0 w 408"/>
                <a:gd name="T3" fmla="*/ 411 h 509"/>
                <a:gd name="T4" fmla="*/ 565 w 408"/>
                <a:gd name="T5" fmla="*/ 165 h 509"/>
                <a:gd name="T6" fmla="*/ 565 w 408"/>
                <a:gd name="T7" fmla="*/ 0 h 509"/>
                <a:gd name="T8" fmla="*/ 0 w 408"/>
                <a:gd name="T9" fmla="*/ 247 h 509"/>
                <a:gd name="T10" fmla="*/ 0 60000 65536"/>
                <a:gd name="T11" fmla="*/ 0 60000 65536"/>
                <a:gd name="T12" fmla="*/ 0 60000 65536"/>
                <a:gd name="T13" fmla="*/ 0 60000 65536"/>
                <a:gd name="T14" fmla="*/ 0 60000 65536"/>
                <a:gd name="T15" fmla="*/ 0 w 408"/>
                <a:gd name="T16" fmla="*/ 0 h 509"/>
                <a:gd name="T17" fmla="*/ 408 w 408"/>
                <a:gd name="T18" fmla="*/ 509 h 509"/>
              </a:gdLst>
              <a:ahLst/>
              <a:cxnLst>
                <a:cxn ang="T10">
                  <a:pos x="T0" y="T1"/>
                </a:cxn>
                <a:cxn ang="T11">
                  <a:pos x="T2" y="T3"/>
                </a:cxn>
                <a:cxn ang="T12">
                  <a:pos x="T4" y="T5"/>
                </a:cxn>
                <a:cxn ang="T13">
                  <a:pos x="T6" y="T7"/>
                </a:cxn>
                <a:cxn ang="T14">
                  <a:pos x="T8" y="T9"/>
                </a:cxn>
              </a:cxnLst>
              <a:rect l="T15" t="T16" r="T17" b="T18"/>
              <a:pathLst>
                <a:path w="408" h="509">
                  <a:moveTo>
                    <a:pt x="0" y="306"/>
                  </a:moveTo>
                  <a:lnTo>
                    <a:pt x="0" y="509"/>
                  </a:lnTo>
                  <a:lnTo>
                    <a:pt x="408" y="204"/>
                  </a:lnTo>
                  <a:lnTo>
                    <a:pt x="408" y="0"/>
                  </a:lnTo>
                  <a:lnTo>
                    <a:pt x="0" y="306"/>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4828" name="Group 12"/>
          <p:cNvGrpSpPr>
            <a:grpSpLocks/>
          </p:cNvGrpSpPr>
          <p:nvPr/>
        </p:nvGrpSpPr>
        <p:grpSpPr bwMode="auto">
          <a:xfrm>
            <a:off x="2438400" y="3257550"/>
            <a:ext cx="1162050" cy="884238"/>
            <a:chOff x="0" y="0"/>
            <a:chExt cx="731" cy="742"/>
          </a:xfrm>
        </p:grpSpPr>
        <p:sp>
          <p:nvSpPr>
            <p:cNvPr id="33826" name="Oval 12"/>
            <p:cNvSpPr>
              <a:spLocks noChangeArrowheads="1"/>
            </p:cNvSpPr>
            <p:nvPr/>
          </p:nvSpPr>
          <p:spPr bwMode="auto">
            <a:xfrm>
              <a:off x="0" y="384"/>
              <a:ext cx="731" cy="35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27" name="AutoShape 13"/>
            <p:cNvSpPr>
              <a:spLocks noChangeArrowheads="1"/>
            </p:cNvSpPr>
            <p:nvPr/>
          </p:nvSpPr>
          <p:spPr bwMode="auto">
            <a:xfrm>
              <a:off x="192" y="0"/>
              <a:ext cx="380" cy="684"/>
            </a:xfrm>
            <a:prstGeom prst="can">
              <a:avLst>
                <a:gd name="adj" fmla="val 59350"/>
              </a:avLst>
            </a:prstGeom>
            <a:gradFill rotWithShape="0">
              <a:gsLst>
                <a:gs pos="0">
                  <a:srgbClr val="FFFFFF"/>
                </a:gs>
                <a:gs pos="50000">
                  <a:srgbClr val="B9B9B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grpSp>
        <p:nvGrpSpPr>
          <p:cNvPr id="34831" name="Group 15"/>
          <p:cNvGrpSpPr>
            <a:grpSpLocks/>
          </p:cNvGrpSpPr>
          <p:nvPr/>
        </p:nvGrpSpPr>
        <p:grpSpPr bwMode="auto">
          <a:xfrm>
            <a:off x="3408363" y="3003550"/>
            <a:ext cx="1160462" cy="1155700"/>
            <a:chOff x="0" y="0"/>
            <a:chExt cx="731" cy="971"/>
          </a:xfrm>
        </p:grpSpPr>
        <p:sp>
          <p:nvSpPr>
            <p:cNvPr id="33824" name="Oval 14"/>
            <p:cNvSpPr>
              <a:spLocks noChangeArrowheads="1"/>
            </p:cNvSpPr>
            <p:nvPr/>
          </p:nvSpPr>
          <p:spPr bwMode="auto">
            <a:xfrm>
              <a:off x="0" y="613"/>
              <a:ext cx="731" cy="35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25" name="AutoShape 15"/>
            <p:cNvSpPr>
              <a:spLocks noChangeArrowheads="1"/>
            </p:cNvSpPr>
            <p:nvPr/>
          </p:nvSpPr>
          <p:spPr bwMode="auto">
            <a:xfrm>
              <a:off x="187" y="0"/>
              <a:ext cx="380" cy="895"/>
            </a:xfrm>
            <a:prstGeom prst="can">
              <a:avLst>
                <a:gd name="adj" fmla="val 59263"/>
              </a:avLst>
            </a:prstGeom>
            <a:gradFill rotWithShape="0">
              <a:gsLst>
                <a:gs pos="0">
                  <a:srgbClr val="FFFFFF"/>
                </a:gs>
                <a:gs pos="50000">
                  <a:srgbClr val="B9B9B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grpSp>
        <p:nvGrpSpPr>
          <p:cNvPr id="34834" name="Group 18"/>
          <p:cNvGrpSpPr>
            <a:grpSpLocks/>
          </p:cNvGrpSpPr>
          <p:nvPr/>
        </p:nvGrpSpPr>
        <p:grpSpPr bwMode="auto">
          <a:xfrm>
            <a:off x="4379913" y="2776538"/>
            <a:ext cx="1160462" cy="1382712"/>
            <a:chOff x="0" y="0"/>
            <a:chExt cx="731" cy="1161"/>
          </a:xfrm>
        </p:grpSpPr>
        <p:sp>
          <p:nvSpPr>
            <p:cNvPr id="33822" name="Oval 16"/>
            <p:cNvSpPr>
              <a:spLocks noChangeArrowheads="1"/>
            </p:cNvSpPr>
            <p:nvPr/>
          </p:nvSpPr>
          <p:spPr bwMode="auto">
            <a:xfrm>
              <a:off x="0" y="803"/>
              <a:ext cx="731" cy="35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23" name="AutoShape 17"/>
            <p:cNvSpPr>
              <a:spLocks noChangeArrowheads="1"/>
            </p:cNvSpPr>
            <p:nvPr/>
          </p:nvSpPr>
          <p:spPr bwMode="auto">
            <a:xfrm>
              <a:off x="187" y="0"/>
              <a:ext cx="380" cy="1085"/>
            </a:xfrm>
            <a:prstGeom prst="can">
              <a:avLst>
                <a:gd name="adj" fmla="val 55149"/>
              </a:avLst>
            </a:prstGeom>
            <a:gradFill rotWithShape="0">
              <a:gsLst>
                <a:gs pos="0">
                  <a:srgbClr val="FFFFFF"/>
                </a:gs>
                <a:gs pos="50000">
                  <a:srgbClr val="B9B9B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grpSp>
        <p:nvGrpSpPr>
          <p:cNvPr id="34837" name="Group 21"/>
          <p:cNvGrpSpPr>
            <a:grpSpLocks/>
          </p:cNvGrpSpPr>
          <p:nvPr/>
        </p:nvGrpSpPr>
        <p:grpSpPr bwMode="auto">
          <a:xfrm>
            <a:off x="5354638" y="2525713"/>
            <a:ext cx="1160462" cy="1633537"/>
            <a:chOff x="0" y="0"/>
            <a:chExt cx="731" cy="1373"/>
          </a:xfrm>
        </p:grpSpPr>
        <p:sp>
          <p:nvSpPr>
            <p:cNvPr id="33820" name="Oval 18"/>
            <p:cNvSpPr>
              <a:spLocks noChangeArrowheads="1"/>
            </p:cNvSpPr>
            <p:nvPr/>
          </p:nvSpPr>
          <p:spPr bwMode="auto">
            <a:xfrm>
              <a:off x="0" y="1015"/>
              <a:ext cx="731" cy="35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21" name="AutoShape 19"/>
            <p:cNvSpPr>
              <a:spLocks noChangeArrowheads="1"/>
            </p:cNvSpPr>
            <p:nvPr/>
          </p:nvSpPr>
          <p:spPr bwMode="auto">
            <a:xfrm>
              <a:off x="187" y="0"/>
              <a:ext cx="380" cy="1297"/>
            </a:xfrm>
            <a:prstGeom prst="can">
              <a:avLst>
                <a:gd name="adj" fmla="val 57012"/>
              </a:avLst>
            </a:prstGeom>
            <a:gradFill rotWithShape="0">
              <a:gsLst>
                <a:gs pos="0">
                  <a:srgbClr val="FFFFFF"/>
                </a:gs>
                <a:gs pos="50000">
                  <a:srgbClr val="B9B9B9"/>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grpSp>
        <p:nvGrpSpPr>
          <p:cNvPr id="34840" name="Group 24"/>
          <p:cNvGrpSpPr>
            <a:grpSpLocks/>
          </p:cNvGrpSpPr>
          <p:nvPr/>
        </p:nvGrpSpPr>
        <p:grpSpPr bwMode="auto">
          <a:xfrm>
            <a:off x="6326188" y="2274888"/>
            <a:ext cx="1160462" cy="1884362"/>
            <a:chOff x="0" y="0"/>
            <a:chExt cx="731" cy="1584"/>
          </a:xfrm>
        </p:grpSpPr>
        <p:sp>
          <p:nvSpPr>
            <p:cNvPr id="33818" name="Oval 20"/>
            <p:cNvSpPr>
              <a:spLocks noChangeArrowheads="1"/>
            </p:cNvSpPr>
            <p:nvPr/>
          </p:nvSpPr>
          <p:spPr bwMode="auto">
            <a:xfrm>
              <a:off x="0" y="1226"/>
              <a:ext cx="731" cy="358"/>
            </a:xfrm>
            <a:prstGeom prst="ellipse">
              <a:avLst/>
            </a:prstGeom>
            <a:gradFill rotWithShape="1">
              <a:gsLst>
                <a:gs pos="0">
                  <a:srgbClr val="000000"/>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sp>
          <p:nvSpPr>
            <p:cNvPr id="33819" name="AutoShape 21"/>
            <p:cNvSpPr>
              <a:spLocks noChangeArrowheads="1"/>
            </p:cNvSpPr>
            <p:nvPr/>
          </p:nvSpPr>
          <p:spPr bwMode="auto">
            <a:xfrm>
              <a:off x="187" y="0"/>
              <a:ext cx="380" cy="1508"/>
            </a:xfrm>
            <a:prstGeom prst="can">
              <a:avLst>
                <a:gd name="adj" fmla="val 56385"/>
              </a:avLst>
            </a:prstGeom>
            <a:gradFill rotWithShape="0">
              <a:gsLst>
                <a:gs pos="0">
                  <a:srgbClr val="0064FF"/>
                </a:gs>
                <a:gs pos="50000">
                  <a:srgbClr val="0049B9"/>
                </a:gs>
                <a:gs pos="100000">
                  <a:srgbClr val="0064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algn="l" defTabSz="831850" eaLnBrk="1" fontAlgn="base" latinLnBrk="1" hangingPunct="1"/>
              <a:endParaRPr lang="zh-CN" altLang="en-US" sz="1600">
                <a:solidFill>
                  <a:srgbClr val="000000"/>
                </a:solidFill>
                <a:latin typeface="Gulim" pitchFamily="34" charset="-127"/>
                <a:ea typeface="Gulim" pitchFamily="34" charset="-127"/>
              </a:endParaRPr>
            </a:p>
          </p:txBody>
        </p:sp>
      </p:grpSp>
      <p:sp>
        <p:nvSpPr>
          <p:cNvPr id="34843" name="Text Box 22"/>
          <p:cNvSpPr txBox="1">
            <a:spLocks noChangeArrowheads="1"/>
          </p:cNvSpPr>
          <p:nvPr/>
        </p:nvSpPr>
        <p:spPr bwMode="auto">
          <a:xfrm>
            <a:off x="2622550" y="4194175"/>
            <a:ext cx="8842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zh-CN" altLang="en-US" sz="1200" b="1">
                <a:solidFill>
                  <a:srgbClr val="FFFFFF"/>
                </a:solidFill>
                <a:latin typeface="Arial Black" pitchFamily="34" charset="0"/>
                <a:ea typeface="宋体" pitchFamily="2" charset="-122"/>
              </a:rPr>
              <a:t>文字</a:t>
            </a:r>
          </a:p>
        </p:txBody>
      </p:sp>
      <p:sp>
        <p:nvSpPr>
          <p:cNvPr id="34844" name="Text Box 27"/>
          <p:cNvSpPr txBox="1">
            <a:spLocks noChangeArrowheads="1"/>
          </p:cNvSpPr>
          <p:nvPr/>
        </p:nvSpPr>
        <p:spPr bwMode="auto">
          <a:xfrm>
            <a:off x="2708275" y="3560763"/>
            <a:ext cx="7207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en-US" altLang="zh-CN" sz="1500">
                <a:solidFill>
                  <a:srgbClr val="5F5F5F"/>
                </a:solidFill>
                <a:latin typeface="Arial Black" pitchFamily="34" charset="0"/>
                <a:ea typeface="Gulim" pitchFamily="34" charset="-127"/>
              </a:rPr>
              <a:t>10</a:t>
            </a:r>
          </a:p>
        </p:txBody>
      </p:sp>
      <p:sp>
        <p:nvSpPr>
          <p:cNvPr id="34845" name="Text Box 28"/>
          <p:cNvSpPr txBox="1">
            <a:spLocks noChangeArrowheads="1"/>
          </p:cNvSpPr>
          <p:nvPr/>
        </p:nvSpPr>
        <p:spPr bwMode="auto">
          <a:xfrm>
            <a:off x="3702050" y="3308350"/>
            <a:ext cx="6032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en-US" altLang="zh-CN" sz="1500">
                <a:solidFill>
                  <a:srgbClr val="5F5F5F"/>
                </a:solidFill>
                <a:latin typeface="Arial Black" pitchFamily="34" charset="0"/>
                <a:ea typeface="Gulim" pitchFamily="34" charset="-127"/>
              </a:rPr>
              <a:t>15</a:t>
            </a:r>
          </a:p>
        </p:txBody>
      </p:sp>
      <p:sp>
        <p:nvSpPr>
          <p:cNvPr id="34846" name="Text Box 29"/>
          <p:cNvSpPr txBox="1">
            <a:spLocks noChangeArrowheads="1"/>
          </p:cNvSpPr>
          <p:nvPr/>
        </p:nvSpPr>
        <p:spPr bwMode="auto">
          <a:xfrm>
            <a:off x="4673600" y="3073400"/>
            <a:ext cx="6048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en-US" altLang="zh-CN" sz="1500">
                <a:solidFill>
                  <a:srgbClr val="5F5F5F"/>
                </a:solidFill>
                <a:latin typeface="Arial Black" pitchFamily="34" charset="0"/>
                <a:ea typeface="Gulim" pitchFamily="34" charset="-127"/>
              </a:rPr>
              <a:t>20</a:t>
            </a:r>
          </a:p>
        </p:txBody>
      </p:sp>
      <p:sp>
        <p:nvSpPr>
          <p:cNvPr id="34847" name="Text Box 30"/>
          <p:cNvSpPr txBox="1">
            <a:spLocks noChangeArrowheads="1"/>
          </p:cNvSpPr>
          <p:nvPr/>
        </p:nvSpPr>
        <p:spPr bwMode="auto">
          <a:xfrm>
            <a:off x="5648325" y="2820988"/>
            <a:ext cx="601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en-US" altLang="zh-CN" sz="1500">
                <a:solidFill>
                  <a:srgbClr val="5F5F5F"/>
                </a:solidFill>
                <a:latin typeface="Arial Black" pitchFamily="34" charset="0"/>
                <a:ea typeface="Gulim" pitchFamily="34" charset="-127"/>
              </a:rPr>
              <a:t>25</a:t>
            </a:r>
          </a:p>
        </p:txBody>
      </p:sp>
      <p:sp>
        <p:nvSpPr>
          <p:cNvPr id="34848" name="Text Box 31"/>
          <p:cNvSpPr txBox="1">
            <a:spLocks noChangeArrowheads="1"/>
          </p:cNvSpPr>
          <p:nvPr/>
        </p:nvSpPr>
        <p:spPr bwMode="auto">
          <a:xfrm>
            <a:off x="6621463" y="2570163"/>
            <a:ext cx="6032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en-US" altLang="zh-CN" sz="1500">
                <a:solidFill>
                  <a:srgbClr val="FFFFFF"/>
                </a:solidFill>
                <a:latin typeface="Arial Black" pitchFamily="34" charset="0"/>
                <a:ea typeface="Gulim" pitchFamily="34" charset="-127"/>
              </a:rPr>
              <a:t>30</a:t>
            </a:r>
          </a:p>
        </p:txBody>
      </p:sp>
      <p:sp>
        <p:nvSpPr>
          <p:cNvPr id="34849" name="Text Box 22"/>
          <p:cNvSpPr txBox="1">
            <a:spLocks noChangeArrowheads="1"/>
          </p:cNvSpPr>
          <p:nvPr/>
        </p:nvSpPr>
        <p:spPr bwMode="auto">
          <a:xfrm>
            <a:off x="3495675" y="4197350"/>
            <a:ext cx="88423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zh-CN" altLang="en-US" sz="1200" b="1">
                <a:solidFill>
                  <a:srgbClr val="FFFFFF"/>
                </a:solidFill>
                <a:latin typeface="Arial Black" pitchFamily="34" charset="0"/>
                <a:ea typeface="宋体" pitchFamily="2" charset="-122"/>
              </a:rPr>
              <a:t>文字</a:t>
            </a:r>
          </a:p>
        </p:txBody>
      </p:sp>
      <p:sp>
        <p:nvSpPr>
          <p:cNvPr id="34850" name="Text Box 22"/>
          <p:cNvSpPr txBox="1">
            <a:spLocks noChangeArrowheads="1"/>
          </p:cNvSpPr>
          <p:nvPr/>
        </p:nvSpPr>
        <p:spPr bwMode="auto">
          <a:xfrm>
            <a:off x="4489450" y="4197350"/>
            <a:ext cx="88423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zh-CN" altLang="en-US" sz="1200" b="1">
                <a:solidFill>
                  <a:srgbClr val="FFFFFF"/>
                </a:solidFill>
                <a:latin typeface="Arial Black" pitchFamily="34" charset="0"/>
                <a:ea typeface="宋体" pitchFamily="2" charset="-122"/>
              </a:rPr>
              <a:t>文字</a:t>
            </a:r>
          </a:p>
        </p:txBody>
      </p:sp>
      <p:sp>
        <p:nvSpPr>
          <p:cNvPr id="34851" name="Text Box 22"/>
          <p:cNvSpPr txBox="1">
            <a:spLocks noChangeArrowheads="1"/>
          </p:cNvSpPr>
          <p:nvPr/>
        </p:nvSpPr>
        <p:spPr bwMode="auto">
          <a:xfrm>
            <a:off x="5454650" y="4197350"/>
            <a:ext cx="882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zh-CN" altLang="en-US" sz="1200" b="1">
                <a:solidFill>
                  <a:srgbClr val="FFFFFF"/>
                </a:solidFill>
                <a:latin typeface="Arial Black" pitchFamily="34" charset="0"/>
                <a:ea typeface="宋体" pitchFamily="2" charset="-122"/>
              </a:rPr>
              <a:t>文字</a:t>
            </a:r>
          </a:p>
        </p:txBody>
      </p:sp>
      <p:sp>
        <p:nvSpPr>
          <p:cNvPr id="34852" name="Text Box 22"/>
          <p:cNvSpPr txBox="1">
            <a:spLocks noChangeArrowheads="1"/>
          </p:cNvSpPr>
          <p:nvPr/>
        </p:nvSpPr>
        <p:spPr bwMode="auto">
          <a:xfrm>
            <a:off x="6446838" y="4197350"/>
            <a:ext cx="88423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latinLnBrk="1" hangingPunct="1"/>
            <a:r>
              <a:rPr lang="zh-CN" altLang="en-US" sz="1200" b="1">
                <a:solidFill>
                  <a:srgbClr val="0000FF"/>
                </a:solidFill>
                <a:latin typeface="Arial Black" pitchFamily="34" charset="0"/>
                <a:ea typeface="宋体" pitchFamily="2" charset="-122"/>
              </a:rPr>
              <a:t>文字</a:t>
            </a:r>
          </a:p>
        </p:txBody>
      </p:sp>
      <p:pic>
        <p:nvPicPr>
          <p:cNvPr id="34853" name="Picture 37" descr="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73338"/>
            <a:ext cx="19827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4" name="Rectangle 38" descr="2"/>
          <p:cNvSpPr>
            <a:spLocks noChangeArrowheads="1"/>
          </p:cNvSpPr>
          <p:nvPr/>
        </p:nvSpPr>
        <p:spPr bwMode="auto">
          <a:xfrm>
            <a:off x="1219200" y="1374775"/>
            <a:ext cx="3340100" cy="1027113"/>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spAutoFit/>
          </a:bodyPr>
          <a:lstStyle/>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p>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p>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p>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p>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p>
          <a:p>
            <a:pPr algn="l" defTabSz="831850" eaLnBrk="1" fontAlgn="base" hangingPunct="1">
              <a:buClr>
                <a:schemeClr val="accent2"/>
              </a:buClr>
              <a:buFont typeface="Wingdings" pitchFamily="2" charset="2"/>
              <a:buChar char="n"/>
            </a:pPr>
            <a:r>
              <a:rPr lang="zh-CN" altLang="en-US" sz="1300">
                <a:solidFill>
                  <a:srgbClr val="000000"/>
                </a:solidFill>
                <a:latin typeface="宋体" pitchFamily="2" charset="-122"/>
                <a:ea typeface="宋体" pitchFamily="2" charset="-122"/>
              </a:rPr>
              <a:t>单击添加段落文字单击添加段落文字。</a:t>
            </a:r>
            <a:endParaRPr lang="en-US" altLang="zh-CN" sz="1300">
              <a:solidFill>
                <a:srgbClr val="000000"/>
              </a:solidFill>
              <a:latin typeface="宋体" pitchFamily="2" charset="-122"/>
              <a:ea typeface="宋体" pitchFamily="2" charset="-122"/>
            </a:endParaRPr>
          </a:p>
        </p:txBody>
      </p:sp>
      <p:sp>
        <p:nvSpPr>
          <p:cNvPr id="34855" name="Text Box 39"/>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834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4855"/>
                                        </p:tgtEl>
                                        <p:attrNameLst>
                                          <p:attrName>style.visibility</p:attrName>
                                        </p:attrNameLst>
                                      </p:cBhvr>
                                      <p:to>
                                        <p:strVal val="visible"/>
                                      </p:to>
                                    </p:set>
                                    <p:anim by="(-#ppt_w*2)" calcmode="lin" valueType="num">
                                      <p:cBhvr rctx="PPT">
                                        <p:cTn id="7" dur="250" autoRev="1" fill="hold">
                                          <p:stCondLst>
                                            <p:cond delay="0"/>
                                          </p:stCondLst>
                                        </p:cTn>
                                        <p:tgtEl>
                                          <p:spTgt spid="34855"/>
                                        </p:tgtEl>
                                        <p:attrNameLst>
                                          <p:attrName>ppt_w</p:attrName>
                                        </p:attrNameLst>
                                      </p:cBhvr>
                                    </p:anim>
                                    <p:anim by="(#ppt_w*0.50)" calcmode="lin" valueType="num">
                                      <p:cBhvr>
                                        <p:cTn id="8" dur="250" decel="50000" autoRev="1" fill="hold">
                                          <p:stCondLst>
                                            <p:cond delay="0"/>
                                          </p:stCondLst>
                                        </p:cTn>
                                        <p:tgtEl>
                                          <p:spTgt spid="34855"/>
                                        </p:tgtEl>
                                        <p:attrNameLst>
                                          <p:attrName>ppt_x</p:attrName>
                                        </p:attrNameLst>
                                      </p:cBhvr>
                                    </p:anim>
                                    <p:anim from="(-#ppt_h/2)" to="(#ppt_y)" calcmode="lin" valueType="num">
                                      <p:cBhvr>
                                        <p:cTn id="9" dur="500" fill="hold">
                                          <p:stCondLst>
                                            <p:cond delay="0"/>
                                          </p:stCondLst>
                                        </p:cTn>
                                        <p:tgtEl>
                                          <p:spTgt spid="34855"/>
                                        </p:tgtEl>
                                        <p:attrNameLst>
                                          <p:attrName>ppt_y</p:attrName>
                                        </p:attrNameLst>
                                      </p:cBhvr>
                                    </p:anim>
                                    <p:animRot by="21600000">
                                      <p:cBhvr>
                                        <p:cTn id="10" dur="500" fill="hold">
                                          <p:stCondLst>
                                            <p:cond delay="0"/>
                                          </p:stCondLst>
                                        </p:cTn>
                                        <p:tgtEl>
                                          <p:spTgt spid="34855"/>
                                        </p:tgtEl>
                                        <p:attrNameLst>
                                          <p:attrName>r</p:attrName>
                                        </p:attrNameLst>
                                      </p:cBhvr>
                                    </p:animRot>
                                  </p:childTnLst>
                                </p:cTn>
                              </p:par>
                            </p:childTnLst>
                          </p:cTn>
                        </p:par>
                        <p:par>
                          <p:cTn id="11" fill="hold" nodeType="afterGroup">
                            <p:stCondLst>
                              <p:cond delay="900"/>
                            </p:stCondLst>
                            <p:childTnLst>
                              <p:par>
                                <p:cTn id="12" presetID="40" presetClass="entr" presetSubtype="0" fill="hold" grpId="0" nodeType="afterEffect">
                                  <p:stCondLst>
                                    <p:cond delay="0"/>
                                  </p:stCondLst>
                                  <p:iterate type="lt">
                                    <p:tmPct val="10000"/>
                                  </p:iterate>
                                  <p:childTnLst>
                                    <p:set>
                                      <p:cBhvr>
                                        <p:cTn id="13" dur="1" fill="hold">
                                          <p:stCondLst>
                                            <p:cond delay="0"/>
                                          </p:stCondLst>
                                        </p:cTn>
                                        <p:tgtEl>
                                          <p:spTgt spid="34854"/>
                                        </p:tgtEl>
                                        <p:attrNameLst>
                                          <p:attrName>style.visibility</p:attrName>
                                        </p:attrNameLst>
                                      </p:cBhvr>
                                      <p:to>
                                        <p:strVal val="visible"/>
                                      </p:to>
                                    </p:set>
                                    <p:animEffect transition="in" filter="fade">
                                      <p:cBhvr>
                                        <p:cTn id="14" dur="500"/>
                                        <p:tgtEl>
                                          <p:spTgt spid="34854"/>
                                        </p:tgtEl>
                                      </p:cBhvr>
                                    </p:animEffect>
                                    <p:anim calcmode="lin" valueType="num">
                                      <p:cBhvr>
                                        <p:cTn id="15" dur="500" fill="hold"/>
                                        <p:tgtEl>
                                          <p:spTgt spid="34854"/>
                                        </p:tgtEl>
                                        <p:attrNameLst>
                                          <p:attrName>ppt_x</p:attrName>
                                        </p:attrNameLst>
                                      </p:cBhvr>
                                      <p:tavLst>
                                        <p:tav tm="0">
                                          <p:val>
                                            <p:strVal val="#ppt_x-.1"/>
                                          </p:val>
                                        </p:tav>
                                        <p:tav tm="100000">
                                          <p:val>
                                            <p:strVal val="#ppt_x"/>
                                          </p:val>
                                        </p:tav>
                                      </p:tavLst>
                                    </p:anim>
                                    <p:anim calcmode="lin" valueType="num">
                                      <p:cBhvr>
                                        <p:cTn id="16" dur="500" fill="hold"/>
                                        <p:tgtEl>
                                          <p:spTgt spid="3485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300"/>
                            </p:stCondLst>
                            <p:childTnLst>
                              <p:par>
                                <p:cTn id="18" presetID="12" presetClass="entr" presetSubtype="8" fill="hold" nodeType="afterEffect">
                                  <p:stCondLst>
                                    <p:cond delay="0"/>
                                  </p:stCondLst>
                                  <p:childTnLst>
                                    <p:set>
                                      <p:cBhvr>
                                        <p:cTn id="19" dur="1" fill="hold">
                                          <p:stCondLst>
                                            <p:cond delay="0"/>
                                          </p:stCondLst>
                                        </p:cTn>
                                        <p:tgtEl>
                                          <p:spTgt spid="34823"/>
                                        </p:tgtEl>
                                        <p:attrNameLst>
                                          <p:attrName>style.visibility</p:attrName>
                                        </p:attrNameLst>
                                      </p:cBhvr>
                                      <p:to>
                                        <p:strVal val="visible"/>
                                      </p:to>
                                    </p:set>
                                    <p:animEffect transition="in" filter="slide(fromLeft)">
                                      <p:cBhvr>
                                        <p:cTn id="20" dur="500"/>
                                        <p:tgtEl>
                                          <p:spTgt spid="34823"/>
                                        </p:tgtEl>
                                      </p:cBhvr>
                                    </p:animEffect>
                                  </p:childTnLst>
                                </p:cTn>
                              </p:par>
                            </p:childTnLst>
                          </p:cTn>
                        </p:par>
                        <p:par>
                          <p:cTn id="21" fill="hold" nodeType="afterGroup">
                            <p:stCondLst>
                              <p:cond delay="6800"/>
                            </p:stCondLst>
                            <p:childTnLst>
                              <p:par>
                                <p:cTn id="22" presetID="2" presetClass="entr" presetSubtype="8" fill="hold" nodeType="afterEffect">
                                  <p:stCondLst>
                                    <p:cond delay="0"/>
                                  </p:stCondLst>
                                  <p:childTnLst>
                                    <p:set>
                                      <p:cBhvr>
                                        <p:cTn id="23" dur="1" fill="hold">
                                          <p:stCondLst>
                                            <p:cond delay="0"/>
                                          </p:stCondLst>
                                        </p:cTn>
                                        <p:tgtEl>
                                          <p:spTgt spid="34853"/>
                                        </p:tgtEl>
                                        <p:attrNameLst>
                                          <p:attrName>style.visibility</p:attrName>
                                        </p:attrNameLst>
                                      </p:cBhvr>
                                      <p:to>
                                        <p:strVal val="visible"/>
                                      </p:to>
                                    </p:set>
                                    <p:anim calcmode="lin" valueType="num">
                                      <p:cBhvr additive="base">
                                        <p:cTn id="24" dur="500" fill="hold"/>
                                        <p:tgtEl>
                                          <p:spTgt spid="34853"/>
                                        </p:tgtEl>
                                        <p:attrNameLst>
                                          <p:attrName>ppt_x</p:attrName>
                                        </p:attrNameLst>
                                      </p:cBhvr>
                                      <p:tavLst>
                                        <p:tav tm="0">
                                          <p:val>
                                            <p:strVal val="0-#ppt_w/2"/>
                                          </p:val>
                                        </p:tav>
                                        <p:tav tm="100000">
                                          <p:val>
                                            <p:strVal val="#ppt_x"/>
                                          </p:val>
                                        </p:tav>
                                      </p:tavLst>
                                    </p:anim>
                                    <p:anim calcmode="lin" valueType="num">
                                      <p:cBhvr additive="base">
                                        <p:cTn id="25" dur="500" fill="hold"/>
                                        <p:tgtEl>
                                          <p:spTgt spid="3485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7300"/>
                            </p:stCondLst>
                            <p:childTnLst>
                              <p:par>
                                <p:cTn id="27" presetID="42" presetClass="entr" presetSubtype="0" fill="hold" nodeType="afterEffect">
                                  <p:stCondLst>
                                    <p:cond delay="0"/>
                                  </p:stCondLst>
                                  <p:childTnLst>
                                    <p:set>
                                      <p:cBhvr>
                                        <p:cTn id="28" dur="1" fill="hold">
                                          <p:stCondLst>
                                            <p:cond delay="0"/>
                                          </p:stCondLst>
                                        </p:cTn>
                                        <p:tgtEl>
                                          <p:spTgt spid="34828"/>
                                        </p:tgtEl>
                                        <p:attrNameLst>
                                          <p:attrName>style.visibility</p:attrName>
                                        </p:attrNameLst>
                                      </p:cBhvr>
                                      <p:to>
                                        <p:strVal val="visible"/>
                                      </p:to>
                                    </p:set>
                                    <p:animEffect transition="in" filter="fade">
                                      <p:cBhvr>
                                        <p:cTn id="29" dur="500"/>
                                        <p:tgtEl>
                                          <p:spTgt spid="34828"/>
                                        </p:tgtEl>
                                      </p:cBhvr>
                                    </p:animEffect>
                                    <p:anim calcmode="lin" valueType="num">
                                      <p:cBhvr>
                                        <p:cTn id="30" dur="500" fill="hold"/>
                                        <p:tgtEl>
                                          <p:spTgt spid="34828"/>
                                        </p:tgtEl>
                                        <p:attrNameLst>
                                          <p:attrName>ppt_x</p:attrName>
                                        </p:attrNameLst>
                                      </p:cBhvr>
                                      <p:tavLst>
                                        <p:tav tm="0">
                                          <p:val>
                                            <p:strVal val="#ppt_x"/>
                                          </p:val>
                                        </p:tav>
                                        <p:tav tm="100000">
                                          <p:val>
                                            <p:strVal val="#ppt_x"/>
                                          </p:val>
                                        </p:tav>
                                      </p:tavLst>
                                    </p:anim>
                                    <p:anim calcmode="lin" valueType="num">
                                      <p:cBhvr>
                                        <p:cTn id="31" dur="500" fill="hold"/>
                                        <p:tgtEl>
                                          <p:spTgt spid="34828"/>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7800"/>
                            </p:stCondLst>
                            <p:childTnLst>
                              <p:par>
                                <p:cTn id="33" presetID="23" presetClass="entr" presetSubtype="16" fill="hold" grpId="0" nodeType="afterEffect">
                                  <p:stCondLst>
                                    <p:cond delay="0"/>
                                  </p:stCondLst>
                                  <p:childTnLst>
                                    <p:set>
                                      <p:cBhvr>
                                        <p:cTn id="34" dur="1" fill="hold">
                                          <p:stCondLst>
                                            <p:cond delay="0"/>
                                          </p:stCondLst>
                                        </p:cTn>
                                        <p:tgtEl>
                                          <p:spTgt spid="34844"/>
                                        </p:tgtEl>
                                        <p:attrNameLst>
                                          <p:attrName>style.visibility</p:attrName>
                                        </p:attrNameLst>
                                      </p:cBhvr>
                                      <p:to>
                                        <p:strVal val="visible"/>
                                      </p:to>
                                    </p:set>
                                    <p:anim calcmode="lin" valueType="num">
                                      <p:cBhvr>
                                        <p:cTn id="35" dur="500" fill="hold"/>
                                        <p:tgtEl>
                                          <p:spTgt spid="34844"/>
                                        </p:tgtEl>
                                        <p:attrNameLst>
                                          <p:attrName>ppt_w</p:attrName>
                                        </p:attrNameLst>
                                      </p:cBhvr>
                                      <p:tavLst>
                                        <p:tav tm="0">
                                          <p:val>
                                            <p:fltVal val="0"/>
                                          </p:val>
                                        </p:tav>
                                        <p:tav tm="100000">
                                          <p:val>
                                            <p:strVal val="#ppt_w"/>
                                          </p:val>
                                        </p:tav>
                                      </p:tavLst>
                                    </p:anim>
                                    <p:anim calcmode="lin" valueType="num">
                                      <p:cBhvr>
                                        <p:cTn id="36" dur="500" fill="hold"/>
                                        <p:tgtEl>
                                          <p:spTgt spid="34844"/>
                                        </p:tgtEl>
                                        <p:attrNameLst>
                                          <p:attrName>ppt_h</p:attrName>
                                        </p:attrNameLst>
                                      </p:cBhvr>
                                      <p:tavLst>
                                        <p:tav tm="0">
                                          <p:val>
                                            <p:fltVal val="0"/>
                                          </p:val>
                                        </p:tav>
                                        <p:tav tm="100000">
                                          <p:val>
                                            <p:strVal val="#ppt_h"/>
                                          </p:val>
                                        </p:tav>
                                      </p:tavLst>
                                    </p:anim>
                                  </p:childTnLst>
                                </p:cTn>
                              </p:par>
                            </p:childTnLst>
                          </p:cTn>
                        </p:par>
                        <p:par>
                          <p:cTn id="37" fill="hold" nodeType="afterGroup">
                            <p:stCondLst>
                              <p:cond delay="8300"/>
                            </p:stCondLst>
                            <p:childTnLst>
                              <p:par>
                                <p:cTn id="38" presetID="23" presetClass="entr" presetSubtype="16" fill="hold" grpId="0" nodeType="afterEffect">
                                  <p:stCondLst>
                                    <p:cond delay="0"/>
                                  </p:stCondLst>
                                  <p:childTnLst>
                                    <p:set>
                                      <p:cBhvr>
                                        <p:cTn id="39" dur="1" fill="hold">
                                          <p:stCondLst>
                                            <p:cond delay="0"/>
                                          </p:stCondLst>
                                        </p:cTn>
                                        <p:tgtEl>
                                          <p:spTgt spid="34843"/>
                                        </p:tgtEl>
                                        <p:attrNameLst>
                                          <p:attrName>style.visibility</p:attrName>
                                        </p:attrNameLst>
                                      </p:cBhvr>
                                      <p:to>
                                        <p:strVal val="visible"/>
                                      </p:to>
                                    </p:set>
                                    <p:anim calcmode="lin" valueType="num">
                                      <p:cBhvr>
                                        <p:cTn id="40" dur="500" fill="hold"/>
                                        <p:tgtEl>
                                          <p:spTgt spid="34843"/>
                                        </p:tgtEl>
                                        <p:attrNameLst>
                                          <p:attrName>ppt_w</p:attrName>
                                        </p:attrNameLst>
                                      </p:cBhvr>
                                      <p:tavLst>
                                        <p:tav tm="0">
                                          <p:val>
                                            <p:fltVal val="0"/>
                                          </p:val>
                                        </p:tav>
                                        <p:tav tm="100000">
                                          <p:val>
                                            <p:strVal val="#ppt_w"/>
                                          </p:val>
                                        </p:tav>
                                      </p:tavLst>
                                    </p:anim>
                                    <p:anim calcmode="lin" valueType="num">
                                      <p:cBhvr>
                                        <p:cTn id="41" dur="500" fill="hold"/>
                                        <p:tgtEl>
                                          <p:spTgt spid="34843"/>
                                        </p:tgtEl>
                                        <p:attrNameLst>
                                          <p:attrName>ppt_h</p:attrName>
                                        </p:attrNameLst>
                                      </p:cBhvr>
                                      <p:tavLst>
                                        <p:tav tm="0">
                                          <p:val>
                                            <p:fltVal val="0"/>
                                          </p:val>
                                        </p:tav>
                                        <p:tav tm="100000">
                                          <p:val>
                                            <p:strVal val="#ppt_h"/>
                                          </p:val>
                                        </p:tav>
                                      </p:tavLst>
                                    </p:anim>
                                  </p:childTnLst>
                                </p:cTn>
                              </p:par>
                            </p:childTnLst>
                          </p:cTn>
                        </p:par>
                        <p:par>
                          <p:cTn id="42" fill="hold" nodeType="afterGroup">
                            <p:stCondLst>
                              <p:cond delay="8800"/>
                            </p:stCondLst>
                            <p:childTnLst>
                              <p:par>
                                <p:cTn id="43" presetID="42" presetClass="entr" presetSubtype="0" fill="hold" nodeType="afterEffect">
                                  <p:stCondLst>
                                    <p:cond delay="0"/>
                                  </p:stCondLst>
                                  <p:childTnLst>
                                    <p:set>
                                      <p:cBhvr>
                                        <p:cTn id="44" dur="1" fill="hold">
                                          <p:stCondLst>
                                            <p:cond delay="0"/>
                                          </p:stCondLst>
                                        </p:cTn>
                                        <p:tgtEl>
                                          <p:spTgt spid="34831"/>
                                        </p:tgtEl>
                                        <p:attrNameLst>
                                          <p:attrName>style.visibility</p:attrName>
                                        </p:attrNameLst>
                                      </p:cBhvr>
                                      <p:to>
                                        <p:strVal val="visible"/>
                                      </p:to>
                                    </p:set>
                                    <p:animEffect transition="in" filter="fade">
                                      <p:cBhvr>
                                        <p:cTn id="45" dur="500"/>
                                        <p:tgtEl>
                                          <p:spTgt spid="34831"/>
                                        </p:tgtEl>
                                      </p:cBhvr>
                                    </p:animEffect>
                                    <p:anim calcmode="lin" valueType="num">
                                      <p:cBhvr>
                                        <p:cTn id="46" dur="500" fill="hold"/>
                                        <p:tgtEl>
                                          <p:spTgt spid="34831"/>
                                        </p:tgtEl>
                                        <p:attrNameLst>
                                          <p:attrName>ppt_x</p:attrName>
                                        </p:attrNameLst>
                                      </p:cBhvr>
                                      <p:tavLst>
                                        <p:tav tm="0">
                                          <p:val>
                                            <p:strVal val="#ppt_x"/>
                                          </p:val>
                                        </p:tav>
                                        <p:tav tm="100000">
                                          <p:val>
                                            <p:strVal val="#ppt_x"/>
                                          </p:val>
                                        </p:tav>
                                      </p:tavLst>
                                    </p:anim>
                                    <p:anim calcmode="lin" valueType="num">
                                      <p:cBhvr>
                                        <p:cTn id="47" dur="500" fill="hold"/>
                                        <p:tgtEl>
                                          <p:spTgt spid="34831"/>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9300"/>
                            </p:stCondLst>
                            <p:childTnLst>
                              <p:par>
                                <p:cTn id="49" presetID="23" presetClass="entr" presetSubtype="16" fill="hold" grpId="0" nodeType="afterEffect">
                                  <p:stCondLst>
                                    <p:cond delay="0"/>
                                  </p:stCondLst>
                                  <p:childTnLst>
                                    <p:set>
                                      <p:cBhvr>
                                        <p:cTn id="50" dur="1" fill="hold">
                                          <p:stCondLst>
                                            <p:cond delay="0"/>
                                          </p:stCondLst>
                                        </p:cTn>
                                        <p:tgtEl>
                                          <p:spTgt spid="34845"/>
                                        </p:tgtEl>
                                        <p:attrNameLst>
                                          <p:attrName>style.visibility</p:attrName>
                                        </p:attrNameLst>
                                      </p:cBhvr>
                                      <p:to>
                                        <p:strVal val="visible"/>
                                      </p:to>
                                    </p:set>
                                    <p:anim calcmode="lin" valueType="num">
                                      <p:cBhvr>
                                        <p:cTn id="51" dur="500" fill="hold"/>
                                        <p:tgtEl>
                                          <p:spTgt spid="34845"/>
                                        </p:tgtEl>
                                        <p:attrNameLst>
                                          <p:attrName>ppt_w</p:attrName>
                                        </p:attrNameLst>
                                      </p:cBhvr>
                                      <p:tavLst>
                                        <p:tav tm="0">
                                          <p:val>
                                            <p:fltVal val="0"/>
                                          </p:val>
                                        </p:tav>
                                        <p:tav tm="100000">
                                          <p:val>
                                            <p:strVal val="#ppt_w"/>
                                          </p:val>
                                        </p:tav>
                                      </p:tavLst>
                                    </p:anim>
                                    <p:anim calcmode="lin" valueType="num">
                                      <p:cBhvr>
                                        <p:cTn id="52" dur="500" fill="hold"/>
                                        <p:tgtEl>
                                          <p:spTgt spid="34845"/>
                                        </p:tgtEl>
                                        <p:attrNameLst>
                                          <p:attrName>ppt_h</p:attrName>
                                        </p:attrNameLst>
                                      </p:cBhvr>
                                      <p:tavLst>
                                        <p:tav tm="0">
                                          <p:val>
                                            <p:fltVal val="0"/>
                                          </p:val>
                                        </p:tav>
                                        <p:tav tm="100000">
                                          <p:val>
                                            <p:strVal val="#ppt_h"/>
                                          </p:val>
                                        </p:tav>
                                      </p:tavLst>
                                    </p:anim>
                                  </p:childTnLst>
                                </p:cTn>
                              </p:par>
                            </p:childTnLst>
                          </p:cTn>
                        </p:par>
                        <p:par>
                          <p:cTn id="53" fill="hold" nodeType="afterGroup">
                            <p:stCondLst>
                              <p:cond delay="9800"/>
                            </p:stCondLst>
                            <p:childTnLst>
                              <p:par>
                                <p:cTn id="54" presetID="23" presetClass="entr" presetSubtype="16" fill="hold" grpId="0" nodeType="afterEffect">
                                  <p:stCondLst>
                                    <p:cond delay="0"/>
                                  </p:stCondLst>
                                  <p:childTnLst>
                                    <p:set>
                                      <p:cBhvr>
                                        <p:cTn id="55" dur="1" fill="hold">
                                          <p:stCondLst>
                                            <p:cond delay="0"/>
                                          </p:stCondLst>
                                        </p:cTn>
                                        <p:tgtEl>
                                          <p:spTgt spid="34849"/>
                                        </p:tgtEl>
                                        <p:attrNameLst>
                                          <p:attrName>style.visibility</p:attrName>
                                        </p:attrNameLst>
                                      </p:cBhvr>
                                      <p:to>
                                        <p:strVal val="visible"/>
                                      </p:to>
                                    </p:set>
                                    <p:anim calcmode="lin" valueType="num">
                                      <p:cBhvr>
                                        <p:cTn id="56" dur="500" fill="hold"/>
                                        <p:tgtEl>
                                          <p:spTgt spid="34849"/>
                                        </p:tgtEl>
                                        <p:attrNameLst>
                                          <p:attrName>ppt_w</p:attrName>
                                        </p:attrNameLst>
                                      </p:cBhvr>
                                      <p:tavLst>
                                        <p:tav tm="0">
                                          <p:val>
                                            <p:fltVal val="0"/>
                                          </p:val>
                                        </p:tav>
                                        <p:tav tm="100000">
                                          <p:val>
                                            <p:strVal val="#ppt_w"/>
                                          </p:val>
                                        </p:tav>
                                      </p:tavLst>
                                    </p:anim>
                                    <p:anim calcmode="lin" valueType="num">
                                      <p:cBhvr>
                                        <p:cTn id="57" dur="500" fill="hold"/>
                                        <p:tgtEl>
                                          <p:spTgt spid="34849"/>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0300"/>
                            </p:stCondLst>
                            <p:childTnLst>
                              <p:par>
                                <p:cTn id="59" presetID="42" presetClass="entr" presetSubtype="0" fill="hold" nodeType="afterEffect">
                                  <p:stCondLst>
                                    <p:cond delay="0"/>
                                  </p:stCondLst>
                                  <p:childTnLst>
                                    <p:set>
                                      <p:cBhvr>
                                        <p:cTn id="60" dur="1" fill="hold">
                                          <p:stCondLst>
                                            <p:cond delay="0"/>
                                          </p:stCondLst>
                                        </p:cTn>
                                        <p:tgtEl>
                                          <p:spTgt spid="34834"/>
                                        </p:tgtEl>
                                        <p:attrNameLst>
                                          <p:attrName>style.visibility</p:attrName>
                                        </p:attrNameLst>
                                      </p:cBhvr>
                                      <p:to>
                                        <p:strVal val="visible"/>
                                      </p:to>
                                    </p:set>
                                    <p:animEffect transition="in" filter="fade">
                                      <p:cBhvr>
                                        <p:cTn id="61" dur="500"/>
                                        <p:tgtEl>
                                          <p:spTgt spid="34834"/>
                                        </p:tgtEl>
                                      </p:cBhvr>
                                    </p:animEffect>
                                    <p:anim calcmode="lin" valueType="num">
                                      <p:cBhvr>
                                        <p:cTn id="62" dur="500" fill="hold"/>
                                        <p:tgtEl>
                                          <p:spTgt spid="34834"/>
                                        </p:tgtEl>
                                        <p:attrNameLst>
                                          <p:attrName>ppt_x</p:attrName>
                                        </p:attrNameLst>
                                      </p:cBhvr>
                                      <p:tavLst>
                                        <p:tav tm="0">
                                          <p:val>
                                            <p:strVal val="#ppt_x"/>
                                          </p:val>
                                        </p:tav>
                                        <p:tav tm="100000">
                                          <p:val>
                                            <p:strVal val="#ppt_x"/>
                                          </p:val>
                                        </p:tav>
                                      </p:tavLst>
                                    </p:anim>
                                    <p:anim calcmode="lin" valueType="num">
                                      <p:cBhvr>
                                        <p:cTn id="63" dur="500" fill="hold"/>
                                        <p:tgtEl>
                                          <p:spTgt spid="34834"/>
                                        </p:tgtEl>
                                        <p:attrNameLst>
                                          <p:attrName>ppt_y</p:attrName>
                                        </p:attrNameLst>
                                      </p:cBhvr>
                                      <p:tavLst>
                                        <p:tav tm="0">
                                          <p:val>
                                            <p:strVal val="#ppt_y+.1"/>
                                          </p:val>
                                        </p:tav>
                                        <p:tav tm="100000">
                                          <p:val>
                                            <p:strVal val="#ppt_y"/>
                                          </p:val>
                                        </p:tav>
                                      </p:tavLst>
                                    </p:anim>
                                  </p:childTnLst>
                                </p:cTn>
                              </p:par>
                            </p:childTnLst>
                          </p:cTn>
                        </p:par>
                        <p:par>
                          <p:cTn id="64" fill="hold" nodeType="afterGroup">
                            <p:stCondLst>
                              <p:cond delay="10800"/>
                            </p:stCondLst>
                            <p:childTnLst>
                              <p:par>
                                <p:cTn id="65" presetID="23" presetClass="entr" presetSubtype="16" fill="hold" grpId="0" nodeType="afterEffect">
                                  <p:stCondLst>
                                    <p:cond delay="0"/>
                                  </p:stCondLst>
                                  <p:childTnLst>
                                    <p:set>
                                      <p:cBhvr>
                                        <p:cTn id="66" dur="1" fill="hold">
                                          <p:stCondLst>
                                            <p:cond delay="0"/>
                                          </p:stCondLst>
                                        </p:cTn>
                                        <p:tgtEl>
                                          <p:spTgt spid="34846"/>
                                        </p:tgtEl>
                                        <p:attrNameLst>
                                          <p:attrName>style.visibility</p:attrName>
                                        </p:attrNameLst>
                                      </p:cBhvr>
                                      <p:to>
                                        <p:strVal val="visible"/>
                                      </p:to>
                                    </p:set>
                                    <p:anim calcmode="lin" valueType="num">
                                      <p:cBhvr>
                                        <p:cTn id="67" dur="500" fill="hold"/>
                                        <p:tgtEl>
                                          <p:spTgt spid="34846"/>
                                        </p:tgtEl>
                                        <p:attrNameLst>
                                          <p:attrName>ppt_w</p:attrName>
                                        </p:attrNameLst>
                                      </p:cBhvr>
                                      <p:tavLst>
                                        <p:tav tm="0">
                                          <p:val>
                                            <p:fltVal val="0"/>
                                          </p:val>
                                        </p:tav>
                                        <p:tav tm="100000">
                                          <p:val>
                                            <p:strVal val="#ppt_w"/>
                                          </p:val>
                                        </p:tav>
                                      </p:tavLst>
                                    </p:anim>
                                    <p:anim calcmode="lin" valueType="num">
                                      <p:cBhvr>
                                        <p:cTn id="68" dur="500" fill="hold"/>
                                        <p:tgtEl>
                                          <p:spTgt spid="34846"/>
                                        </p:tgtEl>
                                        <p:attrNameLst>
                                          <p:attrName>ppt_h</p:attrName>
                                        </p:attrNameLst>
                                      </p:cBhvr>
                                      <p:tavLst>
                                        <p:tav tm="0">
                                          <p:val>
                                            <p:fltVal val="0"/>
                                          </p:val>
                                        </p:tav>
                                        <p:tav tm="100000">
                                          <p:val>
                                            <p:strVal val="#ppt_h"/>
                                          </p:val>
                                        </p:tav>
                                      </p:tavLst>
                                    </p:anim>
                                  </p:childTnLst>
                                </p:cTn>
                              </p:par>
                            </p:childTnLst>
                          </p:cTn>
                        </p:par>
                        <p:par>
                          <p:cTn id="69" fill="hold" nodeType="afterGroup">
                            <p:stCondLst>
                              <p:cond delay="11300"/>
                            </p:stCondLst>
                            <p:childTnLst>
                              <p:par>
                                <p:cTn id="70" presetID="23" presetClass="entr" presetSubtype="16" fill="hold" grpId="0" nodeType="afterEffect">
                                  <p:stCondLst>
                                    <p:cond delay="0"/>
                                  </p:stCondLst>
                                  <p:childTnLst>
                                    <p:set>
                                      <p:cBhvr>
                                        <p:cTn id="71" dur="1" fill="hold">
                                          <p:stCondLst>
                                            <p:cond delay="0"/>
                                          </p:stCondLst>
                                        </p:cTn>
                                        <p:tgtEl>
                                          <p:spTgt spid="34850"/>
                                        </p:tgtEl>
                                        <p:attrNameLst>
                                          <p:attrName>style.visibility</p:attrName>
                                        </p:attrNameLst>
                                      </p:cBhvr>
                                      <p:to>
                                        <p:strVal val="visible"/>
                                      </p:to>
                                    </p:set>
                                    <p:anim calcmode="lin" valueType="num">
                                      <p:cBhvr>
                                        <p:cTn id="72" dur="500" fill="hold"/>
                                        <p:tgtEl>
                                          <p:spTgt spid="34850"/>
                                        </p:tgtEl>
                                        <p:attrNameLst>
                                          <p:attrName>ppt_w</p:attrName>
                                        </p:attrNameLst>
                                      </p:cBhvr>
                                      <p:tavLst>
                                        <p:tav tm="0">
                                          <p:val>
                                            <p:fltVal val="0"/>
                                          </p:val>
                                        </p:tav>
                                        <p:tav tm="100000">
                                          <p:val>
                                            <p:strVal val="#ppt_w"/>
                                          </p:val>
                                        </p:tav>
                                      </p:tavLst>
                                    </p:anim>
                                    <p:anim calcmode="lin" valueType="num">
                                      <p:cBhvr>
                                        <p:cTn id="73" dur="500" fill="hold"/>
                                        <p:tgtEl>
                                          <p:spTgt spid="34850"/>
                                        </p:tgtEl>
                                        <p:attrNameLst>
                                          <p:attrName>ppt_h</p:attrName>
                                        </p:attrNameLst>
                                      </p:cBhvr>
                                      <p:tavLst>
                                        <p:tav tm="0">
                                          <p:val>
                                            <p:fltVal val="0"/>
                                          </p:val>
                                        </p:tav>
                                        <p:tav tm="100000">
                                          <p:val>
                                            <p:strVal val="#ppt_h"/>
                                          </p:val>
                                        </p:tav>
                                      </p:tavLst>
                                    </p:anim>
                                  </p:childTnLst>
                                </p:cTn>
                              </p:par>
                            </p:childTnLst>
                          </p:cTn>
                        </p:par>
                        <p:par>
                          <p:cTn id="74" fill="hold" nodeType="afterGroup">
                            <p:stCondLst>
                              <p:cond delay="11800"/>
                            </p:stCondLst>
                            <p:childTnLst>
                              <p:par>
                                <p:cTn id="75" presetID="42" presetClass="entr" presetSubtype="0" fill="hold" nodeType="afterEffect">
                                  <p:stCondLst>
                                    <p:cond delay="0"/>
                                  </p:stCondLst>
                                  <p:childTnLst>
                                    <p:set>
                                      <p:cBhvr>
                                        <p:cTn id="76" dur="1" fill="hold">
                                          <p:stCondLst>
                                            <p:cond delay="0"/>
                                          </p:stCondLst>
                                        </p:cTn>
                                        <p:tgtEl>
                                          <p:spTgt spid="34837"/>
                                        </p:tgtEl>
                                        <p:attrNameLst>
                                          <p:attrName>style.visibility</p:attrName>
                                        </p:attrNameLst>
                                      </p:cBhvr>
                                      <p:to>
                                        <p:strVal val="visible"/>
                                      </p:to>
                                    </p:set>
                                    <p:animEffect transition="in" filter="fade">
                                      <p:cBhvr>
                                        <p:cTn id="77" dur="500"/>
                                        <p:tgtEl>
                                          <p:spTgt spid="34837"/>
                                        </p:tgtEl>
                                      </p:cBhvr>
                                    </p:animEffect>
                                    <p:anim calcmode="lin" valueType="num">
                                      <p:cBhvr>
                                        <p:cTn id="78" dur="500" fill="hold"/>
                                        <p:tgtEl>
                                          <p:spTgt spid="34837"/>
                                        </p:tgtEl>
                                        <p:attrNameLst>
                                          <p:attrName>ppt_x</p:attrName>
                                        </p:attrNameLst>
                                      </p:cBhvr>
                                      <p:tavLst>
                                        <p:tav tm="0">
                                          <p:val>
                                            <p:strVal val="#ppt_x"/>
                                          </p:val>
                                        </p:tav>
                                        <p:tav tm="100000">
                                          <p:val>
                                            <p:strVal val="#ppt_x"/>
                                          </p:val>
                                        </p:tav>
                                      </p:tavLst>
                                    </p:anim>
                                    <p:anim calcmode="lin" valueType="num">
                                      <p:cBhvr>
                                        <p:cTn id="79" dur="500" fill="hold"/>
                                        <p:tgtEl>
                                          <p:spTgt spid="34837"/>
                                        </p:tgtEl>
                                        <p:attrNameLst>
                                          <p:attrName>ppt_y</p:attrName>
                                        </p:attrNameLst>
                                      </p:cBhvr>
                                      <p:tavLst>
                                        <p:tav tm="0">
                                          <p:val>
                                            <p:strVal val="#ppt_y+.1"/>
                                          </p:val>
                                        </p:tav>
                                        <p:tav tm="100000">
                                          <p:val>
                                            <p:strVal val="#ppt_y"/>
                                          </p:val>
                                        </p:tav>
                                      </p:tavLst>
                                    </p:anim>
                                  </p:childTnLst>
                                </p:cTn>
                              </p:par>
                            </p:childTnLst>
                          </p:cTn>
                        </p:par>
                        <p:par>
                          <p:cTn id="80" fill="hold" nodeType="afterGroup">
                            <p:stCondLst>
                              <p:cond delay="12300"/>
                            </p:stCondLst>
                            <p:childTnLst>
                              <p:par>
                                <p:cTn id="81" presetID="23" presetClass="entr" presetSubtype="16" fill="hold" grpId="0" nodeType="afterEffect">
                                  <p:stCondLst>
                                    <p:cond delay="0"/>
                                  </p:stCondLst>
                                  <p:childTnLst>
                                    <p:set>
                                      <p:cBhvr>
                                        <p:cTn id="82" dur="1" fill="hold">
                                          <p:stCondLst>
                                            <p:cond delay="0"/>
                                          </p:stCondLst>
                                        </p:cTn>
                                        <p:tgtEl>
                                          <p:spTgt spid="34847"/>
                                        </p:tgtEl>
                                        <p:attrNameLst>
                                          <p:attrName>style.visibility</p:attrName>
                                        </p:attrNameLst>
                                      </p:cBhvr>
                                      <p:to>
                                        <p:strVal val="visible"/>
                                      </p:to>
                                    </p:set>
                                    <p:anim calcmode="lin" valueType="num">
                                      <p:cBhvr>
                                        <p:cTn id="83" dur="500" fill="hold"/>
                                        <p:tgtEl>
                                          <p:spTgt spid="34847"/>
                                        </p:tgtEl>
                                        <p:attrNameLst>
                                          <p:attrName>ppt_w</p:attrName>
                                        </p:attrNameLst>
                                      </p:cBhvr>
                                      <p:tavLst>
                                        <p:tav tm="0">
                                          <p:val>
                                            <p:fltVal val="0"/>
                                          </p:val>
                                        </p:tav>
                                        <p:tav tm="100000">
                                          <p:val>
                                            <p:strVal val="#ppt_w"/>
                                          </p:val>
                                        </p:tav>
                                      </p:tavLst>
                                    </p:anim>
                                    <p:anim calcmode="lin" valueType="num">
                                      <p:cBhvr>
                                        <p:cTn id="84" dur="500" fill="hold"/>
                                        <p:tgtEl>
                                          <p:spTgt spid="34847"/>
                                        </p:tgtEl>
                                        <p:attrNameLst>
                                          <p:attrName>ppt_h</p:attrName>
                                        </p:attrNameLst>
                                      </p:cBhvr>
                                      <p:tavLst>
                                        <p:tav tm="0">
                                          <p:val>
                                            <p:fltVal val="0"/>
                                          </p:val>
                                        </p:tav>
                                        <p:tav tm="100000">
                                          <p:val>
                                            <p:strVal val="#ppt_h"/>
                                          </p:val>
                                        </p:tav>
                                      </p:tavLst>
                                    </p:anim>
                                  </p:childTnLst>
                                </p:cTn>
                              </p:par>
                            </p:childTnLst>
                          </p:cTn>
                        </p:par>
                        <p:par>
                          <p:cTn id="85" fill="hold" nodeType="afterGroup">
                            <p:stCondLst>
                              <p:cond delay="12800"/>
                            </p:stCondLst>
                            <p:childTnLst>
                              <p:par>
                                <p:cTn id="86" presetID="23" presetClass="entr" presetSubtype="16" fill="hold" grpId="0" nodeType="afterEffect">
                                  <p:stCondLst>
                                    <p:cond delay="0"/>
                                  </p:stCondLst>
                                  <p:childTnLst>
                                    <p:set>
                                      <p:cBhvr>
                                        <p:cTn id="87" dur="1" fill="hold">
                                          <p:stCondLst>
                                            <p:cond delay="0"/>
                                          </p:stCondLst>
                                        </p:cTn>
                                        <p:tgtEl>
                                          <p:spTgt spid="34851"/>
                                        </p:tgtEl>
                                        <p:attrNameLst>
                                          <p:attrName>style.visibility</p:attrName>
                                        </p:attrNameLst>
                                      </p:cBhvr>
                                      <p:to>
                                        <p:strVal val="visible"/>
                                      </p:to>
                                    </p:set>
                                    <p:anim calcmode="lin" valueType="num">
                                      <p:cBhvr>
                                        <p:cTn id="88" dur="500" fill="hold"/>
                                        <p:tgtEl>
                                          <p:spTgt spid="34851"/>
                                        </p:tgtEl>
                                        <p:attrNameLst>
                                          <p:attrName>ppt_w</p:attrName>
                                        </p:attrNameLst>
                                      </p:cBhvr>
                                      <p:tavLst>
                                        <p:tav tm="0">
                                          <p:val>
                                            <p:fltVal val="0"/>
                                          </p:val>
                                        </p:tav>
                                        <p:tav tm="100000">
                                          <p:val>
                                            <p:strVal val="#ppt_w"/>
                                          </p:val>
                                        </p:tav>
                                      </p:tavLst>
                                    </p:anim>
                                    <p:anim calcmode="lin" valueType="num">
                                      <p:cBhvr>
                                        <p:cTn id="89" dur="500" fill="hold"/>
                                        <p:tgtEl>
                                          <p:spTgt spid="34851"/>
                                        </p:tgtEl>
                                        <p:attrNameLst>
                                          <p:attrName>ppt_h</p:attrName>
                                        </p:attrNameLst>
                                      </p:cBhvr>
                                      <p:tavLst>
                                        <p:tav tm="0">
                                          <p:val>
                                            <p:fltVal val="0"/>
                                          </p:val>
                                        </p:tav>
                                        <p:tav tm="100000">
                                          <p:val>
                                            <p:strVal val="#ppt_h"/>
                                          </p:val>
                                        </p:tav>
                                      </p:tavLst>
                                    </p:anim>
                                  </p:childTnLst>
                                </p:cTn>
                              </p:par>
                            </p:childTnLst>
                          </p:cTn>
                        </p:par>
                        <p:par>
                          <p:cTn id="90" fill="hold" nodeType="afterGroup">
                            <p:stCondLst>
                              <p:cond delay="13300"/>
                            </p:stCondLst>
                            <p:childTnLst>
                              <p:par>
                                <p:cTn id="91" presetID="42" presetClass="entr" presetSubtype="0" fill="hold" nodeType="afterEffect">
                                  <p:stCondLst>
                                    <p:cond delay="0"/>
                                  </p:stCondLst>
                                  <p:childTnLst>
                                    <p:set>
                                      <p:cBhvr>
                                        <p:cTn id="92" dur="1" fill="hold">
                                          <p:stCondLst>
                                            <p:cond delay="0"/>
                                          </p:stCondLst>
                                        </p:cTn>
                                        <p:tgtEl>
                                          <p:spTgt spid="34840"/>
                                        </p:tgtEl>
                                        <p:attrNameLst>
                                          <p:attrName>style.visibility</p:attrName>
                                        </p:attrNameLst>
                                      </p:cBhvr>
                                      <p:to>
                                        <p:strVal val="visible"/>
                                      </p:to>
                                    </p:set>
                                    <p:animEffect transition="in" filter="fade">
                                      <p:cBhvr>
                                        <p:cTn id="93" dur="500"/>
                                        <p:tgtEl>
                                          <p:spTgt spid="34840"/>
                                        </p:tgtEl>
                                      </p:cBhvr>
                                    </p:animEffect>
                                    <p:anim calcmode="lin" valueType="num">
                                      <p:cBhvr>
                                        <p:cTn id="94" dur="500" fill="hold"/>
                                        <p:tgtEl>
                                          <p:spTgt spid="34840"/>
                                        </p:tgtEl>
                                        <p:attrNameLst>
                                          <p:attrName>ppt_x</p:attrName>
                                        </p:attrNameLst>
                                      </p:cBhvr>
                                      <p:tavLst>
                                        <p:tav tm="0">
                                          <p:val>
                                            <p:strVal val="#ppt_x"/>
                                          </p:val>
                                        </p:tav>
                                        <p:tav tm="100000">
                                          <p:val>
                                            <p:strVal val="#ppt_x"/>
                                          </p:val>
                                        </p:tav>
                                      </p:tavLst>
                                    </p:anim>
                                    <p:anim calcmode="lin" valueType="num">
                                      <p:cBhvr>
                                        <p:cTn id="95" dur="500" fill="hold"/>
                                        <p:tgtEl>
                                          <p:spTgt spid="34840"/>
                                        </p:tgtEl>
                                        <p:attrNameLst>
                                          <p:attrName>ppt_y</p:attrName>
                                        </p:attrNameLst>
                                      </p:cBhvr>
                                      <p:tavLst>
                                        <p:tav tm="0">
                                          <p:val>
                                            <p:strVal val="#ppt_y+.1"/>
                                          </p:val>
                                        </p:tav>
                                        <p:tav tm="100000">
                                          <p:val>
                                            <p:strVal val="#ppt_y"/>
                                          </p:val>
                                        </p:tav>
                                      </p:tavLst>
                                    </p:anim>
                                  </p:childTnLst>
                                </p:cTn>
                              </p:par>
                            </p:childTnLst>
                          </p:cTn>
                        </p:par>
                        <p:par>
                          <p:cTn id="96" fill="hold" nodeType="afterGroup">
                            <p:stCondLst>
                              <p:cond delay="13800"/>
                            </p:stCondLst>
                            <p:childTnLst>
                              <p:par>
                                <p:cTn id="97" presetID="23" presetClass="entr" presetSubtype="16" fill="hold" grpId="0" nodeType="afterEffect">
                                  <p:stCondLst>
                                    <p:cond delay="0"/>
                                  </p:stCondLst>
                                  <p:childTnLst>
                                    <p:set>
                                      <p:cBhvr>
                                        <p:cTn id="98" dur="1" fill="hold">
                                          <p:stCondLst>
                                            <p:cond delay="0"/>
                                          </p:stCondLst>
                                        </p:cTn>
                                        <p:tgtEl>
                                          <p:spTgt spid="34852"/>
                                        </p:tgtEl>
                                        <p:attrNameLst>
                                          <p:attrName>style.visibility</p:attrName>
                                        </p:attrNameLst>
                                      </p:cBhvr>
                                      <p:to>
                                        <p:strVal val="visible"/>
                                      </p:to>
                                    </p:set>
                                    <p:anim calcmode="lin" valueType="num">
                                      <p:cBhvr>
                                        <p:cTn id="99" dur="500" fill="hold"/>
                                        <p:tgtEl>
                                          <p:spTgt spid="34852"/>
                                        </p:tgtEl>
                                        <p:attrNameLst>
                                          <p:attrName>ppt_w</p:attrName>
                                        </p:attrNameLst>
                                      </p:cBhvr>
                                      <p:tavLst>
                                        <p:tav tm="0">
                                          <p:val>
                                            <p:fltVal val="0"/>
                                          </p:val>
                                        </p:tav>
                                        <p:tav tm="100000">
                                          <p:val>
                                            <p:strVal val="#ppt_w"/>
                                          </p:val>
                                        </p:tav>
                                      </p:tavLst>
                                    </p:anim>
                                    <p:anim calcmode="lin" valueType="num">
                                      <p:cBhvr>
                                        <p:cTn id="100" dur="500" fill="hold"/>
                                        <p:tgtEl>
                                          <p:spTgt spid="3485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14300"/>
                            </p:stCondLst>
                            <p:childTnLst>
                              <p:par>
                                <p:cTn id="102" presetID="23" presetClass="entr" presetSubtype="16" fill="hold" grpId="0" nodeType="afterEffect">
                                  <p:stCondLst>
                                    <p:cond delay="0"/>
                                  </p:stCondLst>
                                  <p:childTnLst>
                                    <p:set>
                                      <p:cBhvr>
                                        <p:cTn id="103" dur="1" fill="hold">
                                          <p:stCondLst>
                                            <p:cond delay="0"/>
                                          </p:stCondLst>
                                        </p:cTn>
                                        <p:tgtEl>
                                          <p:spTgt spid="34848"/>
                                        </p:tgtEl>
                                        <p:attrNameLst>
                                          <p:attrName>style.visibility</p:attrName>
                                        </p:attrNameLst>
                                      </p:cBhvr>
                                      <p:to>
                                        <p:strVal val="visible"/>
                                      </p:to>
                                    </p:set>
                                    <p:anim calcmode="lin" valueType="num">
                                      <p:cBhvr>
                                        <p:cTn id="104" dur="500" fill="hold"/>
                                        <p:tgtEl>
                                          <p:spTgt spid="34848"/>
                                        </p:tgtEl>
                                        <p:attrNameLst>
                                          <p:attrName>ppt_w</p:attrName>
                                        </p:attrNameLst>
                                      </p:cBhvr>
                                      <p:tavLst>
                                        <p:tav tm="0">
                                          <p:val>
                                            <p:fltVal val="0"/>
                                          </p:val>
                                        </p:tav>
                                        <p:tav tm="100000">
                                          <p:val>
                                            <p:strVal val="#ppt_w"/>
                                          </p:val>
                                        </p:tav>
                                      </p:tavLst>
                                    </p:anim>
                                    <p:anim calcmode="lin" valueType="num">
                                      <p:cBhvr>
                                        <p:cTn id="105" dur="500" fill="hold"/>
                                        <p:tgtEl>
                                          <p:spTgt spid="34848"/>
                                        </p:tgtEl>
                                        <p:attrNameLst>
                                          <p:attrName>ppt_h</p:attrName>
                                        </p:attrNameLst>
                                      </p:cBhvr>
                                      <p:tavLst>
                                        <p:tav tm="0">
                                          <p:val>
                                            <p:fltVal val="0"/>
                                          </p:val>
                                        </p:tav>
                                        <p:tav tm="100000">
                                          <p:val>
                                            <p:strVal val="#ppt_h"/>
                                          </p:val>
                                        </p:tav>
                                      </p:tavLst>
                                    </p:anim>
                                  </p:childTnLst>
                                </p:cTn>
                              </p:par>
                            </p:childTnLst>
                          </p:cTn>
                        </p:par>
                        <p:par>
                          <p:cTn id="106" fill="hold" nodeType="afterGroup">
                            <p:stCondLst>
                              <p:cond delay="14800"/>
                            </p:stCondLst>
                            <p:childTnLst>
                              <p:par>
                                <p:cTn id="107" presetID="5" presetClass="entr" presetSubtype="10" fill="hold" grpId="0" nodeType="afterEffect">
                                  <p:stCondLst>
                                    <p:cond delay="0"/>
                                  </p:stCondLst>
                                  <p:childTnLst>
                                    <p:set>
                                      <p:cBhvr>
                                        <p:cTn id="108" dur="1" fill="hold">
                                          <p:stCondLst>
                                            <p:cond delay="0"/>
                                          </p:stCondLst>
                                        </p:cTn>
                                        <p:tgtEl>
                                          <p:spTgt spid="34818"/>
                                        </p:tgtEl>
                                        <p:attrNameLst>
                                          <p:attrName>style.visibility</p:attrName>
                                        </p:attrNameLst>
                                      </p:cBhvr>
                                      <p:to>
                                        <p:strVal val="visible"/>
                                      </p:to>
                                    </p:set>
                                    <p:animEffect transition="in" filter="checkerboard(across)">
                                      <p:cBhvr>
                                        <p:cTn id="109" dur="500"/>
                                        <p:tgtEl>
                                          <p:spTgt spid="34818"/>
                                        </p:tgtEl>
                                      </p:cBhvr>
                                    </p:animEffect>
                                  </p:childTnLst>
                                </p:cTn>
                              </p:par>
                            </p:childTnLst>
                          </p:cTn>
                        </p:par>
                        <p:par>
                          <p:cTn id="110" fill="hold" nodeType="afterGroup">
                            <p:stCondLst>
                              <p:cond delay="15300"/>
                            </p:stCondLst>
                            <p:childTnLst>
                              <p:par>
                                <p:cTn id="111" presetID="21" presetClass="entr" presetSubtype="4" fill="hold" grpId="0" nodeType="afterEffect">
                                  <p:stCondLst>
                                    <p:cond delay="0"/>
                                  </p:stCondLst>
                                  <p:childTnLst>
                                    <p:set>
                                      <p:cBhvr>
                                        <p:cTn id="112" dur="1" fill="hold">
                                          <p:stCondLst>
                                            <p:cond delay="0"/>
                                          </p:stCondLst>
                                        </p:cTn>
                                        <p:tgtEl>
                                          <p:spTgt spid="34821"/>
                                        </p:tgtEl>
                                        <p:attrNameLst>
                                          <p:attrName>style.visibility</p:attrName>
                                        </p:attrNameLst>
                                      </p:cBhvr>
                                      <p:to>
                                        <p:strVal val="visible"/>
                                      </p:to>
                                    </p:set>
                                    <p:animEffect transition="in" filter="wheel(4)">
                                      <p:cBhvr>
                                        <p:cTn id="113" dur="500"/>
                                        <p:tgtEl>
                                          <p:spTgt spid="34821"/>
                                        </p:tgtEl>
                                      </p:cBhvr>
                                    </p:animEffect>
                                  </p:childTnLst>
                                </p:cTn>
                              </p:par>
                            </p:childTnLst>
                          </p:cTn>
                        </p:par>
                        <p:par>
                          <p:cTn id="114" fill="hold" nodeType="afterGroup">
                            <p:stCondLst>
                              <p:cond delay="15800"/>
                            </p:stCondLst>
                            <p:childTnLst>
                              <p:par>
                                <p:cTn id="115" presetID="47" presetClass="entr" presetSubtype="0" fill="hold" grpId="0" nodeType="afterEffect">
                                  <p:stCondLst>
                                    <p:cond delay="0"/>
                                  </p:stCondLst>
                                  <p:childTnLst>
                                    <p:set>
                                      <p:cBhvr>
                                        <p:cTn id="116" dur="1" fill="hold">
                                          <p:stCondLst>
                                            <p:cond delay="0"/>
                                          </p:stCondLst>
                                        </p:cTn>
                                        <p:tgtEl>
                                          <p:spTgt spid="34819"/>
                                        </p:tgtEl>
                                        <p:attrNameLst>
                                          <p:attrName>style.visibility</p:attrName>
                                        </p:attrNameLst>
                                      </p:cBhvr>
                                      <p:to>
                                        <p:strVal val="visible"/>
                                      </p:to>
                                    </p:set>
                                    <p:animEffect transition="in" filter="fade">
                                      <p:cBhvr>
                                        <p:cTn id="117" dur="500"/>
                                        <p:tgtEl>
                                          <p:spTgt spid="34819"/>
                                        </p:tgtEl>
                                      </p:cBhvr>
                                    </p:animEffect>
                                    <p:anim calcmode="lin" valueType="num">
                                      <p:cBhvr>
                                        <p:cTn id="118" dur="500" fill="hold"/>
                                        <p:tgtEl>
                                          <p:spTgt spid="34819"/>
                                        </p:tgtEl>
                                        <p:attrNameLst>
                                          <p:attrName>ppt_x</p:attrName>
                                        </p:attrNameLst>
                                      </p:cBhvr>
                                      <p:tavLst>
                                        <p:tav tm="0">
                                          <p:val>
                                            <p:strVal val="#ppt_x"/>
                                          </p:val>
                                        </p:tav>
                                        <p:tav tm="100000">
                                          <p:val>
                                            <p:strVal val="#ppt_x"/>
                                          </p:val>
                                        </p:tav>
                                      </p:tavLst>
                                    </p:anim>
                                    <p:anim calcmode="lin" valueType="num">
                                      <p:cBhvr>
                                        <p:cTn id="119" dur="500" fill="hold"/>
                                        <p:tgtEl>
                                          <p:spTgt spid="34819"/>
                                        </p:tgtEl>
                                        <p:attrNameLst>
                                          <p:attrName>ppt_y</p:attrName>
                                        </p:attrNameLst>
                                      </p:cBhvr>
                                      <p:tavLst>
                                        <p:tav tm="0">
                                          <p:val>
                                            <p:strVal val="#ppt_y-.1"/>
                                          </p:val>
                                        </p:tav>
                                        <p:tav tm="100000">
                                          <p:val>
                                            <p:strVal val="#ppt_y"/>
                                          </p:val>
                                        </p:tav>
                                      </p:tavLst>
                                    </p:anim>
                                  </p:childTnLst>
                                </p:cTn>
                              </p:par>
                            </p:childTnLst>
                          </p:cTn>
                        </p:par>
                        <p:par>
                          <p:cTn id="120" fill="hold" nodeType="afterGroup">
                            <p:stCondLst>
                              <p:cond delay="16300"/>
                            </p:stCondLst>
                            <p:childTnLst>
                              <p:par>
                                <p:cTn id="121" presetID="21" presetClass="entr" presetSubtype="4" fill="hold" grpId="0" nodeType="afterEffect">
                                  <p:stCondLst>
                                    <p:cond delay="0"/>
                                  </p:stCondLst>
                                  <p:childTnLst>
                                    <p:set>
                                      <p:cBhvr>
                                        <p:cTn id="122" dur="1" fill="hold">
                                          <p:stCondLst>
                                            <p:cond delay="0"/>
                                          </p:stCondLst>
                                        </p:cTn>
                                        <p:tgtEl>
                                          <p:spTgt spid="34822"/>
                                        </p:tgtEl>
                                        <p:attrNameLst>
                                          <p:attrName>style.visibility</p:attrName>
                                        </p:attrNameLst>
                                      </p:cBhvr>
                                      <p:to>
                                        <p:strVal val="visible"/>
                                      </p:to>
                                    </p:set>
                                    <p:animEffect transition="in" filter="wheel(4)">
                                      <p:cBhvr>
                                        <p:cTn id="123" dur="500"/>
                                        <p:tgtEl>
                                          <p:spTgt spid="34822"/>
                                        </p:tgtEl>
                                      </p:cBhvr>
                                    </p:animEffect>
                                  </p:childTnLst>
                                </p:cTn>
                              </p:par>
                            </p:childTnLst>
                          </p:cTn>
                        </p:par>
                        <p:par>
                          <p:cTn id="124" fill="hold" nodeType="afterGroup">
                            <p:stCondLst>
                              <p:cond delay="16800"/>
                            </p:stCondLst>
                            <p:childTnLst>
                              <p:par>
                                <p:cTn id="125" presetID="47" presetClass="entr" presetSubtype="0" fill="hold" grpId="0" nodeType="afterEffect">
                                  <p:stCondLst>
                                    <p:cond delay="0"/>
                                  </p:stCondLst>
                                  <p:childTnLst>
                                    <p:set>
                                      <p:cBhvr>
                                        <p:cTn id="126" dur="1" fill="hold">
                                          <p:stCondLst>
                                            <p:cond delay="0"/>
                                          </p:stCondLst>
                                        </p:cTn>
                                        <p:tgtEl>
                                          <p:spTgt spid="34820"/>
                                        </p:tgtEl>
                                        <p:attrNameLst>
                                          <p:attrName>style.visibility</p:attrName>
                                        </p:attrNameLst>
                                      </p:cBhvr>
                                      <p:to>
                                        <p:strVal val="visible"/>
                                      </p:to>
                                    </p:set>
                                    <p:animEffect transition="in" filter="fade">
                                      <p:cBhvr>
                                        <p:cTn id="127" dur="500"/>
                                        <p:tgtEl>
                                          <p:spTgt spid="34820"/>
                                        </p:tgtEl>
                                      </p:cBhvr>
                                    </p:animEffect>
                                    <p:anim calcmode="lin" valueType="num">
                                      <p:cBhvr>
                                        <p:cTn id="128" dur="500" fill="hold"/>
                                        <p:tgtEl>
                                          <p:spTgt spid="34820"/>
                                        </p:tgtEl>
                                        <p:attrNameLst>
                                          <p:attrName>ppt_x</p:attrName>
                                        </p:attrNameLst>
                                      </p:cBhvr>
                                      <p:tavLst>
                                        <p:tav tm="0">
                                          <p:val>
                                            <p:strVal val="#ppt_x"/>
                                          </p:val>
                                        </p:tav>
                                        <p:tav tm="100000">
                                          <p:val>
                                            <p:strVal val="#ppt_x"/>
                                          </p:val>
                                        </p:tav>
                                      </p:tavLst>
                                    </p:anim>
                                    <p:anim calcmode="lin" valueType="num">
                                      <p:cBhvr>
                                        <p:cTn id="129" dur="5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autoUpdateAnimBg="0"/>
      <p:bldP spid="34819" grpId="0" autoUpdateAnimBg="0"/>
      <p:bldP spid="34820" grpId="0" autoUpdateAnimBg="0"/>
      <p:bldP spid="34821" grpId="0" animBg="1" autoUpdateAnimBg="0"/>
      <p:bldP spid="34822" grpId="0" animBg="1" autoUpdateAnimBg="0"/>
      <p:bldP spid="34843" grpId="0" autoUpdateAnimBg="0"/>
      <p:bldP spid="34844" grpId="0" autoUpdateAnimBg="0"/>
      <p:bldP spid="34845" grpId="0" autoUpdateAnimBg="0"/>
      <p:bldP spid="34846" grpId="0" autoUpdateAnimBg="0"/>
      <p:bldP spid="34847" grpId="0" autoUpdateAnimBg="0"/>
      <p:bldP spid="34848" grpId="0" autoUpdateAnimBg="0"/>
      <p:bldP spid="34849" grpId="0" autoUpdateAnimBg="0"/>
      <p:bldP spid="34850" grpId="0" autoUpdateAnimBg="0"/>
      <p:bldP spid="34851" grpId="0" autoUpdateAnimBg="0"/>
      <p:bldP spid="34852" grpId="0" autoUpdateAnimBg="0"/>
      <p:bldP spid="34854" grpId="0" autoUpdateAnimBg="0"/>
      <p:bldP spid="3485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图片1"/>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4017963" y="828675"/>
            <a:ext cx="414496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29"/>
          <p:cNvSpPr txBox="1">
            <a:spLocks noChangeArrowheads="1"/>
          </p:cNvSpPr>
          <p:nvPr/>
        </p:nvSpPr>
        <p:spPr bwMode="auto">
          <a:xfrm>
            <a:off x="230188" y="3738563"/>
            <a:ext cx="37877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spcBef>
                <a:spcPct val="50000"/>
              </a:spcBef>
            </a:pPr>
            <a:r>
              <a:rPr lang="zh-CN" altLang="en-US" sz="1500">
                <a:solidFill>
                  <a:srgbClr val="000000"/>
                </a:solidFill>
                <a:latin typeface="宋体" pitchFamily="2" charset="-122"/>
                <a:ea typeface="宋体" pitchFamily="2" charset="-122"/>
              </a:rPr>
              <a:t>输入相关的文字内</a:t>
            </a:r>
            <a:r>
              <a:rPr lang="zh-CN" altLang="en-US" sz="1500">
                <a:solidFill>
                  <a:srgbClr val="000000"/>
                </a:solidFill>
                <a:latin typeface="Verdana" pitchFamily="34" charset="0"/>
                <a:ea typeface="宋体" pitchFamily="2" charset="-122"/>
              </a:rPr>
              <a:t>输入相关的文字内容</a:t>
            </a:r>
          </a:p>
          <a:p>
            <a:pPr algn="l" eaLnBrk="1" fontAlgn="base" latinLnBrk="1" hangingPunct="1">
              <a:spcBef>
                <a:spcPct val="50000"/>
              </a:spcBef>
            </a:pPr>
            <a:r>
              <a:rPr lang="zh-CN" altLang="en-US" sz="1500">
                <a:solidFill>
                  <a:srgbClr val="000000"/>
                </a:solidFill>
                <a:latin typeface="Verdana" pitchFamily="34" charset="0"/>
                <a:ea typeface="宋体" pitchFamily="2" charset="-122"/>
              </a:rPr>
              <a:t>输入相关的文字内输入相关的文字内容</a:t>
            </a:r>
          </a:p>
          <a:p>
            <a:pPr algn="l" eaLnBrk="1" fontAlgn="base" latinLnBrk="1" hangingPunct="1">
              <a:spcBef>
                <a:spcPct val="50000"/>
              </a:spcBef>
            </a:pPr>
            <a:r>
              <a:rPr lang="zh-CN" altLang="en-US" sz="1500">
                <a:solidFill>
                  <a:srgbClr val="000000"/>
                </a:solidFill>
                <a:latin typeface="Verdana" pitchFamily="34" charset="0"/>
                <a:ea typeface="宋体" pitchFamily="2" charset="-122"/>
              </a:rPr>
              <a:t>输入相关的文字内输入相关的文字内容</a:t>
            </a:r>
            <a:endParaRPr lang="en-US" altLang="zh-CN" sz="1500">
              <a:solidFill>
                <a:srgbClr val="000000"/>
              </a:solidFill>
              <a:latin typeface="Verdana" pitchFamily="34" charset="0"/>
              <a:ea typeface="宋体" pitchFamily="2" charset="-122"/>
            </a:endParaRPr>
          </a:p>
        </p:txBody>
      </p:sp>
      <p:sp>
        <p:nvSpPr>
          <p:cNvPr id="35844" name="Rectangle 4"/>
          <p:cNvSpPr>
            <a:spLocks noChangeArrowheads="1"/>
          </p:cNvSpPr>
          <p:nvPr/>
        </p:nvSpPr>
        <p:spPr bwMode="auto">
          <a:xfrm>
            <a:off x="5127625" y="1592263"/>
            <a:ext cx="7223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sp>
        <p:nvSpPr>
          <p:cNvPr id="35845" name="Rectangle 5"/>
          <p:cNvSpPr>
            <a:spLocks noChangeArrowheads="1"/>
          </p:cNvSpPr>
          <p:nvPr/>
        </p:nvSpPr>
        <p:spPr bwMode="auto">
          <a:xfrm>
            <a:off x="6278563" y="1592263"/>
            <a:ext cx="722312"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sp>
        <p:nvSpPr>
          <p:cNvPr id="35846" name="Rectangle 6"/>
          <p:cNvSpPr>
            <a:spLocks noChangeArrowheads="1"/>
          </p:cNvSpPr>
          <p:nvPr/>
        </p:nvSpPr>
        <p:spPr bwMode="auto">
          <a:xfrm>
            <a:off x="6862763" y="2632075"/>
            <a:ext cx="7223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sp>
        <p:nvSpPr>
          <p:cNvPr id="35847" name="Rectangle 7"/>
          <p:cNvSpPr>
            <a:spLocks noChangeArrowheads="1"/>
          </p:cNvSpPr>
          <p:nvPr/>
        </p:nvSpPr>
        <p:spPr bwMode="auto">
          <a:xfrm>
            <a:off x="6376988" y="3673475"/>
            <a:ext cx="72231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sp>
        <p:nvSpPr>
          <p:cNvPr id="35848" name="Rectangle 8"/>
          <p:cNvSpPr>
            <a:spLocks noChangeArrowheads="1"/>
          </p:cNvSpPr>
          <p:nvPr/>
        </p:nvSpPr>
        <p:spPr bwMode="auto">
          <a:xfrm>
            <a:off x="5197475" y="3673475"/>
            <a:ext cx="72231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sp>
        <p:nvSpPr>
          <p:cNvPr id="35849" name="Rectangle 9"/>
          <p:cNvSpPr>
            <a:spLocks noChangeArrowheads="1"/>
          </p:cNvSpPr>
          <p:nvPr/>
        </p:nvSpPr>
        <p:spPr bwMode="auto">
          <a:xfrm>
            <a:off x="4573588" y="2632075"/>
            <a:ext cx="7223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38" tIns="41619" rIns="83238" bIns="41619">
            <a:spAutoFit/>
          </a:bodyPr>
          <a:lstStyle/>
          <a:p>
            <a:pPr defTabSz="831850" eaLnBrk="1" fontAlgn="base" latinLnBrk="1" hangingPunct="1">
              <a:spcBef>
                <a:spcPct val="50000"/>
              </a:spcBef>
            </a:pPr>
            <a:r>
              <a:rPr lang="zh-CN" altLang="en-US" sz="1100" b="1">
                <a:latin typeface="Verdana" pitchFamily="34" charset="0"/>
                <a:ea typeface="宋体" pitchFamily="2" charset="-122"/>
              </a:rPr>
              <a:t>文字内容</a:t>
            </a:r>
          </a:p>
          <a:p>
            <a:pPr defTabSz="831850" eaLnBrk="1" fontAlgn="base" latinLnBrk="1" hangingPunct="1">
              <a:spcBef>
                <a:spcPct val="50000"/>
              </a:spcBef>
            </a:pPr>
            <a:r>
              <a:rPr lang="zh-CN" altLang="en-US" sz="1100" b="1">
                <a:latin typeface="Verdana" pitchFamily="34" charset="0"/>
                <a:ea typeface="宋体" pitchFamily="2" charset="-122"/>
              </a:rPr>
              <a:t>文字内容</a:t>
            </a:r>
          </a:p>
        </p:txBody>
      </p:sp>
      <p:pic>
        <p:nvPicPr>
          <p:cNvPr id="35850" name="Picture 10" descr="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631825"/>
            <a:ext cx="38163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11"/>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197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5851"/>
                                        </p:tgtEl>
                                        <p:attrNameLst>
                                          <p:attrName>style.visibility</p:attrName>
                                        </p:attrNameLst>
                                      </p:cBhvr>
                                      <p:to>
                                        <p:strVal val="visible"/>
                                      </p:to>
                                    </p:set>
                                    <p:anim by="(-#ppt_w*2)" calcmode="lin" valueType="num">
                                      <p:cBhvr rctx="PPT">
                                        <p:cTn id="7" dur="250" autoRev="1" fill="hold">
                                          <p:stCondLst>
                                            <p:cond delay="0"/>
                                          </p:stCondLst>
                                        </p:cTn>
                                        <p:tgtEl>
                                          <p:spTgt spid="35851"/>
                                        </p:tgtEl>
                                        <p:attrNameLst>
                                          <p:attrName>ppt_w</p:attrName>
                                        </p:attrNameLst>
                                      </p:cBhvr>
                                    </p:anim>
                                    <p:anim by="(#ppt_w*0.50)" calcmode="lin" valueType="num">
                                      <p:cBhvr>
                                        <p:cTn id="8" dur="250" decel="50000" autoRev="1" fill="hold">
                                          <p:stCondLst>
                                            <p:cond delay="0"/>
                                          </p:stCondLst>
                                        </p:cTn>
                                        <p:tgtEl>
                                          <p:spTgt spid="35851"/>
                                        </p:tgtEl>
                                        <p:attrNameLst>
                                          <p:attrName>ppt_x</p:attrName>
                                        </p:attrNameLst>
                                      </p:cBhvr>
                                    </p:anim>
                                    <p:anim from="(-#ppt_h/2)" to="(#ppt_y)" calcmode="lin" valueType="num">
                                      <p:cBhvr>
                                        <p:cTn id="9" dur="500" fill="hold">
                                          <p:stCondLst>
                                            <p:cond delay="0"/>
                                          </p:stCondLst>
                                        </p:cTn>
                                        <p:tgtEl>
                                          <p:spTgt spid="35851"/>
                                        </p:tgtEl>
                                        <p:attrNameLst>
                                          <p:attrName>ppt_y</p:attrName>
                                        </p:attrNameLst>
                                      </p:cBhvr>
                                    </p:anim>
                                    <p:animRot by="21600000">
                                      <p:cBhvr>
                                        <p:cTn id="10" dur="500" fill="hold">
                                          <p:stCondLst>
                                            <p:cond delay="0"/>
                                          </p:stCondLst>
                                        </p:cTn>
                                        <p:tgtEl>
                                          <p:spTgt spid="35851"/>
                                        </p:tgtEl>
                                        <p:attrNameLst>
                                          <p:attrName>r</p:attrName>
                                        </p:attrNameLst>
                                      </p:cBhvr>
                                    </p:animRot>
                                  </p:childTnLst>
                                </p:cTn>
                              </p:par>
                            </p:childTnLst>
                          </p:cTn>
                        </p:par>
                        <p:par>
                          <p:cTn id="11" fill="hold" nodeType="afterGroup">
                            <p:stCondLst>
                              <p:cond delay="900"/>
                            </p:stCondLst>
                            <p:childTnLst>
                              <p:par>
                                <p:cTn id="12" presetID="42" presetClass="entr" presetSubtype="0" fill="hold" nodeType="afterEffect">
                                  <p:stCondLst>
                                    <p:cond delay="0"/>
                                  </p:stCondLst>
                                  <p:childTnLst>
                                    <p:set>
                                      <p:cBhvr>
                                        <p:cTn id="13" dur="1" fill="hold">
                                          <p:stCondLst>
                                            <p:cond delay="0"/>
                                          </p:stCondLst>
                                        </p:cTn>
                                        <p:tgtEl>
                                          <p:spTgt spid="35850"/>
                                        </p:tgtEl>
                                        <p:attrNameLst>
                                          <p:attrName>style.visibility</p:attrName>
                                        </p:attrNameLst>
                                      </p:cBhvr>
                                      <p:to>
                                        <p:strVal val="visible"/>
                                      </p:to>
                                    </p:set>
                                    <p:animEffect transition="in" filter="fade">
                                      <p:cBhvr>
                                        <p:cTn id="14" dur="1000"/>
                                        <p:tgtEl>
                                          <p:spTgt spid="35850"/>
                                        </p:tgtEl>
                                      </p:cBhvr>
                                    </p:animEffect>
                                    <p:anim calcmode="lin" valueType="num">
                                      <p:cBhvr>
                                        <p:cTn id="15" dur="1000" fill="hold"/>
                                        <p:tgtEl>
                                          <p:spTgt spid="35850"/>
                                        </p:tgtEl>
                                        <p:attrNameLst>
                                          <p:attrName>ppt_x</p:attrName>
                                        </p:attrNameLst>
                                      </p:cBhvr>
                                      <p:tavLst>
                                        <p:tav tm="0">
                                          <p:val>
                                            <p:strVal val="#ppt_x"/>
                                          </p:val>
                                        </p:tav>
                                        <p:tav tm="100000">
                                          <p:val>
                                            <p:strVal val="#ppt_x"/>
                                          </p:val>
                                        </p:tav>
                                      </p:tavLst>
                                    </p:anim>
                                    <p:anim calcmode="lin" valueType="num">
                                      <p:cBhvr>
                                        <p:cTn id="16" dur="1000" fill="hold"/>
                                        <p:tgtEl>
                                          <p:spTgt spid="35850"/>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5843"/>
                                        </p:tgtEl>
                                        <p:attrNameLst>
                                          <p:attrName>style.visibility</p:attrName>
                                        </p:attrNameLst>
                                      </p:cBhvr>
                                      <p:to>
                                        <p:strVal val="visible"/>
                                      </p:to>
                                    </p:set>
                                    <p:anim calcmode="lin" valueType="num">
                                      <p:cBhvr>
                                        <p:cTn id="20" dur="500" fill="hold"/>
                                        <p:tgtEl>
                                          <p:spTgt spid="3584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5843"/>
                                        </p:tgtEl>
                                        <p:attrNameLst>
                                          <p:attrName>ppt_y</p:attrName>
                                        </p:attrNameLst>
                                      </p:cBhvr>
                                      <p:tavLst>
                                        <p:tav tm="0">
                                          <p:val>
                                            <p:strVal val="#ppt_y"/>
                                          </p:val>
                                        </p:tav>
                                        <p:tav tm="100000">
                                          <p:val>
                                            <p:strVal val="#ppt_y"/>
                                          </p:val>
                                        </p:tav>
                                      </p:tavLst>
                                    </p:anim>
                                    <p:anim calcmode="lin" valueType="num">
                                      <p:cBhvr>
                                        <p:cTn id="22" dur="500" fill="hold"/>
                                        <p:tgtEl>
                                          <p:spTgt spid="3584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584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5843"/>
                                        </p:tgtEl>
                                      </p:cBhvr>
                                    </p:animEffect>
                                  </p:childTnLst>
                                </p:cTn>
                              </p:par>
                            </p:childTnLst>
                          </p:cTn>
                        </p:par>
                        <p:par>
                          <p:cTn id="25" fill="hold" nodeType="afterGroup">
                            <p:stCondLst>
                              <p:cond delay="4900"/>
                            </p:stCondLst>
                            <p:childTnLst>
                              <p:par>
                                <p:cTn id="26" presetID="21" presetClass="entr" presetSubtype="8" fill="hold" nodeType="afterEffect">
                                  <p:stCondLst>
                                    <p:cond delay="0"/>
                                  </p:stCondLst>
                                  <p:childTnLst>
                                    <p:set>
                                      <p:cBhvr>
                                        <p:cTn id="27" dur="1" fill="hold">
                                          <p:stCondLst>
                                            <p:cond delay="0"/>
                                          </p:stCondLst>
                                        </p:cTn>
                                        <p:tgtEl>
                                          <p:spTgt spid="35842"/>
                                        </p:tgtEl>
                                        <p:attrNameLst>
                                          <p:attrName>style.visibility</p:attrName>
                                        </p:attrNameLst>
                                      </p:cBhvr>
                                      <p:to>
                                        <p:strVal val="visible"/>
                                      </p:to>
                                    </p:set>
                                    <p:animEffect transition="in" filter="wheel(8)">
                                      <p:cBhvr>
                                        <p:cTn id="28" dur="1000"/>
                                        <p:tgtEl>
                                          <p:spTgt spid="35842"/>
                                        </p:tgtEl>
                                      </p:cBhvr>
                                    </p:animEffect>
                                  </p:childTnLst>
                                </p:cTn>
                              </p:par>
                            </p:childTnLst>
                          </p:cTn>
                        </p:par>
                        <p:par>
                          <p:cTn id="29" fill="hold" nodeType="afterGroup">
                            <p:stCondLst>
                              <p:cond delay="59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5844"/>
                                        </p:tgtEl>
                                        <p:attrNameLst>
                                          <p:attrName>style.visibility</p:attrName>
                                        </p:attrNameLst>
                                      </p:cBhvr>
                                      <p:to>
                                        <p:strVal val="visible"/>
                                      </p:to>
                                    </p:set>
                                    <p:anim calcmode="lin" valueType="num">
                                      <p:cBhvr>
                                        <p:cTn id="32" dur="500" fill="hold"/>
                                        <p:tgtEl>
                                          <p:spTgt spid="35844"/>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844"/>
                                        </p:tgtEl>
                                        <p:attrNameLst>
                                          <p:attrName>ppt_y</p:attrName>
                                        </p:attrNameLst>
                                      </p:cBhvr>
                                      <p:tavLst>
                                        <p:tav tm="0">
                                          <p:val>
                                            <p:strVal val="#ppt_y"/>
                                          </p:val>
                                        </p:tav>
                                        <p:tav tm="100000">
                                          <p:val>
                                            <p:strVal val="#ppt_y"/>
                                          </p:val>
                                        </p:tav>
                                      </p:tavLst>
                                    </p:anim>
                                    <p:anim calcmode="lin" valueType="num">
                                      <p:cBhvr>
                                        <p:cTn id="34" dur="500" fill="hold"/>
                                        <p:tgtEl>
                                          <p:spTgt spid="35844"/>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84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844"/>
                                        </p:tgtEl>
                                      </p:cBhvr>
                                    </p:animEffect>
                                  </p:childTnLst>
                                </p:cTn>
                              </p:par>
                            </p:childTnLst>
                          </p:cTn>
                        </p:par>
                        <p:par>
                          <p:cTn id="37" fill="hold" nodeType="afterGroup">
                            <p:stCondLst>
                              <p:cond delay="67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35845"/>
                                        </p:tgtEl>
                                        <p:attrNameLst>
                                          <p:attrName>style.visibility</p:attrName>
                                        </p:attrNameLst>
                                      </p:cBhvr>
                                      <p:to>
                                        <p:strVal val="visible"/>
                                      </p:to>
                                    </p:set>
                                    <p:anim calcmode="lin" valueType="num">
                                      <p:cBhvr>
                                        <p:cTn id="40" dur="500" fill="hold"/>
                                        <p:tgtEl>
                                          <p:spTgt spid="35845"/>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5845"/>
                                        </p:tgtEl>
                                        <p:attrNameLst>
                                          <p:attrName>ppt_y</p:attrName>
                                        </p:attrNameLst>
                                      </p:cBhvr>
                                      <p:tavLst>
                                        <p:tav tm="0">
                                          <p:val>
                                            <p:strVal val="#ppt_y"/>
                                          </p:val>
                                        </p:tav>
                                        <p:tav tm="100000">
                                          <p:val>
                                            <p:strVal val="#ppt_y"/>
                                          </p:val>
                                        </p:tav>
                                      </p:tavLst>
                                    </p:anim>
                                    <p:anim calcmode="lin" valueType="num">
                                      <p:cBhvr>
                                        <p:cTn id="42" dur="500" fill="hold"/>
                                        <p:tgtEl>
                                          <p:spTgt spid="35845"/>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5845"/>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5845"/>
                                        </p:tgtEl>
                                      </p:cBhvr>
                                    </p:animEffect>
                                  </p:childTnLst>
                                </p:cTn>
                              </p:par>
                            </p:childTnLst>
                          </p:cTn>
                        </p:par>
                        <p:par>
                          <p:cTn id="45" fill="hold" nodeType="afterGroup">
                            <p:stCondLst>
                              <p:cond delay="76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5846"/>
                                        </p:tgtEl>
                                        <p:attrNameLst>
                                          <p:attrName>style.visibility</p:attrName>
                                        </p:attrNameLst>
                                      </p:cBhvr>
                                      <p:to>
                                        <p:strVal val="visible"/>
                                      </p:to>
                                    </p:set>
                                    <p:anim calcmode="lin" valueType="num">
                                      <p:cBhvr>
                                        <p:cTn id="48" dur="500" fill="hold"/>
                                        <p:tgtEl>
                                          <p:spTgt spid="35846"/>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5846"/>
                                        </p:tgtEl>
                                        <p:attrNameLst>
                                          <p:attrName>ppt_y</p:attrName>
                                        </p:attrNameLst>
                                      </p:cBhvr>
                                      <p:tavLst>
                                        <p:tav tm="0">
                                          <p:val>
                                            <p:strVal val="#ppt_y"/>
                                          </p:val>
                                        </p:tav>
                                        <p:tav tm="100000">
                                          <p:val>
                                            <p:strVal val="#ppt_y"/>
                                          </p:val>
                                        </p:tav>
                                      </p:tavLst>
                                    </p:anim>
                                    <p:anim calcmode="lin" valueType="num">
                                      <p:cBhvr>
                                        <p:cTn id="50" dur="500" fill="hold"/>
                                        <p:tgtEl>
                                          <p:spTgt spid="35846"/>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5846"/>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5846"/>
                                        </p:tgtEl>
                                      </p:cBhvr>
                                    </p:animEffect>
                                  </p:childTnLst>
                                </p:cTn>
                              </p:par>
                            </p:childTnLst>
                          </p:cTn>
                        </p:par>
                        <p:par>
                          <p:cTn id="53" fill="hold" nodeType="afterGroup">
                            <p:stCondLst>
                              <p:cond delay="845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35847"/>
                                        </p:tgtEl>
                                        <p:attrNameLst>
                                          <p:attrName>style.visibility</p:attrName>
                                        </p:attrNameLst>
                                      </p:cBhvr>
                                      <p:to>
                                        <p:strVal val="visible"/>
                                      </p:to>
                                    </p:set>
                                    <p:anim calcmode="lin" valueType="num">
                                      <p:cBhvr>
                                        <p:cTn id="56" dur="500" fill="hold"/>
                                        <p:tgtEl>
                                          <p:spTgt spid="35847"/>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35847"/>
                                        </p:tgtEl>
                                        <p:attrNameLst>
                                          <p:attrName>ppt_y</p:attrName>
                                        </p:attrNameLst>
                                      </p:cBhvr>
                                      <p:tavLst>
                                        <p:tav tm="0">
                                          <p:val>
                                            <p:strVal val="#ppt_y"/>
                                          </p:val>
                                        </p:tav>
                                        <p:tav tm="100000">
                                          <p:val>
                                            <p:strVal val="#ppt_y"/>
                                          </p:val>
                                        </p:tav>
                                      </p:tavLst>
                                    </p:anim>
                                    <p:anim calcmode="lin" valueType="num">
                                      <p:cBhvr>
                                        <p:cTn id="58" dur="500" fill="hold"/>
                                        <p:tgtEl>
                                          <p:spTgt spid="35847"/>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35847"/>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35847"/>
                                        </p:tgtEl>
                                      </p:cBhvr>
                                    </p:animEffect>
                                  </p:childTnLst>
                                </p:cTn>
                              </p:par>
                            </p:childTnLst>
                          </p:cTn>
                        </p:par>
                        <p:par>
                          <p:cTn id="61" fill="hold" nodeType="afterGroup">
                            <p:stCondLst>
                              <p:cond delay="930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35848"/>
                                        </p:tgtEl>
                                        <p:attrNameLst>
                                          <p:attrName>style.visibility</p:attrName>
                                        </p:attrNameLst>
                                      </p:cBhvr>
                                      <p:to>
                                        <p:strVal val="visible"/>
                                      </p:to>
                                    </p:set>
                                    <p:anim calcmode="lin" valueType="num">
                                      <p:cBhvr>
                                        <p:cTn id="64" dur="500" fill="hold"/>
                                        <p:tgtEl>
                                          <p:spTgt spid="35848"/>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35848"/>
                                        </p:tgtEl>
                                        <p:attrNameLst>
                                          <p:attrName>ppt_y</p:attrName>
                                        </p:attrNameLst>
                                      </p:cBhvr>
                                      <p:tavLst>
                                        <p:tav tm="0">
                                          <p:val>
                                            <p:strVal val="#ppt_y"/>
                                          </p:val>
                                        </p:tav>
                                        <p:tav tm="100000">
                                          <p:val>
                                            <p:strVal val="#ppt_y"/>
                                          </p:val>
                                        </p:tav>
                                      </p:tavLst>
                                    </p:anim>
                                    <p:anim calcmode="lin" valueType="num">
                                      <p:cBhvr>
                                        <p:cTn id="66" dur="500" fill="hold"/>
                                        <p:tgtEl>
                                          <p:spTgt spid="35848"/>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35848"/>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35848"/>
                                        </p:tgtEl>
                                      </p:cBhvr>
                                    </p:animEffect>
                                  </p:childTnLst>
                                </p:cTn>
                              </p:par>
                            </p:childTnLst>
                          </p:cTn>
                        </p:par>
                        <p:par>
                          <p:cTn id="69" fill="hold" nodeType="afterGroup">
                            <p:stCondLst>
                              <p:cond delay="1015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35849"/>
                                        </p:tgtEl>
                                        <p:attrNameLst>
                                          <p:attrName>style.visibility</p:attrName>
                                        </p:attrNameLst>
                                      </p:cBhvr>
                                      <p:to>
                                        <p:strVal val="visible"/>
                                      </p:to>
                                    </p:set>
                                    <p:anim calcmode="lin" valueType="num">
                                      <p:cBhvr>
                                        <p:cTn id="72" dur="500" fill="hold"/>
                                        <p:tgtEl>
                                          <p:spTgt spid="35849"/>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35849"/>
                                        </p:tgtEl>
                                        <p:attrNameLst>
                                          <p:attrName>ppt_y</p:attrName>
                                        </p:attrNameLst>
                                      </p:cBhvr>
                                      <p:tavLst>
                                        <p:tav tm="0">
                                          <p:val>
                                            <p:strVal val="#ppt_y"/>
                                          </p:val>
                                        </p:tav>
                                        <p:tav tm="100000">
                                          <p:val>
                                            <p:strVal val="#ppt_y"/>
                                          </p:val>
                                        </p:tav>
                                      </p:tavLst>
                                    </p:anim>
                                    <p:anim calcmode="lin" valueType="num">
                                      <p:cBhvr>
                                        <p:cTn id="74" dur="500" fill="hold"/>
                                        <p:tgtEl>
                                          <p:spTgt spid="35849"/>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35849"/>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4" grpId="0" autoUpdateAnimBg="0"/>
      <p:bldP spid="35845" grpId="0" autoUpdateAnimBg="0"/>
      <p:bldP spid="35846" grpId="0" autoUpdateAnimBg="0"/>
      <p:bldP spid="35847" grpId="0" autoUpdateAnimBg="0"/>
      <p:bldP spid="35848" grpId="0" autoUpdateAnimBg="0"/>
      <p:bldP spid="35849" grpId="0" autoUpdateAnimBg="0"/>
      <p:bldP spid="3585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2973388" y="1277938"/>
            <a:ext cx="3192462" cy="3316287"/>
            <a:chOff x="0" y="0"/>
            <a:chExt cx="2011" cy="2396"/>
          </a:xfrm>
        </p:grpSpPr>
        <p:sp>
          <p:nvSpPr>
            <p:cNvPr id="35854" name="Oval 3"/>
            <p:cNvSpPr>
              <a:spLocks noChangeArrowheads="1"/>
            </p:cNvSpPr>
            <p:nvPr/>
          </p:nvSpPr>
          <p:spPr bwMode="auto">
            <a:xfrm>
              <a:off x="0" y="1270"/>
              <a:ext cx="2011" cy="1126"/>
            </a:xfrm>
            <a:prstGeom prst="ellipse">
              <a:avLst/>
            </a:prstGeom>
            <a:gradFill rotWithShape="1">
              <a:gsLst>
                <a:gs pos="0">
                  <a:schemeClr val="bg2">
                    <a:alpha val="60999"/>
                  </a:schemeClr>
                </a:gs>
                <a:gs pos="100000">
                  <a:schemeClr val="bg1">
                    <a:alpha val="1400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5855" name="Group 4"/>
            <p:cNvGrpSpPr>
              <a:grpSpLocks/>
            </p:cNvGrpSpPr>
            <p:nvPr/>
          </p:nvGrpSpPr>
          <p:grpSpPr bwMode="auto">
            <a:xfrm>
              <a:off x="0" y="0"/>
              <a:ext cx="2011" cy="2069"/>
              <a:chOff x="0" y="0"/>
              <a:chExt cx="2011" cy="2069"/>
            </a:xfrm>
          </p:grpSpPr>
          <p:sp>
            <p:nvSpPr>
              <p:cNvPr id="35856" name="AutoShape 5"/>
              <p:cNvSpPr>
                <a:spLocks noChangeAspect="1" noChangeArrowheads="1" noTextEdit="1"/>
              </p:cNvSpPr>
              <p:nvPr/>
            </p:nvSpPr>
            <p:spPr bwMode="auto">
              <a:xfrm>
                <a:off x="13" y="0"/>
                <a:ext cx="1998" cy="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5857" name="Freeform 6"/>
              <p:cNvSpPr>
                <a:spLocks/>
              </p:cNvSpPr>
              <p:nvPr/>
            </p:nvSpPr>
            <p:spPr bwMode="auto">
              <a:xfrm>
                <a:off x="463" y="4"/>
                <a:ext cx="1096" cy="572"/>
              </a:xfrm>
              <a:custGeom>
                <a:avLst/>
                <a:gdLst>
                  <a:gd name="T0" fmla="*/ 8932 w 280"/>
                  <a:gd name="T1" fmla="*/ 0 h 146"/>
                  <a:gd name="T2" fmla="*/ 16487 w 280"/>
                  <a:gd name="T3" fmla="*/ 4760 h 146"/>
                  <a:gd name="T4" fmla="*/ 7492 w 280"/>
                  <a:gd name="T5" fmla="*/ 8596 h 146"/>
                  <a:gd name="T6" fmla="*/ 305 w 280"/>
                  <a:gd name="T7" fmla="*/ 4020 h 146"/>
                  <a:gd name="T8" fmla="*/ 8932 w 280"/>
                  <a:gd name="T9" fmla="*/ 0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 h="146">
                    <a:moveTo>
                      <a:pt x="149" y="0"/>
                    </a:moveTo>
                    <a:cubicBezTo>
                      <a:pt x="149" y="0"/>
                      <a:pt x="280" y="4"/>
                      <a:pt x="275" y="79"/>
                    </a:cubicBezTo>
                    <a:cubicBezTo>
                      <a:pt x="272" y="122"/>
                      <a:pt x="210" y="146"/>
                      <a:pt x="125" y="143"/>
                    </a:cubicBezTo>
                    <a:cubicBezTo>
                      <a:pt x="47" y="140"/>
                      <a:pt x="0" y="105"/>
                      <a:pt x="5" y="67"/>
                    </a:cubicBezTo>
                    <a:cubicBezTo>
                      <a:pt x="11" y="14"/>
                      <a:pt x="81" y="0"/>
                      <a:pt x="149" y="0"/>
                    </a:cubicBezTo>
                  </a:path>
                </a:pathLst>
              </a:custGeom>
              <a:gradFill rotWithShape="1">
                <a:gsLst>
                  <a:gs pos="0">
                    <a:srgbClr val="003300"/>
                  </a:gs>
                  <a:gs pos="100000">
                    <a:srgbClr val="008000">
                      <a:alpha val="39998"/>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58" name="Freeform 7"/>
              <p:cNvSpPr>
                <a:spLocks/>
              </p:cNvSpPr>
              <p:nvPr/>
            </p:nvSpPr>
            <p:spPr bwMode="auto">
              <a:xfrm>
                <a:off x="482" y="290"/>
                <a:ext cx="1054" cy="1501"/>
              </a:xfrm>
              <a:custGeom>
                <a:avLst/>
                <a:gdLst>
                  <a:gd name="T0" fmla="*/ 7217 w 269"/>
                  <a:gd name="T1" fmla="*/ 4146 h 383"/>
                  <a:gd name="T2" fmla="*/ 0 w 269"/>
                  <a:gd name="T3" fmla="*/ 0 h 383"/>
                  <a:gd name="T4" fmla="*/ 63 w 269"/>
                  <a:gd name="T5" fmla="*/ 415 h 383"/>
                  <a:gd name="T6" fmla="*/ 247 w 269"/>
                  <a:gd name="T7" fmla="*/ 19568 h 383"/>
                  <a:gd name="T8" fmla="*/ 7339 w 269"/>
                  <a:gd name="T9" fmla="*/ 22868 h 383"/>
                  <a:gd name="T10" fmla="*/ 15399 w 269"/>
                  <a:gd name="T11" fmla="*/ 19384 h 383"/>
                  <a:gd name="T12" fmla="*/ 16182 w 269"/>
                  <a:gd name="T13" fmla="*/ 600 h 383"/>
                  <a:gd name="T14" fmla="*/ 7217 w 269"/>
                  <a:gd name="T15" fmla="*/ 4146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383">
                    <a:moveTo>
                      <a:pt x="120" y="69"/>
                    </a:moveTo>
                    <a:cubicBezTo>
                      <a:pt x="47" y="66"/>
                      <a:pt x="1" y="35"/>
                      <a:pt x="0" y="0"/>
                    </a:cubicBezTo>
                    <a:cubicBezTo>
                      <a:pt x="1" y="7"/>
                      <a:pt x="1" y="7"/>
                      <a:pt x="1" y="7"/>
                    </a:cubicBezTo>
                    <a:cubicBezTo>
                      <a:pt x="4" y="325"/>
                      <a:pt x="4" y="325"/>
                      <a:pt x="4" y="325"/>
                    </a:cubicBezTo>
                    <a:cubicBezTo>
                      <a:pt x="6" y="352"/>
                      <a:pt x="60" y="378"/>
                      <a:pt x="122" y="380"/>
                    </a:cubicBezTo>
                    <a:cubicBezTo>
                      <a:pt x="195" y="383"/>
                      <a:pt x="254" y="359"/>
                      <a:pt x="256" y="322"/>
                    </a:cubicBezTo>
                    <a:cubicBezTo>
                      <a:pt x="269" y="10"/>
                      <a:pt x="269" y="10"/>
                      <a:pt x="269" y="10"/>
                    </a:cubicBezTo>
                    <a:cubicBezTo>
                      <a:pt x="262" y="50"/>
                      <a:pt x="201" y="72"/>
                      <a:pt x="120" y="69"/>
                    </a:cubicBezTo>
                  </a:path>
                </a:pathLst>
              </a:custGeom>
              <a:gradFill rotWithShape="1">
                <a:gsLst>
                  <a:gs pos="0">
                    <a:srgbClr val="003300"/>
                  </a:gs>
                  <a:gs pos="100000">
                    <a:srgbClr val="008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59" name="Freeform 8"/>
              <p:cNvSpPr>
                <a:spLocks/>
              </p:cNvSpPr>
              <p:nvPr/>
            </p:nvSpPr>
            <p:spPr bwMode="auto">
              <a:xfrm>
                <a:off x="467" y="290"/>
                <a:ext cx="1074" cy="309"/>
              </a:xfrm>
              <a:custGeom>
                <a:avLst/>
                <a:gdLst>
                  <a:gd name="T0" fmla="*/ 16502 w 274"/>
                  <a:gd name="T1" fmla="*/ 352 h 79"/>
                  <a:gd name="T2" fmla="*/ 13303 w 274"/>
                  <a:gd name="T3" fmla="*/ 3168 h 79"/>
                  <a:gd name="T4" fmla="*/ 2889 w 274"/>
                  <a:gd name="T5" fmla="*/ 2816 h 79"/>
                  <a:gd name="T6" fmla="*/ 247 w 274"/>
                  <a:gd name="T7" fmla="*/ 0 h 79"/>
                  <a:gd name="T8" fmla="*/ 2705 w 274"/>
                  <a:gd name="T9" fmla="*/ 3289 h 79"/>
                  <a:gd name="T10" fmla="*/ 12351 w 274"/>
                  <a:gd name="T11" fmla="*/ 3947 h 79"/>
                  <a:gd name="T12" fmla="*/ 16502 w 274"/>
                  <a:gd name="T13" fmla="*/ 352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4" h="79">
                    <a:moveTo>
                      <a:pt x="274" y="6"/>
                    </a:moveTo>
                    <a:cubicBezTo>
                      <a:pt x="274" y="6"/>
                      <a:pt x="271" y="34"/>
                      <a:pt x="221" y="53"/>
                    </a:cubicBezTo>
                    <a:cubicBezTo>
                      <a:pt x="171" y="72"/>
                      <a:pt x="91" y="68"/>
                      <a:pt x="48" y="47"/>
                    </a:cubicBezTo>
                    <a:cubicBezTo>
                      <a:pt x="5" y="26"/>
                      <a:pt x="4" y="0"/>
                      <a:pt x="4" y="0"/>
                    </a:cubicBezTo>
                    <a:cubicBezTo>
                      <a:pt x="4" y="0"/>
                      <a:pt x="0" y="34"/>
                      <a:pt x="45" y="55"/>
                    </a:cubicBezTo>
                    <a:cubicBezTo>
                      <a:pt x="90" y="76"/>
                      <a:pt x="158" y="79"/>
                      <a:pt x="205" y="66"/>
                    </a:cubicBezTo>
                    <a:cubicBezTo>
                      <a:pt x="237" y="57"/>
                      <a:pt x="270" y="42"/>
                      <a:pt x="274" y="6"/>
                    </a:cubicBezTo>
                    <a:close/>
                  </a:path>
                </a:pathLst>
              </a:custGeom>
              <a:gradFill rotWithShape="1">
                <a:gsLst>
                  <a:gs pos="0">
                    <a:srgbClr val="56D282">
                      <a:alpha val="56000"/>
                    </a:srgbClr>
                  </a:gs>
                  <a:gs pos="100000">
                    <a:srgbClr val="ABFFAB">
                      <a:alpha val="73996"/>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0" name="Freeform 9"/>
              <p:cNvSpPr>
                <a:spLocks/>
              </p:cNvSpPr>
              <p:nvPr/>
            </p:nvSpPr>
            <p:spPr bwMode="auto">
              <a:xfrm>
                <a:off x="819" y="452"/>
                <a:ext cx="686" cy="1229"/>
              </a:xfrm>
              <a:custGeom>
                <a:avLst/>
                <a:gdLst>
                  <a:gd name="T0" fmla="*/ 10541 w 175"/>
                  <a:gd name="T1" fmla="*/ 0 h 314"/>
                  <a:gd name="T2" fmla="*/ 10067 w 175"/>
                  <a:gd name="T3" fmla="*/ 8642 h 314"/>
                  <a:gd name="T4" fmla="*/ 9510 w 175"/>
                  <a:gd name="T5" fmla="*/ 17695 h 314"/>
                  <a:gd name="T6" fmla="*/ 7405 w 175"/>
                  <a:gd name="T7" fmla="*/ 18521 h 314"/>
                  <a:gd name="T8" fmla="*/ 3857 w 175"/>
                  <a:gd name="T9" fmla="*/ 8994 h 314"/>
                  <a:gd name="T10" fmla="*/ 0 w 175"/>
                  <a:gd name="T11" fmla="*/ 1977 h 314"/>
                  <a:gd name="T12" fmla="*/ 7115 w 175"/>
                  <a:gd name="T13" fmla="*/ 1793 h 314"/>
                  <a:gd name="T14" fmla="*/ 10541 w 175"/>
                  <a:gd name="T15" fmla="*/ 0 h 3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314">
                    <a:moveTo>
                      <a:pt x="175" y="0"/>
                    </a:moveTo>
                    <a:cubicBezTo>
                      <a:pt x="175" y="0"/>
                      <a:pt x="167" y="122"/>
                      <a:pt x="167" y="144"/>
                    </a:cubicBezTo>
                    <a:cubicBezTo>
                      <a:pt x="167" y="166"/>
                      <a:pt x="166" y="283"/>
                      <a:pt x="158" y="295"/>
                    </a:cubicBezTo>
                    <a:cubicBezTo>
                      <a:pt x="150" y="308"/>
                      <a:pt x="137" y="314"/>
                      <a:pt x="123" y="309"/>
                    </a:cubicBezTo>
                    <a:cubicBezTo>
                      <a:pt x="109" y="305"/>
                      <a:pt x="102" y="171"/>
                      <a:pt x="64" y="150"/>
                    </a:cubicBezTo>
                    <a:cubicBezTo>
                      <a:pt x="26" y="130"/>
                      <a:pt x="2" y="44"/>
                      <a:pt x="0" y="33"/>
                    </a:cubicBezTo>
                    <a:cubicBezTo>
                      <a:pt x="0" y="33"/>
                      <a:pt x="45" y="46"/>
                      <a:pt x="118" y="30"/>
                    </a:cubicBezTo>
                    <a:cubicBezTo>
                      <a:pt x="163" y="20"/>
                      <a:pt x="175" y="0"/>
                      <a:pt x="175" y="0"/>
                    </a:cubicBezTo>
                  </a:path>
                </a:pathLst>
              </a:custGeom>
              <a:gradFill rotWithShape="1">
                <a:gsLst>
                  <a:gs pos="0">
                    <a:srgbClr val="009900"/>
                  </a:gs>
                  <a:gs pos="100000">
                    <a:srgbClr val="FFFFFF">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1" name="Freeform 10"/>
              <p:cNvSpPr>
                <a:spLocks/>
              </p:cNvSpPr>
              <p:nvPr/>
            </p:nvSpPr>
            <p:spPr bwMode="auto">
              <a:xfrm>
                <a:off x="1157" y="737"/>
                <a:ext cx="365" cy="1029"/>
              </a:xfrm>
              <a:custGeom>
                <a:avLst/>
                <a:gdLst>
                  <a:gd name="T0" fmla="*/ 5561 w 93"/>
                  <a:gd name="T1" fmla="*/ 720 h 263"/>
                  <a:gd name="T2" fmla="*/ 5624 w 93"/>
                  <a:gd name="T3" fmla="*/ 0 h 263"/>
                  <a:gd name="T4" fmla="*/ 3081 w 93"/>
                  <a:gd name="T5" fmla="*/ 2880 h 263"/>
                  <a:gd name="T6" fmla="*/ 0 w 93"/>
                  <a:gd name="T7" fmla="*/ 3658 h 263"/>
                  <a:gd name="T8" fmla="*/ 63 w 93"/>
                  <a:gd name="T9" fmla="*/ 9934 h 263"/>
                  <a:gd name="T10" fmla="*/ 63 w 93"/>
                  <a:gd name="T11" fmla="*/ 15752 h 263"/>
                  <a:gd name="T12" fmla="*/ 416 w 93"/>
                  <a:gd name="T13" fmla="*/ 15689 h 263"/>
                  <a:gd name="T14" fmla="*/ 5561 w 93"/>
                  <a:gd name="T15" fmla="*/ 720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 h="263">
                    <a:moveTo>
                      <a:pt x="92" y="12"/>
                    </a:moveTo>
                    <a:cubicBezTo>
                      <a:pt x="93" y="0"/>
                      <a:pt x="93" y="0"/>
                      <a:pt x="93" y="0"/>
                    </a:cubicBezTo>
                    <a:cubicBezTo>
                      <a:pt x="93" y="0"/>
                      <a:pt x="85" y="33"/>
                      <a:pt x="51" y="48"/>
                    </a:cubicBezTo>
                    <a:cubicBezTo>
                      <a:pt x="28" y="58"/>
                      <a:pt x="0" y="61"/>
                      <a:pt x="0" y="61"/>
                    </a:cubicBezTo>
                    <a:cubicBezTo>
                      <a:pt x="1" y="166"/>
                      <a:pt x="1" y="166"/>
                      <a:pt x="1" y="166"/>
                    </a:cubicBezTo>
                    <a:cubicBezTo>
                      <a:pt x="1" y="263"/>
                      <a:pt x="1" y="263"/>
                      <a:pt x="1" y="263"/>
                    </a:cubicBezTo>
                    <a:cubicBezTo>
                      <a:pt x="7" y="262"/>
                      <a:pt x="7" y="262"/>
                      <a:pt x="7" y="262"/>
                    </a:cubicBezTo>
                    <a:cubicBezTo>
                      <a:pt x="7" y="262"/>
                      <a:pt x="88" y="55"/>
                      <a:pt x="92" y="12"/>
                    </a:cubicBezTo>
                  </a:path>
                </a:pathLst>
              </a:custGeom>
              <a:solidFill>
                <a:srgbClr val="000000">
                  <a:alpha val="1607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2" name="Freeform 11"/>
              <p:cNvSpPr>
                <a:spLocks noEditPoints="1"/>
              </p:cNvSpPr>
              <p:nvPr/>
            </p:nvSpPr>
            <p:spPr bwMode="auto">
              <a:xfrm>
                <a:off x="489" y="1011"/>
                <a:ext cx="346" cy="755"/>
              </a:xfrm>
              <a:custGeom>
                <a:avLst/>
                <a:gdLst>
                  <a:gd name="T0" fmla="*/ 5104 w 88"/>
                  <a:gd name="T1" fmla="*/ 11493 h 193"/>
                  <a:gd name="T2" fmla="*/ 5041 w 88"/>
                  <a:gd name="T3" fmla="*/ 11493 h 193"/>
                  <a:gd name="T4" fmla="*/ 5347 w 88"/>
                  <a:gd name="T5" fmla="*/ 11552 h 193"/>
                  <a:gd name="T6" fmla="*/ 5104 w 88"/>
                  <a:gd name="T7" fmla="*/ 11493 h 193"/>
                  <a:gd name="T8" fmla="*/ 0 w 88"/>
                  <a:gd name="T9" fmla="*/ 0 h 193"/>
                  <a:gd name="T10" fmla="*/ 0 w 88"/>
                  <a:gd name="T11" fmla="*/ 0 h 193"/>
                  <a:gd name="T12" fmla="*/ 0 w 88"/>
                  <a:gd name="T13" fmla="*/ 63 h 193"/>
                  <a:gd name="T14" fmla="*/ 0 w 88"/>
                  <a:gd name="T15" fmla="*/ 305 h 193"/>
                  <a:gd name="T16" fmla="*/ 0 w 88"/>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193">
                    <a:moveTo>
                      <a:pt x="84" y="192"/>
                    </a:moveTo>
                    <a:cubicBezTo>
                      <a:pt x="83" y="192"/>
                      <a:pt x="83" y="192"/>
                      <a:pt x="83" y="192"/>
                    </a:cubicBezTo>
                    <a:cubicBezTo>
                      <a:pt x="88" y="193"/>
                      <a:pt x="88" y="193"/>
                      <a:pt x="88" y="193"/>
                    </a:cubicBezTo>
                    <a:cubicBezTo>
                      <a:pt x="86" y="193"/>
                      <a:pt x="85" y="192"/>
                      <a:pt x="84" y="192"/>
                    </a:cubicBezTo>
                    <a:moveTo>
                      <a:pt x="0" y="0"/>
                    </a:moveTo>
                    <a:cubicBezTo>
                      <a:pt x="0" y="0"/>
                      <a:pt x="0" y="0"/>
                      <a:pt x="0" y="0"/>
                    </a:cubicBezTo>
                    <a:cubicBezTo>
                      <a:pt x="0" y="1"/>
                      <a:pt x="0" y="1"/>
                      <a:pt x="0" y="1"/>
                    </a:cubicBezTo>
                    <a:cubicBezTo>
                      <a:pt x="0" y="2"/>
                      <a:pt x="0" y="4"/>
                      <a:pt x="0" y="5"/>
                    </a:cubicBezTo>
                    <a:cubicBezTo>
                      <a:pt x="0" y="0"/>
                      <a:pt x="0" y="0"/>
                      <a:pt x="0" y="0"/>
                    </a:cubicBezTo>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6876" name="Freeform 12"/>
              <p:cNvSpPr>
                <a:spLocks noEditPoints="1"/>
              </p:cNvSpPr>
              <p:nvPr/>
            </p:nvSpPr>
            <p:spPr bwMode="auto">
              <a:xfrm>
                <a:off x="489" y="1009"/>
                <a:ext cx="355" cy="757"/>
              </a:xfrm>
              <a:custGeom>
                <a:avLst/>
                <a:gdLst>
                  <a:gd name="T0" fmla="*/ 84 w 90"/>
                  <a:gd name="T1" fmla="*/ 190 h 194"/>
                  <a:gd name="T2" fmla="*/ 84 w 90"/>
                  <a:gd name="T3" fmla="*/ 193 h 194"/>
                  <a:gd name="T4" fmla="*/ 84 w 90"/>
                  <a:gd name="T5" fmla="*/ 193 h 194"/>
                  <a:gd name="T6" fmla="*/ 88 w 90"/>
                  <a:gd name="T7" fmla="*/ 194 h 194"/>
                  <a:gd name="T8" fmla="*/ 90 w 90"/>
                  <a:gd name="T9" fmla="*/ 194 h 194"/>
                  <a:gd name="T10" fmla="*/ 90 w 90"/>
                  <a:gd name="T11" fmla="*/ 191 h 194"/>
                  <a:gd name="T12" fmla="*/ 84 w 90"/>
                  <a:gd name="T13" fmla="*/ 190 h 194"/>
                  <a:gd name="T14" fmla="*/ 0 w 90"/>
                  <a:gd name="T15" fmla="*/ 0 h 194"/>
                  <a:gd name="T16" fmla="*/ 0 w 90"/>
                  <a:gd name="T17" fmla="*/ 1 h 194"/>
                  <a:gd name="T18" fmla="*/ 0 w 90"/>
                  <a:gd name="T19" fmla="*/ 6 h 194"/>
                  <a:gd name="T20" fmla="*/ 64 w 90"/>
                  <a:gd name="T21" fmla="*/ 64 h 194"/>
                  <a:gd name="T22" fmla="*/ 81 w 90"/>
                  <a:gd name="T23" fmla="*/ 60 h 194"/>
                  <a:gd name="T24" fmla="*/ 31 w 90"/>
                  <a:gd name="T25" fmla="*/ 41 h 194"/>
                  <a:gd name="T26" fmla="*/ 0 w 90"/>
                  <a:gd name="T2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94">
                    <a:moveTo>
                      <a:pt x="84" y="190"/>
                    </a:moveTo>
                    <a:cubicBezTo>
                      <a:pt x="84" y="193"/>
                      <a:pt x="84" y="193"/>
                      <a:pt x="84" y="193"/>
                    </a:cubicBezTo>
                    <a:cubicBezTo>
                      <a:pt x="84" y="193"/>
                      <a:pt x="84" y="193"/>
                      <a:pt x="84" y="193"/>
                    </a:cubicBezTo>
                    <a:cubicBezTo>
                      <a:pt x="85" y="193"/>
                      <a:pt x="86" y="194"/>
                      <a:pt x="88" y="194"/>
                    </a:cubicBezTo>
                    <a:cubicBezTo>
                      <a:pt x="90" y="194"/>
                      <a:pt x="90" y="194"/>
                      <a:pt x="90" y="194"/>
                    </a:cubicBezTo>
                    <a:cubicBezTo>
                      <a:pt x="90" y="191"/>
                      <a:pt x="90" y="191"/>
                      <a:pt x="90" y="191"/>
                    </a:cubicBezTo>
                    <a:cubicBezTo>
                      <a:pt x="88" y="191"/>
                      <a:pt x="86" y="191"/>
                      <a:pt x="84" y="190"/>
                    </a:cubicBezTo>
                    <a:moveTo>
                      <a:pt x="0" y="0"/>
                    </a:moveTo>
                    <a:cubicBezTo>
                      <a:pt x="0" y="0"/>
                      <a:pt x="0" y="1"/>
                      <a:pt x="0" y="1"/>
                    </a:cubicBezTo>
                    <a:cubicBezTo>
                      <a:pt x="0" y="6"/>
                      <a:pt x="0" y="6"/>
                      <a:pt x="0" y="6"/>
                    </a:cubicBezTo>
                    <a:cubicBezTo>
                      <a:pt x="3" y="30"/>
                      <a:pt x="25" y="52"/>
                      <a:pt x="64" y="64"/>
                    </a:cubicBezTo>
                    <a:cubicBezTo>
                      <a:pt x="69" y="63"/>
                      <a:pt x="75" y="61"/>
                      <a:pt x="81" y="60"/>
                    </a:cubicBezTo>
                    <a:cubicBezTo>
                      <a:pt x="68" y="58"/>
                      <a:pt x="47" y="53"/>
                      <a:pt x="31" y="41"/>
                    </a:cubicBezTo>
                    <a:cubicBezTo>
                      <a:pt x="5" y="22"/>
                      <a:pt x="0" y="0"/>
                      <a:pt x="0" y="0"/>
                    </a:cubicBezTo>
                  </a:path>
                </a:pathLst>
              </a:custGeom>
              <a:gradFill rotWithShape="1">
                <a:gsLst>
                  <a:gs pos="0">
                    <a:schemeClr val="tx1">
                      <a:alpha val="26999"/>
                    </a:schemeClr>
                  </a:gs>
                  <a:gs pos="100000">
                    <a:schemeClr val="tx1">
                      <a:gamma/>
                      <a:tint val="5137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35864" name="Freeform 13"/>
              <p:cNvSpPr>
                <a:spLocks/>
              </p:cNvSpPr>
              <p:nvPr/>
            </p:nvSpPr>
            <p:spPr bwMode="auto">
              <a:xfrm>
                <a:off x="13" y="564"/>
                <a:ext cx="806" cy="1019"/>
              </a:xfrm>
              <a:custGeom>
                <a:avLst/>
                <a:gdLst>
                  <a:gd name="T0" fmla="*/ 7301 w 206"/>
                  <a:gd name="T1" fmla="*/ 6929 h 260"/>
                  <a:gd name="T2" fmla="*/ 7195 w 206"/>
                  <a:gd name="T3" fmla="*/ 63 h 260"/>
                  <a:gd name="T4" fmla="*/ 0 w 206"/>
                  <a:gd name="T5" fmla="*/ 7588 h 260"/>
                  <a:gd name="T6" fmla="*/ 9230 w 206"/>
                  <a:gd name="T7" fmla="*/ 15653 h 260"/>
                  <a:gd name="T8" fmla="*/ 12340 w 206"/>
                  <a:gd name="T9" fmla="*/ 10950 h 260"/>
                  <a:gd name="T10" fmla="*/ 7301 w 206"/>
                  <a:gd name="T11" fmla="*/ 6929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6" h="260">
                    <a:moveTo>
                      <a:pt x="122" y="115"/>
                    </a:moveTo>
                    <a:cubicBezTo>
                      <a:pt x="122" y="115"/>
                      <a:pt x="122" y="0"/>
                      <a:pt x="120" y="1"/>
                    </a:cubicBezTo>
                    <a:cubicBezTo>
                      <a:pt x="47" y="27"/>
                      <a:pt x="0" y="73"/>
                      <a:pt x="0" y="126"/>
                    </a:cubicBezTo>
                    <a:cubicBezTo>
                      <a:pt x="0" y="186"/>
                      <a:pt x="63" y="238"/>
                      <a:pt x="154" y="260"/>
                    </a:cubicBezTo>
                    <a:cubicBezTo>
                      <a:pt x="206" y="182"/>
                      <a:pt x="206" y="182"/>
                      <a:pt x="206" y="182"/>
                    </a:cubicBezTo>
                    <a:cubicBezTo>
                      <a:pt x="153" y="172"/>
                      <a:pt x="122" y="144"/>
                      <a:pt x="122" y="115"/>
                    </a:cubicBezTo>
                  </a:path>
                </a:pathLst>
              </a:custGeom>
              <a:gradFill rotWithShape="1">
                <a:gsLst>
                  <a:gs pos="0">
                    <a:srgbClr val="FFA7A7">
                      <a:alpha val="81998"/>
                    </a:srgbClr>
                  </a:gs>
                  <a:gs pos="100000">
                    <a:srgbClr val="E25B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5" name="Freeform 14"/>
              <p:cNvSpPr>
                <a:spLocks/>
              </p:cNvSpPr>
              <p:nvPr/>
            </p:nvSpPr>
            <p:spPr bwMode="auto">
              <a:xfrm>
                <a:off x="13" y="1082"/>
                <a:ext cx="603" cy="983"/>
              </a:xfrm>
              <a:custGeom>
                <a:avLst/>
                <a:gdLst>
                  <a:gd name="T0" fmla="*/ 63 w 154"/>
                  <a:gd name="T1" fmla="*/ 0 h 251"/>
                  <a:gd name="T2" fmla="*/ 0 w 154"/>
                  <a:gd name="T3" fmla="*/ 7026 h 251"/>
                  <a:gd name="T4" fmla="*/ 9245 w 154"/>
                  <a:gd name="T5" fmla="*/ 15078 h 251"/>
                  <a:gd name="T6" fmla="*/ 9245 w 154"/>
                  <a:gd name="T7" fmla="*/ 7684 h 251"/>
                  <a:gd name="T8" fmla="*/ 63 w 154"/>
                  <a:gd name="T9" fmla="*/ 0 h 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 h="251">
                    <a:moveTo>
                      <a:pt x="1" y="0"/>
                    </a:moveTo>
                    <a:cubicBezTo>
                      <a:pt x="0" y="117"/>
                      <a:pt x="0" y="117"/>
                      <a:pt x="0" y="117"/>
                    </a:cubicBezTo>
                    <a:cubicBezTo>
                      <a:pt x="0" y="177"/>
                      <a:pt x="63" y="229"/>
                      <a:pt x="154" y="251"/>
                    </a:cubicBezTo>
                    <a:cubicBezTo>
                      <a:pt x="154" y="128"/>
                      <a:pt x="154" y="128"/>
                      <a:pt x="154" y="128"/>
                    </a:cubicBezTo>
                    <a:cubicBezTo>
                      <a:pt x="67" y="107"/>
                      <a:pt x="5" y="58"/>
                      <a:pt x="1" y="0"/>
                    </a:cubicBezTo>
                  </a:path>
                </a:pathLst>
              </a:custGeom>
              <a:gradFill rotWithShape="1">
                <a:gsLst>
                  <a:gs pos="0">
                    <a:srgbClr val="FF6801"/>
                  </a:gs>
                  <a:gs pos="100000">
                    <a:srgbClr val="F2481A"/>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6" name="Freeform 15"/>
              <p:cNvSpPr>
                <a:spLocks/>
              </p:cNvSpPr>
              <p:nvPr/>
            </p:nvSpPr>
            <p:spPr bwMode="auto">
              <a:xfrm>
                <a:off x="616" y="1277"/>
                <a:ext cx="203" cy="788"/>
              </a:xfrm>
              <a:custGeom>
                <a:avLst/>
                <a:gdLst>
                  <a:gd name="T0" fmla="*/ 0 w 123"/>
                  <a:gd name="T1" fmla="*/ 839 h 475"/>
                  <a:gd name="T2" fmla="*/ 0 w 123"/>
                  <a:gd name="T3" fmla="*/ 2168 h 475"/>
                  <a:gd name="T4" fmla="*/ 553 w 123"/>
                  <a:gd name="T5" fmla="*/ 1337 h 475"/>
                  <a:gd name="T6" fmla="*/ 553 w 123"/>
                  <a:gd name="T7" fmla="*/ 0 h 475"/>
                  <a:gd name="T8" fmla="*/ 0 w 123"/>
                  <a:gd name="T9" fmla="*/ 839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475">
                    <a:moveTo>
                      <a:pt x="0" y="184"/>
                    </a:moveTo>
                    <a:lnTo>
                      <a:pt x="0" y="475"/>
                    </a:lnTo>
                    <a:lnTo>
                      <a:pt x="123" y="293"/>
                    </a:lnTo>
                    <a:lnTo>
                      <a:pt x="123" y="0"/>
                    </a:lnTo>
                    <a:lnTo>
                      <a:pt x="0" y="184"/>
                    </a:lnTo>
                    <a:close/>
                  </a:path>
                </a:pathLst>
              </a:custGeom>
              <a:gradFill rotWithShape="1">
                <a:gsLst>
                  <a:gs pos="0">
                    <a:srgbClr val="FF6801"/>
                  </a:gs>
                  <a:gs pos="100000">
                    <a:srgbClr val="F2481A"/>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5867" name="Freeform 16"/>
              <p:cNvSpPr>
                <a:spLocks/>
              </p:cNvSpPr>
              <p:nvPr/>
            </p:nvSpPr>
            <p:spPr bwMode="auto">
              <a:xfrm>
                <a:off x="616" y="1277"/>
                <a:ext cx="203" cy="788"/>
              </a:xfrm>
              <a:custGeom>
                <a:avLst/>
                <a:gdLst>
                  <a:gd name="T0" fmla="*/ 0 w 123"/>
                  <a:gd name="T1" fmla="*/ 839 h 475"/>
                  <a:gd name="T2" fmla="*/ 0 w 123"/>
                  <a:gd name="T3" fmla="*/ 2168 h 475"/>
                  <a:gd name="T4" fmla="*/ 553 w 123"/>
                  <a:gd name="T5" fmla="*/ 1337 h 475"/>
                  <a:gd name="T6" fmla="*/ 553 w 123"/>
                  <a:gd name="T7" fmla="*/ 0 h 475"/>
                  <a:gd name="T8" fmla="*/ 0 w 123"/>
                  <a:gd name="T9" fmla="*/ 839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475">
                    <a:moveTo>
                      <a:pt x="0" y="184"/>
                    </a:moveTo>
                    <a:lnTo>
                      <a:pt x="0" y="475"/>
                    </a:lnTo>
                    <a:lnTo>
                      <a:pt x="123" y="293"/>
                    </a:lnTo>
                    <a:lnTo>
                      <a:pt x="123" y="0"/>
                    </a:lnTo>
                    <a:lnTo>
                      <a:pt x="0" y="1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8" name="Freeform 17"/>
              <p:cNvSpPr>
                <a:spLocks/>
              </p:cNvSpPr>
              <p:nvPr/>
            </p:nvSpPr>
            <p:spPr bwMode="auto">
              <a:xfrm>
                <a:off x="0" y="1082"/>
                <a:ext cx="827" cy="983"/>
              </a:xfrm>
              <a:custGeom>
                <a:avLst/>
                <a:gdLst>
                  <a:gd name="T0" fmla="*/ 12581 w 211"/>
                  <a:gd name="T1" fmla="*/ 3008 h 251"/>
                  <a:gd name="T2" fmla="*/ 9340 w 211"/>
                  <a:gd name="T3" fmla="*/ 7515 h 251"/>
                  <a:gd name="T4" fmla="*/ 4100 w 211"/>
                  <a:gd name="T5" fmla="*/ 5354 h 251"/>
                  <a:gd name="T6" fmla="*/ 247 w 211"/>
                  <a:gd name="T7" fmla="*/ 0 h 251"/>
                  <a:gd name="T8" fmla="*/ 3010 w 211"/>
                  <a:gd name="T9" fmla="*/ 4860 h 251"/>
                  <a:gd name="T10" fmla="*/ 9219 w 211"/>
                  <a:gd name="T11" fmla="*/ 7868 h 251"/>
                  <a:gd name="T12" fmla="*/ 9277 w 211"/>
                  <a:gd name="T13" fmla="*/ 15078 h 251"/>
                  <a:gd name="T14" fmla="*/ 9446 w 211"/>
                  <a:gd name="T15" fmla="*/ 15078 h 251"/>
                  <a:gd name="T16" fmla="*/ 9571 w 211"/>
                  <a:gd name="T17" fmla="*/ 14831 h 251"/>
                  <a:gd name="T18" fmla="*/ 9509 w 211"/>
                  <a:gd name="T19" fmla="*/ 7747 h 251"/>
                  <a:gd name="T20" fmla="*/ 12581 w 211"/>
                  <a:gd name="T21" fmla="*/ 3008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251">
                    <a:moveTo>
                      <a:pt x="209" y="50"/>
                    </a:moveTo>
                    <a:cubicBezTo>
                      <a:pt x="209" y="50"/>
                      <a:pt x="162" y="118"/>
                      <a:pt x="155" y="125"/>
                    </a:cubicBezTo>
                    <a:cubicBezTo>
                      <a:pt x="155" y="125"/>
                      <a:pt x="119" y="120"/>
                      <a:pt x="68" y="89"/>
                    </a:cubicBezTo>
                    <a:cubicBezTo>
                      <a:pt x="9" y="52"/>
                      <a:pt x="4" y="10"/>
                      <a:pt x="4" y="0"/>
                    </a:cubicBezTo>
                    <a:cubicBezTo>
                      <a:pt x="4" y="0"/>
                      <a:pt x="0" y="42"/>
                      <a:pt x="50" y="81"/>
                    </a:cubicBezTo>
                    <a:cubicBezTo>
                      <a:pt x="101" y="121"/>
                      <a:pt x="153" y="131"/>
                      <a:pt x="153" y="131"/>
                    </a:cubicBezTo>
                    <a:cubicBezTo>
                      <a:pt x="154" y="251"/>
                      <a:pt x="154" y="251"/>
                      <a:pt x="154" y="251"/>
                    </a:cubicBezTo>
                    <a:cubicBezTo>
                      <a:pt x="157" y="251"/>
                      <a:pt x="157" y="251"/>
                      <a:pt x="157" y="251"/>
                    </a:cubicBezTo>
                    <a:cubicBezTo>
                      <a:pt x="159" y="247"/>
                      <a:pt x="159" y="247"/>
                      <a:pt x="159" y="247"/>
                    </a:cubicBezTo>
                    <a:cubicBezTo>
                      <a:pt x="158" y="129"/>
                      <a:pt x="158" y="129"/>
                      <a:pt x="158" y="129"/>
                    </a:cubicBezTo>
                    <a:cubicBezTo>
                      <a:pt x="158" y="129"/>
                      <a:pt x="211" y="56"/>
                      <a:pt x="209" y="50"/>
                    </a:cubicBezTo>
                  </a:path>
                </a:pathLst>
              </a:custGeom>
              <a:gradFill rotWithShape="1">
                <a:gsLst>
                  <a:gs pos="0">
                    <a:srgbClr val="FFD2B3"/>
                  </a:gs>
                  <a:gs pos="100000">
                    <a:srgbClr val="F0965E">
                      <a:alpha val="40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69" name="Freeform 18"/>
              <p:cNvSpPr>
                <a:spLocks/>
              </p:cNvSpPr>
              <p:nvPr/>
            </p:nvSpPr>
            <p:spPr bwMode="auto">
              <a:xfrm>
                <a:off x="40" y="609"/>
                <a:ext cx="423" cy="488"/>
              </a:xfrm>
              <a:custGeom>
                <a:avLst/>
                <a:gdLst>
                  <a:gd name="T0" fmla="*/ 3361 w 108"/>
                  <a:gd name="T1" fmla="*/ 7027 h 125"/>
                  <a:gd name="T2" fmla="*/ 6490 w 108"/>
                  <a:gd name="T3" fmla="*/ 5001 h 125"/>
                  <a:gd name="T4" fmla="*/ 6490 w 108"/>
                  <a:gd name="T5" fmla="*/ 0 h 125"/>
                  <a:gd name="T6" fmla="*/ 2162 w 108"/>
                  <a:gd name="T7" fmla="*/ 2440 h 125"/>
                  <a:gd name="T8" fmla="*/ 63 w 108"/>
                  <a:gd name="T9" fmla="*/ 6371 h 125"/>
                  <a:gd name="T10" fmla="*/ 3361 w 108"/>
                  <a:gd name="T11" fmla="*/ 7027 h 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5">
                    <a:moveTo>
                      <a:pt x="56" y="118"/>
                    </a:moveTo>
                    <a:cubicBezTo>
                      <a:pt x="83" y="116"/>
                      <a:pt x="107" y="119"/>
                      <a:pt x="108" y="84"/>
                    </a:cubicBezTo>
                    <a:cubicBezTo>
                      <a:pt x="108" y="0"/>
                      <a:pt x="108" y="0"/>
                      <a:pt x="108" y="0"/>
                    </a:cubicBezTo>
                    <a:cubicBezTo>
                      <a:pt x="108" y="0"/>
                      <a:pt x="63" y="14"/>
                      <a:pt x="36" y="41"/>
                    </a:cubicBezTo>
                    <a:cubicBezTo>
                      <a:pt x="19" y="58"/>
                      <a:pt x="2" y="81"/>
                      <a:pt x="1" y="107"/>
                    </a:cubicBezTo>
                    <a:cubicBezTo>
                      <a:pt x="0" y="125"/>
                      <a:pt x="29" y="119"/>
                      <a:pt x="56" y="118"/>
                    </a:cubicBezTo>
                    <a:close/>
                  </a:path>
                </a:pathLst>
              </a:custGeom>
              <a:gradFill rotWithShape="1">
                <a:gsLst>
                  <a:gs pos="0">
                    <a:srgbClr val="FFFFFF"/>
                  </a:gs>
                  <a:gs pos="100000">
                    <a:srgbClr val="FFE8DD">
                      <a:alpha val="40999"/>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0" name="Freeform 19"/>
              <p:cNvSpPr>
                <a:spLocks/>
              </p:cNvSpPr>
              <p:nvPr/>
            </p:nvSpPr>
            <p:spPr bwMode="auto">
              <a:xfrm>
                <a:off x="1183" y="283"/>
                <a:ext cx="824" cy="1018"/>
              </a:xfrm>
              <a:custGeom>
                <a:avLst/>
                <a:gdLst>
                  <a:gd name="T0" fmla="*/ 5497 w 210"/>
                  <a:gd name="T1" fmla="*/ 0 h 260"/>
                  <a:gd name="T2" fmla="*/ 5497 w 210"/>
                  <a:gd name="T3" fmla="*/ 474 h 260"/>
                  <a:gd name="T4" fmla="*/ 5434 w 210"/>
                  <a:gd name="T5" fmla="*/ 904 h 260"/>
                  <a:gd name="T6" fmla="*/ 5250 w 210"/>
                  <a:gd name="T7" fmla="*/ 7388 h 260"/>
                  <a:gd name="T8" fmla="*/ 5187 w 210"/>
                  <a:gd name="T9" fmla="*/ 7388 h 260"/>
                  <a:gd name="T10" fmla="*/ 0 w 210"/>
                  <a:gd name="T11" fmla="*/ 10932 h 260"/>
                  <a:gd name="T12" fmla="*/ 3202 w 210"/>
                  <a:gd name="T13" fmla="*/ 15607 h 260"/>
                  <a:gd name="T14" fmla="*/ 12686 w 210"/>
                  <a:gd name="T15" fmla="*/ 7498 h 260"/>
                  <a:gd name="T16" fmla="*/ 5497 w 210"/>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0" h="260">
                    <a:moveTo>
                      <a:pt x="91" y="0"/>
                    </a:moveTo>
                    <a:cubicBezTo>
                      <a:pt x="91" y="3"/>
                      <a:pt x="91" y="5"/>
                      <a:pt x="91" y="8"/>
                    </a:cubicBezTo>
                    <a:cubicBezTo>
                      <a:pt x="91" y="10"/>
                      <a:pt x="90" y="13"/>
                      <a:pt x="90" y="15"/>
                    </a:cubicBezTo>
                    <a:cubicBezTo>
                      <a:pt x="91" y="20"/>
                      <a:pt x="87" y="123"/>
                      <a:pt x="87" y="123"/>
                    </a:cubicBezTo>
                    <a:cubicBezTo>
                      <a:pt x="86" y="123"/>
                      <a:pt x="86" y="123"/>
                      <a:pt x="86" y="123"/>
                    </a:cubicBezTo>
                    <a:cubicBezTo>
                      <a:pt x="84" y="154"/>
                      <a:pt x="50" y="174"/>
                      <a:pt x="0" y="182"/>
                    </a:cubicBezTo>
                    <a:cubicBezTo>
                      <a:pt x="53" y="260"/>
                      <a:pt x="53" y="260"/>
                      <a:pt x="53" y="260"/>
                    </a:cubicBezTo>
                    <a:cubicBezTo>
                      <a:pt x="145" y="238"/>
                      <a:pt x="210" y="186"/>
                      <a:pt x="210" y="125"/>
                    </a:cubicBezTo>
                    <a:cubicBezTo>
                      <a:pt x="210" y="72"/>
                      <a:pt x="162" y="26"/>
                      <a:pt x="91" y="0"/>
                    </a:cubicBezTo>
                    <a:close/>
                  </a:path>
                </a:pathLst>
              </a:custGeom>
              <a:gradFill rotWithShape="1">
                <a:gsLst>
                  <a:gs pos="0">
                    <a:srgbClr val="CC9900"/>
                  </a:gs>
                  <a:gs pos="100000">
                    <a:srgbClr val="FFCC00">
                      <a:alpha val="75998"/>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1" name="Freeform 20"/>
              <p:cNvSpPr>
                <a:spLocks/>
              </p:cNvSpPr>
              <p:nvPr/>
            </p:nvSpPr>
            <p:spPr bwMode="auto">
              <a:xfrm>
                <a:off x="1392" y="796"/>
                <a:ext cx="615" cy="1273"/>
              </a:xfrm>
              <a:custGeom>
                <a:avLst/>
                <a:gdLst>
                  <a:gd name="T0" fmla="*/ 9437 w 157"/>
                  <a:gd name="T1" fmla="*/ 10999 h 325"/>
                  <a:gd name="T2" fmla="*/ 9437 w 157"/>
                  <a:gd name="T3" fmla="*/ 0 h 325"/>
                  <a:gd name="T4" fmla="*/ 0 w 157"/>
                  <a:gd name="T5" fmla="*/ 7748 h 325"/>
                  <a:gd name="T6" fmla="*/ 0 w 157"/>
                  <a:gd name="T7" fmla="*/ 19530 h 325"/>
                  <a:gd name="T8" fmla="*/ 9437 w 157"/>
                  <a:gd name="T9" fmla="*/ 11414 h 325"/>
                  <a:gd name="T10" fmla="*/ 9437 w 157"/>
                  <a:gd name="T11" fmla="*/ 10999 h 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 h="325">
                    <a:moveTo>
                      <a:pt x="157" y="183"/>
                    </a:moveTo>
                    <a:cubicBezTo>
                      <a:pt x="157" y="0"/>
                      <a:pt x="157" y="0"/>
                      <a:pt x="157" y="0"/>
                    </a:cubicBezTo>
                    <a:cubicBezTo>
                      <a:pt x="152" y="59"/>
                      <a:pt x="89" y="108"/>
                      <a:pt x="0" y="129"/>
                    </a:cubicBezTo>
                    <a:cubicBezTo>
                      <a:pt x="0" y="325"/>
                      <a:pt x="0" y="325"/>
                      <a:pt x="0" y="325"/>
                    </a:cubicBezTo>
                    <a:cubicBezTo>
                      <a:pt x="92" y="303"/>
                      <a:pt x="157" y="251"/>
                      <a:pt x="157" y="190"/>
                    </a:cubicBezTo>
                    <a:cubicBezTo>
                      <a:pt x="157" y="187"/>
                      <a:pt x="157" y="185"/>
                      <a:pt x="157" y="183"/>
                    </a:cubicBezTo>
                  </a:path>
                </a:pathLst>
              </a:custGeom>
              <a:gradFill rotWithShape="1">
                <a:gsLst>
                  <a:gs pos="0">
                    <a:srgbClr val="CC9900"/>
                  </a:gs>
                  <a:gs pos="100000">
                    <a:srgbClr val="FFCC00">
                      <a:alpha val="75998"/>
                    </a:srgb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5872" name="Freeform 21"/>
              <p:cNvSpPr>
                <a:spLocks/>
              </p:cNvSpPr>
              <p:nvPr/>
            </p:nvSpPr>
            <p:spPr bwMode="auto">
              <a:xfrm>
                <a:off x="1183" y="996"/>
                <a:ext cx="209" cy="1073"/>
              </a:xfrm>
              <a:custGeom>
                <a:avLst/>
                <a:gdLst>
                  <a:gd name="T0" fmla="*/ 0 w 126"/>
                  <a:gd name="T1" fmla="*/ 0 h 647"/>
                  <a:gd name="T2" fmla="*/ 0 w 126"/>
                  <a:gd name="T3" fmla="*/ 2113 h 647"/>
                  <a:gd name="T4" fmla="*/ 576 w 126"/>
                  <a:gd name="T5" fmla="*/ 2950 h 647"/>
                  <a:gd name="T6" fmla="*/ 576 w 126"/>
                  <a:gd name="T7" fmla="*/ 839 h 647"/>
                  <a:gd name="T8" fmla="*/ 0 w 126"/>
                  <a:gd name="T9" fmla="*/ 0 h 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47">
                    <a:moveTo>
                      <a:pt x="0" y="0"/>
                    </a:moveTo>
                    <a:lnTo>
                      <a:pt x="0" y="463"/>
                    </a:lnTo>
                    <a:lnTo>
                      <a:pt x="126" y="647"/>
                    </a:lnTo>
                    <a:lnTo>
                      <a:pt x="126" y="184"/>
                    </a:lnTo>
                    <a:lnTo>
                      <a:pt x="0" y="0"/>
                    </a:lnTo>
                    <a:close/>
                  </a:path>
                </a:pathLst>
              </a:custGeom>
              <a:gradFill rotWithShape="1">
                <a:gsLst>
                  <a:gs pos="0">
                    <a:srgbClr val="CC9900"/>
                  </a:gs>
                  <a:gs pos="100000">
                    <a:srgbClr val="FFCC00">
                      <a:alpha val="75998"/>
                    </a:srgb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5873" name="Freeform 22"/>
              <p:cNvSpPr>
                <a:spLocks/>
              </p:cNvSpPr>
              <p:nvPr/>
            </p:nvSpPr>
            <p:spPr bwMode="auto">
              <a:xfrm>
                <a:off x="1183" y="996"/>
                <a:ext cx="209" cy="1073"/>
              </a:xfrm>
              <a:custGeom>
                <a:avLst/>
                <a:gdLst>
                  <a:gd name="T0" fmla="*/ 0 w 126"/>
                  <a:gd name="T1" fmla="*/ 0 h 647"/>
                  <a:gd name="T2" fmla="*/ 0 w 126"/>
                  <a:gd name="T3" fmla="*/ 2113 h 647"/>
                  <a:gd name="T4" fmla="*/ 576 w 126"/>
                  <a:gd name="T5" fmla="*/ 2950 h 647"/>
                  <a:gd name="T6" fmla="*/ 576 w 126"/>
                  <a:gd name="T7" fmla="*/ 839 h 647"/>
                  <a:gd name="T8" fmla="*/ 0 w 126"/>
                  <a:gd name="T9" fmla="*/ 0 h 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47">
                    <a:moveTo>
                      <a:pt x="0" y="0"/>
                    </a:moveTo>
                    <a:lnTo>
                      <a:pt x="0" y="463"/>
                    </a:lnTo>
                    <a:lnTo>
                      <a:pt x="126" y="647"/>
                    </a:lnTo>
                    <a:lnTo>
                      <a:pt x="126" y="1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4" name="Freeform 23"/>
              <p:cNvSpPr>
                <a:spLocks/>
              </p:cNvSpPr>
              <p:nvPr/>
            </p:nvSpPr>
            <p:spPr bwMode="auto">
              <a:xfrm>
                <a:off x="1179" y="799"/>
                <a:ext cx="832" cy="1270"/>
              </a:xfrm>
              <a:custGeom>
                <a:avLst/>
                <a:gdLst>
                  <a:gd name="T0" fmla="*/ 63 w 212"/>
                  <a:gd name="T1" fmla="*/ 3010 h 324"/>
                  <a:gd name="T2" fmla="*/ 3328 w 212"/>
                  <a:gd name="T3" fmla="*/ 7530 h 324"/>
                  <a:gd name="T4" fmla="*/ 8642 w 212"/>
                  <a:gd name="T5" fmla="*/ 5300 h 324"/>
                  <a:gd name="T6" fmla="*/ 12692 w 212"/>
                  <a:gd name="T7" fmla="*/ 0 h 324"/>
                  <a:gd name="T8" fmla="*/ 9796 w 212"/>
                  <a:gd name="T9" fmla="*/ 4884 h 324"/>
                  <a:gd name="T10" fmla="*/ 3450 w 212"/>
                  <a:gd name="T11" fmla="*/ 7836 h 324"/>
                  <a:gd name="T12" fmla="*/ 3387 w 212"/>
                  <a:gd name="T13" fmla="*/ 19513 h 324"/>
                  <a:gd name="T14" fmla="*/ 3265 w 212"/>
                  <a:gd name="T15" fmla="*/ 19513 h 324"/>
                  <a:gd name="T16" fmla="*/ 3081 w 212"/>
                  <a:gd name="T17" fmla="*/ 19266 h 324"/>
                  <a:gd name="T18" fmla="*/ 3144 w 212"/>
                  <a:gd name="T19" fmla="*/ 7773 h 324"/>
                  <a:gd name="T20" fmla="*/ 63 w 212"/>
                  <a:gd name="T21" fmla="*/ 3010 h 3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2" h="324">
                    <a:moveTo>
                      <a:pt x="1" y="50"/>
                    </a:moveTo>
                    <a:cubicBezTo>
                      <a:pt x="1" y="50"/>
                      <a:pt x="48" y="118"/>
                      <a:pt x="55" y="125"/>
                    </a:cubicBezTo>
                    <a:cubicBezTo>
                      <a:pt x="55" y="125"/>
                      <a:pt x="91" y="120"/>
                      <a:pt x="143" y="88"/>
                    </a:cubicBezTo>
                    <a:cubicBezTo>
                      <a:pt x="201" y="52"/>
                      <a:pt x="210" y="10"/>
                      <a:pt x="210" y="0"/>
                    </a:cubicBezTo>
                    <a:cubicBezTo>
                      <a:pt x="210" y="0"/>
                      <a:pt x="212" y="42"/>
                      <a:pt x="162" y="81"/>
                    </a:cubicBezTo>
                    <a:cubicBezTo>
                      <a:pt x="111" y="121"/>
                      <a:pt x="57" y="130"/>
                      <a:pt x="57" y="130"/>
                    </a:cubicBezTo>
                    <a:cubicBezTo>
                      <a:pt x="56" y="324"/>
                      <a:pt x="56" y="324"/>
                      <a:pt x="56" y="324"/>
                    </a:cubicBezTo>
                    <a:cubicBezTo>
                      <a:pt x="54" y="324"/>
                      <a:pt x="54" y="324"/>
                      <a:pt x="54" y="324"/>
                    </a:cubicBezTo>
                    <a:cubicBezTo>
                      <a:pt x="51" y="320"/>
                      <a:pt x="51" y="320"/>
                      <a:pt x="51" y="320"/>
                    </a:cubicBezTo>
                    <a:cubicBezTo>
                      <a:pt x="52" y="129"/>
                      <a:pt x="52" y="129"/>
                      <a:pt x="52" y="129"/>
                    </a:cubicBezTo>
                    <a:cubicBezTo>
                      <a:pt x="52" y="129"/>
                      <a:pt x="0" y="55"/>
                      <a:pt x="1"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5" name="Freeform 24"/>
              <p:cNvSpPr>
                <a:spLocks/>
              </p:cNvSpPr>
              <p:nvPr/>
            </p:nvSpPr>
            <p:spPr bwMode="auto">
              <a:xfrm>
                <a:off x="1557" y="320"/>
                <a:ext cx="422" cy="492"/>
              </a:xfrm>
              <a:custGeom>
                <a:avLst/>
                <a:gdLst>
                  <a:gd name="T0" fmla="*/ 3345 w 108"/>
                  <a:gd name="T1" fmla="*/ 7435 h 125"/>
                  <a:gd name="T2" fmla="*/ 0 w 108"/>
                  <a:gd name="T3" fmla="*/ 5129 h 125"/>
                  <a:gd name="T4" fmla="*/ 0 w 108"/>
                  <a:gd name="T5" fmla="*/ 0 h 125"/>
                  <a:gd name="T6" fmla="*/ 4290 w 108"/>
                  <a:gd name="T7" fmla="*/ 2495 h 125"/>
                  <a:gd name="T8" fmla="*/ 6381 w 108"/>
                  <a:gd name="T9" fmla="*/ 6522 h 125"/>
                  <a:gd name="T10" fmla="*/ 3345 w 108"/>
                  <a:gd name="T11" fmla="*/ 7435 h 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5">
                    <a:moveTo>
                      <a:pt x="56" y="122"/>
                    </a:moveTo>
                    <a:cubicBezTo>
                      <a:pt x="30" y="121"/>
                      <a:pt x="0" y="119"/>
                      <a:pt x="0" y="84"/>
                    </a:cubicBezTo>
                    <a:cubicBezTo>
                      <a:pt x="0" y="0"/>
                      <a:pt x="0" y="0"/>
                      <a:pt x="0" y="0"/>
                    </a:cubicBezTo>
                    <a:cubicBezTo>
                      <a:pt x="0" y="0"/>
                      <a:pt x="45" y="14"/>
                      <a:pt x="72" y="41"/>
                    </a:cubicBezTo>
                    <a:cubicBezTo>
                      <a:pt x="89" y="58"/>
                      <a:pt x="106" y="81"/>
                      <a:pt x="107" y="107"/>
                    </a:cubicBezTo>
                    <a:cubicBezTo>
                      <a:pt x="108" y="125"/>
                      <a:pt x="83" y="124"/>
                      <a:pt x="56" y="122"/>
                    </a:cubicBezTo>
                    <a:close/>
                  </a:path>
                </a:pathLst>
              </a:custGeom>
              <a:gradFill rotWithShape="1">
                <a:gsLst>
                  <a:gs pos="0">
                    <a:srgbClr val="FFEEAF">
                      <a:alpha val="64998"/>
                    </a:srgbClr>
                  </a:gs>
                  <a:gs pos="100000">
                    <a:srgbClr val="FFFF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6" name="Freeform 25"/>
              <p:cNvSpPr>
                <a:spLocks/>
              </p:cNvSpPr>
              <p:nvPr/>
            </p:nvSpPr>
            <p:spPr bwMode="auto">
              <a:xfrm>
                <a:off x="1020" y="61"/>
                <a:ext cx="395" cy="176"/>
              </a:xfrm>
              <a:custGeom>
                <a:avLst/>
                <a:gdLst>
                  <a:gd name="T0" fmla="*/ 1314 w 101"/>
                  <a:gd name="T1" fmla="*/ 0 h 45"/>
                  <a:gd name="T2" fmla="*/ 536 w 101"/>
                  <a:gd name="T3" fmla="*/ 63 h 45"/>
                  <a:gd name="T4" fmla="*/ 0 w 101"/>
                  <a:gd name="T5" fmla="*/ 473 h 45"/>
                  <a:gd name="T6" fmla="*/ 3348 w 101"/>
                  <a:gd name="T7" fmla="*/ 1314 h 45"/>
                  <a:gd name="T8" fmla="*/ 5444 w 101"/>
                  <a:gd name="T9" fmla="*/ 2691 h 45"/>
                  <a:gd name="T10" fmla="*/ 5690 w 101"/>
                  <a:gd name="T11" fmla="*/ 2691 h 45"/>
                  <a:gd name="T12" fmla="*/ 6042 w 101"/>
                  <a:gd name="T13" fmla="*/ 2386 h 45"/>
                  <a:gd name="T14" fmla="*/ 4603 w 101"/>
                  <a:gd name="T15" fmla="*/ 841 h 45"/>
                  <a:gd name="T16" fmla="*/ 1314 w 101"/>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1" h="45">
                    <a:moveTo>
                      <a:pt x="22" y="0"/>
                    </a:moveTo>
                    <a:cubicBezTo>
                      <a:pt x="14" y="0"/>
                      <a:pt x="9" y="1"/>
                      <a:pt x="9" y="1"/>
                    </a:cubicBezTo>
                    <a:cubicBezTo>
                      <a:pt x="2" y="4"/>
                      <a:pt x="0" y="6"/>
                      <a:pt x="0" y="8"/>
                    </a:cubicBezTo>
                    <a:cubicBezTo>
                      <a:pt x="0" y="14"/>
                      <a:pt x="36" y="14"/>
                      <a:pt x="56" y="22"/>
                    </a:cubicBezTo>
                    <a:cubicBezTo>
                      <a:pt x="72" y="29"/>
                      <a:pt x="73" y="41"/>
                      <a:pt x="91" y="45"/>
                    </a:cubicBezTo>
                    <a:cubicBezTo>
                      <a:pt x="93" y="45"/>
                      <a:pt x="94" y="45"/>
                      <a:pt x="95" y="45"/>
                    </a:cubicBezTo>
                    <a:cubicBezTo>
                      <a:pt x="99" y="45"/>
                      <a:pt x="101" y="43"/>
                      <a:pt x="101" y="40"/>
                    </a:cubicBezTo>
                    <a:cubicBezTo>
                      <a:pt x="101" y="33"/>
                      <a:pt x="92" y="22"/>
                      <a:pt x="77" y="14"/>
                    </a:cubicBezTo>
                    <a:cubicBezTo>
                      <a:pt x="55" y="2"/>
                      <a:pt x="35" y="0"/>
                      <a:pt x="22" y="0"/>
                    </a:cubicBezTo>
                  </a:path>
                </a:pathLst>
              </a:custGeom>
              <a:gradFill rotWithShape="1">
                <a:gsLst>
                  <a:gs pos="0">
                    <a:srgbClr val="FFFFFF"/>
                  </a:gs>
                  <a:gs pos="100000">
                    <a:srgbClr val="7DFF7D">
                      <a:alpha val="17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7" name="Freeform 26"/>
              <p:cNvSpPr>
                <a:spLocks/>
              </p:cNvSpPr>
              <p:nvPr/>
            </p:nvSpPr>
            <p:spPr bwMode="auto">
              <a:xfrm>
                <a:off x="808" y="1232"/>
                <a:ext cx="352" cy="534"/>
              </a:xfrm>
              <a:custGeom>
                <a:avLst/>
                <a:gdLst>
                  <a:gd name="T0" fmla="*/ 3289 w 90"/>
                  <a:gd name="T1" fmla="*/ 0 h 137"/>
                  <a:gd name="T2" fmla="*/ 0 w 90"/>
                  <a:gd name="T3" fmla="*/ 183 h 137"/>
                  <a:gd name="T4" fmla="*/ 598 w 90"/>
                  <a:gd name="T5" fmla="*/ 288 h 137"/>
                  <a:gd name="T6" fmla="*/ 536 w 90"/>
                  <a:gd name="T7" fmla="*/ 7932 h 137"/>
                  <a:gd name="T8" fmla="*/ 1913 w 90"/>
                  <a:gd name="T9" fmla="*/ 8053 h 137"/>
                  <a:gd name="T10" fmla="*/ 2816 w 90"/>
                  <a:gd name="T11" fmla="*/ 8111 h 137"/>
                  <a:gd name="T12" fmla="*/ 5386 w 90"/>
                  <a:gd name="T13" fmla="*/ 7932 h 137"/>
                  <a:gd name="T14" fmla="*/ 5386 w 90"/>
                  <a:gd name="T15" fmla="*/ 2370 h 137"/>
                  <a:gd name="T16" fmla="*/ 5386 w 90"/>
                  <a:gd name="T17" fmla="*/ 183 h 137"/>
                  <a:gd name="T18" fmla="*/ 3289 w 90"/>
                  <a:gd name="T19" fmla="*/ 0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137">
                    <a:moveTo>
                      <a:pt x="55" y="0"/>
                    </a:moveTo>
                    <a:cubicBezTo>
                      <a:pt x="37" y="0"/>
                      <a:pt x="18" y="1"/>
                      <a:pt x="0" y="3"/>
                    </a:cubicBezTo>
                    <a:cubicBezTo>
                      <a:pt x="4" y="4"/>
                      <a:pt x="8" y="4"/>
                      <a:pt x="10" y="5"/>
                    </a:cubicBezTo>
                    <a:cubicBezTo>
                      <a:pt x="9" y="134"/>
                      <a:pt x="9" y="134"/>
                      <a:pt x="9" y="134"/>
                    </a:cubicBezTo>
                    <a:cubicBezTo>
                      <a:pt x="17" y="135"/>
                      <a:pt x="24" y="136"/>
                      <a:pt x="32" y="136"/>
                    </a:cubicBezTo>
                    <a:cubicBezTo>
                      <a:pt x="37" y="137"/>
                      <a:pt x="42" y="137"/>
                      <a:pt x="47" y="137"/>
                    </a:cubicBezTo>
                    <a:cubicBezTo>
                      <a:pt x="62" y="137"/>
                      <a:pt x="77" y="136"/>
                      <a:pt x="90" y="134"/>
                    </a:cubicBezTo>
                    <a:cubicBezTo>
                      <a:pt x="90" y="40"/>
                      <a:pt x="90" y="40"/>
                      <a:pt x="90" y="40"/>
                    </a:cubicBezTo>
                    <a:cubicBezTo>
                      <a:pt x="90" y="3"/>
                      <a:pt x="90" y="3"/>
                      <a:pt x="90" y="3"/>
                    </a:cubicBezTo>
                    <a:cubicBezTo>
                      <a:pt x="70" y="0"/>
                      <a:pt x="55" y="0"/>
                      <a:pt x="55" y="0"/>
                    </a:cubicBezTo>
                  </a:path>
                </a:pathLst>
              </a:custGeom>
              <a:gradFill rotWithShape="1">
                <a:gsLst>
                  <a:gs pos="0">
                    <a:srgbClr val="008000"/>
                  </a:gs>
                  <a:gs pos="100000">
                    <a:srgbClr val="FFFFFF">
                      <a:alpha val="26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78" name="Freeform 27"/>
              <p:cNvSpPr>
                <a:spLocks/>
              </p:cNvSpPr>
              <p:nvPr/>
            </p:nvSpPr>
            <p:spPr bwMode="auto">
              <a:xfrm>
                <a:off x="1160" y="1244"/>
                <a:ext cx="23" cy="510"/>
              </a:xfrm>
              <a:custGeom>
                <a:avLst/>
                <a:gdLst>
                  <a:gd name="T0" fmla="*/ 0 w 6"/>
                  <a:gd name="T1" fmla="*/ 0 h 131"/>
                  <a:gd name="T2" fmla="*/ 0 w 6"/>
                  <a:gd name="T3" fmla="*/ 2184 h 131"/>
                  <a:gd name="T4" fmla="*/ 0 w 6"/>
                  <a:gd name="T5" fmla="*/ 7728 h 131"/>
                  <a:gd name="T6" fmla="*/ 337 w 6"/>
                  <a:gd name="T7" fmla="*/ 7669 h 131"/>
                  <a:gd name="T8" fmla="*/ 337 w 6"/>
                  <a:gd name="T9" fmla="*/ 121 h 131"/>
                  <a:gd name="T10" fmla="*/ 0 w 6"/>
                  <a:gd name="T11" fmla="*/ 0 h 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31">
                    <a:moveTo>
                      <a:pt x="0" y="0"/>
                    </a:moveTo>
                    <a:cubicBezTo>
                      <a:pt x="0" y="37"/>
                      <a:pt x="0" y="37"/>
                      <a:pt x="0" y="37"/>
                    </a:cubicBezTo>
                    <a:cubicBezTo>
                      <a:pt x="0" y="131"/>
                      <a:pt x="0" y="131"/>
                      <a:pt x="0" y="131"/>
                    </a:cubicBezTo>
                    <a:cubicBezTo>
                      <a:pt x="2" y="131"/>
                      <a:pt x="4" y="130"/>
                      <a:pt x="6" y="130"/>
                    </a:cubicBezTo>
                    <a:cubicBezTo>
                      <a:pt x="6" y="2"/>
                      <a:pt x="6" y="2"/>
                      <a:pt x="6" y="2"/>
                    </a:cubicBezTo>
                    <a:cubicBezTo>
                      <a:pt x="4" y="1"/>
                      <a:pt x="2" y="1"/>
                      <a:pt x="0" y="0"/>
                    </a:cubicBezTo>
                  </a:path>
                </a:pathLst>
              </a:custGeom>
              <a:solidFill>
                <a:srgbClr val="161212">
                  <a:alpha val="705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6892" name="Freeform 28"/>
              <p:cNvSpPr>
                <a:spLocks/>
              </p:cNvSpPr>
              <p:nvPr/>
            </p:nvSpPr>
            <p:spPr bwMode="auto">
              <a:xfrm>
                <a:off x="740" y="1244"/>
                <a:ext cx="107" cy="508"/>
              </a:xfrm>
              <a:custGeom>
                <a:avLst/>
                <a:gdLst>
                  <a:gd name="T0" fmla="*/ 17 w 27"/>
                  <a:gd name="T1" fmla="*/ 0 h 131"/>
                  <a:gd name="T2" fmla="*/ 0 w 27"/>
                  <a:gd name="T3" fmla="*/ 4 h 131"/>
                  <a:gd name="T4" fmla="*/ 20 w 27"/>
                  <a:gd name="T5" fmla="*/ 9 h 131"/>
                  <a:gd name="T6" fmla="*/ 20 w 27"/>
                  <a:gd name="T7" fmla="*/ 9 h 131"/>
                  <a:gd name="T8" fmla="*/ 20 w 27"/>
                  <a:gd name="T9" fmla="*/ 10 h 131"/>
                  <a:gd name="T10" fmla="*/ 20 w 27"/>
                  <a:gd name="T11" fmla="*/ 130 h 131"/>
                  <a:gd name="T12" fmla="*/ 26 w 27"/>
                  <a:gd name="T13" fmla="*/ 131 h 131"/>
                  <a:gd name="T14" fmla="*/ 27 w 27"/>
                  <a:gd name="T15" fmla="*/ 2 h 131"/>
                  <a:gd name="T16" fmla="*/ 17 w 2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31">
                    <a:moveTo>
                      <a:pt x="17" y="0"/>
                    </a:moveTo>
                    <a:cubicBezTo>
                      <a:pt x="11" y="1"/>
                      <a:pt x="5" y="3"/>
                      <a:pt x="0" y="4"/>
                    </a:cubicBezTo>
                    <a:cubicBezTo>
                      <a:pt x="6" y="6"/>
                      <a:pt x="13" y="8"/>
                      <a:pt x="20" y="9"/>
                    </a:cubicBezTo>
                    <a:cubicBezTo>
                      <a:pt x="20" y="9"/>
                      <a:pt x="20" y="9"/>
                      <a:pt x="20" y="9"/>
                    </a:cubicBezTo>
                    <a:cubicBezTo>
                      <a:pt x="20" y="9"/>
                      <a:pt x="20" y="9"/>
                      <a:pt x="20" y="10"/>
                    </a:cubicBezTo>
                    <a:cubicBezTo>
                      <a:pt x="20" y="130"/>
                      <a:pt x="20" y="130"/>
                      <a:pt x="20" y="130"/>
                    </a:cubicBezTo>
                    <a:cubicBezTo>
                      <a:pt x="22" y="131"/>
                      <a:pt x="24" y="131"/>
                      <a:pt x="26" y="131"/>
                    </a:cubicBezTo>
                    <a:cubicBezTo>
                      <a:pt x="27" y="2"/>
                      <a:pt x="27" y="2"/>
                      <a:pt x="27" y="2"/>
                    </a:cubicBezTo>
                    <a:cubicBezTo>
                      <a:pt x="25" y="1"/>
                      <a:pt x="21" y="1"/>
                      <a:pt x="17" y="0"/>
                    </a:cubicBezTo>
                  </a:path>
                </a:pathLst>
              </a:custGeom>
              <a:gradFill rotWithShape="0">
                <a:gsLst>
                  <a:gs pos="0">
                    <a:schemeClr val="bg2">
                      <a:alpha val="17999"/>
                    </a:schemeClr>
                  </a:gs>
                  <a:gs pos="100000">
                    <a:schemeClr val="bg2">
                      <a:gamma/>
                      <a:tint val="7882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a:p>
            </p:txBody>
          </p:sp>
          <p:sp>
            <p:nvSpPr>
              <p:cNvPr id="35880" name="Freeform 29"/>
              <p:cNvSpPr>
                <a:spLocks/>
              </p:cNvSpPr>
              <p:nvPr/>
            </p:nvSpPr>
            <p:spPr bwMode="auto">
              <a:xfrm>
                <a:off x="479" y="1257"/>
                <a:ext cx="340" cy="314"/>
              </a:xfrm>
              <a:custGeom>
                <a:avLst/>
                <a:gdLst>
                  <a:gd name="T0" fmla="*/ 4002 w 87"/>
                  <a:gd name="T1" fmla="*/ 0 h 80"/>
                  <a:gd name="T2" fmla="*/ 63 w 87"/>
                  <a:gd name="T3" fmla="*/ 3450 h 80"/>
                  <a:gd name="T4" fmla="*/ 121 w 87"/>
                  <a:gd name="T5" fmla="*/ 4298 h 80"/>
                  <a:gd name="T6" fmla="*/ 1970 w 87"/>
                  <a:gd name="T7" fmla="*/ 4836 h 80"/>
                  <a:gd name="T8" fmla="*/ 5194 w 87"/>
                  <a:gd name="T9" fmla="*/ 310 h 80"/>
                  <a:gd name="T10" fmla="*/ 4002 w 87"/>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80">
                    <a:moveTo>
                      <a:pt x="67" y="0"/>
                    </a:moveTo>
                    <a:cubicBezTo>
                      <a:pt x="31" y="8"/>
                      <a:pt x="5" y="26"/>
                      <a:pt x="1" y="57"/>
                    </a:cubicBezTo>
                    <a:cubicBezTo>
                      <a:pt x="0" y="62"/>
                      <a:pt x="1" y="66"/>
                      <a:pt x="2" y="71"/>
                    </a:cubicBezTo>
                    <a:cubicBezTo>
                      <a:pt x="21" y="79"/>
                      <a:pt x="33" y="80"/>
                      <a:pt x="33" y="80"/>
                    </a:cubicBezTo>
                    <a:cubicBezTo>
                      <a:pt x="40" y="73"/>
                      <a:pt x="87" y="5"/>
                      <a:pt x="87" y="5"/>
                    </a:cubicBezTo>
                    <a:cubicBezTo>
                      <a:pt x="80" y="4"/>
                      <a:pt x="73" y="2"/>
                      <a:pt x="67" y="0"/>
                    </a:cubicBezTo>
                  </a:path>
                </a:pathLst>
              </a:custGeom>
              <a:solidFill>
                <a:srgbClr val="FDD7BB">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1" name="Freeform 30"/>
              <p:cNvSpPr>
                <a:spLocks/>
              </p:cNvSpPr>
              <p:nvPr/>
            </p:nvSpPr>
            <p:spPr bwMode="auto">
              <a:xfrm>
                <a:off x="495" y="1563"/>
                <a:ext cx="109" cy="115"/>
              </a:xfrm>
              <a:custGeom>
                <a:avLst/>
                <a:gdLst>
                  <a:gd name="T0" fmla="*/ 0 w 28"/>
                  <a:gd name="T1" fmla="*/ 0 h 29"/>
                  <a:gd name="T2" fmla="*/ 1651 w 28"/>
                  <a:gd name="T3" fmla="*/ 1808 h 29"/>
                  <a:gd name="T4" fmla="*/ 1592 w 28"/>
                  <a:gd name="T5" fmla="*/ 504 h 29"/>
                  <a:gd name="T6" fmla="*/ 0 w 28"/>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9">
                    <a:moveTo>
                      <a:pt x="0" y="0"/>
                    </a:moveTo>
                    <a:cubicBezTo>
                      <a:pt x="5" y="11"/>
                      <a:pt x="14" y="21"/>
                      <a:pt x="28" y="29"/>
                    </a:cubicBezTo>
                    <a:cubicBezTo>
                      <a:pt x="27" y="8"/>
                      <a:pt x="27" y="8"/>
                      <a:pt x="27" y="8"/>
                    </a:cubicBezTo>
                    <a:cubicBezTo>
                      <a:pt x="27" y="8"/>
                      <a:pt x="17" y="6"/>
                      <a:pt x="0" y="0"/>
                    </a:cubicBezTo>
                  </a:path>
                </a:pathLst>
              </a:custGeom>
              <a:solidFill>
                <a:srgbClr val="FBA680">
                  <a:alpha val="3215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2" name="Freeform 31"/>
              <p:cNvSpPr>
                <a:spLocks/>
              </p:cNvSpPr>
              <p:nvPr/>
            </p:nvSpPr>
            <p:spPr bwMode="auto">
              <a:xfrm>
                <a:off x="620" y="1281"/>
                <a:ext cx="199" cy="471"/>
              </a:xfrm>
              <a:custGeom>
                <a:avLst/>
                <a:gdLst>
                  <a:gd name="T0" fmla="*/ 3028 w 51"/>
                  <a:gd name="T1" fmla="*/ 0 h 120"/>
                  <a:gd name="T2" fmla="*/ 0 w 51"/>
                  <a:gd name="T3" fmla="*/ 4714 h 120"/>
                  <a:gd name="T4" fmla="*/ 0 w 51"/>
                  <a:gd name="T5" fmla="*/ 6284 h 120"/>
                  <a:gd name="T6" fmla="*/ 3028 w 51"/>
                  <a:gd name="T7" fmla="*/ 7257 h 120"/>
                  <a:gd name="T8" fmla="*/ 3028 w 51"/>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0">
                    <a:moveTo>
                      <a:pt x="51" y="0"/>
                    </a:moveTo>
                    <a:cubicBezTo>
                      <a:pt x="49" y="9"/>
                      <a:pt x="0" y="78"/>
                      <a:pt x="0" y="78"/>
                    </a:cubicBezTo>
                    <a:cubicBezTo>
                      <a:pt x="0" y="104"/>
                      <a:pt x="0" y="104"/>
                      <a:pt x="0" y="104"/>
                    </a:cubicBezTo>
                    <a:cubicBezTo>
                      <a:pt x="14" y="112"/>
                      <a:pt x="31" y="117"/>
                      <a:pt x="51" y="120"/>
                    </a:cubicBezTo>
                    <a:cubicBezTo>
                      <a:pt x="51" y="0"/>
                      <a:pt x="51" y="0"/>
                      <a:pt x="51" y="0"/>
                    </a:cubicBezTo>
                  </a:path>
                </a:pathLst>
              </a:custGeom>
              <a:solidFill>
                <a:srgbClr val="ED6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3" name="Freeform 32"/>
              <p:cNvSpPr>
                <a:spLocks/>
              </p:cNvSpPr>
              <p:nvPr/>
            </p:nvSpPr>
            <p:spPr bwMode="auto">
              <a:xfrm>
                <a:off x="486" y="1277"/>
                <a:ext cx="333" cy="411"/>
              </a:xfrm>
              <a:custGeom>
                <a:avLst/>
                <a:gdLst>
                  <a:gd name="T0" fmla="*/ 5113 w 85"/>
                  <a:gd name="T1" fmla="*/ 0 h 105"/>
                  <a:gd name="T2" fmla="*/ 5113 w 85"/>
                  <a:gd name="T3" fmla="*/ 0 h 105"/>
                  <a:gd name="T4" fmla="*/ 1857 w 85"/>
                  <a:gd name="T5" fmla="*/ 4505 h 105"/>
                  <a:gd name="T6" fmla="*/ 0 w 85"/>
                  <a:gd name="T7" fmla="*/ 3953 h 105"/>
                  <a:gd name="T8" fmla="*/ 121 w 85"/>
                  <a:gd name="T9" fmla="*/ 4380 h 105"/>
                  <a:gd name="T10" fmla="*/ 1751 w 85"/>
                  <a:gd name="T11" fmla="*/ 4858 h 105"/>
                  <a:gd name="T12" fmla="*/ 1810 w 85"/>
                  <a:gd name="T13" fmla="*/ 6114 h 105"/>
                  <a:gd name="T14" fmla="*/ 2041 w 85"/>
                  <a:gd name="T15" fmla="*/ 6298 h 105"/>
                  <a:gd name="T16" fmla="*/ 2041 w 85"/>
                  <a:gd name="T17" fmla="*/ 4736 h 105"/>
                  <a:gd name="T18" fmla="*/ 5113 w 85"/>
                  <a:gd name="T19" fmla="*/ 63 h 105"/>
                  <a:gd name="T20" fmla="*/ 5113 w 85"/>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105">
                    <a:moveTo>
                      <a:pt x="85" y="0"/>
                    </a:moveTo>
                    <a:cubicBezTo>
                      <a:pt x="85" y="0"/>
                      <a:pt x="85" y="0"/>
                      <a:pt x="85" y="0"/>
                    </a:cubicBezTo>
                    <a:cubicBezTo>
                      <a:pt x="85" y="0"/>
                      <a:pt x="38" y="68"/>
                      <a:pt x="31" y="75"/>
                    </a:cubicBezTo>
                    <a:cubicBezTo>
                      <a:pt x="31" y="75"/>
                      <a:pt x="19" y="74"/>
                      <a:pt x="0" y="66"/>
                    </a:cubicBezTo>
                    <a:cubicBezTo>
                      <a:pt x="0" y="69"/>
                      <a:pt x="1" y="71"/>
                      <a:pt x="2" y="73"/>
                    </a:cubicBezTo>
                    <a:cubicBezTo>
                      <a:pt x="19" y="79"/>
                      <a:pt x="29" y="81"/>
                      <a:pt x="29" y="81"/>
                    </a:cubicBezTo>
                    <a:cubicBezTo>
                      <a:pt x="30" y="102"/>
                      <a:pt x="30" y="102"/>
                      <a:pt x="30" y="102"/>
                    </a:cubicBezTo>
                    <a:cubicBezTo>
                      <a:pt x="31" y="103"/>
                      <a:pt x="33" y="104"/>
                      <a:pt x="34" y="105"/>
                    </a:cubicBezTo>
                    <a:cubicBezTo>
                      <a:pt x="34" y="79"/>
                      <a:pt x="34" y="79"/>
                      <a:pt x="34" y="79"/>
                    </a:cubicBezTo>
                    <a:cubicBezTo>
                      <a:pt x="34" y="79"/>
                      <a:pt x="83" y="10"/>
                      <a:pt x="85" y="1"/>
                    </a:cubicBezTo>
                    <a:cubicBezTo>
                      <a:pt x="85" y="0"/>
                      <a:pt x="85" y="0"/>
                      <a:pt x="85" y="0"/>
                    </a:cubicBezTo>
                  </a:path>
                </a:pathLst>
              </a:custGeom>
              <a:gradFill rotWithShape="1">
                <a:gsLst>
                  <a:gs pos="0">
                    <a:srgbClr val="FF9953"/>
                  </a:gs>
                  <a:gs pos="100000">
                    <a:srgbClr val="FFFFFF">
                      <a:alpha val="51999"/>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4" name="Freeform 33"/>
              <p:cNvSpPr>
                <a:spLocks/>
              </p:cNvSpPr>
              <p:nvPr/>
            </p:nvSpPr>
            <p:spPr bwMode="auto">
              <a:xfrm>
                <a:off x="1183" y="1249"/>
                <a:ext cx="200" cy="503"/>
              </a:xfrm>
              <a:custGeom>
                <a:avLst/>
                <a:gdLst>
                  <a:gd name="T0" fmla="*/ 0 w 51"/>
                  <a:gd name="T1" fmla="*/ 0 h 128"/>
                  <a:gd name="T2" fmla="*/ 0 w 51"/>
                  <a:gd name="T3" fmla="*/ 7769 h 128"/>
                  <a:gd name="T4" fmla="*/ 3075 w 51"/>
                  <a:gd name="T5" fmla="*/ 6732 h 128"/>
                  <a:gd name="T6" fmla="*/ 3075 w 51"/>
                  <a:gd name="T7" fmla="*/ 1096 h 128"/>
                  <a:gd name="T8" fmla="*/ 0 w 51"/>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8">
                    <a:moveTo>
                      <a:pt x="0" y="0"/>
                    </a:moveTo>
                    <a:cubicBezTo>
                      <a:pt x="0" y="128"/>
                      <a:pt x="0" y="128"/>
                      <a:pt x="0" y="128"/>
                    </a:cubicBezTo>
                    <a:cubicBezTo>
                      <a:pt x="20" y="124"/>
                      <a:pt x="37" y="119"/>
                      <a:pt x="51" y="111"/>
                    </a:cubicBezTo>
                    <a:cubicBezTo>
                      <a:pt x="51" y="18"/>
                      <a:pt x="51" y="18"/>
                      <a:pt x="51" y="18"/>
                    </a:cubicBezTo>
                    <a:cubicBezTo>
                      <a:pt x="36" y="9"/>
                      <a:pt x="17" y="3"/>
                      <a:pt x="0" y="0"/>
                    </a:cubicBezTo>
                  </a:path>
                </a:pathLst>
              </a:custGeom>
              <a:solidFill>
                <a:srgbClr val="FFCC00">
                  <a:alpha val="5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5" name="Freeform 34"/>
              <p:cNvSpPr>
                <a:spLocks/>
              </p:cNvSpPr>
              <p:nvPr/>
            </p:nvSpPr>
            <p:spPr bwMode="auto">
              <a:xfrm>
                <a:off x="1399" y="1336"/>
                <a:ext cx="106" cy="339"/>
              </a:xfrm>
              <a:custGeom>
                <a:avLst/>
                <a:gdLst>
                  <a:gd name="T0" fmla="*/ 63 w 27"/>
                  <a:gd name="T1" fmla="*/ 0 h 86"/>
                  <a:gd name="T2" fmla="*/ 0 w 27"/>
                  <a:gd name="T3" fmla="*/ 5266 h 86"/>
                  <a:gd name="T4" fmla="*/ 1511 w 27"/>
                  <a:gd name="T5" fmla="*/ 2937 h 86"/>
                  <a:gd name="T6" fmla="*/ 63 w 27"/>
                  <a:gd name="T7" fmla="*/ 0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6">
                    <a:moveTo>
                      <a:pt x="1" y="0"/>
                    </a:moveTo>
                    <a:cubicBezTo>
                      <a:pt x="0" y="86"/>
                      <a:pt x="0" y="86"/>
                      <a:pt x="0" y="86"/>
                    </a:cubicBezTo>
                    <a:cubicBezTo>
                      <a:pt x="15" y="76"/>
                      <a:pt x="24" y="63"/>
                      <a:pt x="25" y="48"/>
                    </a:cubicBezTo>
                    <a:cubicBezTo>
                      <a:pt x="27" y="26"/>
                      <a:pt x="16" y="11"/>
                      <a:pt x="1" y="0"/>
                    </a:cubicBezTo>
                  </a:path>
                </a:pathLst>
              </a:custGeom>
              <a:solidFill>
                <a:srgbClr val="FED12A">
                  <a:alpha val="4588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886" name="Freeform 35"/>
              <p:cNvSpPr>
                <a:spLocks/>
              </p:cNvSpPr>
              <p:nvPr/>
            </p:nvSpPr>
            <p:spPr bwMode="auto">
              <a:xfrm>
                <a:off x="1383" y="1320"/>
                <a:ext cx="21" cy="367"/>
              </a:xfrm>
              <a:custGeom>
                <a:avLst/>
                <a:gdLst>
                  <a:gd name="T0" fmla="*/ 0 w 5"/>
                  <a:gd name="T1" fmla="*/ 0 h 93"/>
                  <a:gd name="T2" fmla="*/ 0 w 5"/>
                  <a:gd name="T3" fmla="*/ 5714 h 93"/>
                  <a:gd name="T4" fmla="*/ 298 w 5"/>
                  <a:gd name="T5" fmla="*/ 5529 h 93"/>
                  <a:gd name="T6" fmla="*/ 370 w 5"/>
                  <a:gd name="T7" fmla="*/ 249 h 93"/>
                  <a:gd name="T8" fmla="*/ 0 w 5"/>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3">
                    <a:moveTo>
                      <a:pt x="0" y="0"/>
                    </a:moveTo>
                    <a:cubicBezTo>
                      <a:pt x="0" y="93"/>
                      <a:pt x="0" y="93"/>
                      <a:pt x="0" y="93"/>
                    </a:cubicBezTo>
                    <a:cubicBezTo>
                      <a:pt x="1" y="92"/>
                      <a:pt x="3" y="91"/>
                      <a:pt x="4" y="90"/>
                    </a:cubicBezTo>
                    <a:cubicBezTo>
                      <a:pt x="5" y="4"/>
                      <a:pt x="5" y="4"/>
                      <a:pt x="5" y="4"/>
                    </a:cubicBezTo>
                    <a:cubicBezTo>
                      <a:pt x="3" y="3"/>
                      <a:pt x="2" y="1"/>
                      <a:pt x="0" y="0"/>
                    </a:cubicBezTo>
                  </a:path>
                </a:pathLst>
              </a:custGeom>
              <a:solidFill>
                <a:srgbClr val="FE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sp>
        <p:nvSpPr>
          <p:cNvPr id="36900" name="Line 36"/>
          <p:cNvSpPr>
            <a:spLocks noChangeShapeType="1"/>
          </p:cNvSpPr>
          <p:nvPr/>
        </p:nvSpPr>
        <p:spPr bwMode="auto">
          <a:xfrm flipV="1">
            <a:off x="900113" y="1811338"/>
            <a:ext cx="2835275" cy="63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01" name="WordArt 37"/>
          <p:cNvSpPr>
            <a:spLocks noChangeArrowheads="1" noChangeShapeType="1"/>
          </p:cNvSpPr>
          <p:nvPr/>
        </p:nvSpPr>
        <p:spPr bwMode="auto">
          <a:xfrm>
            <a:off x="900113" y="1471613"/>
            <a:ext cx="86518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gradFill rotWithShape="1">
                  <a:gsLst>
                    <a:gs pos="0">
                      <a:schemeClr val="accent2"/>
                    </a:gs>
                    <a:gs pos="100000">
                      <a:schemeClr val="accent1"/>
                    </a:gs>
                  </a:gsLst>
                  <a:lin ang="5400000" scaled="1"/>
                </a:gradFill>
                <a:latin typeface="Arial"/>
                <a:cs typeface="Arial"/>
              </a:rPr>
              <a:t>80%</a:t>
            </a:r>
            <a:endParaRPr lang="zh-CN" altLang="en-US" sz="3600" b="1" kern="10">
              <a:gradFill rotWithShape="1">
                <a:gsLst>
                  <a:gs pos="0">
                    <a:schemeClr val="accent2"/>
                  </a:gs>
                  <a:gs pos="100000">
                    <a:schemeClr val="accent1"/>
                  </a:gs>
                </a:gsLst>
                <a:lin ang="5400000" scaled="1"/>
              </a:gradFill>
              <a:latin typeface="Arial"/>
              <a:cs typeface="Arial"/>
            </a:endParaRPr>
          </a:p>
        </p:txBody>
      </p:sp>
      <p:sp>
        <p:nvSpPr>
          <p:cNvPr id="36902" name="Line 38"/>
          <p:cNvSpPr>
            <a:spLocks noChangeShapeType="1"/>
          </p:cNvSpPr>
          <p:nvPr/>
        </p:nvSpPr>
        <p:spPr bwMode="auto">
          <a:xfrm>
            <a:off x="838200" y="3544888"/>
            <a:ext cx="2170113"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03" name="WordArt 39"/>
          <p:cNvSpPr>
            <a:spLocks noChangeArrowheads="1" noChangeShapeType="1"/>
          </p:cNvSpPr>
          <p:nvPr/>
        </p:nvSpPr>
        <p:spPr bwMode="auto">
          <a:xfrm>
            <a:off x="989013" y="3200400"/>
            <a:ext cx="86360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gradFill rotWithShape="1">
                  <a:gsLst>
                    <a:gs pos="0">
                      <a:schemeClr val="accent2"/>
                    </a:gs>
                    <a:gs pos="100000">
                      <a:schemeClr val="accent1"/>
                    </a:gs>
                  </a:gsLst>
                  <a:lin ang="5400000" scaled="1"/>
                </a:gradFill>
                <a:latin typeface="Arial"/>
                <a:cs typeface="Arial"/>
              </a:rPr>
              <a:t>40%</a:t>
            </a:r>
            <a:endParaRPr lang="zh-CN" altLang="en-US" sz="3600" b="1" kern="10">
              <a:gradFill rotWithShape="1">
                <a:gsLst>
                  <a:gs pos="0">
                    <a:schemeClr val="accent2"/>
                  </a:gs>
                  <a:gs pos="100000">
                    <a:schemeClr val="accent1"/>
                  </a:gs>
                </a:gsLst>
                <a:lin ang="5400000" scaled="1"/>
              </a:gradFill>
              <a:latin typeface="Arial"/>
              <a:cs typeface="Arial"/>
            </a:endParaRPr>
          </a:p>
        </p:txBody>
      </p:sp>
      <p:sp>
        <p:nvSpPr>
          <p:cNvPr id="36904" name="Line 40"/>
          <p:cNvSpPr>
            <a:spLocks noChangeShapeType="1"/>
          </p:cNvSpPr>
          <p:nvPr/>
        </p:nvSpPr>
        <p:spPr bwMode="auto">
          <a:xfrm>
            <a:off x="6156325" y="2333625"/>
            <a:ext cx="24923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05" name="WordArt 41"/>
          <p:cNvSpPr>
            <a:spLocks noChangeArrowheads="1" noChangeShapeType="1"/>
          </p:cNvSpPr>
          <p:nvPr/>
        </p:nvSpPr>
        <p:spPr bwMode="auto">
          <a:xfrm>
            <a:off x="7469188" y="1985963"/>
            <a:ext cx="863600" cy="254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gradFill rotWithShape="1">
                  <a:gsLst>
                    <a:gs pos="0">
                      <a:schemeClr val="accent2"/>
                    </a:gs>
                    <a:gs pos="100000">
                      <a:schemeClr val="accent1"/>
                    </a:gs>
                  </a:gsLst>
                  <a:lin ang="5400000" scaled="1"/>
                </a:gradFill>
                <a:latin typeface="Arial"/>
                <a:cs typeface="Arial"/>
              </a:rPr>
              <a:t>60%</a:t>
            </a:r>
            <a:endParaRPr lang="zh-CN" altLang="en-US" sz="3600" b="1" kern="10">
              <a:gradFill rotWithShape="1">
                <a:gsLst>
                  <a:gs pos="0">
                    <a:schemeClr val="accent2"/>
                  </a:gs>
                  <a:gs pos="100000">
                    <a:schemeClr val="accent1"/>
                  </a:gs>
                </a:gsLst>
                <a:lin ang="5400000" scaled="1"/>
              </a:gradFill>
              <a:latin typeface="Arial"/>
              <a:cs typeface="Arial"/>
            </a:endParaRPr>
          </a:p>
        </p:txBody>
      </p:sp>
      <p:sp>
        <p:nvSpPr>
          <p:cNvPr id="36906" name="Rectangle 42"/>
          <p:cNvSpPr>
            <a:spLocks noChangeArrowheads="1"/>
          </p:cNvSpPr>
          <p:nvPr/>
        </p:nvSpPr>
        <p:spPr bwMode="auto">
          <a:xfrm>
            <a:off x="6672263" y="2497138"/>
            <a:ext cx="1787525" cy="9556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p:txBody>
      </p:sp>
      <p:sp>
        <p:nvSpPr>
          <p:cNvPr id="36907" name="Rectangle 43"/>
          <p:cNvSpPr>
            <a:spLocks noChangeArrowheads="1"/>
          </p:cNvSpPr>
          <p:nvPr/>
        </p:nvSpPr>
        <p:spPr bwMode="auto">
          <a:xfrm>
            <a:off x="879475" y="3578225"/>
            <a:ext cx="1789113" cy="9556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p:txBody>
      </p:sp>
      <p:sp>
        <p:nvSpPr>
          <p:cNvPr id="36908" name="Rectangle 44"/>
          <p:cNvSpPr>
            <a:spLocks noChangeArrowheads="1"/>
          </p:cNvSpPr>
          <p:nvPr/>
        </p:nvSpPr>
        <p:spPr bwMode="auto">
          <a:xfrm>
            <a:off x="768350" y="1855788"/>
            <a:ext cx="1787525" cy="9556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a:p>
            <a:pPr algn="l" defTabSz="831850" eaLnBrk="1" fontAlgn="base" hangingPunct="1">
              <a:lnSpc>
                <a:spcPct val="120000"/>
              </a:lnSpc>
            </a:pPr>
            <a:r>
              <a:rPr lang="zh-CN" altLang="en-US" sz="1300">
                <a:latin typeface="Arial" pitchFamily="34" charset="0"/>
                <a:ea typeface="宋体" pitchFamily="2" charset="-122"/>
              </a:rPr>
              <a:t>单击添加段落文字内容</a:t>
            </a:r>
          </a:p>
        </p:txBody>
      </p:sp>
      <p:sp>
        <p:nvSpPr>
          <p:cNvPr id="36909" name="Text Box 4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36910" name="Picture 46" descr="1340558_21510902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51350" y="1887538"/>
            <a:ext cx="17224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66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6909"/>
                                        </p:tgtEl>
                                        <p:attrNameLst>
                                          <p:attrName>style.visibility</p:attrName>
                                        </p:attrNameLst>
                                      </p:cBhvr>
                                      <p:to>
                                        <p:strVal val="visible"/>
                                      </p:to>
                                    </p:set>
                                    <p:anim by="(-#ppt_w*2)" calcmode="lin" valueType="num">
                                      <p:cBhvr rctx="PPT">
                                        <p:cTn id="7" dur="250" autoRev="1" fill="hold">
                                          <p:stCondLst>
                                            <p:cond delay="0"/>
                                          </p:stCondLst>
                                        </p:cTn>
                                        <p:tgtEl>
                                          <p:spTgt spid="36909"/>
                                        </p:tgtEl>
                                        <p:attrNameLst>
                                          <p:attrName>ppt_w</p:attrName>
                                        </p:attrNameLst>
                                      </p:cBhvr>
                                    </p:anim>
                                    <p:anim by="(#ppt_w*0.50)" calcmode="lin" valueType="num">
                                      <p:cBhvr>
                                        <p:cTn id="8" dur="250" decel="50000" autoRev="1" fill="hold">
                                          <p:stCondLst>
                                            <p:cond delay="0"/>
                                          </p:stCondLst>
                                        </p:cTn>
                                        <p:tgtEl>
                                          <p:spTgt spid="36909"/>
                                        </p:tgtEl>
                                        <p:attrNameLst>
                                          <p:attrName>ppt_x</p:attrName>
                                        </p:attrNameLst>
                                      </p:cBhvr>
                                    </p:anim>
                                    <p:anim from="(-#ppt_h/2)" to="(#ppt_y)" calcmode="lin" valueType="num">
                                      <p:cBhvr>
                                        <p:cTn id="9" dur="500" fill="hold">
                                          <p:stCondLst>
                                            <p:cond delay="0"/>
                                          </p:stCondLst>
                                        </p:cTn>
                                        <p:tgtEl>
                                          <p:spTgt spid="36909"/>
                                        </p:tgtEl>
                                        <p:attrNameLst>
                                          <p:attrName>ppt_y</p:attrName>
                                        </p:attrNameLst>
                                      </p:cBhvr>
                                    </p:anim>
                                    <p:animRot by="21600000">
                                      <p:cBhvr>
                                        <p:cTn id="10" dur="500" fill="hold">
                                          <p:stCondLst>
                                            <p:cond delay="0"/>
                                          </p:stCondLst>
                                        </p:cTn>
                                        <p:tgtEl>
                                          <p:spTgt spid="36909"/>
                                        </p:tgtEl>
                                        <p:attrNameLst>
                                          <p:attrName>r</p:attrName>
                                        </p:attrNameLst>
                                      </p:cBhvr>
                                    </p:animRot>
                                  </p:childTnLst>
                                </p:cTn>
                              </p:par>
                            </p:childTnLst>
                          </p:cTn>
                        </p:par>
                        <p:par>
                          <p:cTn id="11" fill="hold" nodeType="afterGroup">
                            <p:stCondLst>
                              <p:cond delay="900"/>
                            </p:stCondLst>
                            <p:childTnLst>
                              <p:par>
                                <p:cTn id="12" presetID="47" presetClass="entr" presetSubtype="0" fill="hold" nodeType="afterEffect">
                                  <p:stCondLst>
                                    <p:cond delay="0"/>
                                  </p:stCondLst>
                                  <p:childTnLst>
                                    <p:set>
                                      <p:cBhvr>
                                        <p:cTn id="13" dur="1" fill="hold">
                                          <p:stCondLst>
                                            <p:cond delay="0"/>
                                          </p:stCondLst>
                                        </p:cTn>
                                        <p:tgtEl>
                                          <p:spTgt spid="36866"/>
                                        </p:tgtEl>
                                        <p:attrNameLst>
                                          <p:attrName>style.visibility</p:attrName>
                                        </p:attrNameLst>
                                      </p:cBhvr>
                                      <p:to>
                                        <p:strVal val="visible"/>
                                      </p:to>
                                    </p:set>
                                    <p:animEffect transition="in" filter="fade">
                                      <p:cBhvr>
                                        <p:cTn id="14" dur="500"/>
                                        <p:tgtEl>
                                          <p:spTgt spid="36866"/>
                                        </p:tgtEl>
                                      </p:cBhvr>
                                    </p:animEffect>
                                    <p:anim calcmode="lin" valueType="num">
                                      <p:cBhvr>
                                        <p:cTn id="15" dur="500" fill="hold"/>
                                        <p:tgtEl>
                                          <p:spTgt spid="36866"/>
                                        </p:tgtEl>
                                        <p:attrNameLst>
                                          <p:attrName>ppt_x</p:attrName>
                                        </p:attrNameLst>
                                      </p:cBhvr>
                                      <p:tavLst>
                                        <p:tav tm="0">
                                          <p:val>
                                            <p:strVal val="#ppt_x"/>
                                          </p:val>
                                        </p:tav>
                                        <p:tav tm="100000">
                                          <p:val>
                                            <p:strVal val="#ppt_x"/>
                                          </p:val>
                                        </p:tav>
                                      </p:tavLst>
                                    </p:anim>
                                    <p:anim calcmode="lin" valueType="num">
                                      <p:cBhvr>
                                        <p:cTn id="16" dur="500" fill="hold"/>
                                        <p:tgtEl>
                                          <p:spTgt spid="36866"/>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400"/>
                            </p:stCondLst>
                            <p:childTnLst>
                              <p:par>
                                <p:cTn id="18" presetID="22" presetClass="entr" presetSubtype="2" fill="hold" grpId="0" nodeType="afterEffect">
                                  <p:stCondLst>
                                    <p:cond delay="0"/>
                                  </p:stCondLst>
                                  <p:childTnLst>
                                    <p:set>
                                      <p:cBhvr>
                                        <p:cTn id="19" dur="1" fill="hold">
                                          <p:stCondLst>
                                            <p:cond delay="0"/>
                                          </p:stCondLst>
                                        </p:cTn>
                                        <p:tgtEl>
                                          <p:spTgt spid="36900"/>
                                        </p:tgtEl>
                                        <p:attrNameLst>
                                          <p:attrName>style.visibility</p:attrName>
                                        </p:attrNameLst>
                                      </p:cBhvr>
                                      <p:to>
                                        <p:strVal val="visible"/>
                                      </p:to>
                                    </p:set>
                                    <p:animEffect transition="in" filter="wipe(right)">
                                      <p:cBhvr>
                                        <p:cTn id="20" dur="500"/>
                                        <p:tgtEl>
                                          <p:spTgt spid="36900"/>
                                        </p:tgtEl>
                                      </p:cBhvr>
                                    </p:animEffect>
                                  </p:childTnLst>
                                </p:cTn>
                              </p:par>
                            </p:childTnLst>
                          </p:cTn>
                        </p:par>
                        <p:par>
                          <p:cTn id="21" fill="hold" nodeType="afterGroup">
                            <p:stCondLst>
                              <p:cond delay="1900"/>
                            </p:stCondLst>
                            <p:childTnLst>
                              <p:par>
                                <p:cTn id="22" presetID="21" presetClass="entr" presetSubtype="4" fill="hold" grpId="0" nodeType="afterEffect">
                                  <p:stCondLst>
                                    <p:cond delay="0"/>
                                  </p:stCondLst>
                                  <p:childTnLst>
                                    <p:set>
                                      <p:cBhvr>
                                        <p:cTn id="23" dur="1" fill="hold">
                                          <p:stCondLst>
                                            <p:cond delay="0"/>
                                          </p:stCondLst>
                                        </p:cTn>
                                        <p:tgtEl>
                                          <p:spTgt spid="36901"/>
                                        </p:tgtEl>
                                        <p:attrNameLst>
                                          <p:attrName>style.visibility</p:attrName>
                                        </p:attrNameLst>
                                      </p:cBhvr>
                                      <p:to>
                                        <p:strVal val="visible"/>
                                      </p:to>
                                    </p:set>
                                    <p:animEffect transition="in" filter="wheel(4)">
                                      <p:cBhvr>
                                        <p:cTn id="24" dur="500"/>
                                        <p:tgtEl>
                                          <p:spTgt spid="36901"/>
                                        </p:tgtEl>
                                      </p:cBhvr>
                                    </p:animEffect>
                                  </p:childTnLst>
                                </p:cTn>
                              </p:par>
                            </p:childTnLst>
                          </p:cTn>
                        </p:par>
                        <p:par>
                          <p:cTn id="25" fill="hold" nodeType="afterGroup">
                            <p:stCondLst>
                              <p:cond delay="2400"/>
                            </p:stCondLst>
                            <p:childTnLst>
                              <p:par>
                                <p:cTn id="26" presetID="8" presetClass="entr" presetSubtype="16" fill="hold" grpId="0" nodeType="afterEffect">
                                  <p:stCondLst>
                                    <p:cond delay="0"/>
                                  </p:stCondLst>
                                  <p:childTnLst>
                                    <p:set>
                                      <p:cBhvr>
                                        <p:cTn id="27" dur="1" fill="hold">
                                          <p:stCondLst>
                                            <p:cond delay="0"/>
                                          </p:stCondLst>
                                        </p:cTn>
                                        <p:tgtEl>
                                          <p:spTgt spid="36908"/>
                                        </p:tgtEl>
                                        <p:attrNameLst>
                                          <p:attrName>style.visibility</p:attrName>
                                        </p:attrNameLst>
                                      </p:cBhvr>
                                      <p:to>
                                        <p:strVal val="visible"/>
                                      </p:to>
                                    </p:set>
                                    <p:animEffect transition="in" filter="diamond(in)">
                                      <p:cBhvr>
                                        <p:cTn id="28" dur="500"/>
                                        <p:tgtEl>
                                          <p:spTgt spid="36908"/>
                                        </p:tgtEl>
                                      </p:cBhvr>
                                    </p:animEffect>
                                  </p:childTnLst>
                                </p:cTn>
                              </p:par>
                            </p:childTnLst>
                          </p:cTn>
                        </p:par>
                        <p:par>
                          <p:cTn id="29" fill="hold" nodeType="afterGroup">
                            <p:stCondLst>
                              <p:cond delay="2900"/>
                            </p:stCondLst>
                            <p:childTnLst>
                              <p:par>
                                <p:cTn id="30" presetID="22" presetClass="entr" presetSubtype="2" fill="hold" grpId="0" nodeType="afterEffect">
                                  <p:stCondLst>
                                    <p:cond delay="0"/>
                                  </p:stCondLst>
                                  <p:childTnLst>
                                    <p:set>
                                      <p:cBhvr>
                                        <p:cTn id="31" dur="1" fill="hold">
                                          <p:stCondLst>
                                            <p:cond delay="0"/>
                                          </p:stCondLst>
                                        </p:cTn>
                                        <p:tgtEl>
                                          <p:spTgt spid="36902"/>
                                        </p:tgtEl>
                                        <p:attrNameLst>
                                          <p:attrName>style.visibility</p:attrName>
                                        </p:attrNameLst>
                                      </p:cBhvr>
                                      <p:to>
                                        <p:strVal val="visible"/>
                                      </p:to>
                                    </p:set>
                                    <p:animEffect transition="in" filter="wipe(right)">
                                      <p:cBhvr>
                                        <p:cTn id="32" dur="500"/>
                                        <p:tgtEl>
                                          <p:spTgt spid="36902"/>
                                        </p:tgtEl>
                                      </p:cBhvr>
                                    </p:animEffect>
                                  </p:childTnLst>
                                </p:cTn>
                              </p:par>
                            </p:childTnLst>
                          </p:cTn>
                        </p:par>
                        <p:par>
                          <p:cTn id="33" fill="hold" nodeType="afterGroup">
                            <p:stCondLst>
                              <p:cond delay="3400"/>
                            </p:stCondLst>
                            <p:childTnLst>
                              <p:par>
                                <p:cTn id="34" presetID="21" presetClass="entr" presetSubtype="4" fill="hold" grpId="0" nodeType="afterEffect">
                                  <p:stCondLst>
                                    <p:cond delay="0"/>
                                  </p:stCondLst>
                                  <p:childTnLst>
                                    <p:set>
                                      <p:cBhvr>
                                        <p:cTn id="35" dur="1" fill="hold">
                                          <p:stCondLst>
                                            <p:cond delay="0"/>
                                          </p:stCondLst>
                                        </p:cTn>
                                        <p:tgtEl>
                                          <p:spTgt spid="36903"/>
                                        </p:tgtEl>
                                        <p:attrNameLst>
                                          <p:attrName>style.visibility</p:attrName>
                                        </p:attrNameLst>
                                      </p:cBhvr>
                                      <p:to>
                                        <p:strVal val="visible"/>
                                      </p:to>
                                    </p:set>
                                    <p:animEffect transition="in" filter="wheel(4)">
                                      <p:cBhvr>
                                        <p:cTn id="36" dur="500"/>
                                        <p:tgtEl>
                                          <p:spTgt spid="36903"/>
                                        </p:tgtEl>
                                      </p:cBhvr>
                                    </p:animEffect>
                                  </p:childTnLst>
                                </p:cTn>
                              </p:par>
                            </p:childTnLst>
                          </p:cTn>
                        </p:par>
                        <p:par>
                          <p:cTn id="37" fill="hold" nodeType="afterGroup">
                            <p:stCondLst>
                              <p:cond delay="3900"/>
                            </p:stCondLst>
                            <p:childTnLst>
                              <p:par>
                                <p:cTn id="38" presetID="8" presetClass="entr" presetSubtype="16" fill="hold" grpId="0" nodeType="afterEffect">
                                  <p:stCondLst>
                                    <p:cond delay="0"/>
                                  </p:stCondLst>
                                  <p:childTnLst>
                                    <p:set>
                                      <p:cBhvr>
                                        <p:cTn id="39" dur="1" fill="hold">
                                          <p:stCondLst>
                                            <p:cond delay="0"/>
                                          </p:stCondLst>
                                        </p:cTn>
                                        <p:tgtEl>
                                          <p:spTgt spid="36907"/>
                                        </p:tgtEl>
                                        <p:attrNameLst>
                                          <p:attrName>style.visibility</p:attrName>
                                        </p:attrNameLst>
                                      </p:cBhvr>
                                      <p:to>
                                        <p:strVal val="visible"/>
                                      </p:to>
                                    </p:set>
                                    <p:animEffect transition="in" filter="diamond(in)">
                                      <p:cBhvr>
                                        <p:cTn id="40" dur="500"/>
                                        <p:tgtEl>
                                          <p:spTgt spid="36907"/>
                                        </p:tgtEl>
                                      </p:cBhvr>
                                    </p:animEffect>
                                  </p:childTnLst>
                                </p:cTn>
                              </p:par>
                            </p:childTnLst>
                          </p:cTn>
                        </p:par>
                        <p:par>
                          <p:cTn id="41" fill="hold" nodeType="afterGroup">
                            <p:stCondLst>
                              <p:cond delay="4400"/>
                            </p:stCondLst>
                            <p:childTnLst>
                              <p:par>
                                <p:cTn id="42" presetID="22" presetClass="entr" presetSubtype="8" fill="hold" grpId="0" nodeType="afterEffect">
                                  <p:stCondLst>
                                    <p:cond delay="0"/>
                                  </p:stCondLst>
                                  <p:childTnLst>
                                    <p:set>
                                      <p:cBhvr>
                                        <p:cTn id="43" dur="1" fill="hold">
                                          <p:stCondLst>
                                            <p:cond delay="0"/>
                                          </p:stCondLst>
                                        </p:cTn>
                                        <p:tgtEl>
                                          <p:spTgt spid="36904"/>
                                        </p:tgtEl>
                                        <p:attrNameLst>
                                          <p:attrName>style.visibility</p:attrName>
                                        </p:attrNameLst>
                                      </p:cBhvr>
                                      <p:to>
                                        <p:strVal val="visible"/>
                                      </p:to>
                                    </p:set>
                                    <p:animEffect transition="in" filter="wipe(left)">
                                      <p:cBhvr>
                                        <p:cTn id="44" dur="500"/>
                                        <p:tgtEl>
                                          <p:spTgt spid="36904"/>
                                        </p:tgtEl>
                                      </p:cBhvr>
                                    </p:animEffect>
                                  </p:childTnLst>
                                </p:cTn>
                              </p:par>
                            </p:childTnLst>
                          </p:cTn>
                        </p:par>
                        <p:par>
                          <p:cTn id="45" fill="hold" nodeType="afterGroup">
                            <p:stCondLst>
                              <p:cond delay="4900"/>
                            </p:stCondLst>
                            <p:childTnLst>
                              <p:par>
                                <p:cTn id="46" presetID="21" presetClass="entr" presetSubtype="4" fill="hold" grpId="0" nodeType="afterEffect">
                                  <p:stCondLst>
                                    <p:cond delay="0"/>
                                  </p:stCondLst>
                                  <p:childTnLst>
                                    <p:set>
                                      <p:cBhvr>
                                        <p:cTn id="47" dur="1" fill="hold">
                                          <p:stCondLst>
                                            <p:cond delay="0"/>
                                          </p:stCondLst>
                                        </p:cTn>
                                        <p:tgtEl>
                                          <p:spTgt spid="36905"/>
                                        </p:tgtEl>
                                        <p:attrNameLst>
                                          <p:attrName>style.visibility</p:attrName>
                                        </p:attrNameLst>
                                      </p:cBhvr>
                                      <p:to>
                                        <p:strVal val="visible"/>
                                      </p:to>
                                    </p:set>
                                    <p:animEffect transition="in" filter="wheel(4)">
                                      <p:cBhvr>
                                        <p:cTn id="48" dur="500"/>
                                        <p:tgtEl>
                                          <p:spTgt spid="36905"/>
                                        </p:tgtEl>
                                      </p:cBhvr>
                                    </p:animEffect>
                                  </p:childTnLst>
                                </p:cTn>
                              </p:par>
                            </p:childTnLst>
                          </p:cTn>
                        </p:par>
                        <p:par>
                          <p:cTn id="49" fill="hold" nodeType="afterGroup">
                            <p:stCondLst>
                              <p:cond delay="5400"/>
                            </p:stCondLst>
                            <p:childTnLst>
                              <p:par>
                                <p:cTn id="50" presetID="8" presetClass="entr" presetSubtype="16" fill="hold" grpId="0" nodeType="afterEffect">
                                  <p:stCondLst>
                                    <p:cond delay="0"/>
                                  </p:stCondLst>
                                  <p:childTnLst>
                                    <p:set>
                                      <p:cBhvr>
                                        <p:cTn id="51" dur="1" fill="hold">
                                          <p:stCondLst>
                                            <p:cond delay="0"/>
                                          </p:stCondLst>
                                        </p:cTn>
                                        <p:tgtEl>
                                          <p:spTgt spid="36906"/>
                                        </p:tgtEl>
                                        <p:attrNameLst>
                                          <p:attrName>style.visibility</p:attrName>
                                        </p:attrNameLst>
                                      </p:cBhvr>
                                      <p:to>
                                        <p:strVal val="visible"/>
                                      </p:to>
                                    </p:set>
                                    <p:animEffect transition="in" filter="diamond(in)">
                                      <p:cBhvr>
                                        <p:cTn id="52" dur="500"/>
                                        <p:tgtEl>
                                          <p:spTgt spid="36906"/>
                                        </p:tgtEl>
                                      </p:cBhvr>
                                    </p:animEffect>
                                  </p:childTnLst>
                                </p:cTn>
                              </p:par>
                            </p:childTnLst>
                          </p:cTn>
                        </p:par>
                        <p:par>
                          <p:cTn id="53" fill="hold" nodeType="afterGroup">
                            <p:stCondLst>
                              <p:cond delay="5900"/>
                            </p:stCondLst>
                            <p:childTnLst>
                              <p:par>
                                <p:cTn id="54" presetID="49" presetClass="entr" presetSubtype="0" decel="100000" fill="hold" nodeType="afterEffect">
                                  <p:stCondLst>
                                    <p:cond delay="0"/>
                                  </p:stCondLst>
                                  <p:childTnLst>
                                    <p:set>
                                      <p:cBhvr>
                                        <p:cTn id="55" dur="1" fill="hold">
                                          <p:stCondLst>
                                            <p:cond delay="0"/>
                                          </p:stCondLst>
                                        </p:cTn>
                                        <p:tgtEl>
                                          <p:spTgt spid="36910"/>
                                        </p:tgtEl>
                                        <p:attrNameLst>
                                          <p:attrName>style.visibility</p:attrName>
                                        </p:attrNameLst>
                                      </p:cBhvr>
                                      <p:to>
                                        <p:strVal val="visible"/>
                                      </p:to>
                                    </p:set>
                                    <p:anim calcmode="lin" valueType="num">
                                      <p:cBhvr>
                                        <p:cTn id="56" dur="500" fill="hold"/>
                                        <p:tgtEl>
                                          <p:spTgt spid="36910"/>
                                        </p:tgtEl>
                                        <p:attrNameLst>
                                          <p:attrName>ppt_w</p:attrName>
                                        </p:attrNameLst>
                                      </p:cBhvr>
                                      <p:tavLst>
                                        <p:tav tm="0">
                                          <p:val>
                                            <p:fltVal val="0"/>
                                          </p:val>
                                        </p:tav>
                                        <p:tav tm="100000">
                                          <p:val>
                                            <p:strVal val="#ppt_w"/>
                                          </p:val>
                                        </p:tav>
                                      </p:tavLst>
                                    </p:anim>
                                    <p:anim calcmode="lin" valueType="num">
                                      <p:cBhvr>
                                        <p:cTn id="57" dur="500" fill="hold"/>
                                        <p:tgtEl>
                                          <p:spTgt spid="36910"/>
                                        </p:tgtEl>
                                        <p:attrNameLst>
                                          <p:attrName>ppt_h</p:attrName>
                                        </p:attrNameLst>
                                      </p:cBhvr>
                                      <p:tavLst>
                                        <p:tav tm="0">
                                          <p:val>
                                            <p:fltVal val="0"/>
                                          </p:val>
                                        </p:tav>
                                        <p:tav tm="100000">
                                          <p:val>
                                            <p:strVal val="#ppt_h"/>
                                          </p:val>
                                        </p:tav>
                                      </p:tavLst>
                                    </p:anim>
                                    <p:anim calcmode="lin" valueType="num">
                                      <p:cBhvr>
                                        <p:cTn id="58" dur="500" fill="hold"/>
                                        <p:tgtEl>
                                          <p:spTgt spid="36910"/>
                                        </p:tgtEl>
                                        <p:attrNameLst>
                                          <p:attrName>style.rotation</p:attrName>
                                        </p:attrNameLst>
                                      </p:cBhvr>
                                      <p:tavLst>
                                        <p:tav tm="0">
                                          <p:val>
                                            <p:fltVal val="360"/>
                                          </p:val>
                                        </p:tav>
                                        <p:tav tm="100000">
                                          <p:val>
                                            <p:fltVal val="0"/>
                                          </p:val>
                                        </p:tav>
                                      </p:tavLst>
                                    </p:anim>
                                    <p:animEffect transition="in" filter="fade">
                                      <p:cBhvr>
                                        <p:cTn id="59" dur="500"/>
                                        <p:tgtEl>
                                          <p:spTgt spid="36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00" grpId="0" animBg="1"/>
      <p:bldP spid="36901" grpId="0" animBg="1"/>
      <p:bldP spid="36902" grpId="0" animBg="1"/>
      <p:bldP spid="36903" grpId="0" animBg="1"/>
      <p:bldP spid="36904" grpId="0" animBg="1"/>
      <p:bldP spid="36905" grpId="0" animBg="1"/>
      <p:bldP spid="36906" grpId="0" autoUpdateAnimBg="0"/>
      <p:bldP spid="36907" grpId="0" autoUpdateAnimBg="0"/>
      <p:bldP spid="36908" grpId="0" autoUpdateAnimBg="0"/>
      <p:bldP spid="3690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AutoShape 2"/>
          <p:cNvSpPr>
            <a:spLocks noChangeAspect="1" noChangeArrowheads="1" noTextEdit="1"/>
          </p:cNvSpPr>
          <p:nvPr/>
        </p:nvSpPr>
        <p:spPr bwMode="auto">
          <a:xfrm flipH="1">
            <a:off x="5419725" y="2490788"/>
            <a:ext cx="9271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37891" name="Picture 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277938"/>
            <a:ext cx="27717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1679575" y="1547813"/>
            <a:ext cx="1154113" cy="493712"/>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7" tIns="40823" rIns="81647" bIns="40823">
            <a:spAutoFit/>
          </a:bodyPr>
          <a:lstStyle/>
          <a:p>
            <a:pPr defTabSz="815975" eaLnBrk="1" fontAlgn="base" latinLnBrk="1" hangingPunct="1"/>
            <a:r>
              <a:rPr lang="zh-CN" altLang="en-US" sz="2700" b="1">
                <a:solidFill>
                  <a:srgbClr val="000000"/>
                </a:solidFill>
                <a:latin typeface="Arial" pitchFamily="34" charset="0"/>
                <a:ea typeface="楷体_GB2312" pitchFamily="1" charset="-122"/>
              </a:rPr>
              <a:t>内容</a:t>
            </a:r>
          </a:p>
        </p:txBody>
      </p:sp>
      <p:sp>
        <p:nvSpPr>
          <p:cNvPr id="37893" name="Text Box 5"/>
          <p:cNvSpPr txBox="1">
            <a:spLocks noChangeArrowheads="1"/>
          </p:cNvSpPr>
          <p:nvPr/>
        </p:nvSpPr>
        <p:spPr bwMode="auto">
          <a:xfrm>
            <a:off x="1174750" y="2251075"/>
            <a:ext cx="2233613" cy="1871663"/>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7" tIns="40823" rIns="81647" bIns="40823">
            <a:spAutoFit/>
          </a:bodyPr>
          <a:lstStyle>
            <a:lvl1pPr defTabSz="815975">
              <a:defRPr sz="1400">
                <a:solidFill>
                  <a:schemeClr val="tx1"/>
                </a:solidFill>
                <a:latin typeface="微软雅黑" pitchFamily="34" charset="-122"/>
                <a:ea typeface="微软雅黑" pitchFamily="34" charset="-122"/>
              </a:defRPr>
            </a:lvl1pPr>
            <a:lvl2pPr marL="742950" indent="-285750" defTabSz="815975">
              <a:defRPr sz="1400">
                <a:solidFill>
                  <a:schemeClr val="tx1"/>
                </a:solidFill>
                <a:latin typeface="微软雅黑" pitchFamily="34" charset="-122"/>
                <a:ea typeface="微软雅黑" pitchFamily="34" charset="-122"/>
              </a:defRPr>
            </a:lvl2pPr>
            <a:lvl3pPr marL="1143000" indent="-228600" defTabSz="815975">
              <a:defRPr sz="1400">
                <a:solidFill>
                  <a:schemeClr val="tx1"/>
                </a:solidFill>
                <a:latin typeface="微软雅黑" pitchFamily="34" charset="-122"/>
                <a:ea typeface="微软雅黑" pitchFamily="34" charset="-122"/>
              </a:defRPr>
            </a:lvl3pPr>
            <a:lvl4pPr marL="1600200" indent="-228600" defTabSz="815975">
              <a:defRPr sz="1400">
                <a:solidFill>
                  <a:schemeClr val="tx1"/>
                </a:solidFill>
                <a:latin typeface="微软雅黑" pitchFamily="34" charset="-122"/>
                <a:ea typeface="微软雅黑" pitchFamily="34" charset="-122"/>
              </a:defRPr>
            </a:lvl4pPr>
            <a:lvl5pPr marL="2057400" indent="-228600" defTabSz="815975">
              <a:defRPr sz="1400">
                <a:solidFill>
                  <a:schemeClr val="tx1"/>
                </a:solidFill>
                <a:latin typeface="微软雅黑" pitchFamily="34" charset="-122"/>
                <a:ea typeface="微软雅黑" pitchFamily="34" charset="-122"/>
              </a:defRPr>
            </a:lvl5pPr>
            <a:lvl6pPr marL="25146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20000"/>
              </a:lnSpc>
            </a:pPr>
            <a:r>
              <a:rPr lang="zh-CN" altLang="en-US">
                <a:solidFill>
                  <a:srgbClr val="335338"/>
                </a:solidFill>
                <a:latin typeface="Arial" pitchFamily="34" charset="0"/>
                <a:ea typeface="宋体" pitchFamily="2" charset="-122"/>
              </a:rPr>
              <a:t>点击输入你想输入的文字内容点击输入你想输入的文字内容点击输入你想输入的文字内容点击输入你想输入的文字内容点击输入你想输入的文字内容点击输入</a:t>
            </a:r>
            <a:endParaRPr lang="zh-CN" altLang="en-US">
              <a:solidFill>
                <a:srgbClr val="335338"/>
              </a:solidFill>
              <a:latin typeface="楷体_GB2312" pitchFamily="1" charset="-122"/>
              <a:ea typeface="楷体_GB2312" pitchFamily="1" charset="-122"/>
            </a:endParaRPr>
          </a:p>
        </p:txBody>
      </p:sp>
      <p:pic>
        <p:nvPicPr>
          <p:cNvPr id="37894" name="Picture 6" descr="2008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88" y="1277938"/>
            <a:ext cx="277018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7"/>
          <p:cNvSpPr>
            <a:spLocks noChangeArrowheads="1"/>
          </p:cNvSpPr>
          <p:nvPr/>
        </p:nvSpPr>
        <p:spPr bwMode="auto">
          <a:xfrm>
            <a:off x="6237288" y="1547813"/>
            <a:ext cx="1081087" cy="493712"/>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7" tIns="40823" rIns="81647" bIns="40823">
            <a:spAutoFit/>
          </a:bodyPr>
          <a:lstStyle/>
          <a:p>
            <a:pPr defTabSz="815975" eaLnBrk="1" fontAlgn="base" latinLnBrk="1" hangingPunct="1"/>
            <a:r>
              <a:rPr lang="zh-CN" altLang="en-US" sz="2700" b="1">
                <a:solidFill>
                  <a:srgbClr val="000000"/>
                </a:solidFill>
                <a:latin typeface="Arial" pitchFamily="34" charset="0"/>
                <a:ea typeface="楷体_GB2312" pitchFamily="1" charset="-122"/>
              </a:rPr>
              <a:t>内容</a:t>
            </a:r>
          </a:p>
        </p:txBody>
      </p:sp>
      <p:sp>
        <p:nvSpPr>
          <p:cNvPr id="37896" name="Text Box 8"/>
          <p:cNvSpPr txBox="1">
            <a:spLocks noChangeArrowheads="1"/>
          </p:cNvSpPr>
          <p:nvPr/>
        </p:nvSpPr>
        <p:spPr bwMode="auto">
          <a:xfrm>
            <a:off x="5589588" y="2251075"/>
            <a:ext cx="2374900" cy="1873250"/>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7" tIns="40823" rIns="81647" bIns="40823">
            <a:spAutoFit/>
          </a:bodyPr>
          <a:lstStyle>
            <a:lvl1pPr defTabSz="815975">
              <a:defRPr sz="1400">
                <a:solidFill>
                  <a:schemeClr val="tx1"/>
                </a:solidFill>
                <a:latin typeface="微软雅黑" pitchFamily="34" charset="-122"/>
                <a:ea typeface="微软雅黑" pitchFamily="34" charset="-122"/>
              </a:defRPr>
            </a:lvl1pPr>
            <a:lvl2pPr marL="742950" indent="-285750" defTabSz="815975">
              <a:defRPr sz="1400">
                <a:solidFill>
                  <a:schemeClr val="tx1"/>
                </a:solidFill>
                <a:latin typeface="微软雅黑" pitchFamily="34" charset="-122"/>
                <a:ea typeface="微软雅黑" pitchFamily="34" charset="-122"/>
              </a:defRPr>
            </a:lvl2pPr>
            <a:lvl3pPr marL="1143000" indent="-228600" defTabSz="815975">
              <a:defRPr sz="1400">
                <a:solidFill>
                  <a:schemeClr val="tx1"/>
                </a:solidFill>
                <a:latin typeface="微软雅黑" pitchFamily="34" charset="-122"/>
                <a:ea typeface="微软雅黑" pitchFamily="34" charset="-122"/>
              </a:defRPr>
            </a:lvl3pPr>
            <a:lvl4pPr marL="1600200" indent="-228600" defTabSz="815975">
              <a:defRPr sz="1400">
                <a:solidFill>
                  <a:schemeClr val="tx1"/>
                </a:solidFill>
                <a:latin typeface="微软雅黑" pitchFamily="34" charset="-122"/>
                <a:ea typeface="微软雅黑" pitchFamily="34" charset="-122"/>
              </a:defRPr>
            </a:lvl4pPr>
            <a:lvl5pPr marL="2057400" indent="-228600" defTabSz="815975">
              <a:defRPr sz="1400">
                <a:solidFill>
                  <a:schemeClr val="tx1"/>
                </a:solidFill>
                <a:latin typeface="微软雅黑" pitchFamily="34" charset="-122"/>
                <a:ea typeface="微软雅黑" pitchFamily="34" charset="-122"/>
              </a:defRPr>
            </a:lvl5pPr>
            <a:lvl6pPr marL="25146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lnSpc>
                <a:spcPct val="140000"/>
              </a:lnSpc>
            </a:pPr>
            <a:r>
              <a:rPr lang="zh-CN" altLang="en-US">
                <a:solidFill>
                  <a:srgbClr val="335338"/>
                </a:solidFill>
                <a:latin typeface="Arial" pitchFamily="34" charset="0"/>
                <a:ea typeface="宋体" pitchFamily="2" charset="-122"/>
              </a:rPr>
              <a:t>点击输入你想输入的文字内容点击输入你想输入的文字内容点击输入你想输入的文字内容点击输入你想输入的文字内容点击输入你想输入的文字</a:t>
            </a:r>
          </a:p>
        </p:txBody>
      </p:sp>
      <p:pic>
        <p:nvPicPr>
          <p:cNvPr id="37897" name="Picture 9" descr="目标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363" y="2114550"/>
            <a:ext cx="29718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10"/>
          <p:cNvSpPr txBox="1">
            <a:spLocks noChangeArrowheads="1"/>
          </p:cNvSpPr>
          <p:nvPr/>
        </p:nvSpPr>
        <p:spPr bwMode="auto">
          <a:xfrm>
            <a:off x="1143000" y="228600"/>
            <a:ext cx="35290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7" tIns="40823" rIns="81647" bIns="40823">
            <a:spAutoFit/>
          </a:bodyPr>
          <a:lstStyle>
            <a:lvl1pPr defTabSz="815975">
              <a:defRPr sz="1400">
                <a:solidFill>
                  <a:schemeClr val="tx1"/>
                </a:solidFill>
                <a:latin typeface="微软雅黑" pitchFamily="34" charset="-122"/>
                <a:ea typeface="微软雅黑" pitchFamily="34" charset="-122"/>
              </a:defRPr>
            </a:lvl1pPr>
            <a:lvl2pPr marL="742950" indent="-285750" defTabSz="815975">
              <a:defRPr sz="1400">
                <a:solidFill>
                  <a:schemeClr val="tx1"/>
                </a:solidFill>
                <a:latin typeface="微软雅黑" pitchFamily="34" charset="-122"/>
                <a:ea typeface="微软雅黑" pitchFamily="34" charset="-122"/>
              </a:defRPr>
            </a:lvl2pPr>
            <a:lvl3pPr marL="1143000" indent="-228600" defTabSz="815975">
              <a:defRPr sz="1400">
                <a:solidFill>
                  <a:schemeClr val="tx1"/>
                </a:solidFill>
                <a:latin typeface="微软雅黑" pitchFamily="34" charset="-122"/>
                <a:ea typeface="微软雅黑" pitchFamily="34" charset="-122"/>
              </a:defRPr>
            </a:lvl3pPr>
            <a:lvl4pPr marL="1600200" indent="-228600" defTabSz="815975">
              <a:defRPr sz="1400">
                <a:solidFill>
                  <a:schemeClr val="tx1"/>
                </a:solidFill>
                <a:latin typeface="微软雅黑" pitchFamily="34" charset="-122"/>
                <a:ea typeface="微软雅黑" pitchFamily="34" charset="-122"/>
              </a:defRPr>
            </a:lvl4pPr>
            <a:lvl5pPr marL="2057400" indent="-228600" defTabSz="815975">
              <a:defRPr sz="1400">
                <a:solidFill>
                  <a:schemeClr val="tx1"/>
                </a:solidFill>
                <a:latin typeface="微软雅黑" pitchFamily="34" charset="-122"/>
                <a:ea typeface="微软雅黑" pitchFamily="34" charset="-122"/>
              </a:defRPr>
            </a:lvl5pPr>
            <a:lvl6pPr marL="25146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1597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spcBef>
                <a:spcPct val="50000"/>
              </a:spcBef>
            </a:pPr>
            <a:r>
              <a:rPr lang="zh-CN" altLang="en-US" sz="2500">
                <a:solidFill>
                  <a:srgbClr val="000000"/>
                </a:solidFill>
                <a:latin typeface="Times New Roman" pitchFamily="18" charset="0"/>
                <a:ea typeface="方正行楷简体" pitchFamily="1" charset="-122"/>
              </a:rPr>
              <a:t>在此处输入标题内容</a:t>
            </a:r>
          </a:p>
        </p:txBody>
      </p:sp>
    </p:spTree>
  </p:cSld>
  <p:clrMapOvr>
    <a:masterClrMapping/>
  </p:clrMapOvr>
  <p:transition spd="med" advTm="519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898"/>
                                        </p:tgtEl>
                                        <p:attrNameLst>
                                          <p:attrName>style.visibility</p:attrName>
                                        </p:attrNameLst>
                                      </p:cBhvr>
                                      <p:to>
                                        <p:strVal val="visible"/>
                                      </p:to>
                                    </p:set>
                                    <p:animEffect transition="in" filter="slide(fromLeft)">
                                      <p:cBhvr>
                                        <p:cTn id="7" dur="500"/>
                                        <p:tgtEl>
                                          <p:spTgt spid="37898"/>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7897"/>
                                        </p:tgtEl>
                                        <p:attrNameLst>
                                          <p:attrName>style.visibility</p:attrName>
                                        </p:attrNameLst>
                                      </p:cBhvr>
                                      <p:to>
                                        <p:strVal val="visible"/>
                                      </p:to>
                                    </p:set>
                                    <p:animEffect transition="in" filter="fade">
                                      <p:cBhvr>
                                        <p:cTn id="11" dur="1000"/>
                                        <p:tgtEl>
                                          <p:spTgt spid="37897"/>
                                        </p:tgtEl>
                                      </p:cBhvr>
                                    </p:animEffect>
                                    <p:anim calcmode="lin" valueType="num">
                                      <p:cBhvr>
                                        <p:cTn id="12" dur="1000" fill="hold"/>
                                        <p:tgtEl>
                                          <p:spTgt spid="37897"/>
                                        </p:tgtEl>
                                        <p:attrNameLst>
                                          <p:attrName>ppt_x</p:attrName>
                                        </p:attrNameLst>
                                      </p:cBhvr>
                                      <p:tavLst>
                                        <p:tav tm="0">
                                          <p:val>
                                            <p:strVal val="#ppt_x"/>
                                          </p:val>
                                        </p:tav>
                                        <p:tav tm="100000">
                                          <p:val>
                                            <p:strVal val="#ppt_x"/>
                                          </p:val>
                                        </p:tav>
                                      </p:tavLst>
                                    </p:anim>
                                    <p:anim calcmode="lin" valueType="num">
                                      <p:cBhvr>
                                        <p:cTn id="13" dur="1000" fill="hold"/>
                                        <p:tgtEl>
                                          <p:spTgt spid="37897"/>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2" presetClass="entr" presetSubtype="1" fill="hold" nodeType="afterEffect">
                                  <p:stCondLst>
                                    <p:cond delay="0"/>
                                  </p:stCondLst>
                                  <p:childTnLst>
                                    <p:set>
                                      <p:cBhvr>
                                        <p:cTn id="16" dur="1" fill="hold">
                                          <p:stCondLst>
                                            <p:cond delay="0"/>
                                          </p:stCondLst>
                                        </p:cTn>
                                        <p:tgtEl>
                                          <p:spTgt spid="37891"/>
                                        </p:tgtEl>
                                        <p:attrNameLst>
                                          <p:attrName>style.visibility</p:attrName>
                                        </p:attrNameLst>
                                      </p:cBhvr>
                                      <p:to>
                                        <p:strVal val="visible"/>
                                      </p:to>
                                    </p:set>
                                    <p:animEffect transition="in" filter="wipe(up)">
                                      <p:cBhvr>
                                        <p:cTn id="17" dur="500"/>
                                        <p:tgtEl>
                                          <p:spTgt spid="37891"/>
                                        </p:tgtEl>
                                      </p:cBhvr>
                                    </p:animEffect>
                                  </p:childTnLst>
                                </p:cTn>
                              </p:par>
                            </p:childTnLst>
                          </p:cTn>
                        </p:par>
                        <p:par>
                          <p:cTn id="18" fill="hold" nodeType="afterGroup">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37892"/>
                                        </p:tgtEl>
                                        <p:attrNameLst>
                                          <p:attrName>style.visibility</p:attrName>
                                        </p:attrNameLst>
                                      </p:cBhvr>
                                      <p:to>
                                        <p:strVal val="visible"/>
                                      </p:to>
                                    </p:set>
                                    <p:animEffect transition="in" filter="wipe(up)">
                                      <p:cBhvr>
                                        <p:cTn id="21" dur="500"/>
                                        <p:tgtEl>
                                          <p:spTgt spid="37892"/>
                                        </p:tgtEl>
                                      </p:cBhvr>
                                    </p:animEffect>
                                  </p:childTnLst>
                                </p:cTn>
                              </p:par>
                            </p:childTnLst>
                          </p:cTn>
                        </p:par>
                        <p:par>
                          <p:cTn id="22" fill="hold" nodeType="afterGroup">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37893"/>
                                        </p:tgtEl>
                                        <p:attrNameLst>
                                          <p:attrName>style.visibility</p:attrName>
                                        </p:attrNameLst>
                                      </p:cBhvr>
                                      <p:to>
                                        <p:strVal val="visible"/>
                                      </p:to>
                                    </p:set>
                                    <p:animEffect transition="in" filter="wipe(up)">
                                      <p:cBhvr>
                                        <p:cTn id="25" dur="500"/>
                                        <p:tgtEl>
                                          <p:spTgt spid="37893"/>
                                        </p:tgtEl>
                                      </p:cBhvr>
                                    </p:animEffect>
                                  </p:childTnLst>
                                </p:cTn>
                              </p:par>
                            </p:childTnLst>
                          </p:cTn>
                        </p:par>
                        <p:par>
                          <p:cTn id="26" fill="hold" nodeType="afterGroup">
                            <p:stCondLst>
                              <p:cond delay="3000"/>
                            </p:stCondLst>
                            <p:childTnLst>
                              <p:par>
                                <p:cTn id="27" presetID="22" presetClass="entr" presetSubtype="1" fill="hold" nodeType="afterEffect">
                                  <p:stCondLst>
                                    <p:cond delay="0"/>
                                  </p:stCondLst>
                                  <p:childTnLst>
                                    <p:set>
                                      <p:cBhvr>
                                        <p:cTn id="28" dur="1" fill="hold">
                                          <p:stCondLst>
                                            <p:cond delay="0"/>
                                          </p:stCondLst>
                                        </p:cTn>
                                        <p:tgtEl>
                                          <p:spTgt spid="37894"/>
                                        </p:tgtEl>
                                        <p:attrNameLst>
                                          <p:attrName>style.visibility</p:attrName>
                                        </p:attrNameLst>
                                      </p:cBhvr>
                                      <p:to>
                                        <p:strVal val="visible"/>
                                      </p:to>
                                    </p:set>
                                    <p:animEffect transition="in" filter="wipe(up)">
                                      <p:cBhvr>
                                        <p:cTn id="29" dur="500"/>
                                        <p:tgtEl>
                                          <p:spTgt spid="37894"/>
                                        </p:tgtEl>
                                      </p:cBhvr>
                                    </p:animEffect>
                                  </p:childTnLst>
                                </p:cTn>
                              </p:par>
                            </p:childTnLst>
                          </p:cTn>
                        </p:par>
                        <p:par>
                          <p:cTn id="30" fill="hold" nodeType="afterGroup">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37895"/>
                                        </p:tgtEl>
                                        <p:attrNameLst>
                                          <p:attrName>style.visibility</p:attrName>
                                        </p:attrNameLst>
                                      </p:cBhvr>
                                      <p:to>
                                        <p:strVal val="visible"/>
                                      </p:to>
                                    </p:set>
                                    <p:animEffect transition="in" filter="wipe(up)">
                                      <p:cBhvr>
                                        <p:cTn id="33" dur="500"/>
                                        <p:tgtEl>
                                          <p:spTgt spid="37895"/>
                                        </p:tgtEl>
                                      </p:cBhvr>
                                    </p:animEffect>
                                  </p:childTnLst>
                                </p:cTn>
                              </p:par>
                            </p:childTnLst>
                          </p:cTn>
                        </p:par>
                        <p:par>
                          <p:cTn id="34" fill="hold" nodeType="afterGroup">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37896"/>
                                        </p:tgtEl>
                                        <p:attrNameLst>
                                          <p:attrName>style.visibility</p:attrName>
                                        </p:attrNameLst>
                                      </p:cBhvr>
                                      <p:to>
                                        <p:strVal val="visible"/>
                                      </p:to>
                                    </p:set>
                                    <p:animEffect transition="in" filter="wipe(up)">
                                      <p:cBhvr>
                                        <p:cTn id="37"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893" grpId="0" autoUpdateAnimBg="0"/>
      <p:bldP spid="37895" grpId="0" autoUpdateAnimBg="0"/>
      <p:bldP spid="37896" grpId="0" autoUpdateAnimBg="0"/>
      <p:bldP spid="3789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2" descr="png-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1830388"/>
            <a:ext cx="6572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png-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188" y="1830388"/>
            <a:ext cx="6556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3箭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050" y="3197225"/>
            <a:ext cx="314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5"/>
          <p:cNvGrpSpPr>
            <a:grpSpLocks/>
          </p:cNvGrpSpPr>
          <p:nvPr/>
        </p:nvGrpSpPr>
        <p:grpSpPr bwMode="auto">
          <a:xfrm>
            <a:off x="785813" y="1090613"/>
            <a:ext cx="2146300" cy="2130425"/>
            <a:chOff x="0" y="0"/>
            <a:chExt cx="1485" cy="1474"/>
          </a:xfrm>
        </p:grpSpPr>
        <p:pic>
          <p:nvPicPr>
            <p:cNvPr id="37902" name="Picture 6" descr="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85"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 Box 7"/>
            <p:cNvSpPr txBox="1">
              <a:spLocks noChangeArrowheads="1"/>
            </p:cNvSpPr>
            <p:nvPr/>
          </p:nvSpPr>
          <p:spPr bwMode="auto">
            <a:xfrm>
              <a:off x="480" y="518"/>
              <a:ext cx="72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800" b="1">
                  <a:solidFill>
                    <a:srgbClr val="000000"/>
                  </a:solidFill>
                  <a:latin typeface="Arial" pitchFamily="34" charset="0"/>
                  <a:ea typeface="宋体" pitchFamily="2" charset="-122"/>
                </a:rPr>
                <a:t>点击输入文字</a:t>
              </a:r>
            </a:p>
          </p:txBody>
        </p:sp>
      </p:grpSp>
      <p:grpSp>
        <p:nvGrpSpPr>
          <p:cNvPr id="38920" name="Group 8"/>
          <p:cNvGrpSpPr>
            <a:grpSpLocks/>
          </p:cNvGrpSpPr>
          <p:nvPr/>
        </p:nvGrpSpPr>
        <p:grpSpPr bwMode="auto">
          <a:xfrm>
            <a:off x="3444875" y="1090613"/>
            <a:ext cx="2146300" cy="2130425"/>
            <a:chOff x="0" y="0"/>
            <a:chExt cx="1485" cy="1474"/>
          </a:xfrm>
        </p:grpSpPr>
        <p:pic>
          <p:nvPicPr>
            <p:cNvPr id="37900" name="Picture 9" descr="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85"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Text Box 10"/>
            <p:cNvSpPr txBox="1">
              <a:spLocks noChangeArrowheads="1"/>
            </p:cNvSpPr>
            <p:nvPr/>
          </p:nvSpPr>
          <p:spPr bwMode="auto">
            <a:xfrm>
              <a:off x="464" y="566"/>
              <a:ext cx="72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800" b="1">
                  <a:solidFill>
                    <a:srgbClr val="000000"/>
                  </a:solidFill>
                  <a:latin typeface="Arial" pitchFamily="34" charset="0"/>
                  <a:ea typeface="宋体" pitchFamily="2" charset="-122"/>
                </a:rPr>
                <a:t>点击输入文字</a:t>
              </a:r>
            </a:p>
          </p:txBody>
        </p:sp>
      </p:grpSp>
      <p:grpSp>
        <p:nvGrpSpPr>
          <p:cNvPr id="38923" name="Group 11"/>
          <p:cNvGrpSpPr>
            <a:grpSpLocks/>
          </p:cNvGrpSpPr>
          <p:nvPr/>
        </p:nvGrpSpPr>
        <p:grpSpPr bwMode="auto">
          <a:xfrm>
            <a:off x="6103938" y="1090613"/>
            <a:ext cx="2146300" cy="2130425"/>
            <a:chOff x="0" y="0"/>
            <a:chExt cx="1485" cy="1474"/>
          </a:xfrm>
        </p:grpSpPr>
        <p:pic>
          <p:nvPicPr>
            <p:cNvPr id="37898" name="Picture 12" descr="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85"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 Box 13"/>
            <p:cNvSpPr txBox="1">
              <a:spLocks noChangeArrowheads="1"/>
            </p:cNvSpPr>
            <p:nvPr/>
          </p:nvSpPr>
          <p:spPr bwMode="auto">
            <a:xfrm>
              <a:off x="449" y="528"/>
              <a:ext cx="72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sz="1800" b="1">
                  <a:solidFill>
                    <a:srgbClr val="000000"/>
                  </a:solidFill>
                  <a:latin typeface="Arial" pitchFamily="34" charset="0"/>
                  <a:ea typeface="宋体" pitchFamily="2" charset="-122"/>
                </a:rPr>
                <a:t>点击输入文字</a:t>
              </a:r>
            </a:p>
          </p:txBody>
        </p:sp>
      </p:grpSp>
      <p:sp>
        <p:nvSpPr>
          <p:cNvPr id="38926" name="Text Box 14"/>
          <p:cNvSpPr txBox="1">
            <a:spLocks noChangeArrowheads="1"/>
          </p:cNvSpPr>
          <p:nvPr/>
        </p:nvSpPr>
        <p:spPr bwMode="auto">
          <a:xfrm>
            <a:off x="4960938" y="3683000"/>
            <a:ext cx="2914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zh-CN" altLang="en-US">
                <a:solidFill>
                  <a:srgbClr val="000000"/>
                </a:solidFill>
                <a:latin typeface="Arial" pitchFamily="34" charset="0"/>
                <a:ea typeface="宋体" pitchFamily="2" charset="-122"/>
              </a:rPr>
              <a:t>点击输入文字内容点击输入文字内容点击输入文字内容输入文字内容点击输入文字内容点击输入文字内容点击输入文字内容</a:t>
            </a:r>
          </a:p>
        </p:txBody>
      </p:sp>
      <p:sp>
        <p:nvSpPr>
          <p:cNvPr id="38927" name="Text Box 1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195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8927"/>
                                        </p:tgtEl>
                                        <p:attrNameLst>
                                          <p:attrName>style.visibility</p:attrName>
                                        </p:attrNameLst>
                                      </p:cBhvr>
                                      <p:to>
                                        <p:strVal val="visible"/>
                                      </p:to>
                                    </p:set>
                                    <p:anim by="(-#ppt_w*2)" calcmode="lin" valueType="num">
                                      <p:cBhvr rctx="PPT">
                                        <p:cTn id="7" dur="250" autoRev="1" fill="hold">
                                          <p:stCondLst>
                                            <p:cond delay="0"/>
                                          </p:stCondLst>
                                        </p:cTn>
                                        <p:tgtEl>
                                          <p:spTgt spid="38927"/>
                                        </p:tgtEl>
                                        <p:attrNameLst>
                                          <p:attrName>ppt_w</p:attrName>
                                        </p:attrNameLst>
                                      </p:cBhvr>
                                    </p:anim>
                                    <p:anim by="(#ppt_w*0.50)" calcmode="lin" valueType="num">
                                      <p:cBhvr>
                                        <p:cTn id="8" dur="250" decel="50000" autoRev="1" fill="hold">
                                          <p:stCondLst>
                                            <p:cond delay="0"/>
                                          </p:stCondLst>
                                        </p:cTn>
                                        <p:tgtEl>
                                          <p:spTgt spid="38927"/>
                                        </p:tgtEl>
                                        <p:attrNameLst>
                                          <p:attrName>ppt_x</p:attrName>
                                        </p:attrNameLst>
                                      </p:cBhvr>
                                    </p:anim>
                                    <p:anim from="(-#ppt_h/2)" to="(#ppt_y)" calcmode="lin" valueType="num">
                                      <p:cBhvr>
                                        <p:cTn id="9" dur="500" fill="hold">
                                          <p:stCondLst>
                                            <p:cond delay="0"/>
                                          </p:stCondLst>
                                        </p:cTn>
                                        <p:tgtEl>
                                          <p:spTgt spid="38927"/>
                                        </p:tgtEl>
                                        <p:attrNameLst>
                                          <p:attrName>ppt_y</p:attrName>
                                        </p:attrNameLst>
                                      </p:cBhvr>
                                    </p:anim>
                                    <p:animRot by="21600000">
                                      <p:cBhvr>
                                        <p:cTn id="10" dur="500" fill="hold">
                                          <p:stCondLst>
                                            <p:cond delay="0"/>
                                          </p:stCondLst>
                                        </p:cTn>
                                        <p:tgtEl>
                                          <p:spTgt spid="38927"/>
                                        </p:tgtEl>
                                        <p:attrNameLst>
                                          <p:attrName>r</p:attrName>
                                        </p:attrNameLst>
                                      </p:cBhvr>
                                    </p:animRot>
                                  </p:childTnLst>
                                </p:cTn>
                              </p:par>
                            </p:childTnLst>
                          </p:cTn>
                        </p:par>
                        <p:par>
                          <p:cTn id="11" fill="hold" nodeType="afterGroup">
                            <p:stCondLst>
                              <p:cond delay="900"/>
                            </p:stCondLst>
                            <p:childTnLst>
                              <p:par>
                                <p:cTn id="12" presetID="35" presetClass="entr" presetSubtype="0" fill="hold" nodeType="afterEffect">
                                  <p:stCondLst>
                                    <p:cond delay="0"/>
                                  </p:stCondLst>
                                  <p:childTnLst>
                                    <p:set>
                                      <p:cBhvr>
                                        <p:cTn id="13" dur="1" fill="hold">
                                          <p:stCondLst>
                                            <p:cond delay="0"/>
                                          </p:stCondLst>
                                        </p:cTn>
                                        <p:tgtEl>
                                          <p:spTgt spid="38917"/>
                                        </p:tgtEl>
                                        <p:attrNameLst>
                                          <p:attrName>style.visibility</p:attrName>
                                        </p:attrNameLst>
                                      </p:cBhvr>
                                      <p:to>
                                        <p:strVal val="visible"/>
                                      </p:to>
                                    </p:set>
                                    <p:animEffect transition="in" filter="fade">
                                      <p:cBhvr>
                                        <p:cTn id="14" dur="1000"/>
                                        <p:tgtEl>
                                          <p:spTgt spid="38917"/>
                                        </p:tgtEl>
                                      </p:cBhvr>
                                    </p:animEffect>
                                    <p:anim calcmode="lin" valueType="num">
                                      <p:cBhvr>
                                        <p:cTn id="15" dur="1000" fill="hold"/>
                                        <p:tgtEl>
                                          <p:spTgt spid="38917"/>
                                        </p:tgtEl>
                                        <p:attrNameLst>
                                          <p:attrName>style.rotation</p:attrName>
                                        </p:attrNameLst>
                                      </p:cBhvr>
                                      <p:tavLst>
                                        <p:tav tm="0">
                                          <p:val>
                                            <p:fltVal val="720"/>
                                          </p:val>
                                        </p:tav>
                                        <p:tav tm="100000">
                                          <p:val>
                                            <p:fltVal val="0"/>
                                          </p:val>
                                        </p:tav>
                                      </p:tavLst>
                                    </p:anim>
                                    <p:anim calcmode="lin" valueType="num">
                                      <p:cBhvr>
                                        <p:cTn id="16" dur="1000" fill="hold"/>
                                        <p:tgtEl>
                                          <p:spTgt spid="38917"/>
                                        </p:tgtEl>
                                        <p:attrNameLst>
                                          <p:attrName>ppt_h</p:attrName>
                                        </p:attrNameLst>
                                      </p:cBhvr>
                                      <p:tavLst>
                                        <p:tav tm="0">
                                          <p:val>
                                            <p:fltVal val="0"/>
                                          </p:val>
                                        </p:tav>
                                        <p:tav tm="100000">
                                          <p:val>
                                            <p:strVal val="#ppt_h"/>
                                          </p:val>
                                        </p:tav>
                                      </p:tavLst>
                                    </p:anim>
                                    <p:anim calcmode="lin" valueType="num">
                                      <p:cBhvr>
                                        <p:cTn id="17" dur="1000" fill="hold"/>
                                        <p:tgtEl>
                                          <p:spTgt spid="38917"/>
                                        </p:tgtEl>
                                        <p:attrNameLst>
                                          <p:attrName>ppt_w</p:attrName>
                                        </p:attrNameLst>
                                      </p:cBhvr>
                                      <p:tavLst>
                                        <p:tav tm="0">
                                          <p:val>
                                            <p:fltVal val="0"/>
                                          </p:val>
                                        </p:tav>
                                        <p:tav tm="100000">
                                          <p:val>
                                            <p:strVal val="#ppt_w"/>
                                          </p:val>
                                        </p:tav>
                                      </p:tavLst>
                                    </p:anim>
                                  </p:childTnLst>
                                </p:cTn>
                              </p:par>
                            </p:childTnLst>
                          </p:cTn>
                        </p:par>
                        <p:par>
                          <p:cTn id="18" fill="hold" nodeType="afterGroup">
                            <p:stCondLst>
                              <p:cond delay="1900"/>
                            </p:stCondLst>
                            <p:childTnLst>
                              <p:par>
                                <p:cTn id="19" presetID="22" presetClass="entr" presetSubtype="8" fill="hold" nodeType="afterEffect">
                                  <p:stCondLst>
                                    <p:cond delay="0"/>
                                  </p:stCondLst>
                                  <p:childTnLst>
                                    <p:set>
                                      <p:cBhvr>
                                        <p:cTn id="20" dur="1" fill="hold">
                                          <p:stCondLst>
                                            <p:cond delay="0"/>
                                          </p:stCondLst>
                                        </p:cTn>
                                        <p:tgtEl>
                                          <p:spTgt spid="38914"/>
                                        </p:tgtEl>
                                        <p:attrNameLst>
                                          <p:attrName>style.visibility</p:attrName>
                                        </p:attrNameLst>
                                      </p:cBhvr>
                                      <p:to>
                                        <p:strVal val="visible"/>
                                      </p:to>
                                    </p:set>
                                    <p:animEffect transition="in" filter="wipe(left)">
                                      <p:cBhvr>
                                        <p:cTn id="21" dur="500"/>
                                        <p:tgtEl>
                                          <p:spTgt spid="38914"/>
                                        </p:tgtEl>
                                      </p:cBhvr>
                                    </p:animEffect>
                                  </p:childTnLst>
                                </p:cTn>
                              </p:par>
                            </p:childTnLst>
                          </p:cTn>
                        </p:par>
                        <p:par>
                          <p:cTn id="22" fill="hold" nodeType="afterGroup">
                            <p:stCondLst>
                              <p:cond delay="2400"/>
                            </p:stCondLst>
                            <p:childTnLst>
                              <p:par>
                                <p:cTn id="23" presetID="35" presetClass="entr" presetSubtype="0" fill="hold" nodeType="afterEffect">
                                  <p:stCondLst>
                                    <p:cond delay="0"/>
                                  </p:stCondLst>
                                  <p:childTnLst>
                                    <p:set>
                                      <p:cBhvr>
                                        <p:cTn id="24" dur="1" fill="hold">
                                          <p:stCondLst>
                                            <p:cond delay="0"/>
                                          </p:stCondLst>
                                        </p:cTn>
                                        <p:tgtEl>
                                          <p:spTgt spid="38920"/>
                                        </p:tgtEl>
                                        <p:attrNameLst>
                                          <p:attrName>style.visibility</p:attrName>
                                        </p:attrNameLst>
                                      </p:cBhvr>
                                      <p:to>
                                        <p:strVal val="visible"/>
                                      </p:to>
                                    </p:set>
                                    <p:animEffect transition="in" filter="fade">
                                      <p:cBhvr>
                                        <p:cTn id="25" dur="2000"/>
                                        <p:tgtEl>
                                          <p:spTgt spid="38920"/>
                                        </p:tgtEl>
                                      </p:cBhvr>
                                    </p:animEffect>
                                    <p:anim calcmode="lin" valueType="num">
                                      <p:cBhvr>
                                        <p:cTn id="26" dur="2000" fill="hold"/>
                                        <p:tgtEl>
                                          <p:spTgt spid="38920"/>
                                        </p:tgtEl>
                                        <p:attrNameLst>
                                          <p:attrName>style.rotation</p:attrName>
                                        </p:attrNameLst>
                                      </p:cBhvr>
                                      <p:tavLst>
                                        <p:tav tm="0">
                                          <p:val>
                                            <p:fltVal val="720"/>
                                          </p:val>
                                        </p:tav>
                                        <p:tav tm="100000">
                                          <p:val>
                                            <p:fltVal val="0"/>
                                          </p:val>
                                        </p:tav>
                                      </p:tavLst>
                                    </p:anim>
                                    <p:anim calcmode="lin" valueType="num">
                                      <p:cBhvr>
                                        <p:cTn id="27" dur="2000" fill="hold"/>
                                        <p:tgtEl>
                                          <p:spTgt spid="38920"/>
                                        </p:tgtEl>
                                        <p:attrNameLst>
                                          <p:attrName>ppt_h</p:attrName>
                                        </p:attrNameLst>
                                      </p:cBhvr>
                                      <p:tavLst>
                                        <p:tav tm="0">
                                          <p:val>
                                            <p:fltVal val="0"/>
                                          </p:val>
                                        </p:tav>
                                        <p:tav tm="100000">
                                          <p:val>
                                            <p:strVal val="#ppt_h"/>
                                          </p:val>
                                        </p:tav>
                                      </p:tavLst>
                                    </p:anim>
                                    <p:anim calcmode="lin" valueType="num">
                                      <p:cBhvr>
                                        <p:cTn id="28" dur="2000" fill="hold"/>
                                        <p:tgtEl>
                                          <p:spTgt spid="38920"/>
                                        </p:tgtEl>
                                        <p:attrNameLst>
                                          <p:attrName>ppt_w</p:attrName>
                                        </p:attrNameLst>
                                      </p:cBhvr>
                                      <p:tavLst>
                                        <p:tav tm="0">
                                          <p:val>
                                            <p:fltVal val="0"/>
                                          </p:val>
                                        </p:tav>
                                        <p:tav tm="100000">
                                          <p:val>
                                            <p:strVal val="#ppt_w"/>
                                          </p:val>
                                        </p:tav>
                                      </p:tavLst>
                                    </p:anim>
                                  </p:childTnLst>
                                </p:cTn>
                              </p:par>
                            </p:childTnLst>
                          </p:cTn>
                        </p:par>
                        <p:par>
                          <p:cTn id="29" fill="hold" nodeType="afterGroup">
                            <p:stCondLst>
                              <p:cond delay="4400"/>
                            </p:stCondLst>
                            <p:childTnLst>
                              <p:par>
                                <p:cTn id="30" presetID="22" presetClass="entr" presetSubtype="8" fill="hold" nodeType="afterEffect">
                                  <p:stCondLst>
                                    <p:cond delay="0"/>
                                  </p:stCondLst>
                                  <p:childTnLst>
                                    <p:set>
                                      <p:cBhvr>
                                        <p:cTn id="31" dur="1" fill="hold">
                                          <p:stCondLst>
                                            <p:cond delay="0"/>
                                          </p:stCondLst>
                                        </p:cTn>
                                        <p:tgtEl>
                                          <p:spTgt spid="38915"/>
                                        </p:tgtEl>
                                        <p:attrNameLst>
                                          <p:attrName>style.visibility</p:attrName>
                                        </p:attrNameLst>
                                      </p:cBhvr>
                                      <p:to>
                                        <p:strVal val="visible"/>
                                      </p:to>
                                    </p:set>
                                    <p:animEffect transition="in" filter="wipe(left)">
                                      <p:cBhvr>
                                        <p:cTn id="32" dur="500"/>
                                        <p:tgtEl>
                                          <p:spTgt spid="38915"/>
                                        </p:tgtEl>
                                      </p:cBhvr>
                                    </p:animEffect>
                                  </p:childTnLst>
                                </p:cTn>
                              </p:par>
                            </p:childTnLst>
                          </p:cTn>
                        </p:par>
                        <p:par>
                          <p:cTn id="33" fill="hold" nodeType="afterGroup">
                            <p:stCondLst>
                              <p:cond delay="4900"/>
                            </p:stCondLst>
                            <p:childTnLst>
                              <p:par>
                                <p:cTn id="34" presetID="35" presetClass="entr" presetSubtype="0" fill="hold" nodeType="afterEffect">
                                  <p:stCondLst>
                                    <p:cond delay="0"/>
                                  </p:stCondLst>
                                  <p:childTnLst>
                                    <p:set>
                                      <p:cBhvr>
                                        <p:cTn id="35" dur="1" fill="hold">
                                          <p:stCondLst>
                                            <p:cond delay="0"/>
                                          </p:stCondLst>
                                        </p:cTn>
                                        <p:tgtEl>
                                          <p:spTgt spid="38923"/>
                                        </p:tgtEl>
                                        <p:attrNameLst>
                                          <p:attrName>style.visibility</p:attrName>
                                        </p:attrNameLst>
                                      </p:cBhvr>
                                      <p:to>
                                        <p:strVal val="visible"/>
                                      </p:to>
                                    </p:set>
                                    <p:animEffect transition="in" filter="fade">
                                      <p:cBhvr>
                                        <p:cTn id="36" dur="2000"/>
                                        <p:tgtEl>
                                          <p:spTgt spid="38923"/>
                                        </p:tgtEl>
                                      </p:cBhvr>
                                    </p:animEffect>
                                    <p:anim calcmode="lin" valueType="num">
                                      <p:cBhvr>
                                        <p:cTn id="37" dur="2000" fill="hold"/>
                                        <p:tgtEl>
                                          <p:spTgt spid="38923"/>
                                        </p:tgtEl>
                                        <p:attrNameLst>
                                          <p:attrName>style.rotation</p:attrName>
                                        </p:attrNameLst>
                                      </p:cBhvr>
                                      <p:tavLst>
                                        <p:tav tm="0">
                                          <p:val>
                                            <p:fltVal val="720"/>
                                          </p:val>
                                        </p:tav>
                                        <p:tav tm="100000">
                                          <p:val>
                                            <p:fltVal val="0"/>
                                          </p:val>
                                        </p:tav>
                                      </p:tavLst>
                                    </p:anim>
                                    <p:anim calcmode="lin" valueType="num">
                                      <p:cBhvr>
                                        <p:cTn id="38" dur="2000" fill="hold"/>
                                        <p:tgtEl>
                                          <p:spTgt spid="38923"/>
                                        </p:tgtEl>
                                        <p:attrNameLst>
                                          <p:attrName>ppt_h</p:attrName>
                                        </p:attrNameLst>
                                      </p:cBhvr>
                                      <p:tavLst>
                                        <p:tav tm="0">
                                          <p:val>
                                            <p:fltVal val="0"/>
                                          </p:val>
                                        </p:tav>
                                        <p:tav tm="100000">
                                          <p:val>
                                            <p:strVal val="#ppt_h"/>
                                          </p:val>
                                        </p:tav>
                                      </p:tavLst>
                                    </p:anim>
                                    <p:anim calcmode="lin" valueType="num">
                                      <p:cBhvr>
                                        <p:cTn id="39" dur="2000" fill="hold"/>
                                        <p:tgtEl>
                                          <p:spTgt spid="38923"/>
                                        </p:tgtEl>
                                        <p:attrNameLst>
                                          <p:attrName>ppt_w</p:attrName>
                                        </p:attrNameLst>
                                      </p:cBhvr>
                                      <p:tavLst>
                                        <p:tav tm="0">
                                          <p:val>
                                            <p:fltVal val="0"/>
                                          </p:val>
                                        </p:tav>
                                        <p:tav tm="100000">
                                          <p:val>
                                            <p:strVal val="#ppt_w"/>
                                          </p:val>
                                        </p:tav>
                                      </p:tavLst>
                                    </p:anim>
                                  </p:childTnLst>
                                </p:cTn>
                              </p:par>
                            </p:childTnLst>
                          </p:cTn>
                        </p:par>
                        <p:par>
                          <p:cTn id="40" fill="hold" nodeType="afterGroup">
                            <p:stCondLst>
                              <p:cond delay="6900"/>
                            </p:stCondLst>
                            <p:childTnLst>
                              <p:par>
                                <p:cTn id="41" presetID="34" presetClass="entr" presetSubtype="0" fill="hold" nodeType="afterEffect">
                                  <p:stCondLst>
                                    <p:cond delay="0"/>
                                  </p:stCondLst>
                                  <p:childTnLst>
                                    <p:set>
                                      <p:cBhvr>
                                        <p:cTn id="42" dur="1" fill="hold">
                                          <p:stCondLst>
                                            <p:cond delay="0"/>
                                          </p:stCondLst>
                                        </p:cTn>
                                        <p:tgtEl>
                                          <p:spTgt spid="38916"/>
                                        </p:tgtEl>
                                        <p:attrNameLst>
                                          <p:attrName>style.visibility</p:attrName>
                                        </p:attrNameLst>
                                      </p:cBhvr>
                                      <p:to>
                                        <p:strVal val="visible"/>
                                      </p:to>
                                    </p:set>
                                    <p:anim from="(-#ppt_w/2)" to="(#ppt_x)" calcmode="lin" valueType="num">
                                      <p:cBhvr>
                                        <p:cTn id="43" dur="600" fill="hold">
                                          <p:stCondLst>
                                            <p:cond delay="0"/>
                                          </p:stCondLst>
                                        </p:cTn>
                                        <p:tgtEl>
                                          <p:spTgt spid="38916"/>
                                        </p:tgtEl>
                                        <p:attrNameLst>
                                          <p:attrName>ppt_x</p:attrName>
                                        </p:attrNameLst>
                                      </p:cBhvr>
                                    </p:anim>
                                    <p:anim from="0" to="-1.0" calcmode="lin" valueType="num">
                                      <p:cBhvr>
                                        <p:cTn id="44" dur="200" decel="50000" autoRev="1" fill="hold">
                                          <p:stCondLst>
                                            <p:cond delay="600"/>
                                          </p:stCondLst>
                                        </p:cTn>
                                        <p:tgtEl>
                                          <p:spTgt spid="38916"/>
                                        </p:tgtEl>
                                        <p:attrNameLst>
                                          <p:attrName>xshear</p:attrName>
                                        </p:attrNameLst>
                                      </p:cBhvr>
                                    </p:anim>
                                    <p:animScale>
                                      <p:cBhvr>
                                        <p:cTn id="45" dur="200" decel="100000" autoRev="1" fill="hold">
                                          <p:stCondLst>
                                            <p:cond delay="600"/>
                                          </p:stCondLst>
                                        </p:cTn>
                                        <p:tgtEl>
                                          <p:spTgt spid="38916"/>
                                        </p:tgtEl>
                                      </p:cBhvr>
                                      <p:from x="100000" y="100000"/>
                                      <p:to x="80000" y="100000"/>
                                    </p:animScale>
                                    <p:anim by="(#ppt_h/3+#ppt_w*0.1)" calcmode="lin" valueType="num">
                                      <p:cBhvr additive="sum">
                                        <p:cTn id="46" dur="200" decel="100000" autoRev="1" fill="hold">
                                          <p:stCondLst>
                                            <p:cond delay="600"/>
                                          </p:stCondLst>
                                        </p:cTn>
                                        <p:tgtEl>
                                          <p:spTgt spid="38916"/>
                                        </p:tgtEl>
                                        <p:attrNameLst>
                                          <p:attrName>ppt_x</p:attrName>
                                        </p:attrNameLst>
                                      </p:cBhvr>
                                    </p:anim>
                                  </p:childTnLst>
                                </p:cTn>
                              </p:par>
                            </p:childTnLst>
                          </p:cTn>
                        </p:par>
                        <p:par>
                          <p:cTn id="47" fill="hold" nodeType="afterGroup">
                            <p:stCondLst>
                              <p:cond delay="79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8926"/>
                                        </p:tgtEl>
                                        <p:attrNameLst>
                                          <p:attrName>style.visibility</p:attrName>
                                        </p:attrNameLst>
                                      </p:cBhvr>
                                      <p:to>
                                        <p:strVal val="visible"/>
                                      </p:to>
                                    </p:set>
                                    <p:anim calcmode="lin" valueType="num">
                                      <p:cBhvr>
                                        <p:cTn id="50" dur="500" fill="hold"/>
                                        <p:tgtEl>
                                          <p:spTgt spid="38926"/>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8926"/>
                                        </p:tgtEl>
                                        <p:attrNameLst>
                                          <p:attrName>ppt_y</p:attrName>
                                        </p:attrNameLst>
                                      </p:cBhvr>
                                      <p:tavLst>
                                        <p:tav tm="0">
                                          <p:val>
                                            <p:strVal val="#ppt_y"/>
                                          </p:val>
                                        </p:tav>
                                        <p:tav tm="100000">
                                          <p:val>
                                            <p:strVal val="#ppt_y"/>
                                          </p:val>
                                        </p:tav>
                                      </p:tavLst>
                                    </p:anim>
                                    <p:anim calcmode="lin" valueType="num">
                                      <p:cBhvr>
                                        <p:cTn id="52" dur="500" fill="hold"/>
                                        <p:tgtEl>
                                          <p:spTgt spid="38926"/>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892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8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6" grpId="0" autoUpdateAnimBg="0"/>
      <p:bldP spid="3892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2743200" y="1519238"/>
            <a:ext cx="2820988" cy="1319212"/>
            <a:chOff x="0" y="0"/>
            <a:chExt cx="1777" cy="1107"/>
          </a:xfrm>
        </p:grpSpPr>
        <p:sp>
          <p:nvSpPr>
            <p:cNvPr id="38935" name="AutoShape 4"/>
            <p:cNvSpPr>
              <a:spLocks noChangeArrowheads="1"/>
            </p:cNvSpPr>
            <p:nvPr/>
          </p:nvSpPr>
          <p:spPr bwMode="auto">
            <a:xfrm>
              <a:off x="0" y="0"/>
              <a:ext cx="1776" cy="1106"/>
            </a:xfrm>
            <a:prstGeom prst="roundRect">
              <a:avLst>
                <a:gd name="adj" fmla="val 9616"/>
              </a:avLst>
            </a:prstGeom>
            <a:gradFill rotWithShape="1">
              <a:gsLst>
                <a:gs pos="0">
                  <a:srgbClr val="F5F5F5"/>
                </a:gs>
                <a:gs pos="100000">
                  <a:srgbClr val="DDDDDD"/>
                </a:gs>
              </a:gsLst>
              <a:lin ang="5400000" scaled="1"/>
            </a:gradFill>
            <a:ln w="28575">
              <a:solidFill>
                <a:srgbClr val="EB6743"/>
              </a:solidFill>
              <a:round/>
              <a:headEnd/>
              <a:tailEnd/>
            </a:ln>
            <a:effectLst/>
            <a:extLst>
              <a:ext uri="{AF507438-7753-43E0-B8FC-AC1667EBCBE1}">
                <a14:hiddenEffects xmlns:a14="http://schemas.microsoft.com/office/drawing/2010/main">
                  <a:effectLst>
                    <a:outerShdw dist="107763" dir="13500000" algn="ctr" rotWithShape="0">
                      <a:srgbClr val="000000">
                        <a:alpha val="50000"/>
                      </a:srgbClr>
                    </a:outerShdw>
                  </a:effectLst>
                </a14:hiddenEffects>
              </a:ext>
            </a:ex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36" name="AutoShape 8"/>
            <p:cNvSpPr>
              <a:spLocks noChangeArrowheads="1"/>
            </p:cNvSpPr>
            <p:nvPr/>
          </p:nvSpPr>
          <p:spPr bwMode="auto">
            <a:xfrm>
              <a:off x="673" y="624"/>
              <a:ext cx="1104" cy="483"/>
            </a:xfrm>
            <a:prstGeom prst="roundRect">
              <a:avLst>
                <a:gd name="adj" fmla="val 19773"/>
              </a:avLst>
            </a:prstGeom>
            <a:gradFill rotWithShape="1">
              <a:gsLst>
                <a:gs pos="0">
                  <a:srgbClr val="EB6743"/>
                </a:gs>
                <a:gs pos="100000">
                  <a:srgbClr val="9D452D"/>
                </a:gs>
              </a:gsLst>
              <a:lin ang="5400000" scaled="1"/>
            </a:gradFill>
            <a:ln w="19050">
              <a:solidFill>
                <a:srgbClr val="EB6743"/>
              </a:solidFill>
              <a:round/>
              <a:headEnd/>
              <a:tailEnd/>
            </a:ln>
            <a:effectLst>
              <a:outerShdw dist="25400" dir="5400000" algn="ctr" rotWithShape="0">
                <a:srgbClr val="000000">
                  <a:alpha val="50000"/>
                </a:srgbClr>
              </a:outerShdw>
            </a:effec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37" name="Text Box 13"/>
            <p:cNvSpPr txBox="1">
              <a:spLocks noChangeArrowheads="1"/>
            </p:cNvSpPr>
            <p:nvPr/>
          </p:nvSpPr>
          <p:spPr bwMode="auto">
            <a:xfrm>
              <a:off x="732" y="751"/>
              <a:ext cx="994" cy="2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600" b="1">
                  <a:solidFill>
                    <a:srgbClr val="FFFFFF"/>
                  </a:solidFill>
                  <a:latin typeface="Arial" pitchFamily="34" charset="0"/>
                  <a:ea typeface="宋体" pitchFamily="2" charset="-122"/>
                </a:rPr>
                <a:t>Title in here</a:t>
              </a:r>
            </a:p>
          </p:txBody>
        </p:sp>
        <p:sp>
          <p:nvSpPr>
            <p:cNvPr id="38938" name="Text Box 17"/>
            <p:cNvSpPr txBox="1">
              <a:spLocks noChangeArrowheads="1"/>
            </p:cNvSpPr>
            <p:nvPr/>
          </p:nvSpPr>
          <p:spPr bwMode="auto">
            <a:xfrm>
              <a:off x="48" y="48"/>
              <a:ext cx="1440"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a:p>
              <a:pPr algn="l"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p:txBody>
        </p:sp>
        <p:pic>
          <p:nvPicPr>
            <p:cNvPr id="38939" name="Picture 7" descr="png-0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0"/>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4" name="Group 8"/>
          <p:cNvGrpSpPr>
            <a:grpSpLocks/>
          </p:cNvGrpSpPr>
          <p:nvPr/>
        </p:nvGrpSpPr>
        <p:grpSpPr bwMode="auto">
          <a:xfrm>
            <a:off x="5705475" y="1519238"/>
            <a:ext cx="2830513" cy="1319212"/>
            <a:chOff x="0" y="0"/>
            <a:chExt cx="1782" cy="1107"/>
          </a:xfrm>
        </p:grpSpPr>
        <p:sp>
          <p:nvSpPr>
            <p:cNvPr id="38930" name="AutoShape 5"/>
            <p:cNvSpPr>
              <a:spLocks noChangeArrowheads="1"/>
            </p:cNvSpPr>
            <p:nvPr/>
          </p:nvSpPr>
          <p:spPr bwMode="auto">
            <a:xfrm>
              <a:off x="6" y="0"/>
              <a:ext cx="1776" cy="1106"/>
            </a:xfrm>
            <a:prstGeom prst="roundRect">
              <a:avLst>
                <a:gd name="adj" fmla="val 9616"/>
              </a:avLst>
            </a:prstGeom>
            <a:gradFill rotWithShape="1">
              <a:gsLst>
                <a:gs pos="0">
                  <a:srgbClr val="F5F5F5"/>
                </a:gs>
                <a:gs pos="100000">
                  <a:srgbClr val="DDDDDD"/>
                </a:gs>
              </a:gsLst>
              <a:lin ang="5400000" scaled="1"/>
            </a:gradFill>
            <a:ln w="28575">
              <a:solidFill>
                <a:srgbClr val="D3A911"/>
              </a:solidFill>
              <a:round/>
              <a:headEnd/>
              <a:tailEnd/>
            </a:ln>
            <a:effectLst/>
            <a:extLs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31" name="AutoShape 9"/>
            <p:cNvSpPr>
              <a:spLocks noChangeArrowheads="1"/>
            </p:cNvSpPr>
            <p:nvPr/>
          </p:nvSpPr>
          <p:spPr bwMode="auto">
            <a:xfrm>
              <a:off x="0" y="624"/>
              <a:ext cx="1104" cy="483"/>
            </a:xfrm>
            <a:prstGeom prst="roundRect">
              <a:avLst>
                <a:gd name="adj" fmla="val 20903"/>
              </a:avLst>
            </a:prstGeom>
            <a:gradFill rotWithShape="1">
              <a:gsLst>
                <a:gs pos="0">
                  <a:srgbClr val="D3A911"/>
                </a:gs>
                <a:gs pos="100000">
                  <a:srgbClr val="8D710B"/>
                </a:gs>
              </a:gsLst>
              <a:lin ang="5400000" scaled="1"/>
            </a:gradFill>
            <a:ln w="19050">
              <a:solidFill>
                <a:srgbClr val="D3A911"/>
              </a:solidFill>
              <a:round/>
              <a:headEnd/>
              <a:tailEnd/>
            </a:ln>
            <a:effectLst>
              <a:outerShdw dist="25400" dir="5400000" algn="ctr" rotWithShape="0">
                <a:srgbClr val="000000">
                  <a:alpha val="50000"/>
                </a:srgbClr>
              </a:outerShdw>
            </a:effec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32" name="Text Box 14"/>
            <p:cNvSpPr txBox="1">
              <a:spLocks noChangeArrowheads="1"/>
            </p:cNvSpPr>
            <p:nvPr/>
          </p:nvSpPr>
          <p:spPr bwMode="auto">
            <a:xfrm>
              <a:off x="45" y="751"/>
              <a:ext cx="994" cy="2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600" b="1">
                  <a:solidFill>
                    <a:srgbClr val="FFFFFF"/>
                  </a:solidFill>
                  <a:latin typeface="Arial" pitchFamily="34" charset="0"/>
                  <a:ea typeface="宋体" pitchFamily="2" charset="-122"/>
                </a:rPr>
                <a:t>Title in here</a:t>
              </a:r>
            </a:p>
          </p:txBody>
        </p:sp>
        <p:sp>
          <p:nvSpPr>
            <p:cNvPr id="38933" name="Text Box 19"/>
            <p:cNvSpPr txBox="1">
              <a:spLocks noChangeArrowheads="1"/>
            </p:cNvSpPr>
            <p:nvPr/>
          </p:nvSpPr>
          <p:spPr bwMode="auto">
            <a:xfrm>
              <a:off x="294" y="48"/>
              <a:ext cx="1440"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a:p>
              <a:pPr algn="r"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p:txBody>
        </p:sp>
        <p:pic>
          <p:nvPicPr>
            <p:cNvPr id="38934" name="Picture 13" descr="png-0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 y="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50" name="Group 14"/>
          <p:cNvGrpSpPr>
            <a:grpSpLocks/>
          </p:cNvGrpSpPr>
          <p:nvPr/>
        </p:nvGrpSpPr>
        <p:grpSpPr bwMode="auto">
          <a:xfrm>
            <a:off x="5705475" y="2940050"/>
            <a:ext cx="2830513" cy="1450975"/>
            <a:chOff x="0" y="0"/>
            <a:chExt cx="1782" cy="1218"/>
          </a:xfrm>
        </p:grpSpPr>
        <p:sp>
          <p:nvSpPr>
            <p:cNvPr id="38925" name="AutoShape 7"/>
            <p:cNvSpPr>
              <a:spLocks noChangeArrowheads="1"/>
            </p:cNvSpPr>
            <p:nvPr/>
          </p:nvSpPr>
          <p:spPr bwMode="auto">
            <a:xfrm>
              <a:off x="6" y="6"/>
              <a:ext cx="1776" cy="1154"/>
            </a:xfrm>
            <a:prstGeom prst="roundRect">
              <a:avLst>
                <a:gd name="adj" fmla="val 9616"/>
              </a:avLst>
            </a:prstGeom>
            <a:gradFill rotWithShape="1">
              <a:gsLst>
                <a:gs pos="0">
                  <a:srgbClr val="F5F5F5"/>
                </a:gs>
                <a:gs pos="100000">
                  <a:srgbClr val="DDDDDD"/>
                </a:gs>
              </a:gsLst>
              <a:lin ang="5400000" scaled="1"/>
            </a:gradFill>
            <a:ln w="28575">
              <a:solidFill>
                <a:srgbClr val="38A3B2"/>
              </a:solidFill>
              <a:round/>
              <a:headEnd/>
              <a:tailEnd/>
            </a:ln>
            <a:effectLst/>
            <a:extLst>
              <a:ext uri="{AF507438-7753-43E0-B8FC-AC1667EBCBE1}">
                <a14:hiddenEffects xmlns:a14="http://schemas.microsoft.com/office/drawing/2010/main">
                  <a:effectLst>
                    <a:outerShdw dist="107763" dir="2700000" algn="ctr" rotWithShape="0">
                      <a:schemeClr val="accent1">
                        <a:alpha val="50000"/>
                      </a:schemeClr>
                    </a:outerShdw>
                  </a:effectLst>
                </a14:hiddenEffects>
              </a:ext>
            </a:ex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26" name="AutoShape 11"/>
            <p:cNvSpPr>
              <a:spLocks noChangeArrowheads="1"/>
            </p:cNvSpPr>
            <p:nvPr/>
          </p:nvSpPr>
          <p:spPr bwMode="auto">
            <a:xfrm>
              <a:off x="0" y="0"/>
              <a:ext cx="1104" cy="470"/>
            </a:xfrm>
            <a:prstGeom prst="roundRect">
              <a:avLst>
                <a:gd name="adj" fmla="val 20903"/>
              </a:avLst>
            </a:prstGeom>
            <a:gradFill rotWithShape="1">
              <a:gsLst>
                <a:gs pos="0">
                  <a:srgbClr val="38A3B2"/>
                </a:gs>
                <a:gs pos="100000">
                  <a:srgbClr val="256D77"/>
                </a:gs>
              </a:gsLst>
              <a:lin ang="5400000" scaled="1"/>
            </a:gradFill>
            <a:ln w="19050">
              <a:solidFill>
                <a:srgbClr val="38A3B2"/>
              </a:solidFill>
              <a:round/>
              <a:headEnd/>
              <a:tailEnd/>
            </a:ln>
            <a:effectLst>
              <a:outerShdw dist="25400" dir="5400000" algn="ctr" rotWithShape="0">
                <a:srgbClr val="000000">
                  <a:alpha val="50000"/>
                </a:srgbClr>
              </a:outerShdw>
            </a:effec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27" name="Text Box 16"/>
            <p:cNvSpPr txBox="1">
              <a:spLocks noChangeArrowheads="1"/>
            </p:cNvSpPr>
            <p:nvPr/>
          </p:nvSpPr>
          <p:spPr bwMode="auto">
            <a:xfrm>
              <a:off x="45" y="104"/>
              <a:ext cx="994" cy="274"/>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600" b="1">
                  <a:solidFill>
                    <a:srgbClr val="FFFFFF"/>
                  </a:solidFill>
                  <a:latin typeface="Arial" pitchFamily="34" charset="0"/>
                  <a:ea typeface="宋体" pitchFamily="2" charset="-122"/>
                </a:rPr>
                <a:t>Title in here</a:t>
              </a:r>
            </a:p>
          </p:txBody>
        </p:sp>
        <p:sp>
          <p:nvSpPr>
            <p:cNvPr id="38928" name="Text Box 20"/>
            <p:cNvSpPr txBox="1">
              <a:spLocks noChangeArrowheads="1"/>
            </p:cNvSpPr>
            <p:nvPr/>
          </p:nvSpPr>
          <p:spPr bwMode="auto">
            <a:xfrm>
              <a:off x="294" y="669"/>
              <a:ext cx="1440"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r"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a:p>
              <a:pPr algn="r"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p:txBody>
        </p:sp>
        <p:pic>
          <p:nvPicPr>
            <p:cNvPr id="38929" name="Picture 19" descr="png-01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 y="58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56" name="Group 20"/>
          <p:cNvGrpSpPr>
            <a:grpSpLocks/>
          </p:cNvGrpSpPr>
          <p:nvPr/>
        </p:nvGrpSpPr>
        <p:grpSpPr bwMode="auto">
          <a:xfrm>
            <a:off x="2744788" y="2954338"/>
            <a:ext cx="2820987" cy="1450975"/>
            <a:chOff x="0" y="0"/>
            <a:chExt cx="1777" cy="1218"/>
          </a:xfrm>
        </p:grpSpPr>
        <p:sp>
          <p:nvSpPr>
            <p:cNvPr id="38920" name="AutoShape 6"/>
            <p:cNvSpPr>
              <a:spLocks noChangeArrowheads="1"/>
            </p:cNvSpPr>
            <p:nvPr/>
          </p:nvSpPr>
          <p:spPr bwMode="auto">
            <a:xfrm>
              <a:off x="0" y="6"/>
              <a:ext cx="1776" cy="1154"/>
            </a:xfrm>
            <a:prstGeom prst="roundRect">
              <a:avLst>
                <a:gd name="adj" fmla="val 9616"/>
              </a:avLst>
            </a:prstGeom>
            <a:gradFill rotWithShape="1">
              <a:gsLst>
                <a:gs pos="0">
                  <a:srgbClr val="F5F5F5"/>
                </a:gs>
                <a:gs pos="100000">
                  <a:srgbClr val="DDDDDD"/>
                </a:gs>
              </a:gsLst>
              <a:lin ang="5400000" scaled="1"/>
            </a:gradFill>
            <a:ln w="28575">
              <a:solidFill>
                <a:srgbClr val="7B9B63"/>
              </a:solidFill>
              <a:round/>
              <a:headEnd/>
              <a:tailEnd/>
            </a:ln>
            <a:effectLst/>
            <a:extLst>
              <a:ext uri="{AF507438-7753-43E0-B8FC-AC1667EBCBE1}">
                <a14:hiddenEffects xmlns:a14="http://schemas.microsoft.com/office/drawing/2010/main">
                  <a:effectLst>
                    <a:outerShdw dist="109250" dir="8667739" algn="ctr" rotWithShape="0">
                      <a:srgbClr val="00CC99">
                        <a:alpha val="50000"/>
                      </a:srgbClr>
                    </a:outerShdw>
                  </a:effectLst>
                </a14:hiddenEffects>
              </a:ext>
            </a:ex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21" name="AutoShape 10"/>
            <p:cNvSpPr>
              <a:spLocks noChangeArrowheads="1"/>
            </p:cNvSpPr>
            <p:nvPr/>
          </p:nvSpPr>
          <p:spPr bwMode="auto">
            <a:xfrm>
              <a:off x="673" y="0"/>
              <a:ext cx="1104" cy="470"/>
            </a:xfrm>
            <a:prstGeom prst="roundRect">
              <a:avLst>
                <a:gd name="adj" fmla="val 19773"/>
              </a:avLst>
            </a:prstGeom>
            <a:gradFill rotWithShape="1">
              <a:gsLst>
                <a:gs pos="0">
                  <a:srgbClr val="7B9B63"/>
                </a:gs>
                <a:gs pos="100000">
                  <a:srgbClr val="526742"/>
                </a:gs>
              </a:gsLst>
              <a:lin ang="5400000" scaled="1"/>
            </a:gradFill>
            <a:ln w="19050">
              <a:solidFill>
                <a:srgbClr val="7B9B63"/>
              </a:solidFill>
              <a:round/>
              <a:headEnd/>
              <a:tailEnd/>
            </a:ln>
            <a:effectLst>
              <a:outerShdw dist="25400" dir="5400000" algn="ctr" rotWithShape="0">
                <a:srgbClr val="000000">
                  <a:alpha val="50000"/>
                </a:srgbClr>
              </a:outerShdw>
            </a:effectLst>
          </p:spPr>
          <p:txBody>
            <a:bodyPr wrap="none" lIns="83238" tIns="41619" rIns="83238" bIns="41619" anchor="ctr"/>
            <a:lstStyle/>
            <a:p>
              <a:pPr algn="l" defTabSz="831850" eaLnBrk="1" fontAlgn="base" hangingPunct="1"/>
              <a:endParaRPr lang="zh-CN" altLang="en-US" sz="1600" b="1">
                <a:latin typeface="Arial" pitchFamily="34" charset="0"/>
                <a:ea typeface="宋体" pitchFamily="2" charset="-122"/>
              </a:endParaRPr>
            </a:p>
          </p:txBody>
        </p:sp>
        <p:sp>
          <p:nvSpPr>
            <p:cNvPr id="38922" name="Text Box 15"/>
            <p:cNvSpPr txBox="1">
              <a:spLocks noChangeArrowheads="1"/>
            </p:cNvSpPr>
            <p:nvPr/>
          </p:nvSpPr>
          <p:spPr bwMode="auto">
            <a:xfrm>
              <a:off x="732" y="111"/>
              <a:ext cx="994" cy="274"/>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en-US" altLang="zh-CN" sz="1600" b="1">
                  <a:solidFill>
                    <a:srgbClr val="FFFFFF"/>
                  </a:solidFill>
                  <a:latin typeface="Arial" pitchFamily="34" charset="0"/>
                  <a:ea typeface="宋体" pitchFamily="2" charset="-122"/>
                </a:rPr>
                <a:t>Title in here</a:t>
              </a:r>
            </a:p>
          </p:txBody>
        </p:sp>
        <p:sp>
          <p:nvSpPr>
            <p:cNvPr id="38923" name="Text Box 18"/>
            <p:cNvSpPr txBox="1">
              <a:spLocks noChangeArrowheads="1"/>
            </p:cNvSpPr>
            <p:nvPr/>
          </p:nvSpPr>
          <p:spPr bwMode="auto">
            <a:xfrm>
              <a:off x="48" y="669"/>
              <a:ext cx="1440"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a:p>
              <a:pPr algn="l" eaLnBrk="1" fontAlgn="base" hangingPunct="1">
                <a:spcBef>
                  <a:spcPct val="50000"/>
                </a:spcBef>
                <a:buFont typeface="Arial" pitchFamily="34" charset="0"/>
                <a:buChar char="•"/>
              </a:pPr>
              <a:r>
                <a:rPr lang="en-US" altLang="zh-CN" sz="1500">
                  <a:solidFill>
                    <a:srgbClr val="000000"/>
                  </a:solidFill>
                  <a:latin typeface="Arial" pitchFamily="34" charset="0"/>
                  <a:ea typeface="宋体" pitchFamily="2" charset="-122"/>
                </a:rPr>
                <a:t> Click to add Text</a:t>
              </a:r>
            </a:p>
          </p:txBody>
        </p:sp>
        <p:pic>
          <p:nvPicPr>
            <p:cNvPr id="38924" name="Picture 25" descr="png-0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8" y="63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62" name="Text Box 26"/>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39963" name="Picture 27" descr="1340558_2120470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775" y="1127125"/>
            <a:ext cx="2360613"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645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9962"/>
                                        </p:tgtEl>
                                        <p:attrNameLst>
                                          <p:attrName>style.visibility</p:attrName>
                                        </p:attrNameLst>
                                      </p:cBhvr>
                                      <p:to>
                                        <p:strVal val="visible"/>
                                      </p:to>
                                    </p:set>
                                    <p:anim by="(-#ppt_w*2)" calcmode="lin" valueType="num">
                                      <p:cBhvr rctx="PPT">
                                        <p:cTn id="7" dur="250" autoRev="1" fill="hold">
                                          <p:stCondLst>
                                            <p:cond delay="0"/>
                                          </p:stCondLst>
                                        </p:cTn>
                                        <p:tgtEl>
                                          <p:spTgt spid="39962"/>
                                        </p:tgtEl>
                                        <p:attrNameLst>
                                          <p:attrName>ppt_w</p:attrName>
                                        </p:attrNameLst>
                                      </p:cBhvr>
                                    </p:anim>
                                    <p:anim by="(#ppt_w*0.50)" calcmode="lin" valueType="num">
                                      <p:cBhvr>
                                        <p:cTn id="8" dur="250" decel="50000" autoRev="1" fill="hold">
                                          <p:stCondLst>
                                            <p:cond delay="0"/>
                                          </p:stCondLst>
                                        </p:cTn>
                                        <p:tgtEl>
                                          <p:spTgt spid="39962"/>
                                        </p:tgtEl>
                                        <p:attrNameLst>
                                          <p:attrName>ppt_x</p:attrName>
                                        </p:attrNameLst>
                                      </p:cBhvr>
                                    </p:anim>
                                    <p:anim from="(-#ppt_h/2)" to="(#ppt_y)" calcmode="lin" valueType="num">
                                      <p:cBhvr>
                                        <p:cTn id="9" dur="500" fill="hold">
                                          <p:stCondLst>
                                            <p:cond delay="0"/>
                                          </p:stCondLst>
                                        </p:cTn>
                                        <p:tgtEl>
                                          <p:spTgt spid="39962"/>
                                        </p:tgtEl>
                                        <p:attrNameLst>
                                          <p:attrName>ppt_y</p:attrName>
                                        </p:attrNameLst>
                                      </p:cBhvr>
                                    </p:anim>
                                    <p:animRot by="21600000">
                                      <p:cBhvr>
                                        <p:cTn id="10" dur="500" fill="hold">
                                          <p:stCondLst>
                                            <p:cond delay="0"/>
                                          </p:stCondLst>
                                        </p:cTn>
                                        <p:tgtEl>
                                          <p:spTgt spid="39962"/>
                                        </p:tgtEl>
                                        <p:attrNameLst>
                                          <p:attrName>r</p:attrName>
                                        </p:attrNameLst>
                                      </p:cBhvr>
                                    </p:animRot>
                                  </p:childTnLst>
                                </p:cTn>
                              </p:par>
                            </p:childTnLst>
                          </p:cTn>
                        </p:par>
                        <p:par>
                          <p:cTn id="11" fill="hold" nodeType="afterGroup">
                            <p:stCondLst>
                              <p:cond delay="900"/>
                            </p:stCondLst>
                            <p:childTnLst>
                              <p:par>
                                <p:cTn id="12" presetID="5" presetClass="entr" presetSubtype="10" fill="hold" nodeType="afterEffect">
                                  <p:stCondLst>
                                    <p:cond delay="0"/>
                                  </p:stCondLst>
                                  <p:childTnLst>
                                    <p:set>
                                      <p:cBhvr>
                                        <p:cTn id="13" dur="1" fill="hold">
                                          <p:stCondLst>
                                            <p:cond delay="0"/>
                                          </p:stCondLst>
                                        </p:cTn>
                                        <p:tgtEl>
                                          <p:spTgt spid="39963"/>
                                        </p:tgtEl>
                                        <p:attrNameLst>
                                          <p:attrName>style.visibility</p:attrName>
                                        </p:attrNameLst>
                                      </p:cBhvr>
                                      <p:to>
                                        <p:strVal val="visible"/>
                                      </p:to>
                                    </p:set>
                                    <p:animEffect transition="in" filter="checkerboard(across)">
                                      <p:cBhvr>
                                        <p:cTn id="14" dur="1000"/>
                                        <p:tgtEl>
                                          <p:spTgt spid="39963"/>
                                        </p:tgtEl>
                                      </p:cBhvr>
                                    </p:animEffect>
                                  </p:childTnLst>
                                </p:cTn>
                              </p:par>
                            </p:childTnLst>
                          </p:cTn>
                        </p:par>
                        <p:par>
                          <p:cTn id="15" fill="hold" nodeType="afterGroup">
                            <p:stCondLst>
                              <p:cond delay="1900"/>
                            </p:stCondLst>
                            <p:childTnLst>
                              <p:par>
                                <p:cTn id="16" presetID="20" presetClass="entr" presetSubtype="0" fill="hold" nodeType="after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edge">
                                      <p:cBhvr>
                                        <p:cTn id="18" dur="1000"/>
                                        <p:tgtEl>
                                          <p:spTgt spid="39938"/>
                                        </p:tgtEl>
                                      </p:cBhvr>
                                    </p:animEffect>
                                  </p:childTnLst>
                                </p:cTn>
                              </p:par>
                            </p:childTnLst>
                          </p:cTn>
                        </p:par>
                        <p:par>
                          <p:cTn id="19" fill="hold" nodeType="afterGroup">
                            <p:stCondLst>
                              <p:cond delay="2900"/>
                            </p:stCondLst>
                            <p:childTnLst>
                              <p:par>
                                <p:cTn id="20" presetID="20" presetClass="entr" presetSubtype="0" fill="hold" nodeType="afterEffect">
                                  <p:stCondLst>
                                    <p:cond delay="0"/>
                                  </p:stCondLst>
                                  <p:childTnLst>
                                    <p:set>
                                      <p:cBhvr>
                                        <p:cTn id="21" dur="1" fill="hold">
                                          <p:stCondLst>
                                            <p:cond delay="0"/>
                                          </p:stCondLst>
                                        </p:cTn>
                                        <p:tgtEl>
                                          <p:spTgt spid="39944"/>
                                        </p:tgtEl>
                                        <p:attrNameLst>
                                          <p:attrName>style.visibility</p:attrName>
                                        </p:attrNameLst>
                                      </p:cBhvr>
                                      <p:to>
                                        <p:strVal val="visible"/>
                                      </p:to>
                                    </p:set>
                                    <p:animEffect transition="in" filter="wedge">
                                      <p:cBhvr>
                                        <p:cTn id="22" dur="1000"/>
                                        <p:tgtEl>
                                          <p:spTgt spid="39944"/>
                                        </p:tgtEl>
                                      </p:cBhvr>
                                    </p:animEffect>
                                  </p:childTnLst>
                                </p:cTn>
                              </p:par>
                            </p:childTnLst>
                          </p:cTn>
                        </p:par>
                        <p:par>
                          <p:cTn id="23" fill="hold" nodeType="afterGroup">
                            <p:stCondLst>
                              <p:cond delay="3900"/>
                            </p:stCondLst>
                            <p:childTnLst>
                              <p:par>
                                <p:cTn id="24" presetID="20" presetClass="entr" presetSubtype="0" fill="hold" nodeType="afterEffect">
                                  <p:stCondLst>
                                    <p:cond delay="0"/>
                                  </p:stCondLst>
                                  <p:childTnLst>
                                    <p:set>
                                      <p:cBhvr>
                                        <p:cTn id="25" dur="1" fill="hold">
                                          <p:stCondLst>
                                            <p:cond delay="0"/>
                                          </p:stCondLst>
                                        </p:cTn>
                                        <p:tgtEl>
                                          <p:spTgt spid="39956"/>
                                        </p:tgtEl>
                                        <p:attrNameLst>
                                          <p:attrName>style.visibility</p:attrName>
                                        </p:attrNameLst>
                                      </p:cBhvr>
                                      <p:to>
                                        <p:strVal val="visible"/>
                                      </p:to>
                                    </p:set>
                                    <p:animEffect transition="in" filter="wedge">
                                      <p:cBhvr>
                                        <p:cTn id="26" dur="1000"/>
                                        <p:tgtEl>
                                          <p:spTgt spid="39956"/>
                                        </p:tgtEl>
                                      </p:cBhvr>
                                    </p:animEffect>
                                  </p:childTnLst>
                                </p:cTn>
                              </p:par>
                            </p:childTnLst>
                          </p:cTn>
                        </p:par>
                        <p:par>
                          <p:cTn id="27" fill="hold" nodeType="afterGroup">
                            <p:stCondLst>
                              <p:cond delay="4900"/>
                            </p:stCondLst>
                            <p:childTnLst>
                              <p:par>
                                <p:cTn id="28" presetID="20" presetClass="entr" presetSubtype="0" fill="hold" nodeType="afterEffect">
                                  <p:stCondLst>
                                    <p:cond delay="0"/>
                                  </p:stCondLst>
                                  <p:childTnLst>
                                    <p:set>
                                      <p:cBhvr>
                                        <p:cTn id="29" dur="1" fill="hold">
                                          <p:stCondLst>
                                            <p:cond delay="0"/>
                                          </p:stCondLst>
                                        </p:cTn>
                                        <p:tgtEl>
                                          <p:spTgt spid="39950"/>
                                        </p:tgtEl>
                                        <p:attrNameLst>
                                          <p:attrName>style.visibility</p:attrName>
                                        </p:attrNameLst>
                                      </p:cBhvr>
                                      <p:to>
                                        <p:strVal val="visible"/>
                                      </p:to>
                                    </p:set>
                                    <p:animEffect transition="in" filter="wedge">
                                      <p:cBhvr>
                                        <p:cTn id="30" dur="1000"/>
                                        <p:tgtEl>
                                          <p:spTgt spid="39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3462338" y="2128838"/>
            <a:ext cx="4995862" cy="569912"/>
            <a:chOff x="0" y="0"/>
            <a:chExt cx="3456" cy="395"/>
          </a:xfrm>
        </p:grpSpPr>
        <p:pic>
          <p:nvPicPr>
            <p:cNvPr id="39950" name="Picture 3" descr="A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5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Rectangle 4"/>
            <p:cNvSpPr>
              <a:spLocks noChangeArrowheads="1"/>
            </p:cNvSpPr>
            <p:nvPr/>
          </p:nvSpPr>
          <p:spPr bwMode="auto">
            <a:xfrm>
              <a:off x="631" y="58"/>
              <a:ext cx="2137"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fontAlgn="base">
                <a:lnSpc>
                  <a:spcPct val="110000"/>
                </a:lnSpc>
              </a:pPr>
              <a:r>
                <a:rPr lang="zh-CN" altLang="en-US" sz="1500" b="1">
                  <a:solidFill>
                    <a:srgbClr val="FEF9F4"/>
                  </a:solidFill>
                  <a:latin typeface="Gulim" pitchFamily="34" charset="-127"/>
                  <a:ea typeface="楷体_GB2312" pitchFamily="1" charset="-122"/>
                </a:rPr>
                <a:t>在这里输入内容，</a:t>
              </a:r>
              <a:r>
                <a:rPr lang="zh-CN" altLang="en-US" sz="1500" b="1">
                  <a:solidFill>
                    <a:srgbClr val="FEF9F4"/>
                  </a:solidFill>
                  <a:latin typeface="Arial" pitchFamily="34" charset="0"/>
                  <a:ea typeface="楷体_GB2312" pitchFamily="1" charset="-122"/>
                </a:rPr>
                <a:t>在这里输入内容</a:t>
              </a:r>
              <a:endParaRPr lang="en-US" altLang="zh-CN" sz="1500" b="1">
                <a:solidFill>
                  <a:srgbClr val="FEF9F4"/>
                </a:solidFill>
                <a:latin typeface="Arial" pitchFamily="34" charset="0"/>
                <a:ea typeface="楷体_GB2312" pitchFamily="1" charset="-122"/>
              </a:endParaRPr>
            </a:p>
          </p:txBody>
        </p:sp>
      </p:grpSp>
      <p:grpSp>
        <p:nvGrpSpPr>
          <p:cNvPr id="40965" name="Group 5"/>
          <p:cNvGrpSpPr>
            <a:grpSpLocks/>
          </p:cNvGrpSpPr>
          <p:nvPr/>
        </p:nvGrpSpPr>
        <p:grpSpPr bwMode="auto">
          <a:xfrm>
            <a:off x="3462338" y="3944938"/>
            <a:ext cx="4995862" cy="561975"/>
            <a:chOff x="0" y="0"/>
            <a:chExt cx="3456" cy="389"/>
          </a:xfrm>
        </p:grpSpPr>
        <p:pic>
          <p:nvPicPr>
            <p:cNvPr id="39948" name="Picture 6" descr="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56"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Rectangle 7"/>
            <p:cNvSpPr>
              <a:spLocks noChangeArrowheads="1"/>
            </p:cNvSpPr>
            <p:nvPr/>
          </p:nvSpPr>
          <p:spPr bwMode="auto">
            <a:xfrm>
              <a:off x="631" y="104"/>
              <a:ext cx="213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fontAlgn="base">
                <a:lnSpc>
                  <a:spcPct val="110000"/>
                </a:lnSpc>
              </a:pPr>
              <a:r>
                <a:rPr lang="zh-CN" altLang="en-US" sz="1500" b="1">
                  <a:solidFill>
                    <a:srgbClr val="FEF9F4"/>
                  </a:solidFill>
                  <a:latin typeface="Gulim" pitchFamily="34" charset="-127"/>
                  <a:ea typeface="楷体_GB2312" pitchFamily="1" charset="-122"/>
                </a:rPr>
                <a:t>在这里输入内容，</a:t>
              </a:r>
              <a:r>
                <a:rPr lang="zh-CN" altLang="en-US" sz="1500" b="1">
                  <a:solidFill>
                    <a:srgbClr val="FEF9F4"/>
                  </a:solidFill>
                  <a:latin typeface="Arial" pitchFamily="34" charset="0"/>
                  <a:ea typeface="楷体_GB2312" pitchFamily="1" charset="-122"/>
                </a:rPr>
                <a:t>在这里输入内容</a:t>
              </a:r>
              <a:endParaRPr lang="en-US" altLang="zh-CN" sz="1500" b="1">
                <a:solidFill>
                  <a:srgbClr val="FEF9F4"/>
                </a:solidFill>
                <a:latin typeface="Arial" pitchFamily="34" charset="0"/>
                <a:ea typeface="楷体_GB2312" pitchFamily="1" charset="-122"/>
              </a:endParaRPr>
            </a:p>
          </p:txBody>
        </p:sp>
      </p:grpSp>
      <p:grpSp>
        <p:nvGrpSpPr>
          <p:cNvPr id="40968" name="Group 8"/>
          <p:cNvGrpSpPr>
            <a:grpSpLocks/>
          </p:cNvGrpSpPr>
          <p:nvPr/>
        </p:nvGrpSpPr>
        <p:grpSpPr bwMode="auto">
          <a:xfrm>
            <a:off x="3462338" y="3030538"/>
            <a:ext cx="4995862" cy="574675"/>
            <a:chOff x="0" y="0"/>
            <a:chExt cx="3456" cy="398"/>
          </a:xfrm>
        </p:grpSpPr>
        <p:pic>
          <p:nvPicPr>
            <p:cNvPr id="39946" name="Picture 9" descr="A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5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10"/>
            <p:cNvSpPr>
              <a:spLocks noChangeArrowheads="1"/>
            </p:cNvSpPr>
            <p:nvPr/>
          </p:nvSpPr>
          <p:spPr bwMode="auto">
            <a:xfrm>
              <a:off x="631" y="106"/>
              <a:ext cx="213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fontAlgn="base">
                <a:lnSpc>
                  <a:spcPct val="110000"/>
                </a:lnSpc>
              </a:pPr>
              <a:r>
                <a:rPr lang="zh-CN" altLang="en-US" sz="1500" b="1">
                  <a:solidFill>
                    <a:srgbClr val="FEF9F4"/>
                  </a:solidFill>
                  <a:latin typeface="Gulim" pitchFamily="34" charset="-127"/>
                  <a:ea typeface="楷体_GB2312" pitchFamily="1" charset="-122"/>
                </a:rPr>
                <a:t>在这里输入内容，</a:t>
              </a:r>
              <a:r>
                <a:rPr lang="zh-CN" altLang="en-US" sz="1500" b="1">
                  <a:solidFill>
                    <a:srgbClr val="FEF9F4"/>
                  </a:solidFill>
                  <a:latin typeface="Arial" pitchFamily="34" charset="0"/>
                  <a:ea typeface="楷体_GB2312" pitchFamily="1" charset="-122"/>
                </a:rPr>
                <a:t>在这里输入内容</a:t>
              </a:r>
              <a:endParaRPr lang="en-US" altLang="zh-CN" sz="1500" b="1">
                <a:solidFill>
                  <a:srgbClr val="FEF9F4"/>
                </a:solidFill>
                <a:latin typeface="Arial" pitchFamily="34" charset="0"/>
                <a:ea typeface="楷体_GB2312" pitchFamily="1" charset="-122"/>
              </a:endParaRPr>
            </a:p>
          </p:txBody>
        </p:sp>
      </p:grpSp>
      <p:grpSp>
        <p:nvGrpSpPr>
          <p:cNvPr id="40971" name="Group 11"/>
          <p:cNvGrpSpPr>
            <a:grpSpLocks/>
          </p:cNvGrpSpPr>
          <p:nvPr/>
        </p:nvGrpSpPr>
        <p:grpSpPr bwMode="auto">
          <a:xfrm>
            <a:off x="3462338" y="1239838"/>
            <a:ext cx="4995862" cy="571500"/>
            <a:chOff x="0" y="0"/>
            <a:chExt cx="3456" cy="396"/>
          </a:xfrm>
        </p:grpSpPr>
        <p:pic>
          <p:nvPicPr>
            <p:cNvPr id="39944" name="Picture 12" descr="A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45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13"/>
            <p:cNvSpPr>
              <a:spLocks noChangeArrowheads="1"/>
            </p:cNvSpPr>
            <p:nvPr/>
          </p:nvSpPr>
          <p:spPr bwMode="auto">
            <a:xfrm>
              <a:off x="630" y="59"/>
              <a:ext cx="21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fontAlgn="base">
                <a:lnSpc>
                  <a:spcPct val="110000"/>
                </a:lnSpc>
              </a:pPr>
              <a:r>
                <a:rPr lang="zh-CN" altLang="en-US" sz="1500" b="1">
                  <a:solidFill>
                    <a:srgbClr val="FEF9F4"/>
                  </a:solidFill>
                  <a:latin typeface="Gulim" pitchFamily="34" charset="-127"/>
                  <a:ea typeface="楷体_GB2312" pitchFamily="1" charset="-122"/>
                </a:rPr>
                <a:t>在这里输入内容，</a:t>
              </a:r>
              <a:r>
                <a:rPr lang="zh-CN" altLang="en-US" sz="1500" b="1">
                  <a:solidFill>
                    <a:srgbClr val="FEF9F4"/>
                  </a:solidFill>
                  <a:latin typeface="Arial" pitchFamily="34" charset="0"/>
                  <a:ea typeface="楷体_GB2312" pitchFamily="1" charset="-122"/>
                </a:rPr>
                <a:t>在这里输入内容</a:t>
              </a:r>
              <a:endParaRPr lang="en-US" altLang="zh-CN" sz="1500" b="1">
                <a:solidFill>
                  <a:srgbClr val="FEF9F4"/>
                </a:solidFill>
                <a:latin typeface="Arial" pitchFamily="34" charset="0"/>
                <a:ea typeface="楷体_GB2312" pitchFamily="1" charset="-122"/>
              </a:endParaRPr>
            </a:p>
          </p:txBody>
        </p:sp>
      </p:grpSp>
      <p:pic>
        <p:nvPicPr>
          <p:cNvPr id="40974" name="Picture 14" descr="熊猫小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3" y="1325563"/>
            <a:ext cx="2598737"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 Box 1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79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0975"/>
                                        </p:tgtEl>
                                        <p:attrNameLst>
                                          <p:attrName>style.visibility</p:attrName>
                                        </p:attrNameLst>
                                      </p:cBhvr>
                                      <p:to>
                                        <p:strVal val="visible"/>
                                      </p:to>
                                    </p:set>
                                    <p:anim by="(-#ppt_w*2)" calcmode="lin" valueType="num">
                                      <p:cBhvr rctx="PPT">
                                        <p:cTn id="7" dur="250" autoRev="1" fill="hold">
                                          <p:stCondLst>
                                            <p:cond delay="0"/>
                                          </p:stCondLst>
                                        </p:cTn>
                                        <p:tgtEl>
                                          <p:spTgt spid="40975"/>
                                        </p:tgtEl>
                                        <p:attrNameLst>
                                          <p:attrName>ppt_w</p:attrName>
                                        </p:attrNameLst>
                                      </p:cBhvr>
                                    </p:anim>
                                    <p:anim by="(#ppt_w*0.50)" calcmode="lin" valueType="num">
                                      <p:cBhvr>
                                        <p:cTn id="8" dur="250" decel="50000" autoRev="1" fill="hold">
                                          <p:stCondLst>
                                            <p:cond delay="0"/>
                                          </p:stCondLst>
                                        </p:cTn>
                                        <p:tgtEl>
                                          <p:spTgt spid="40975"/>
                                        </p:tgtEl>
                                        <p:attrNameLst>
                                          <p:attrName>ppt_x</p:attrName>
                                        </p:attrNameLst>
                                      </p:cBhvr>
                                    </p:anim>
                                    <p:anim from="(-#ppt_h/2)" to="(#ppt_y)" calcmode="lin" valueType="num">
                                      <p:cBhvr>
                                        <p:cTn id="9" dur="500" fill="hold">
                                          <p:stCondLst>
                                            <p:cond delay="0"/>
                                          </p:stCondLst>
                                        </p:cTn>
                                        <p:tgtEl>
                                          <p:spTgt spid="40975"/>
                                        </p:tgtEl>
                                        <p:attrNameLst>
                                          <p:attrName>ppt_y</p:attrName>
                                        </p:attrNameLst>
                                      </p:cBhvr>
                                    </p:anim>
                                    <p:animRot by="21600000">
                                      <p:cBhvr>
                                        <p:cTn id="10" dur="500" fill="hold">
                                          <p:stCondLst>
                                            <p:cond delay="0"/>
                                          </p:stCondLst>
                                        </p:cTn>
                                        <p:tgtEl>
                                          <p:spTgt spid="40975"/>
                                        </p:tgtEl>
                                        <p:attrNameLst>
                                          <p:attrName>r</p:attrName>
                                        </p:attrNameLst>
                                      </p:cBhvr>
                                    </p:animRot>
                                  </p:childTnLst>
                                </p:cTn>
                              </p:par>
                            </p:childTnLst>
                          </p:cTn>
                        </p:par>
                        <p:par>
                          <p:cTn id="11" fill="hold" nodeType="afterGroup">
                            <p:stCondLst>
                              <p:cond delay="900"/>
                            </p:stCondLst>
                            <p:childTnLst>
                              <p:par>
                                <p:cTn id="12" presetID="26" presetClass="entr" presetSubtype="0" fill="hold" nodeType="afterEffect">
                                  <p:stCondLst>
                                    <p:cond delay="0"/>
                                  </p:stCondLst>
                                  <p:childTnLst>
                                    <p:set>
                                      <p:cBhvr>
                                        <p:cTn id="13" dur="1" fill="hold">
                                          <p:stCondLst>
                                            <p:cond delay="0"/>
                                          </p:stCondLst>
                                        </p:cTn>
                                        <p:tgtEl>
                                          <p:spTgt spid="40974"/>
                                        </p:tgtEl>
                                        <p:attrNameLst>
                                          <p:attrName>style.visibility</p:attrName>
                                        </p:attrNameLst>
                                      </p:cBhvr>
                                      <p:to>
                                        <p:strVal val="visible"/>
                                      </p:to>
                                    </p:set>
                                    <p:animEffect transition="in" filter="wipe(down)">
                                      <p:cBhvr>
                                        <p:cTn id="14" dur="580">
                                          <p:stCondLst>
                                            <p:cond delay="0"/>
                                          </p:stCondLst>
                                        </p:cTn>
                                        <p:tgtEl>
                                          <p:spTgt spid="40974"/>
                                        </p:tgtEl>
                                      </p:cBhvr>
                                    </p:animEffect>
                                    <p:anim calcmode="lin" valueType="num">
                                      <p:cBhvr>
                                        <p:cTn id="15" dur="1822" tmFilter="0,0; 0.14,0.36; 0.43,0.73; 0.71,0.91; 1.0,1.0">
                                          <p:stCondLst>
                                            <p:cond delay="0"/>
                                          </p:stCondLst>
                                        </p:cTn>
                                        <p:tgtEl>
                                          <p:spTgt spid="4097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097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097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097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0974"/>
                                        </p:tgtEl>
                                        <p:attrNameLst>
                                          <p:attrName>ppt_y</p:attrName>
                                        </p:attrNameLst>
                                      </p:cBhvr>
                                      <p:tavLst>
                                        <p:tav tm="0" fmla="#ppt_y-sin(pi*$)/81">
                                          <p:val>
                                            <p:fltVal val="0"/>
                                          </p:val>
                                        </p:tav>
                                        <p:tav tm="100000">
                                          <p:val>
                                            <p:fltVal val="1"/>
                                          </p:val>
                                        </p:tav>
                                      </p:tavLst>
                                    </p:anim>
                                    <p:animScale>
                                      <p:cBhvr>
                                        <p:cTn id="20" dur="26">
                                          <p:stCondLst>
                                            <p:cond delay="650"/>
                                          </p:stCondLst>
                                        </p:cTn>
                                        <p:tgtEl>
                                          <p:spTgt spid="40974"/>
                                        </p:tgtEl>
                                      </p:cBhvr>
                                      <p:to x="100000" y="60000"/>
                                    </p:animScale>
                                    <p:animScale>
                                      <p:cBhvr>
                                        <p:cTn id="21" dur="166" decel="50000">
                                          <p:stCondLst>
                                            <p:cond delay="676"/>
                                          </p:stCondLst>
                                        </p:cTn>
                                        <p:tgtEl>
                                          <p:spTgt spid="40974"/>
                                        </p:tgtEl>
                                      </p:cBhvr>
                                      <p:to x="100000" y="100000"/>
                                    </p:animScale>
                                    <p:animScale>
                                      <p:cBhvr>
                                        <p:cTn id="22" dur="26">
                                          <p:stCondLst>
                                            <p:cond delay="1312"/>
                                          </p:stCondLst>
                                        </p:cTn>
                                        <p:tgtEl>
                                          <p:spTgt spid="40974"/>
                                        </p:tgtEl>
                                      </p:cBhvr>
                                      <p:to x="100000" y="80000"/>
                                    </p:animScale>
                                    <p:animScale>
                                      <p:cBhvr>
                                        <p:cTn id="23" dur="166" decel="50000">
                                          <p:stCondLst>
                                            <p:cond delay="1338"/>
                                          </p:stCondLst>
                                        </p:cTn>
                                        <p:tgtEl>
                                          <p:spTgt spid="40974"/>
                                        </p:tgtEl>
                                      </p:cBhvr>
                                      <p:to x="100000" y="100000"/>
                                    </p:animScale>
                                    <p:animScale>
                                      <p:cBhvr>
                                        <p:cTn id="24" dur="26">
                                          <p:stCondLst>
                                            <p:cond delay="1642"/>
                                          </p:stCondLst>
                                        </p:cTn>
                                        <p:tgtEl>
                                          <p:spTgt spid="40974"/>
                                        </p:tgtEl>
                                      </p:cBhvr>
                                      <p:to x="100000" y="90000"/>
                                    </p:animScale>
                                    <p:animScale>
                                      <p:cBhvr>
                                        <p:cTn id="25" dur="166" decel="50000">
                                          <p:stCondLst>
                                            <p:cond delay="1668"/>
                                          </p:stCondLst>
                                        </p:cTn>
                                        <p:tgtEl>
                                          <p:spTgt spid="40974"/>
                                        </p:tgtEl>
                                      </p:cBhvr>
                                      <p:to x="100000" y="100000"/>
                                    </p:animScale>
                                    <p:animScale>
                                      <p:cBhvr>
                                        <p:cTn id="26" dur="26">
                                          <p:stCondLst>
                                            <p:cond delay="1808"/>
                                          </p:stCondLst>
                                        </p:cTn>
                                        <p:tgtEl>
                                          <p:spTgt spid="40974"/>
                                        </p:tgtEl>
                                      </p:cBhvr>
                                      <p:to x="100000" y="95000"/>
                                    </p:animScale>
                                    <p:animScale>
                                      <p:cBhvr>
                                        <p:cTn id="27" dur="166" decel="50000">
                                          <p:stCondLst>
                                            <p:cond delay="1834"/>
                                          </p:stCondLst>
                                        </p:cTn>
                                        <p:tgtEl>
                                          <p:spTgt spid="40974"/>
                                        </p:tgtEl>
                                      </p:cBhvr>
                                      <p:to x="100000" y="100000"/>
                                    </p:animScale>
                                  </p:childTnLst>
                                </p:cTn>
                              </p:par>
                            </p:childTnLst>
                          </p:cTn>
                        </p:par>
                        <p:par>
                          <p:cTn id="28" fill="hold" nodeType="afterGroup">
                            <p:stCondLst>
                              <p:cond delay="2900"/>
                            </p:stCondLst>
                            <p:childTnLst>
                              <p:par>
                                <p:cTn id="29" presetID="29" presetClass="entr" presetSubtype="0" fill="hold" nodeType="afterEffect">
                                  <p:stCondLst>
                                    <p:cond delay="0"/>
                                  </p:stCondLst>
                                  <p:childTnLst>
                                    <p:set>
                                      <p:cBhvr>
                                        <p:cTn id="30" dur="1" fill="hold">
                                          <p:stCondLst>
                                            <p:cond delay="0"/>
                                          </p:stCondLst>
                                        </p:cTn>
                                        <p:tgtEl>
                                          <p:spTgt spid="40971"/>
                                        </p:tgtEl>
                                        <p:attrNameLst>
                                          <p:attrName>style.visibility</p:attrName>
                                        </p:attrNameLst>
                                      </p:cBhvr>
                                      <p:to>
                                        <p:strVal val="visible"/>
                                      </p:to>
                                    </p:set>
                                    <p:anim calcmode="lin" valueType="num">
                                      <p:cBhvr>
                                        <p:cTn id="31" dur="1000" fill="hold"/>
                                        <p:tgtEl>
                                          <p:spTgt spid="40971"/>
                                        </p:tgtEl>
                                        <p:attrNameLst>
                                          <p:attrName>ppt_x</p:attrName>
                                        </p:attrNameLst>
                                      </p:cBhvr>
                                      <p:tavLst>
                                        <p:tav tm="0">
                                          <p:val>
                                            <p:strVal val="#ppt_x-.2"/>
                                          </p:val>
                                        </p:tav>
                                        <p:tav tm="100000">
                                          <p:val>
                                            <p:strVal val="#ppt_x"/>
                                          </p:val>
                                        </p:tav>
                                      </p:tavLst>
                                    </p:anim>
                                    <p:anim calcmode="lin" valueType="num">
                                      <p:cBhvr>
                                        <p:cTn id="32" dur="1000" fill="hold"/>
                                        <p:tgtEl>
                                          <p:spTgt spid="4097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0971"/>
                                        </p:tgtEl>
                                      </p:cBhvr>
                                    </p:animEffect>
                                  </p:childTnLst>
                                </p:cTn>
                              </p:par>
                            </p:childTnLst>
                          </p:cTn>
                        </p:par>
                        <p:par>
                          <p:cTn id="34" fill="hold" nodeType="afterGroup">
                            <p:stCondLst>
                              <p:cond delay="3900"/>
                            </p:stCondLst>
                            <p:childTnLst>
                              <p:par>
                                <p:cTn id="35" presetID="29" presetClass="entr" presetSubtype="0" fill="hold" nodeType="afterEffect">
                                  <p:stCondLst>
                                    <p:cond delay="0"/>
                                  </p:stCondLst>
                                  <p:childTnLst>
                                    <p:set>
                                      <p:cBhvr>
                                        <p:cTn id="36" dur="1" fill="hold">
                                          <p:stCondLst>
                                            <p:cond delay="0"/>
                                          </p:stCondLst>
                                        </p:cTn>
                                        <p:tgtEl>
                                          <p:spTgt spid="40962"/>
                                        </p:tgtEl>
                                        <p:attrNameLst>
                                          <p:attrName>style.visibility</p:attrName>
                                        </p:attrNameLst>
                                      </p:cBhvr>
                                      <p:to>
                                        <p:strVal val="visible"/>
                                      </p:to>
                                    </p:set>
                                    <p:anim calcmode="lin" valueType="num">
                                      <p:cBhvr>
                                        <p:cTn id="37" dur="1000" fill="hold"/>
                                        <p:tgtEl>
                                          <p:spTgt spid="40962"/>
                                        </p:tgtEl>
                                        <p:attrNameLst>
                                          <p:attrName>ppt_x</p:attrName>
                                        </p:attrNameLst>
                                      </p:cBhvr>
                                      <p:tavLst>
                                        <p:tav tm="0">
                                          <p:val>
                                            <p:strVal val="#ppt_x-.2"/>
                                          </p:val>
                                        </p:tav>
                                        <p:tav tm="100000">
                                          <p:val>
                                            <p:strVal val="#ppt_x"/>
                                          </p:val>
                                        </p:tav>
                                      </p:tavLst>
                                    </p:anim>
                                    <p:anim calcmode="lin" valueType="num">
                                      <p:cBhvr>
                                        <p:cTn id="38" dur="1000" fill="hold"/>
                                        <p:tgtEl>
                                          <p:spTgt spid="4096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0962"/>
                                        </p:tgtEl>
                                      </p:cBhvr>
                                    </p:animEffect>
                                  </p:childTnLst>
                                </p:cTn>
                              </p:par>
                            </p:childTnLst>
                          </p:cTn>
                        </p:par>
                        <p:par>
                          <p:cTn id="40" fill="hold" nodeType="afterGroup">
                            <p:stCondLst>
                              <p:cond delay="4900"/>
                            </p:stCondLst>
                            <p:childTnLst>
                              <p:par>
                                <p:cTn id="41" presetID="29" presetClass="entr" presetSubtype="0" fill="hold" nodeType="afterEffect">
                                  <p:stCondLst>
                                    <p:cond delay="0"/>
                                  </p:stCondLst>
                                  <p:childTnLst>
                                    <p:set>
                                      <p:cBhvr>
                                        <p:cTn id="42" dur="1" fill="hold">
                                          <p:stCondLst>
                                            <p:cond delay="0"/>
                                          </p:stCondLst>
                                        </p:cTn>
                                        <p:tgtEl>
                                          <p:spTgt spid="40968"/>
                                        </p:tgtEl>
                                        <p:attrNameLst>
                                          <p:attrName>style.visibility</p:attrName>
                                        </p:attrNameLst>
                                      </p:cBhvr>
                                      <p:to>
                                        <p:strVal val="visible"/>
                                      </p:to>
                                    </p:set>
                                    <p:anim calcmode="lin" valueType="num">
                                      <p:cBhvr>
                                        <p:cTn id="43" dur="1000" fill="hold"/>
                                        <p:tgtEl>
                                          <p:spTgt spid="40968"/>
                                        </p:tgtEl>
                                        <p:attrNameLst>
                                          <p:attrName>ppt_x</p:attrName>
                                        </p:attrNameLst>
                                      </p:cBhvr>
                                      <p:tavLst>
                                        <p:tav tm="0">
                                          <p:val>
                                            <p:strVal val="#ppt_x-.2"/>
                                          </p:val>
                                        </p:tav>
                                        <p:tav tm="100000">
                                          <p:val>
                                            <p:strVal val="#ppt_x"/>
                                          </p:val>
                                        </p:tav>
                                      </p:tavLst>
                                    </p:anim>
                                    <p:anim calcmode="lin" valueType="num">
                                      <p:cBhvr>
                                        <p:cTn id="44" dur="1000" fill="hold"/>
                                        <p:tgtEl>
                                          <p:spTgt spid="40968"/>
                                        </p:tgtEl>
                                        <p:attrNameLst>
                                          <p:attrName>ppt_y</p:attrName>
                                        </p:attrNameLst>
                                      </p:cBhvr>
                                      <p:tavLst>
                                        <p:tav tm="0">
                                          <p:val>
                                            <p:strVal val="#ppt_y"/>
                                          </p:val>
                                        </p:tav>
                                        <p:tav tm="100000">
                                          <p:val>
                                            <p:strVal val="#ppt_y"/>
                                          </p:val>
                                        </p:tav>
                                      </p:tavLst>
                                    </p:anim>
                                    <p:animEffect transition="in" filter="wipe(right)" prLst="gradientSize: 0.1">
                                      <p:cBhvr>
                                        <p:cTn id="45" dur="1000"/>
                                        <p:tgtEl>
                                          <p:spTgt spid="40968"/>
                                        </p:tgtEl>
                                      </p:cBhvr>
                                    </p:animEffect>
                                  </p:childTnLst>
                                </p:cTn>
                              </p:par>
                            </p:childTnLst>
                          </p:cTn>
                        </p:par>
                        <p:par>
                          <p:cTn id="46" fill="hold" nodeType="afterGroup">
                            <p:stCondLst>
                              <p:cond delay="5900"/>
                            </p:stCondLst>
                            <p:childTnLst>
                              <p:par>
                                <p:cTn id="47" presetID="29" presetClass="entr" presetSubtype="0"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1000" fill="hold"/>
                                        <p:tgtEl>
                                          <p:spTgt spid="40965"/>
                                        </p:tgtEl>
                                        <p:attrNameLst>
                                          <p:attrName>ppt_x</p:attrName>
                                        </p:attrNameLst>
                                      </p:cBhvr>
                                      <p:tavLst>
                                        <p:tav tm="0">
                                          <p:val>
                                            <p:strVal val="#ppt_x-.2"/>
                                          </p:val>
                                        </p:tav>
                                        <p:tav tm="100000">
                                          <p:val>
                                            <p:strVal val="#ppt_x"/>
                                          </p:val>
                                        </p:tav>
                                      </p:tavLst>
                                    </p:anim>
                                    <p:anim calcmode="lin" valueType="num">
                                      <p:cBhvr>
                                        <p:cTn id="50" dur="1000" fill="hold"/>
                                        <p:tgtEl>
                                          <p:spTgt spid="40965"/>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ext Box 17"/>
          <p:cNvSpPr txBox="1">
            <a:spLocks noChangeArrowheads="1"/>
          </p:cNvSpPr>
          <p:nvPr/>
        </p:nvSpPr>
        <p:spPr bwMode="auto">
          <a:xfrm>
            <a:off x="6194425" y="3519488"/>
            <a:ext cx="188436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marL="109538" indent="-109538"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buClr>
                <a:srgbClr val="1F3F5F"/>
              </a:buClr>
            </a:pPr>
            <a:r>
              <a:rPr lang="en-US" altLang="zh-CN" sz="1300">
                <a:solidFill>
                  <a:srgbClr val="1C1C1C"/>
                </a:solidFill>
                <a:latin typeface="Arial" pitchFamily="34" charset="0"/>
                <a:ea typeface="宋体" pitchFamily="2" charset="-122"/>
              </a:rPr>
              <a:t>Add 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a:p>
            <a:pPr algn="l" eaLnBrk="1" fontAlgn="base" hangingPunct="1">
              <a:lnSpc>
                <a:spcPct val="60000"/>
              </a:lnSpc>
              <a:spcBef>
                <a:spcPct val="50000"/>
              </a:spcBef>
              <a:buClr>
                <a:srgbClr val="1F3F5F"/>
              </a:buClr>
            </a:pPr>
            <a:endParaRPr lang="en-US" altLang="zh-CN" sz="1300">
              <a:solidFill>
                <a:srgbClr val="1C1C1C"/>
              </a:solidFill>
              <a:latin typeface="Arial" pitchFamily="34" charset="0"/>
              <a:ea typeface="宋体" pitchFamily="2" charset="-122"/>
            </a:endParaRPr>
          </a:p>
        </p:txBody>
      </p:sp>
      <p:pic>
        <p:nvPicPr>
          <p:cNvPr id="41987" name="Picture 3" descr="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820738"/>
            <a:ext cx="36639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3"/>
          <p:cNvSpPr>
            <a:spLocks noChangeArrowheads="1"/>
          </p:cNvSpPr>
          <p:nvPr/>
        </p:nvSpPr>
        <p:spPr bwMode="auto">
          <a:xfrm>
            <a:off x="5543550" y="1463675"/>
            <a:ext cx="25923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zh-CN" altLang="en-US" sz="1300">
                <a:solidFill>
                  <a:srgbClr val="000000"/>
                </a:solidFill>
                <a:latin typeface="Arial" pitchFamily="34" charset="0"/>
                <a:ea typeface="仿宋_GB2312" pitchFamily="1" charset="-122"/>
              </a:rPr>
              <a:t>点击输入你想输入的文字内容点击输入你想输入的文字内容点击输入你想输入的文字内容</a:t>
            </a:r>
            <a:endParaRPr lang="en-US" altLang="zh-CN" sz="1300">
              <a:solidFill>
                <a:srgbClr val="000000"/>
              </a:solidFill>
              <a:latin typeface="Arial" pitchFamily="34" charset="0"/>
              <a:ea typeface="仿宋_GB2312" pitchFamily="1" charset="-122"/>
            </a:endParaRPr>
          </a:p>
          <a:p>
            <a:pPr defTabSz="831850" fontAlgn="base"/>
            <a:endParaRPr lang="en-US" altLang="zh-CN" sz="1300">
              <a:solidFill>
                <a:srgbClr val="000000"/>
              </a:solidFill>
              <a:latin typeface="Arial" pitchFamily="34" charset="0"/>
              <a:ea typeface="宋体" pitchFamily="2" charset="-122"/>
            </a:endParaRPr>
          </a:p>
        </p:txBody>
      </p:sp>
      <p:sp>
        <p:nvSpPr>
          <p:cNvPr id="41989" name="Line 9"/>
          <p:cNvSpPr>
            <a:spLocks noChangeShapeType="1"/>
          </p:cNvSpPr>
          <p:nvPr/>
        </p:nvSpPr>
        <p:spPr bwMode="auto">
          <a:xfrm>
            <a:off x="8026400" y="2633663"/>
            <a:ext cx="0" cy="2151062"/>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0" name="Line 9"/>
          <p:cNvSpPr>
            <a:spLocks noChangeShapeType="1"/>
          </p:cNvSpPr>
          <p:nvPr/>
        </p:nvSpPr>
        <p:spPr bwMode="auto">
          <a:xfrm>
            <a:off x="5969000" y="3033713"/>
            <a:ext cx="0" cy="1751012"/>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1" name="Line 9"/>
          <p:cNvSpPr>
            <a:spLocks noChangeShapeType="1"/>
          </p:cNvSpPr>
          <p:nvPr/>
        </p:nvSpPr>
        <p:spPr bwMode="auto">
          <a:xfrm>
            <a:off x="3835400" y="3319463"/>
            <a:ext cx="0" cy="1465262"/>
          </a:xfrm>
          <a:prstGeom prst="line">
            <a:avLst/>
          </a:prstGeom>
          <a:noFill/>
          <a:ln w="9525">
            <a:solidFill>
              <a:srgbClr val="1C1C1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992" name="Text Box 12"/>
          <p:cNvSpPr txBox="1">
            <a:spLocks noChangeArrowheads="1"/>
          </p:cNvSpPr>
          <p:nvPr/>
        </p:nvSpPr>
        <p:spPr bwMode="auto">
          <a:xfrm>
            <a:off x="1912938" y="3929063"/>
            <a:ext cx="18843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marL="109538" indent="-109538"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buClr>
                <a:srgbClr val="1F3F5F"/>
              </a:buClr>
            </a:pPr>
            <a:r>
              <a:rPr lang="en-US" altLang="zh-CN" sz="1300">
                <a:solidFill>
                  <a:srgbClr val="1C1C1C"/>
                </a:solidFill>
                <a:latin typeface="Arial" pitchFamily="34" charset="0"/>
                <a:ea typeface="宋体" pitchFamily="2" charset="-122"/>
              </a:rPr>
              <a:t>Add 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p:txBody>
      </p:sp>
      <p:sp>
        <p:nvSpPr>
          <p:cNvPr id="41993" name="AutoShape 15"/>
          <p:cNvSpPr>
            <a:spLocks noChangeArrowheads="1"/>
          </p:cNvSpPr>
          <p:nvPr/>
        </p:nvSpPr>
        <p:spPr bwMode="auto">
          <a:xfrm>
            <a:off x="1854200" y="4498975"/>
            <a:ext cx="1781175" cy="277813"/>
          </a:xfrm>
          <a:prstGeom prst="bevel">
            <a:avLst>
              <a:gd name="adj" fmla="val 594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nchor="ctr"/>
          <a:lstStyle/>
          <a:p>
            <a:pPr defTabSz="831850" eaLnBrk="1" fontAlgn="base" hangingPunct="1"/>
            <a:r>
              <a:rPr lang="en-US" altLang="zh-CN" sz="1500">
                <a:solidFill>
                  <a:schemeClr val="bg1"/>
                </a:solidFill>
                <a:latin typeface="Arial" pitchFamily="34" charset="0"/>
                <a:ea typeface="宋体" pitchFamily="2" charset="-122"/>
              </a:rPr>
              <a:t>Click to add Text</a:t>
            </a:r>
          </a:p>
        </p:txBody>
      </p:sp>
      <p:pic>
        <p:nvPicPr>
          <p:cNvPr id="41994" name="Picture 10" descr="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3021013"/>
            <a:ext cx="93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13"/>
          <p:cNvSpPr>
            <a:spLocks noChangeArrowheads="1"/>
          </p:cNvSpPr>
          <p:nvPr/>
        </p:nvSpPr>
        <p:spPr bwMode="auto">
          <a:xfrm>
            <a:off x="2439988" y="3313113"/>
            <a:ext cx="5334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en-US" altLang="zh-CN" sz="1600">
                <a:solidFill>
                  <a:srgbClr val="000000"/>
                </a:solidFill>
                <a:latin typeface="Arial" pitchFamily="34" charset="0"/>
                <a:ea typeface="仿宋_GB2312" pitchFamily="1" charset="-122"/>
              </a:rPr>
              <a:t>1</a:t>
            </a:r>
            <a:endParaRPr lang="en-US" altLang="zh-CN" sz="1600">
              <a:solidFill>
                <a:srgbClr val="000000"/>
              </a:solidFill>
              <a:latin typeface="Arial" pitchFamily="34" charset="0"/>
              <a:ea typeface="宋体" pitchFamily="2" charset="-122"/>
            </a:endParaRPr>
          </a:p>
        </p:txBody>
      </p:sp>
      <p:sp>
        <p:nvSpPr>
          <p:cNvPr id="41996" name="AutoShape 14"/>
          <p:cNvSpPr>
            <a:spLocks noChangeArrowheads="1"/>
          </p:cNvSpPr>
          <p:nvPr/>
        </p:nvSpPr>
        <p:spPr bwMode="auto">
          <a:xfrm>
            <a:off x="4035425" y="4487863"/>
            <a:ext cx="1781175" cy="277812"/>
          </a:xfrm>
          <a:prstGeom prst="bevel">
            <a:avLst>
              <a:gd name="adj" fmla="val 594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nchor="ctr"/>
          <a:lstStyle/>
          <a:p>
            <a:pPr defTabSz="831850" eaLnBrk="1" fontAlgn="base" hangingPunct="1"/>
            <a:r>
              <a:rPr lang="en-US" altLang="zh-CN" sz="1500">
                <a:solidFill>
                  <a:schemeClr val="bg1"/>
                </a:solidFill>
                <a:latin typeface="Arial" pitchFamily="34" charset="0"/>
                <a:ea typeface="宋体" pitchFamily="2" charset="-122"/>
              </a:rPr>
              <a:t>Click to add Text</a:t>
            </a:r>
          </a:p>
        </p:txBody>
      </p:sp>
      <p:sp>
        <p:nvSpPr>
          <p:cNvPr id="41997" name="Text Box 16"/>
          <p:cNvSpPr txBox="1">
            <a:spLocks noChangeArrowheads="1"/>
          </p:cNvSpPr>
          <p:nvPr/>
        </p:nvSpPr>
        <p:spPr bwMode="auto">
          <a:xfrm>
            <a:off x="4137025" y="3706813"/>
            <a:ext cx="18843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marL="109538" indent="-109538"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spcBef>
                <a:spcPct val="50000"/>
              </a:spcBef>
              <a:buClr>
                <a:srgbClr val="1F3F5F"/>
              </a:buClr>
            </a:pPr>
            <a:r>
              <a:rPr lang="en-US" altLang="zh-CN" sz="1300">
                <a:solidFill>
                  <a:srgbClr val="1C1C1C"/>
                </a:solidFill>
                <a:latin typeface="Arial" pitchFamily="34" charset="0"/>
                <a:ea typeface="宋体" pitchFamily="2" charset="-122"/>
              </a:rPr>
              <a:t>Add 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a:p>
            <a:pPr algn="l" eaLnBrk="1" fontAlgn="base" hangingPunct="1">
              <a:lnSpc>
                <a:spcPct val="60000"/>
              </a:lnSpc>
              <a:spcBef>
                <a:spcPct val="50000"/>
              </a:spcBef>
              <a:buClr>
                <a:srgbClr val="1F3F5F"/>
              </a:buClr>
              <a:buFont typeface="Arial" pitchFamily="34" charset="0"/>
              <a:buChar char="-"/>
            </a:pPr>
            <a:r>
              <a:rPr lang="en-US" altLang="zh-CN" sz="1300">
                <a:solidFill>
                  <a:srgbClr val="1C1C1C"/>
                </a:solidFill>
                <a:latin typeface="Arial" pitchFamily="34" charset="0"/>
                <a:ea typeface="宋体" pitchFamily="2" charset="-122"/>
              </a:rPr>
              <a:t>Your text in here</a:t>
            </a:r>
          </a:p>
          <a:p>
            <a:pPr algn="l" eaLnBrk="1" fontAlgn="base" hangingPunct="1">
              <a:lnSpc>
                <a:spcPct val="60000"/>
              </a:lnSpc>
              <a:spcBef>
                <a:spcPct val="50000"/>
              </a:spcBef>
              <a:buClr>
                <a:srgbClr val="1F3F5F"/>
              </a:buClr>
            </a:pPr>
            <a:endParaRPr lang="en-US" altLang="zh-CN" sz="1300">
              <a:solidFill>
                <a:srgbClr val="1C1C1C"/>
              </a:solidFill>
              <a:latin typeface="Arial" pitchFamily="34" charset="0"/>
              <a:ea typeface="宋体" pitchFamily="2" charset="-122"/>
            </a:endParaRPr>
          </a:p>
        </p:txBody>
      </p:sp>
      <p:pic>
        <p:nvPicPr>
          <p:cNvPr id="41998" name="Picture 14" descr="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75" y="2649538"/>
            <a:ext cx="10144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Rectangle 13"/>
          <p:cNvSpPr>
            <a:spLocks noChangeArrowheads="1"/>
          </p:cNvSpPr>
          <p:nvPr/>
        </p:nvSpPr>
        <p:spPr bwMode="auto">
          <a:xfrm>
            <a:off x="4725988" y="2954338"/>
            <a:ext cx="3810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en-US" altLang="zh-CN" sz="1600">
                <a:solidFill>
                  <a:srgbClr val="000000"/>
                </a:solidFill>
                <a:latin typeface="Arial" pitchFamily="34" charset="0"/>
                <a:ea typeface="仿宋_GB2312" pitchFamily="1" charset="-122"/>
              </a:rPr>
              <a:t>2</a:t>
            </a:r>
            <a:endParaRPr lang="en-US" altLang="zh-CN" sz="1600">
              <a:solidFill>
                <a:srgbClr val="000000"/>
              </a:solidFill>
              <a:latin typeface="Arial" pitchFamily="34" charset="0"/>
              <a:ea typeface="宋体" pitchFamily="2" charset="-122"/>
            </a:endParaRPr>
          </a:p>
        </p:txBody>
      </p:sp>
      <p:sp>
        <p:nvSpPr>
          <p:cNvPr id="42000" name="AutoShape 11"/>
          <p:cNvSpPr>
            <a:spLocks noChangeArrowheads="1"/>
          </p:cNvSpPr>
          <p:nvPr/>
        </p:nvSpPr>
        <p:spPr bwMode="auto">
          <a:xfrm>
            <a:off x="6092825" y="4487863"/>
            <a:ext cx="1781175" cy="279400"/>
          </a:xfrm>
          <a:prstGeom prst="bevel">
            <a:avLst>
              <a:gd name="adj" fmla="val 5949"/>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nchor="ctr"/>
          <a:lstStyle/>
          <a:p>
            <a:pPr defTabSz="831850" eaLnBrk="1" fontAlgn="base" hangingPunct="1"/>
            <a:r>
              <a:rPr lang="en-US" altLang="zh-CN" sz="1500">
                <a:solidFill>
                  <a:schemeClr val="bg1"/>
                </a:solidFill>
                <a:latin typeface="Arial" pitchFamily="34" charset="0"/>
                <a:ea typeface="宋体" pitchFamily="2" charset="-122"/>
              </a:rPr>
              <a:t>Click to add Text</a:t>
            </a:r>
          </a:p>
        </p:txBody>
      </p:sp>
      <p:pic>
        <p:nvPicPr>
          <p:cNvPr id="42001" name="Picture 17" descr="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2388" y="249713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2" name="Rectangle 13"/>
          <p:cNvSpPr>
            <a:spLocks noChangeArrowheads="1"/>
          </p:cNvSpPr>
          <p:nvPr/>
        </p:nvSpPr>
        <p:spPr bwMode="auto">
          <a:xfrm>
            <a:off x="6707188" y="2843213"/>
            <a:ext cx="3810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en-US" altLang="zh-CN" sz="1600">
                <a:solidFill>
                  <a:srgbClr val="000000"/>
                </a:solidFill>
                <a:latin typeface="Arial" pitchFamily="34" charset="0"/>
                <a:ea typeface="仿宋_GB2312" pitchFamily="1" charset="-122"/>
              </a:rPr>
              <a:t>3</a:t>
            </a:r>
            <a:endParaRPr lang="en-US" altLang="zh-CN" sz="1600">
              <a:solidFill>
                <a:srgbClr val="000000"/>
              </a:solidFill>
              <a:latin typeface="Arial" pitchFamily="34" charset="0"/>
              <a:ea typeface="宋体" pitchFamily="2" charset="-122"/>
            </a:endParaRPr>
          </a:p>
        </p:txBody>
      </p:sp>
      <p:sp>
        <p:nvSpPr>
          <p:cNvPr id="42003" name="Text Box 19"/>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2104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2003"/>
                                        </p:tgtEl>
                                        <p:attrNameLst>
                                          <p:attrName>style.visibility</p:attrName>
                                        </p:attrNameLst>
                                      </p:cBhvr>
                                      <p:to>
                                        <p:strVal val="visible"/>
                                      </p:to>
                                    </p:set>
                                    <p:anim by="(-#ppt_w*2)" calcmode="lin" valueType="num">
                                      <p:cBhvr rctx="PPT">
                                        <p:cTn id="7" dur="250" autoRev="1" fill="hold">
                                          <p:stCondLst>
                                            <p:cond delay="0"/>
                                          </p:stCondLst>
                                        </p:cTn>
                                        <p:tgtEl>
                                          <p:spTgt spid="42003"/>
                                        </p:tgtEl>
                                        <p:attrNameLst>
                                          <p:attrName>ppt_w</p:attrName>
                                        </p:attrNameLst>
                                      </p:cBhvr>
                                    </p:anim>
                                    <p:anim by="(#ppt_w*0.50)" calcmode="lin" valueType="num">
                                      <p:cBhvr>
                                        <p:cTn id="8" dur="250" decel="50000" autoRev="1" fill="hold">
                                          <p:stCondLst>
                                            <p:cond delay="0"/>
                                          </p:stCondLst>
                                        </p:cTn>
                                        <p:tgtEl>
                                          <p:spTgt spid="42003"/>
                                        </p:tgtEl>
                                        <p:attrNameLst>
                                          <p:attrName>ppt_x</p:attrName>
                                        </p:attrNameLst>
                                      </p:cBhvr>
                                    </p:anim>
                                    <p:anim from="(-#ppt_h/2)" to="(#ppt_y)" calcmode="lin" valueType="num">
                                      <p:cBhvr>
                                        <p:cTn id="9" dur="500" fill="hold">
                                          <p:stCondLst>
                                            <p:cond delay="0"/>
                                          </p:stCondLst>
                                        </p:cTn>
                                        <p:tgtEl>
                                          <p:spTgt spid="42003"/>
                                        </p:tgtEl>
                                        <p:attrNameLst>
                                          <p:attrName>ppt_y</p:attrName>
                                        </p:attrNameLst>
                                      </p:cBhvr>
                                    </p:anim>
                                    <p:animRot by="21600000">
                                      <p:cBhvr>
                                        <p:cTn id="10" dur="500" fill="hold">
                                          <p:stCondLst>
                                            <p:cond delay="0"/>
                                          </p:stCondLst>
                                        </p:cTn>
                                        <p:tgtEl>
                                          <p:spTgt spid="42003"/>
                                        </p:tgtEl>
                                        <p:attrNameLst>
                                          <p:attrName>r</p:attrName>
                                        </p:attrNameLst>
                                      </p:cBhvr>
                                    </p:animRot>
                                  </p:childTnLst>
                                </p:cTn>
                              </p:par>
                            </p:childTnLst>
                          </p:cTn>
                        </p:par>
                        <p:par>
                          <p:cTn id="11" fill="hold" nodeType="afterGroup">
                            <p:stCondLst>
                              <p:cond delay="900"/>
                            </p:stCondLst>
                            <p:childTnLst>
                              <p:par>
                                <p:cTn id="12" presetID="23" presetClass="entr" presetSubtype="16" fill="hold" nodeType="after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4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41988"/>
                                        </p:tgtEl>
                                        <p:attrNameLst>
                                          <p:attrName>style.visibility</p:attrName>
                                        </p:attrNameLst>
                                      </p:cBhvr>
                                      <p:to>
                                        <p:strVal val="visible"/>
                                      </p:to>
                                    </p:set>
                                    <p:anim calcmode="lin" valueType="num">
                                      <p:cBhvr>
                                        <p:cTn id="19" dur="500" fill="hold"/>
                                        <p:tgtEl>
                                          <p:spTgt spid="4198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1988"/>
                                        </p:tgtEl>
                                        <p:attrNameLst>
                                          <p:attrName>ppt_y</p:attrName>
                                        </p:attrNameLst>
                                      </p:cBhvr>
                                      <p:tavLst>
                                        <p:tav tm="0">
                                          <p:val>
                                            <p:strVal val="#ppt_y"/>
                                          </p:val>
                                        </p:tav>
                                        <p:tav tm="100000">
                                          <p:val>
                                            <p:strVal val="#ppt_y"/>
                                          </p:val>
                                        </p:tav>
                                      </p:tavLst>
                                    </p:anim>
                                    <p:anim calcmode="lin" valueType="num">
                                      <p:cBhvr>
                                        <p:cTn id="21" dur="500" fill="hold"/>
                                        <p:tgtEl>
                                          <p:spTgt spid="4198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198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1988"/>
                                        </p:tgtEl>
                                      </p:cBhvr>
                                    </p:animEffect>
                                  </p:childTnLst>
                                </p:cTn>
                              </p:par>
                            </p:childTnLst>
                          </p:cTn>
                        </p:par>
                        <p:par>
                          <p:cTn id="24" fill="hold" nodeType="afterGroup">
                            <p:stCondLst>
                              <p:cond delay="3800"/>
                            </p:stCondLst>
                            <p:childTnLst>
                              <p:par>
                                <p:cTn id="25" presetID="49" presetClass="entr" presetSubtype="0" decel="100000" fill="hold" nodeType="afterEffect">
                                  <p:stCondLst>
                                    <p:cond delay="0"/>
                                  </p:stCondLst>
                                  <p:childTnLst>
                                    <p:set>
                                      <p:cBhvr>
                                        <p:cTn id="26" dur="1" fill="hold">
                                          <p:stCondLst>
                                            <p:cond delay="0"/>
                                          </p:stCondLst>
                                        </p:cTn>
                                        <p:tgtEl>
                                          <p:spTgt spid="41994"/>
                                        </p:tgtEl>
                                        <p:attrNameLst>
                                          <p:attrName>style.visibility</p:attrName>
                                        </p:attrNameLst>
                                      </p:cBhvr>
                                      <p:to>
                                        <p:strVal val="visible"/>
                                      </p:to>
                                    </p:set>
                                    <p:anim calcmode="lin" valueType="num">
                                      <p:cBhvr>
                                        <p:cTn id="27" dur="500" fill="hold"/>
                                        <p:tgtEl>
                                          <p:spTgt spid="41994"/>
                                        </p:tgtEl>
                                        <p:attrNameLst>
                                          <p:attrName>ppt_w</p:attrName>
                                        </p:attrNameLst>
                                      </p:cBhvr>
                                      <p:tavLst>
                                        <p:tav tm="0">
                                          <p:val>
                                            <p:fltVal val="0"/>
                                          </p:val>
                                        </p:tav>
                                        <p:tav tm="100000">
                                          <p:val>
                                            <p:strVal val="#ppt_w"/>
                                          </p:val>
                                        </p:tav>
                                      </p:tavLst>
                                    </p:anim>
                                    <p:anim calcmode="lin" valueType="num">
                                      <p:cBhvr>
                                        <p:cTn id="28" dur="500" fill="hold"/>
                                        <p:tgtEl>
                                          <p:spTgt spid="41994"/>
                                        </p:tgtEl>
                                        <p:attrNameLst>
                                          <p:attrName>ppt_h</p:attrName>
                                        </p:attrNameLst>
                                      </p:cBhvr>
                                      <p:tavLst>
                                        <p:tav tm="0">
                                          <p:val>
                                            <p:fltVal val="0"/>
                                          </p:val>
                                        </p:tav>
                                        <p:tav tm="100000">
                                          <p:val>
                                            <p:strVal val="#ppt_h"/>
                                          </p:val>
                                        </p:tav>
                                      </p:tavLst>
                                    </p:anim>
                                    <p:anim calcmode="lin" valueType="num">
                                      <p:cBhvr>
                                        <p:cTn id="29" dur="500" fill="hold"/>
                                        <p:tgtEl>
                                          <p:spTgt spid="41994"/>
                                        </p:tgtEl>
                                        <p:attrNameLst>
                                          <p:attrName>style.rotation</p:attrName>
                                        </p:attrNameLst>
                                      </p:cBhvr>
                                      <p:tavLst>
                                        <p:tav tm="0">
                                          <p:val>
                                            <p:fltVal val="360"/>
                                          </p:val>
                                        </p:tav>
                                        <p:tav tm="100000">
                                          <p:val>
                                            <p:fltVal val="0"/>
                                          </p:val>
                                        </p:tav>
                                      </p:tavLst>
                                    </p:anim>
                                    <p:animEffect transition="in" filter="fade">
                                      <p:cBhvr>
                                        <p:cTn id="30" dur="500"/>
                                        <p:tgtEl>
                                          <p:spTgt spid="41994"/>
                                        </p:tgtEl>
                                      </p:cBhvr>
                                    </p:animEffect>
                                  </p:childTnLst>
                                </p:cTn>
                              </p:par>
                            </p:childTnLst>
                          </p:cTn>
                        </p:par>
                        <p:par>
                          <p:cTn id="31" fill="hold" nodeType="afterGroup">
                            <p:stCondLst>
                              <p:cond delay="4300"/>
                            </p:stCondLst>
                            <p:childTnLst>
                              <p:par>
                                <p:cTn id="32" presetID="38" presetClass="entr" presetSubtype="0" accel="50000" fill="hold" grpId="0" nodeType="afterEffect">
                                  <p:stCondLst>
                                    <p:cond delay="0"/>
                                  </p:stCondLst>
                                  <p:iterate type="lt">
                                    <p:tmPct val="50000"/>
                                  </p:iterate>
                                  <p:childTnLst>
                                    <p:set>
                                      <p:cBhvr>
                                        <p:cTn id="33" dur="1" fill="hold">
                                          <p:stCondLst>
                                            <p:cond delay="0"/>
                                          </p:stCondLst>
                                        </p:cTn>
                                        <p:tgtEl>
                                          <p:spTgt spid="41995"/>
                                        </p:tgtEl>
                                        <p:attrNameLst>
                                          <p:attrName>style.visibility</p:attrName>
                                        </p:attrNameLst>
                                      </p:cBhvr>
                                      <p:to>
                                        <p:strVal val="visible"/>
                                      </p:to>
                                    </p:set>
                                    <p:set>
                                      <p:cBhvr>
                                        <p:cTn id="34" dur="455" fill="hold">
                                          <p:stCondLst>
                                            <p:cond delay="0"/>
                                          </p:stCondLst>
                                        </p:cTn>
                                        <p:tgtEl>
                                          <p:spTgt spid="41995"/>
                                        </p:tgtEl>
                                        <p:attrNameLst>
                                          <p:attrName>style.rotation</p:attrName>
                                        </p:attrNameLst>
                                      </p:cBhvr>
                                      <p:to>
                                        <p:strVal val="-45.0"/>
                                      </p:to>
                                    </p:set>
                                    <p:anim calcmode="lin" valueType="num">
                                      <p:cBhvr>
                                        <p:cTn id="35" dur="455" fill="hold">
                                          <p:stCondLst>
                                            <p:cond delay="455"/>
                                          </p:stCondLst>
                                        </p:cTn>
                                        <p:tgtEl>
                                          <p:spTgt spid="41995"/>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41995"/>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41995"/>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41995"/>
                                        </p:tgtEl>
                                        <p:attrNameLst>
                                          <p:attrName>ppt_y</p:attrName>
                                        </p:attrNameLst>
                                      </p:cBhvr>
                                      <p:tavLst>
                                        <p:tav tm="0">
                                          <p:val>
                                            <p:strVal val="#ppt_y-(0.354*#ppt_w-0.172*#ppt_h)"/>
                                          </p:val>
                                        </p:tav>
                                        <p:tav tm="100000">
                                          <p:val>
                                            <p:strVal val="#ppt_y"/>
                                          </p:val>
                                        </p:tav>
                                      </p:tavLst>
                                    </p:anim>
                                  </p:childTnLst>
                                </p:cTn>
                              </p:par>
                            </p:childTnLst>
                          </p:cTn>
                        </p:par>
                        <p:par>
                          <p:cTn id="39" fill="hold" nodeType="afterGroup">
                            <p:stCondLst>
                              <p:cond delay="53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41992"/>
                                        </p:tgtEl>
                                        <p:attrNameLst>
                                          <p:attrName>style.visibility</p:attrName>
                                        </p:attrNameLst>
                                      </p:cBhvr>
                                      <p:to>
                                        <p:strVal val="visible"/>
                                      </p:to>
                                    </p:set>
                                    <p:anim calcmode="lin" valueType="num">
                                      <p:cBhvr>
                                        <p:cTn id="42" dur="500" fill="hold"/>
                                        <p:tgtEl>
                                          <p:spTgt spid="4199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1992"/>
                                        </p:tgtEl>
                                        <p:attrNameLst>
                                          <p:attrName>ppt_y</p:attrName>
                                        </p:attrNameLst>
                                      </p:cBhvr>
                                      <p:tavLst>
                                        <p:tav tm="0">
                                          <p:val>
                                            <p:strVal val="#ppt_y"/>
                                          </p:val>
                                        </p:tav>
                                        <p:tav tm="100000">
                                          <p:val>
                                            <p:strVal val="#ppt_y"/>
                                          </p:val>
                                        </p:tav>
                                      </p:tavLst>
                                    </p:anim>
                                    <p:anim calcmode="lin" valueType="num">
                                      <p:cBhvr>
                                        <p:cTn id="44" dur="500" fill="hold"/>
                                        <p:tgtEl>
                                          <p:spTgt spid="4199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199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1992"/>
                                        </p:tgtEl>
                                      </p:cBhvr>
                                    </p:animEffect>
                                  </p:childTnLst>
                                </p:cTn>
                              </p:par>
                            </p:childTnLst>
                          </p:cTn>
                        </p:par>
                        <p:par>
                          <p:cTn id="47" fill="hold" nodeType="afterGroup">
                            <p:stCondLst>
                              <p:cond delay="7650"/>
                            </p:stCondLst>
                            <p:childTnLst>
                              <p:par>
                                <p:cTn id="48" presetID="22" presetClass="entr" presetSubtype="4" fill="hold" grpId="0" nodeType="afterEffect">
                                  <p:stCondLst>
                                    <p:cond delay="0"/>
                                  </p:stCondLst>
                                  <p:childTnLst>
                                    <p:set>
                                      <p:cBhvr>
                                        <p:cTn id="49" dur="1" fill="hold">
                                          <p:stCondLst>
                                            <p:cond delay="0"/>
                                          </p:stCondLst>
                                        </p:cTn>
                                        <p:tgtEl>
                                          <p:spTgt spid="41993"/>
                                        </p:tgtEl>
                                        <p:attrNameLst>
                                          <p:attrName>style.visibility</p:attrName>
                                        </p:attrNameLst>
                                      </p:cBhvr>
                                      <p:to>
                                        <p:strVal val="visible"/>
                                      </p:to>
                                    </p:set>
                                    <p:animEffect transition="in" filter="wipe(down)">
                                      <p:cBhvr>
                                        <p:cTn id="50" dur="500"/>
                                        <p:tgtEl>
                                          <p:spTgt spid="41993"/>
                                        </p:tgtEl>
                                      </p:cBhvr>
                                    </p:animEffect>
                                  </p:childTnLst>
                                </p:cTn>
                              </p:par>
                            </p:childTnLst>
                          </p:cTn>
                        </p:par>
                        <p:par>
                          <p:cTn id="51" fill="hold" nodeType="afterGroup">
                            <p:stCondLst>
                              <p:cond delay="8150"/>
                            </p:stCondLst>
                            <p:childTnLst>
                              <p:par>
                                <p:cTn id="52" presetID="22" presetClass="entr" presetSubtype="4" fill="hold" grpId="0" nodeType="afterEffect">
                                  <p:stCondLst>
                                    <p:cond delay="0"/>
                                  </p:stCondLst>
                                  <p:childTnLst>
                                    <p:set>
                                      <p:cBhvr>
                                        <p:cTn id="53" dur="1" fill="hold">
                                          <p:stCondLst>
                                            <p:cond delay="0"/>
                                          </p:stCondLst>
                                        </p:cTn>
                                        <p:tgtEl>
                                          <p:spTgt spid="41991"/>
                                        </p:tgtEl>
                                        <p:attrNameLst>
                                          <p:attrName>style.visibility</p:attrName>
                                        </p:attrNameLst>
                                      </p:cBhvr>
                                      <p:to>
                                        <p:strVal val="visible"/>
                                      </p:to>
                                    </p:set>
                                    <p:animEffect transition="in" filter="wipe(down)">
                                      <p:cBhvr>
                                        <p:cTn id="54" dur="500"/>
                                        <p:tgtEl>
                                          <p:spTgt spid="41991"/>
                                        </p:tgtEl>
                                      </p:cBhvr>
                                    </p:animEffect>
                                  </p:childTnLst>
                                </p:cTn>
                              </p:par>
                            </p:childTnLst>
                          </p:cTn>
                        </p:par>
                        <p:par>
                          <p:cTn id="55" fill="hold" nodeType="afterGroup">
                            <p:stCondLst>
                              <p:cond delay="8650"/>
                            </p:stCondLst>
                            <p:childTnLst>
                              <p:par>
                                <p:cTn id="56" presetID="49" presetClass="entr" presetSubtype="0" decel="100000" fill="hold" nodeType="afterEffect">
                                  <p:stCondLst>
                                    <p:cond delay="0"/>
                                  </p:stCondLst>
                                  <p:childTnLst>
                                    <p:set>
                                      <p:cBhvr>
                                        <p:cTn id="57" dur="1" fill="hold">
                                          <p:stCondLst>
                                            <p:cond delay="0"/>
                                          </p:stCondLst>
                                        </p:cTn>
                                        <p:tgtEl>
                                          <p:spTgt spid="41998"/>
                                        </p:tgtEl>
                                        <p:attrNameLst>
                                          <p:attrName>style.visibility</p:attrName>
                                        </p:attrNameLst>
                                      </p:cBhvr>
                                      <p:to>
                                        <p:strVal val="visible"/>
                                      </p:to>
                                    </p:set>
                                    <p:anim calcmode="lin" valueType="num">
                                      <p:cBhvr>
                                        <p:cTn id="58" dur="500" fill="hold"/>
                                        <p:tgtEl>
                                          <p:spTgt spid="41998"/>
                                        </p:tgtEl>
                                        <p:attrNameLst>
                                          <p:attrName>ppt_w</p:attrName>
                                        </p:attrNameLst>
                                      </p:cBhvr>
                                      <p:tavLst>
                                        <p:tav tm="0">
                                          <p:val>
                                            <p:fltVal val="0"/>
                                          </p:val>
                                        </p:tav>
                                        <p:tav tm="100000">
                                          <p:val>
                                            <p:strVal val="#ppt_w"/>
                                          </p:val>
                                        </p:tav>
                                      </p:tavLst>
                                    </p:anim>
                                    <p:anim calcmode="lin" valueType="num">
                                      <p:cBhvr>
                                        <p:cTn id="59" dur="500" fill="hold"/>
                                        <p:tgtEl>
                                          <p:spTgt spid="41998"/>
                                        </p:tgtEl>
                                        <p:attrNameLst>
                                          <p:attrName>ppt_h</p:attrName>
                                        </p:attrNameLst>
                                      </p:cBhvr>
                                      <p:tavLst>
                                        <p:tav tm="0">
                                          <p:val>
                                            <p:fltVal val="0"/>
                                          </p:val>
                                        </p:tav>
                                        <p:tav tm="100000">
                                          <p:val>
                                            <p:strVal val="#ppt_h"/>
                                          </p:val>
                                        </p:tav>
                                      </p:tavLst>
                                    </p:anim>
                                    <p:anim calcmode="lin" valueType="num">
                                      <p:cBhvr>
                                        <p:cTn id="60" dur="500" fill="hold"/>
                                        <p:tgtEl>
                                          <p:spTgt spid="41998"/>
                                        </p:tgtEl>
                                        <p:attrNameLst>
                                          <p:attrName>style.rotation</p:attrName>
                                        </p:attrNameLst>
                                      </p:cBhvr>
                                      <p:tavLst>
                                        <p:tav tm="0">
                                          <p:val>
                                            <p:fltVal val="360"/>
                                          </p:val>
                                        </p:tav>
                                        <p:tav tm="100000">
                                          <p:val>
                                            <p:fltVal val="0"/>
                                          </p:val>
                                        </p:tav>
                                      </p:tavLst>
                                    </p:anim>
                                    <p:animEffect transition="in" filter="fade">
                                      <p:cBhvr>
                                        <p:cTn id="61" dur="500"/>
                                        <p:tgtEl>
                                          <p:spTgt spid="41998"/>
                                        </p:tgtEl>
                                      </p:cBhvr>
                                    </p:animEffect>
                                  </p:childTnLst>
                                </p:cTn>
                              </p:par>
                            </p:childTnLst>
                          </p:cTn>
                        </p:par>
                        <p:par>
                          <p:cTn id="62" fill="hold" nodeType="afterGroup">
                            <p:stCondLst>
                              <p:cond delay="9150"/>
                            </p:stCondLst>
                            <p:childTnLst>
                              <p:par>
                                <p:cTn id="63" presetID="38" presetClass="entr" presetSubtype="0" accel="50000" fill="hold" grpId="0" nodeType="afterEffect">
                                  <p:stCondLst>
                                    <p:cond delay="0"/>
                                  </p:stCondLst>
                                  <p:iterate type="lt">
                                    <p:tmPct val="50000"/>
                                  </p:iterate>
                                  <p:childTnLst>
                                    <p:set>
                                      <p:cBhvr>
                                        <p:cTn id="64" dur="1" fill="hold">
                                          <p:stCondLst>
                                            <p:cond delay="0"/>
                                          </p:stCondLst>
                                        </p:cTn>
                                        <p:tgtEl>
                                          <p:spTgt spid="41999"/>
                                        </p:tgtEl>
                                        <p:attrNameLst>
                                          <p:attrName>style.visibility</p:attrName>
                                        </p:attrNameLst>
                                      </p:cBhvr>
                                      <p:to>
                                        <p:strVal val="visible"/>
                                      </p:to>
                                    </p:set>
                                    <p:set>
                                      <p:cBhvr>
                                        <p:cTn id="65" dur="455" fill="hold">
                                          <p:stCondLst>
                                            <p:cond delay="0"/>
                                          </p:stCondLst>
                                        </p:cTn>
                                        <p:tgtEl>
                                          <p:spTgt spid="41999"/>
                                        </p:tgtEl>
                                        <p:attrNameLst>
                                          <p:attrName>style.rotation</p:attrName>
                                        </p:attrNameLst>
                                      </p:cBhvr>
                                      <p:to>
                                        <p:strVal val="-45.0"/>
                                      </p:to>
                                    </p:set>
                                    <p:anim calcmode="lin" valueType="num">
                                      <p:cBhvr>
                                        <p:cTn id="66" dur="455" fill="hold">
                                          <p:stCondLst>
                                            <p:cond delay="455"/>
                                          </p:stCondLst>
                                        </p:cTn>
                                        <p:tgtEl>
                                          <p:spTgt spid="41999"/>
                                        </p:tgtEl>
                                        <p:attrNameLst>
                                          <p:attrName>style.rotation</p:attrName>
                                        </p:attrNameLst>
                                      </p:cBhvr>
                                      <p:tavLst>
                                        <p:tav tm="0">
                                          <p:val>
                                            <p:fltVal val="-45"/>
                                          </p:val>
                                        </p:tav>
                                        <p:tav tm="69900">
                                          <p:val>
                                            <p:fltVal val="45"/>
                                          </p:val>
                                        </p:tav>
                                        <p:tav tm="100000">
                                          <p:val>
                                            <p:fltVal val="0"/>
                                          </p:val>
                                        </p:tav>
                                      </p:tavLst>
                                    </p:anim>
                                    <p:anim calcmode="lin" valueType="num">
                                      <p:cBhvr>
                                        <p:cTn id="67" dur="455" fill="hold">
                                          <p:stCondLst>
                                            <p:cond delay="0"/>
                                          </p:stCondLst>
                                        </p:cTn>
                                        <p:tgtEl>
                                          <p:spTgt spid="41999"/>
                                        </p:tgtEl>
                                        <p:attrNameLst>
                                          <p:attrName>ppt_y</p:attrName>
                                        </p:attrNameLst>
                                      </p:cBhvr>
                                      <p:tavLst>
                                        <p:tav tm="0">
                                          <p:val>
                                            <p:strVal val="#ppt_y-1"/>
                                          </p:val>
                                        </p:tav>
                                        <p:tav tm="100000">
                                          <p:val>
                                            <p:strVal val="#ppt_y-(0.354*#ppt_w-0.172*#ppt_h)"/>
                                          </p:val>
                                        </p:tav>
                                      </p:tavLst>
                                    </p:anim>
                                    <p:anim calcmode="lin" valueType="num">
                                      <p:cBhvr>
                                        <p:cTn id="68" dur="156" decel="50000" autoRev="1" fill="hold">
                                          <p:stCondLst>
                                            <p:cond delay="455"/>
                                          </p:stCondLst>
                                        </p:cTn>
                                        <p:tgtEl>
                                          <p:spTgt spid="41999"/>
                                        </p:tgtEl>
                                        <p:attrNameLst>
                                          <p:attrName>ppt_y</p:attrName>
                                        </p:attrNameLst>
                                      </p:cBhvr>
                                      <p:tavLst>
                                        <p:tav tm="0">
                                          <p:val>
                                            <p:strVal val="#ppt_y-(0.354*#ppt_w-0.172*#ppt_h)"/>
                                          </p:val>
                                        </p:tav>
                                        <p:tav tm="100000">
                                          <p:val>
                                            <p:strVal val="#ppt_y-(0.354*#ppt_w-0.172*#ppt_h)-#ppt_h/2"/>
                                          </p:val>
                                        </p:tav>
                                      </p:tavLst>
                                    </p:anim>
                                    <p:anim calcmode="lin" valueType="num">
                                      <p:cBhvr>
                                        <p:cTn id="69" dur="136" fill="hold">
                                          <p:stCondLst>
                                            <p:cond delay="864"/>
                                          </p:stCondLst>
                                        </p:cTn>
                                        <p:tgtEl>
                                          <p:spTgt spid="41999"/>
                                        </p:tgtEl>
                                        <p:attrNameLst>
                                          <p:attrName>ppt_y</p:attrName>
                                        </p:attrNameLst>
                                      </p:cBhvr>
                                      <p:tavLst>
                                        <p:tav tm="0">
                                          <p:val>
                                            <p:strVal val="#ppt_y-(0.354*#ppt_w-0.172*#ppt_h)"/>
                                          </p:val>
                                        </p:tav>
                                        <p:tav tm="100000">
                                          <p:val>
                                            <p:strVal val="#ppt_y"/>
                                          </p:val>
                                        </p:tav>
                                      </p:tavLst>
                                    </p:anim>
                                  </p:childTnLst>
                                </p:cTn>
                              </p:par>
                            </p:childTnLst>
                          </p:cTn>
                        </p:par>
                        <p:par>
                          <p:cTn id="70" fill="hold" nodeType="afterGroup">
                            <p:stCondLst>
                              <p:cond delay="1015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41997"/>
                                        </p:tgtEl>
                                        <p:attrNameLst>
                                          <p:attrName>style.visibility</p:attrName>
                                        </p:attrNameLst>
                                      </p:cBhvr>
                                      <p:to>
                                        <p:strVal val="visible"/>
                                      </p:to>
                                    </p:set>
                                    <p:anim calcmode="lin" valueType="num">
                                      <p:cBhvr>
                                        <p:cTn id="73" dur="500" fill="hold"/>
                                        <p:tgtEl>
                                          <p:spTgt spid="41997"/>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41997"/>
                                        </p:tgtEl>
                                        <p:attrNameLst>
                                          <p:attrName>ppt_y</p:attrName>
                                        </p:attrNameLst>
                                      </p:cBhvr>
                                      <p:tavLst>
                                        <p:tav tm="0">
                                          <p:val>
                                            <p:strVal val="#ppt_y"/>
                                          </p:val>
                                        </p:tav>
                                        <p:tav tm="100000">
                                          <p:val>
                                            <p:strVal val="#ppt_y"/>
                                          </p:val>
                                        </p:tav>
                                      </p:tavLst>
                                    </p:anim>
                                    <p:anim calcmode="lin" valueType="num">
                                      <p:cBhvr>
                                        <p:cTn id="75" dur="500" fill="hold"/>
                                        <p:tgtEl>
                                          <p:spTgt spid="41997"/>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41997"/>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41997"/>
                                        </p:tgtEl>
                                      </p:cBhvr>
                                    </p:animEffect>
                                  </p:childTnLst>
                                </p:cTn>
                              </p:par>
                            </p:childTnLst>
                          </p:cTn>
                        </p:par>
                        <p:par>
                          <p:cTn id="78" fill="hold" nodeType="afterGroup">
                            <p:stCondLst>
                              <p:cond delay="13350"/>
                            </p:stCondLst>
                            <p:childTnLst>
                              <p:par>
                                <p:cTn id="79" presetID="22" presetClass="entr" presetSubtype="4" fill="hold" grpId="0" nodeType="afterEffect">
                                  <p:stCondLst>
                                    <p:cond delay="0"/>
                                  </p:stCondLst>
                                  <p:childTnLst>
                                    <p:set>
                                      <p:cBhvr>
                                        <p:cTn id="80" dur="1" fill="hold">
                                          <p:stCondLst>
                                            <p:cond delay="0"/>
                                          </p:stCondLst>
                                        </p:cTn>
                                        <p:tgtEl>
                                          <p:spTgt spid="41996"/>
                                        </p:tgtEl>
                                        <p:attrNameLst>
                                          <p:attrName>style.visibility</p:attrName>
                                        </p:attrNameLst>
                                      </p:cBhvr>
                                      <p:to>
                                        <p:strVal val="visible"/>
                                      </p:to>
                                    </p:set>
                                    <p:animEffect transition="in" filter="wipe(down)">
                                      <p:cBhvr>
                                        <p:cTn id="81" dur="500"/>
                                        <p:tgtEl>
                                          <p:spTgt spid="41996"/>
                                        </p:tgtEl>
                                      </p:cBhvr>
                                    </p:animEffect>
                                  </p:childTnLst>
                                </p:cTn>
                              </p:par>
                            </p:childTnLst>
                          </p:cTn>
                        </p:par>
                        <p:par>
                          <p:cTn id="82" fill="hold" nodeType="afterGroup">
                            <p:stCondLst>
                              <p:cond delay="13850"/>
                            </p:stCondLst>
                            <p:childTnLst>
                              <p:par>
                                <p:cTn id="83" presetID="22" presetClass="entr" presetSubtype="4" fill="hold" grpId="0" nodeType="afterEffect">
                                  <p:stCondLst>
                                    <p:cond delay="0"/>
                                  </p:stCondLst>
                                  <p:childTnLst>
                                    <p:set>
                                      <p:cBhvr>
                                        <p:cTn id="84" dur="1" fill="hold">
                                          <p:stCondLst>
                                            <p:cond delay="0"/>
                                          </p:stCondLst>
                                        </p:cTn>
                                        <p:tgtEl>
                                          <p:spTgt spid="41990"/>
                                        </p:tgtEl>
                                        <p:attrNameLst>
                                          <p:attrName>style.visibility</p:attrName>
                                        </p:attrNameLst>
                                      </p:cBhvr>
                                      <p:to>
                                        <p:strVal val="visible"/>
                                      </p:to>
                                    </p:set>
                                    <p:animEffect transition="in" filter="wipe(down)">
                                      <p:cBhvr>
                                        <p:cTn id="85" dur="500"/>
                                        <p:tgtEl>
                                          <p:spTgt spid="41990"/>
                                        </p:tgtEl>
                                      </p:cBhvr>
                                    </p:animEffect>
                                  </p:childTnLst>
                                </p:cTn>
                              </p:par>
                            </p:childTnLst>
                          </p:cTn>
                        </p:par>
                        <p:par>
                          <p:cTn id="86" fill="hold" nodeType="afterGroup">
                            <p:stCondLst>
                              <p:cond delay="14350"/>
                            </p:stCondLst>
                            <p:childTnLst>
                              <p:par>
                                <p:cTn id="87" presetID="49" presetClass="entr" presetSubtype="0" decel="100000" fill="hold" nodeType="afterEffect">
                                  <p:stCondLst>
                                    <p:cond delay="0"/>
                                  </p:stCondLst>
                                  <p:childTnLst>
                                    <p:set>
                                      <p:cBhvr>
                                        <p:cTn id="88" dur="1" fill="hold">
                                          <p:stCondLst>
                                            <p:cond delay="0"/>
                                          </p:stCondLst>
                                        </p:cTn>
                                        <p:tgtEl>
                                          <p:spTgt spid="42001"/>
                                        </p:tgtEl>
                                        <p:attrNameLst>
                                          <p:attrName>style.visibility</p:attrName>
                                        </p:attrNameLst>
                                      </p:cBhvr>
                                      <p:to>
                                        <p:strVal val="visible"/>
                                      </p:to>
                                    </p:set>
                                    <p:anim calcmode="lin" valueType="num">
                                      <p:cBhvr>
                                        <p:cTn id="89" dur="500" fill="hold"/>
                                        <p:tgtEl>
                                          <p:spTgt spid="42001"/>
                                        </p:tgtEl>
                                        <p:attrNameLst>
                                          <p:attrName>ppt_w</p:attrName>
                                        </p:attrNameLst>
                                      </p:cBhvr>
                                      <p:tavLst>
                                        <p:tav tm="0">
                                          <p:val>
                                            <p:fltVal val="0"/>
                                          </p:val>
                                        </p:tav>
                                        <p:tav tm="100000">
                                          <p:val>
                                            <p:strVal val="#ppt_w"/>
                                          </p:val>
                                        </p:tav>
                                      </p:tavLst>
                                    </p:anim>
                                    <p:anim calcmode="lin" valueType="num">
                                      <p:cBhvr>
                                        <p:cTn id="90" dur="500" fill="hold"/>
                                        <p:tgtEl>
                                          <p:spTgt spid="42001"/>
                                        </p:tgtEl>
                                        <p:attrNameLst>
                                          <p:attrName>ppt_h</p:attrName>
                                        </p:attrNameLst>
                                      </p:cBhvr>
                                      <p:tavLst>
                                        <p:tav tm="0">
                                          <p:val>
                                            <p:fltVal val="0"/>
                                          </p:val>
                                        </p:tav>
                                        <p:tav tm="100000">
                                          <p:val>
                                            <p:strVal val="#ppt_h"/>
                                          </p:val>
                                        </p:tav>
                                      </p:tavLst>
                                    </p:anim>
                                    <p:anim calcmode="lin" valueType="num">
                                      <p:cBhvr>
                                        <p:cTn id="91" dur="500" fill="hold"/>
                                        <p:tgtEl>
                                          <p:spTgt spid="42001"/>
                                        </p:tgtEl>
                                        <p:attrNameLst>
                                          <p:attrName>style.rotation</p:attrName>
                                        </p:attrNameLst>
                                      </p:cBhvr>
                                      <p:tavLst>
                                        <p:tav tm="0">
                                          <p:val>
                                            <p:fltVal val="360"/>
                                          </p:val>
                                        </p:tav>
                                        <p:tav tm="100000">
                                          <p:val>
                                            <p:fltVal val="0"/>
                                          </p:val>
                                        </p:tav>
                                      </p:tavLst>
                                    </p:anim>
                                    <p:animEffect transition="in" filter="fade">
                                      <p:cBhvr>
                                        <p:cTn id="92" dur="500"/>
                                        <p:tgtEl>
                                          <p:spTgt spid="42001"/>
                                        </p:tgtEl>
                                      </p:cBhvr>
                                    </p:animEffect>
                                  </p:childTnLst>
                                </p:cTn>
                              </p:par>
                            </p:childTnLst>
                          </p:cTn>
                        </p:par>
                        <p:par>
                          <p:cTn id="93" fill="hold" nodeType="afterGroup">
                            <p:stCondLst>
                              <p:cond delay="14850"/>
                            </p:stCondLst>
                            <p:childTnLst>
                              <p:par>
                                <p:cTn id="94" presetID="38" presetClass="entr" presetSubtype="0" accel="50000" fill="hold" grpId="0" nodeType="afterEffect">
                                  <p:stCondLst>
                                    <p:cond delay="0"/>
                                  </p:stCondLst>
                                  <p:iterate type="lt">
                                    <p:tmPct val="50000"/>
                                  </p:iterate>
                                  <p:childTnLst>
                                    <p:set>
                                      <p:cBhvr>
                                        <p:cTn id="95" dur="1" fill="hold">
                                          <p:stCondLst>
                                            <p:cond delay="0"/>
                                          </p:stCondLst>
                                        </p:cTn>
                                        <p:tgtEl>
                                          <p:spTgt spid="42002"/>
                                        </p:tgtEl>
                                        <p:attrNameLst>
                                          <p:attrName>style.visibility</p:attrName>
                                        </p:attrNameLst>
                                      </p:cBhvr>
                                      <p:to>
                                        <p:strVal val="visible"/>
                                      </p:to>
                                    </p:set>
                                    <p:set>
                                      <p:cBhvr>
                                        <p:cTn id="96" dur="455" fill="hold">
                                          <p:stCondLst>
                                            <p:cond delay="0"/>
                                          </p:stCondLst>
                                        </p:cTn>
                                        <p:tgtEl>
                                          <p:spTgt spid="42002"/>
                                        </p:tgtEl>
                                        <p:attrNameLst>
                                          <p:attrName>style.rotation</p:attrName>
                                        </p:attrNameLst>
                                      </p:cBhvr>
                                      <p:to>
                                        <p:strVal val="-45.0"/>
                                      </p:to>
                                    </p:set>
                                    <p:anim calcmode="lin" valueType="num">
                                      <p:cBhvr>
                                        <p:cTn id="97" dur="455" fill="hold">
                                          <p:stCondLst>
                                            <p:cond delay="455"/>
                                          </p:stCondLst>
                                        </p:cTn>
                                        <p:tgtEl>
                                          <p:spTgt spid="42002"/>
                                        </p:tgtEl>
                                        <p:attrNameLst>
                                          <p:attrName>style.rotation</p:attrName>
                                        </p:attrNameLst>
                                      </p:cBhvr>
                                      <p:tavLst>
                                        <p:tav tm="0">
                                          <p:val>
                                            <p:fltVal val="-45"/>
                                          </p:val>
                                        </p:tav>
                                        <p:tav tm="69900">
                                          <p:val>
                                            <p:fltVal val="45"/>
                                          </p:val>
                                        </p:tav>
                                        <p:tav tm="100000">
                                          <p:val>
                                            <p:fltVal val="0"/>
                                          </p:val>
                                        </p:tav>
                                      </p:tavLst>
                                    </p:anim>
                                    <p:anim calcmode="lin" valueType="num">
                                      <p:cBhvr>
                                        <p:cTn id="98" dur="455" fill="hold">
                                          <p:stCondLst>
                                            <p:cond delay="0"/>
                                          </p:stCondLst>
                                        </p:cTn>
                                        <p:tgtEl>
                                          <p:spTgt spid="42002"/>
                                        </p:tgtEl>
                                        <p:attrNameLst>
                                          <p:attrName>ppt_y</p:attrName>
                                        </p:attrNameLst>
                                      </p:cBhvr>
                                      <p:tavLst>
                                        <p:tav tm="0">
                                          <p:val>
                                            <p:strVal val="#ppt_y-1"/>
                                          </p:val>
                                        </p:tav>
                                        <p:tav tm="100000">
                                          <p:val>
                                            <p:strVal val="#ppt_y-(0.354*#ppt_w-0.172*#ppt_h)"/>
                                          </p:val>
                                        </p:tav>
                                      </p:tavLst>
                                    </p:anim>
                                    <p:anim calcmode="lin" valueType="num">
                                      <p:cBhvr>
                                        <p:cTn id="99" dur="156" decel="50000" autoRev="1" fill="hold">
                                          <p:stCondLst>
                                            <p:cond delay="455"/>
                                          </p:stCondLst>
                                        </p:cTn>
                                        <p:tgtEl>
                                          <p:spTgt spid="42002"/>
                                        </p:tgtEl>
                                        <p:attrNameLst>
                                          <p:attrName>ppt_y</p:attrName>
                                        </p:attrNameLst>
                                      </p:cBhvr>
                                      <p:tavLst>
                                        <p:tav tm="0">
                                          <p:val>
                                            <p:strVal val="#ppt_y-(0.354*#ppt_w-0.172*#ppt_h)"/>
                                          </p:val>
                                        </p:tav>
                                        <p:tav tm="100000">
                                          <p:val>
                                            <p:strVal val="#ppt_y-(0.354*#ppt_w-0.172*#ppt_h)-#ppt_h/2"/>
                                          </p:val>
                                        </p:tav>
                                      </p:tavLst>
                                    </p:anim>
                                    <p:anim calcmode="lin" valueType="num">
                                      <p:cBhvr>
                                        <p:cTn id="100" dur="136" fill="hold">
                                          <p:stCondLst>
                                            <p:cond delay="864"/>
                                          </p:stCondLst>
                                        </p:cTn>
                                        <p:tgtEl>
                                          <p:spTgt spid="42002"/>
                                        </p:tgtEl>
                                        <p:attrNameLst>
                                          <p:attrName>ppt_y</p:attrName>
                                        </p:attrNameLst>
                                      </p:cBhvr>
                                      <p:tavLst>
                                        <p:tav tm="0">
                                          <p:val>
                                            <p:strVal val="#ppt_y-(0.354*#ppt_w-0.172*#ppt_h)"/>
                                          </p:val>
                                        </p:tav>
                                        <p:tav tm="100000">
                                          <p:val>
                                            <p:strVal val="#ppt_y"/>
                                          </p:val>
                                        </p:tav>
                                      </p:tavLst>
                                    </p:anim>
                                  </p:childTnLst>
                                </p:cTn>
                              </p:par>
                            </p:childTnLst>
                          </p:cTn>
                        </p:par>
                        <p:par>
                          <p:cTn id="101" fill="hold" nodeType="afterGroup">
                            <p:stCondLst>
                              <p:cond delay="15850"/>
                            </p:stCondLst>
                            <p:childTnLst>
                              <p:par>
                                <p:cTn id="102" presetID="41" presetClass="entr" presetSubtype="0" fill="hold" grpId="0" nodeType="afterEffect">
                                  <p:stCondLst>
                                    <p:cond delay="0"/>
                                  </p:stCondLst>
                                  <p:iterate type="lt">
                                    <p:tmPct val="10000"/>
                                  </p:iterate>
                                  <p:childTnLst>
                                    <p:set>
                                      <p:cBhvr>
                                        <p:cTn id="103" dur="1" fill="hold">
                                          <p:stCondLst>
                                            <p:cond delay="0"/>
                                          </p:stCondLst>
                                        </p:cTn>
                                        <p:tgtEl>
                                          <p:spTgt spid="41986"/>
                                        </p:tgtEl>
                                        <p:attrNameLst>
                                          <p:attrName>style.visibility</p:attrName>
                                        </p:attrNameLst>
                                      </p:cBhvr>
                                      <p:to>
                                        <p:strVal val="visible"/>
                                      </p:to>
                                    </p:set>
                                    <p:anim calcmode="lin" valueType="num">
                                      <p:cBhvr>
                                        <p:cTn id="104" dur="500" fill="hold"/>
                                        <p:tgtEl>
                                          <p:spTgt spid="41986"/>
                                        </p:tgtEl>
                                        <p:attrNameLst>
                                          <p:attrName>ppt_x</p:attrName>
                                        </p:attrNameLst>
                                      </p:cBhvr>
                                      <p:tavLst>
                                        <p:tav tm="0">
                                          <p:val>
                                            <p:strVal val="#ppt_x"/>
                                          </p:val>
                                        </p:tav>
                                        <p:tav tm="50000">
                                          <p:val>
                                            <p:strVal val="#ppt_x+.1"/>
                                          </p:val>
                                        </p:tav>
                                        <p:tav tm="100000">
                                          <p:val>
                                            <p:strVal val="#ppt_x"/>
                                          </p:val>
                                        </p:tav>
                                      </p:tavLst>
                                    </p:anim>
                                    <p:anim calcmode="lin" valueType="num">
                                      <p:cBhvr>
                                        <p:cTn id="105" dur="500" fill="hold"/>
                                        <p:tgtEl>
                                          <p:spTgt spid="41986"/>
                                        </p:tgtEl>
                                        <p:attrNameLst>
                                          <p:attrName>ppt_y</p:attrName>
                                        </p:attrNameLst>
                                      </p:cBhvr>
                                      <p:tavLst>
                                        <p:tav tm="0">
                                          <p:val>
                                            <p:strVal val="#ppt_y"/>
                                          </p:val>
                                        </p:tav>
                                        <p:tav tm="100000">
                                          <p:val>
                                            <p:strVal val="#ppt_y"/>
                                          </p:val>
                                        </p:tav>
                                      </p:tavLst>
                                    </p:anim>
                                    <p:anim calcmode="lin" valueType="num">
                                      <p:cBhvr>
                                        <p:cTn id="106" dur="500" fill="hold"/>
                                        <p:tgtEl>
                                          <p:spTgt spid="41986"/>
                                        </p:tgtEl>
                                        <p:attrNameLst>
                                          <p:attrName>ppt_h</p:attrName>
                                        </p:attrNameLst>
                                      </p:cBhvr>
                                      <p:tavLst>
                                        <p:tav tm="0">
                                          <p:val>
                                            <p:strVal val="#ppt_h/10"/>
                                          </p:val>
                                        </p:tav>
                                        <p:tav tm="50000">
                                          <p:val>
                                            <p:strVal val="#ppt_h+.01"/>
                                          </p:val>
                                        </p:tav>
                                        <p:tav tm="100000">
                                          <p:val>
                                            <p:strVal val="#ppt_h"/>
                                          </p:val>
                                        </p:tav>
                                      </p:tavLst>
                                    </p:anim>
                                    <p:anim calcmode="lin" valueType="num">
                                      <p:cBhvr>
                                        <p:cTn id="107" dur="500" fill="hold"/>
                                        <p:tgtEl>
                                          <p:spTgt spid="41986"/>
                                        </p:tgtEl>
                                        <p:attrNameLst>
                                          <p:attrName>ppt_w</p:attrName>
                                        </p:attrNameLst>
                                      </p:cBhvr>
                                      <p:tavLst>
                                        <p:tav tm="0">
                                          <p:val>
                                            <p:strVal val="#ppt_w/10"/>
                                          </p:val>
                                        </p:tav>
                                        <p:tav tm="50000">
                                          <p:val>
                                            <p:strVal val="#ppt_w+.01"/>
                                          </p:val>
                                        </p:tav>
                                        <p:tav tm="100000">
                                          <p:val>
                                            <p:strVal val="#ppt_w"/>
                                          </p:val>
                                        </p:tav>
                                      </p:tavLst>
                                    </p:anim>
                                    <p:animEffect transition="in" filter="fade">
                                      <p:cBhvr>
                                        <p:cTn id="108" dur="500" tmFilter="0,0; .5, 1; 1, 1"/>
                                        <p:tgtEl>
                                          <p:spTgt spid="41986"/>
                                        </p:tgtEl>
                                      </p:cBhvr>
                                    </p:animEffect>
                                  </p:childTnLst>
                                </p:cTn>
                              </p:par>
                            </p:childTnLst>
                          </p:cTn>
                        </p:par>
                        <p:par>
                          <p:cTn id="109" fill="hold" nodeType="afterGroup">
                            <p:stCondLst>
                              <p:cond delay="19900"/>
                            </p:stCondLst>
                            <p:childTnLst>
                              <p:par>
                                <p:cTn id="110" presetID="22" presetClass="entr" presetSubtype="4" fill="hold" grpId="0" nodeType="afterEffect">
                                  <p:stCondLst>
                                    <p:cond delay="0"/>
                                  </p:stCondLst>
                                  <p:childTnLst>
                                    <p:set>
                                      <p:cBhvr>
                                        <p:cTn id="111" dur="1" fill="hold">
                                          <p:stCondLst>
                                            <p:cond delay="0"/>
                                          </p:stCondLst>
                                        </p:cTn>
                                        <p:tgtEl>
                                          <p:spTgt spid="42000"/>
                                        </p:tgtEl>
                                        <p:attrNameLst>
                                          <p:attrName>style.visibility</p:attrName>
                                        </p:attrNameLst>
                                      </p:cBhvr>
                                      <p:to>
                                        <p:strVal val="visible"/>
                                      </p:to>
                                    </p:set>
                                    <p:animEffect transition="in" filter="wipe(down)">
                                      <p:cBhvr>
                                        <p:cTn id="112" dur="500"/>
                                        <p:tgtEl>
                                          <p:spTgt spid="42000"/>
                                        </p:tgtEl>
                                      </p:cBhvr>
                                    </p:animEffect>
                                  </p:childTnLst>
                                </p:cTn>
                              </p:par>
                            </p:childTnLst>
                          </p:cTn>
                        </p:par>
                        <p:par>
                          <p:cTn id="113" fill="hold" nodeType="afterGroup">
                            <p:stCondLst>
                              <p:cond delay="20400"/>
                            </p:stCondLst>
                            <p:childTnLst>
                              <p:par>
                                <p:cTn id="114" presetID="22" presetClass="entr" presetSubtype="4" fill="hold" grpId="0" nodeType="afterEffect">
                                  <p:stCondLst>
                                    <p:cond delay="0"/>
                                  </p:stCondLst>
                                  <p:childTnLst>
                                    <p:set>
                                      <p:cBhvr>
                                        <p:cTn id="115" dur="1" fill="hold">
                                          <p:stCondLst>
                                            <p:cond delay="0"/>
                                          </p:stCondLst>
                                        </p:cTn>
                                        <p:tgtEl>
                                          <p:spTgt spid="41989"/>
                                        </p:tgtEl>
                                        <p:attrNameLst>
                                          <p:attrName>style.visibility</p:attrName>
                                        </p:attrNameLst>
                                      </p:cBhvr>
                                      <p:to>
                                        <p:strVal val="visible"/>
                                      </p:to>
                                    </p:set>
                                    <p:animEffect transition="in" filter="wipe(down)">
                                      <p:cBhvr>
                                        <p:cTn id="116"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P spid="41988" grpId="0" autoUpdateAnimBg="0"/>
      <p:bldP spid="41989" grpId="0" animBg="1"/>
      <p:bldP spid="41990" grpId="0" animBg="1"/>
      <p:bldP spid="41991" grpId="0" animBg="1"/>
      <p:bldP spid="41992" grpId="0" autoUpdateAnimBg="0"/>
      <p:bldP spid="41993" grpId="0" animBg="1" autoUpdateAnimBg="0"/>
      <p:bldP spid="41995" grpId="0" autoUpdateAnimBg="0"/>
      <p:bldP spid="41996" grpId="0" animBg="1" autoUpdateAnimBg="0"/>
      <p:bldP spid="41997" grpId="0" autoUpdateAnimBg="0"/>
      <p:bldP spid="41999" grpId="0" autoUpdateAnimBg="0"/>
      <p:bldP spid="42000" grpId="0" animBg="1" autoUpdateAnimBg="0"/>
      <p:bldP spid="42002" grpId="0" autoUpdateAnimBg="0"/>
      <p:bldP spid="4200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3D小人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973138"/>
            <a:ext cx="19240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13" y="1130300"/>
            <a:ext cx="2314575"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1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 y="2263775"/>
            <a:ext cx="227806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1354138"/>
            <a:ext cx="23590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40"/>
          <p:cNvSpPr>
            <a:spLocks noChangeArrowheads="1"/>
          </p:cNvSpPr>
          <p:nvPr/>
        </p:nvSpPr>
        <p:spPr bwMode="auto">
          <a:xfrm>
            <a:off x="1323975" y="2900363"/>
            <a:ext cx="14208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zh-CN" altLang="en-US" sz="1600">
                <a:solidFill>
                  <a:srgbClr val="000000"/>
                </a:solidFill>
                <a:latin typeface="Arial" pitchFamily="34" charset="0"/>
                <a:ea typeface="宋体" pitchFamily="2" charset="-122"/>
              </a:rPr>
              <a:t>点击添加文字内容点击添加文字内容</a:t>
            </a:r>
          </a:p>
        </p:txBody>
      </p:sp>
      <p:sp>
        <p:nvSpPr>
          <p:cNvPr id="43015" name="Rectangle 40"/>
          <p:cNvSpPr>
            <a:spLocks noChangeArrowheads="1"/>
          </p:cNvSpPr>
          <p:nvPr/>
        </p:nvSpPr>
        <p:spPr bwMode="auto">
          <a:xfrm>
            <a:off x="3811588" y="2214563"/>
            <a:ext cx="1600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zh-CN" altLang="en-US" sz="1600">
                <a:solidFill>
                  <a:srgbClr val="000000"/>
                </a:solidFill>
                <a:latin typeface="Arial" pitchFamily="34" charset="0"/>
                <a:ea typeface="宋体" pitchFamily="2" charset="-122"/>
              </a:rPr>
              <a:t>点击添加文字内容点击添加文字内容</a:t>
            </a:r>
          </a:p>
        </p:txBody>
      </p:sp>
      <p:sp>
        <p:nvSpPr>
          <p:cNvPr id="43016" name="Rectangle 40"/>
          <p:cNvSpPr>
            <a:spLocks noChangeArrowheads="1"/>
          </p:cNvSpPr>
          <p:nvPr/>
        </p:nvSpPr>
        <p:spPr bwMode="auto">
          <a:xfrm>
            <a:off x="6249988" y="1811338"/>
            <a:ext cx="16764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defTabSz="831850" fontAlgn="base"/>
            <a:r>
              <a:rPr lang="zh-CN" altLang="en-US" sz="1600">
                <a:solidFill>
                  <a:srgbClr val="000000"/>
                </a:solidFill>
                <a:latin typeface="Arial" pitchFamily="34" charset="0"/>
                <a:ea typeface="宋体" pitchFamily="2" charset="-122"/>
              </a:rPr>
              <a:t>点击添加文字内容点击添加文字内容</a:t>
            </a:r>
          </a:p>
        </p:txBody>
      </p:sp>
      <p:sp>
        <p:nvSpPr>
          <p:cNvPr id="43017" name="Text Box 9"/>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907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3017"/>
                                        </p:tgtEl>
                                        <p:attrNameLst>
                                          <p:attrName>style.visibility</p:attrName>
                                        </p:attrNameLst>
                                      </p:cBhvr>
                                      <p:to>
                                        <p:strVal val="visible"/>
                                      </p:to>
                                    </p:set>
                                    <p:anim by="(-#ppt_w*2)" calcmode="lin" valueType="num">
                                      <p:cBhvr rctx="PPT">
                                        <p:cTn id="7" dur="250" autoRev="1" fill="hold">
                                          <p:stCondLst>
                                            <p:cond delay="0"/>
                                          </p:stCondLst>
                                        </p:cTn>
                                        <p:tgtEl>
                                          <p:spTgt spid="43017"/>
                                        </p:tgtEl>
                                        <p:attrNameLst>
                                          <p:attrName>ppt_w</p:attrName>
                                        </p:attrNameLst>
                                      </p:cBhvr>
                                    </p:anim>
                                    <p:anim by="(#ppt_w*0.50)" calcmode="lin" valueType="num">
                                      <p:cBhvr>
                                        <p:cTn id="8" dur="250" decel="50000" autoRev="1" fill="hold">
                                          <p:stCondLst>
                                            <p:cond delay="0"/>
                                          </p:stCondLst>
                                        </p:cTn>
                                        <p:tgtEl>
                                          <p:spTgt spid="43017"/>
                                        </p:tgtEl>
                                        <p:attrNameLst>
                                          <p:attrName>ppt_x</p:attrName>
                                        </p:attrNameLst>
                                      </p:cBhvr>
                                    </p:anim>
                                    <p:anim from="(-#ppt_h/2)" to="(#ppt_y)" calcmode="lin" valueType="num">
                                      <p:cBhvr>
                                        <p:cTn id="9" dur="500" fill="hold">
                                          <p:stCondLst>
                                            <p:cond delay="0"/>
                                          </p:stCondLst>
                                        </p:cTn>
                                        <p:tgtEl>
                                          <p:spTgt spid="43017"/>
                                        </p:tgtEl>
                                        <p:attrNameLst>
                                          <p:attrName>ppt_y</p:attrName>
                                        </p:attrNameLst>
                                      </p:cBhvr>
                                    </p:anim>
                                    <p:animRot by="21600000">
                                      <p:cBhvr>
                                        <p:cTn id="10" dur="500" fill="hold">
                                          <p:stCondLst>
                                            <p:cond delay="0"/>
                                          </p:stCondLst>
                                        </p:cTn>
                                        <p:tgtEl>
                                          <p:spTgt spid="43017"/>
                                        </p:tgtEl>
                                        <p:attrNameLst>
                                          <p:attrName>r</p:attrName>
                                        </p:attrNameLst>
                                      </p:cBhvr>
                                    </p:animRot>
                                  </p:childTnLst>
                                </p:cTn>
                              </p:par>
                            </p:childTnLst>
                          </p:cTn>
                        </p:par>
                        <p:par>
                          <p:cTn id="11" fill="hold" nodeType="afterGroup">
                            <p:stCondLst>
                              <p:cond delay="900"/>
                            </p:stCondLst>
                            <p:childTnLst>
                              <p:par>
                                <p:cTn id="12" presetID="17" presetClass="entr" presetSubtype="10" fill="hold" nodeType="afterEffect">
                                  <p:stCondLst>
                                    <p:cond delay="0"/>
                                  </p:stCondLst>
                                  <p:childTnLst>
                                    <p:set>
                                      <p:cBhvr>
                                        <p:cTn id="13" dur="1" fill="hold">
                                          <p:stCondLst>
                                            <p:cond delay="0"/>
                                          </p:stCondLst>
                                        </p:cTn>
                                        <p:tgtEl>
                                          <p:spTgt spid="43010"/>
                                        </p:tgtEl>
                                        <p:attrNameLst>
                                          <p:attrName>style.visibility</p:attrName>
                                        </p:attrNameLst>
                                      </p:cBhvr>
                                      <p:to>
                                        <p:strVal val="visible"/>
                                      </p:to>
                                    </p:set>
                                    <p:anim calcmode="lin" valueType="num">
                                      <p:cBhvr>
                                        <p:cTn id="14" dur="500" fill="hold"/>
                                        <p:tgtEl>
                                          <p:spTgt spid="43010"/>
                                        </p:tgtEl>
                                        <p:attrNameLst>
                                          <p:attrName>ppt_w</p:attrName>
                                        </p:attrNameLst>
                                      </p:cBhvr>
                                      <p:tavLst>
                                        <p:tav tm="0">
                                          <p:val>
                                            <p:fltVal val="0"/>
                                          </p:val>
                                        </p:tav>
                                        <p:tav tm="100000">
                                          <p:val>
                                            <p:strVal val="#ppt_w"/>
                                          </p:val>
                                        </p:tav>
                                      </p:tavLst>
                                    </p:anim>
                                    <p:anim calcmode="lin" valueType="num">
                                      <p:cBhvr>
                                        <p:cTn id="15" dur="500" fill="hold"/>
                                        <p:tgtEl>
                                          <p:spTgt spid="4301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400"/>
                            </p:stCondLst>
                            <p:childTnLst>
                              <p:par>
                                <p:cTn id="17" presetID="34" presetClass="entr" presetSubtype="0" fill="hold" nodeType="afterEffect">
                                  <p:stCondLst>
                                    <p:cond delay="0"/>
                                  </p:stCondLst>
                                  <p:childTnLst>
                                    <p:set>
                                      <p:cBhvr>
                                        <p:cTn id="18" dur="1" fill="hold">
                                          <p:stCondLst>
                                            <p:cond delay="0"/>
                                          </p:stCondLst>
                                        </p:cTn>
                                        <p:tgtEl>
                                          <p:spTgt spid="43012"/>
                                        </p:tgtEl>
                                        <p:attrNameLst>
                                          <p:attrName>style.visibility</p:attrName>
                                        </p:attrNameLst>
                                      </p:cBhvr>
                                      <p:to>
                                        <p:strVal val="visible"/>
                                      </p:to>
                                    </p:set>
                                    <p:anim from="(-#ppt_w/2)" to="(#ppt_x)" calcmode="lin" valueType="num">
                                      <p:cBhvr>
                                        <p:cTn id="19" dur="600" fill="hold">
                                          <p:stCondLst>
                                            <p:cond delay="0"/>
                                          </p:stCondLst>
                                        </p:cTn>
                                        <p:tgtEl>
                                          <p:spTgt spid="43012"/>
                                        </p:tgtEl>
                                        <p:attrNameLst>
                                          <p:attrName>ppt_x</p:attrName>
                                        </p:attrNameLst>
                                      </p:cBhvr>
                                    </p:anim>
                                    <p:anim from="0" to="-1.0" calcmode="lin" valueType="num">
                                      <p:cBhvr>
                                        <p:cTn id="20" dur="200" decel="50000" autoRev="1" fill="hold">
                                          <p:stCondLst>
                                            <p:cond delay="600"/>
                                          </p:stCondLst>
                                        </p:cTn>
                                        <p:tgtEl>
                                          <p:spTgt spid="43012"/>
                                        </p:tgtEl>
                                        <p:attrNameLst>
                                          <p:attrName>xshear</p:attrName>
                                        </p:attrNameLst>
                                      </p:cBhvr>
                                    </p:anim>
                                    <p:animScale>
                                      <p:cBhvr>
                                        <p:cTn id="21" dur="200" decel="100000" autoRev="1" fill="hold">
                                          <p:stCondLst>
                                            <p:cond delay="600"/>
                                          </p:stCondLst>
                                        </p:cTn>
                                        <p:tgtEl>
                                          <p:spTgt spid="43012"/>
                                        </p:tgtEl>
                                      </p:cBhvr>
                                      <p:from x="100000" y="100000"/>
                                      <p:to x="80000" y="100000"/>
                                    </p:animScale>
                                    <p:anim by="(#ppt_h/3+#ppt_w*0.1)" calcmode="lin" valueType="num">
                                      <p:cBhvr additive="sum">
                                        <p:cTn id="22" dur="200" decel="100000" autoRev="1" fill="hold">
                                          <p:stCondLst>
                                            <p:cond delay="600"/>
                                          </p:stCondLst>
                                        </p:cTn>
                                        <p:tgtEl>
                                          <p:spTgt spid="43012"/>
                                        </p:tgtEl>
                                        <p:attrNameLst>
                                          <p:attrName>ppt_x</p:attrName>
                                        </p:attrNameLst>
                                      </p:cBhvr>
                                    </p:anim>
                                  </p:childTnLst>
                                </p:cTn>
                              </p:par>
                            </p:childTnLst>
                          </p:cTn>
                        </p:par>
                        <p:par>
                          <p:cTn id="23" fill="hold" nodeType="afterGroup">
                            <p:stCondLst>
                              <p:cond delay="24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3014"/>
                                        </p:tgtEl>
                                        <p:attrNameLst>
                                          <p:attrName>style.visibility</p:attrName>
                                        </p:attrNameLst>
                                      </p:cBhvr>
                                      <p:to>
                                        <p:strVal val="visible"/>
                                      </p:to>
                                    </p:set>
                                    <p:anim calcmode="lin" valueType="num">
                                      <p:cBhvr>
                                        <p:cTn id="26" dur="500" fill="hold"/>
                                        <p:tgtEl>
                                          <p:spTgt spid="4301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3014"/>
                                        </p:tgtEl>
                                        <p:attrNameLst>
                                          <p:attrName>ppt_y</p:attrName>
                                        </p:attrNameLst>
                                      </p:cBhvr>
                                      <p:tavLst>
                                        <p:tav tm="0">
                                          <p:val>
                                            <p:strVal val="#ppt_y"/>
                                          </p:val>
                                        </p:tav>
                                        <p:tav tm="100000">
                                          <p:val>
                                            <p:strVal val="#ppt_y"/>
                                          </p:val>
                                        </p:tav>
                                      </p:tavLst>
                                    </p:anim>
                                    <p:anim calcmode="lin" valueType="num">
                                      <p:cBhvr>
                                        <p:cTn id="28" dur="500" fill="hold"/>
                                        <p:tgtEl>
                                          <p:spTgt spid="4301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301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3014"/>
                                        </p:tgtEl>
                                      </p:cBhvr>
                                    </p:animEffect>
                                  </p:childTnLst>
                                </p:cTn>
                              </p:par>
                            </p:childTnLst>
                          </p:cTn>
                        </p:par>
                        <p:par>
                          <p:cTn id="31" fill="hold" nodeType="afterGroup">
                            <p:stCondLst>
                              <p:cond delay="3650"/>
                            </p:stCondLst>
                            <p:childTnLst>
                              <p:par>
                                <p:cTn id="32" presetID="34" presetClass="entr" presetSubtype="0" fill="hold" nodeType="afterEffect">
                                  <p:stCondLst>
                                    <p:cond delay="0"/>
                                  </p:stCondLst>
                                  <p:childTnLst>
                                    <p:set>
                                      <p:cBhvr>
                                        <p:cTn id="33" dur="1" fill="hold">
                                          <p:stCondLst>
                                            <p:cond delay="0"/>
                                          </p:stCondLst>
                                        </p:cTn>
                                        <p:tgtEl>
                                          <p:spTgt spid="43013"/>
                                        </p:tgtEl>
                                        <p:attrNameLst>
                                          <p:attrName>style.visibility</p:attrName>
                                        </p:attrNameLst>
                                      </p:cBhvr>
                                      <p:to>
                                        <p:strVal val="visible"/>
                                      </p:to>
                                    </p:set>
                                    <p:anim from="(-#ppt_w/2)" to="(#ppt_x)" calcmode="lin" valueType="num">
                                      <p:cBhvr>
                                        <p:cTn id="34" dur="600" fill="hold">
                                          <p:stCondLst>
                                            <p:cond delay="0"/>
                                          </p:stCondLst>
                                        </p:cTn>
                                        <p:tgtEl>
                                          <p:spTgt spid="43013"/>
                                        </p:tgtEl>
                                        <p:attrNameLst>
                                          <p:attrName>ppt_x</p:attrName>
                                        </p:attrNameLst>
                                      </p:cBhvr>
                                    </p:anim>
                                    <p:anim from="0" to="-1.0" calcmode="lin" valueType="num">
                                      <p:cBhvr>
                                        <p:cTn id="35" dur="200" decel="50000" autoRev="1" fill="hold">
                                          <p:stCondLst>
                                            <p:cond delay="600"/>
                                          </p:stCondLst>
                                        </p:cTn>
                                        <p:tgtEl>
                                          <p:spTgt spid="43013"/>
                                        </p:tgtEl>
                                        <p:attrNameLst>
                                          <p:attrName>xshear</p:attrName>
                                        </p:attrNameLst>
                                      </p:cBhvr>
                                    </p:anim>
                                    <p:animScale>
                                      <p:cBhvr>
                                        <p:cTn id="36" dur="200" decel="100000" autoRev="1" fill="hold">
                                          <p:stCondLst>
                                            <p:cond delay="600"/>
                                          </p:stCondLst>
                                        </p:cTn>
                                        <p:tgtEl>
                                          <p:spTgt spid="43013"/>
                                        </p:tgtEl>
                                      </p:cBhvr>
                                      <p:from x="100000" y="100000"/>
                                      <p:to x="80000" y="100000"/>
                                    </p:animScale>
                                    <p:anim by="(#ppt_h/3+#ppt_w*0.1)" calcmode="lin" valueType="num">
                                      <p:cBhvr additive="sum">
                                        <p:cTn id="37" dur="200" decel="100000" autoRev="1" fill="hold">
                                          <p:stCondLst>
                                            <p:cond delay="600"/>
                                          </p:stCondLst>
                                        </p:cTn>
                                        <p:tgtEl>
                                          <p:spTgt spid="43013"/>
                                        </p:tgtEl>
                                        <p:attrNameLst>
                                          <p:attrName>ppt_x</p:attrName>
                                        </p:attrNameLst>
                                      </p:cBhvr>
                                    </p:anim>
                                  </p:childTnLst>
                                </p:cTn>
                              </p:par>
                            </p:childTnLst>
                          </p:cTn>
                        </p:par>
                        <p:par>
                          <p:cTn id="38" fill="hold" nodeType="afterGroup">
                            <p:stCondLst>
                              <p:cond delay="46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3015"/>
                                        </p:tgtEl>
                                        <p:attrNameLst>
                                          <p:attrName>style.visibility</p:attrName>
                                        </p:attrNameLst>
                                      </p:cBhvr>
                                      <p:to>
                                        <p:strVal val="visible"/>
                                      </p:to>
                                    </p:set>
                                    <p:anim calcmode="lin" valueType="num">
                                      <p:cBhvr>
                                        <p:cTn id="41" dur="500" fill="hold"/>
                                        <p:tgtEl>
                                          <p:spTgt spid="43015"/>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43015"/>
                                        </p:tgtEl>
                                        <p:attrNameLst>
                                          <p:attrName>ppt_y</p:attrName>
                                        </p:attrNameLst>
                                      </p:cBhvr>
                                      <p:tavLst>
                                        <p:tav tm="0">
                                          <p:val>
                                            <p:strVal val="#ppt_y"/>
                                          </p:val>
                                        </p:tav>
                                        <p:tav tm="100000">
                                          <p:val>
                                            <p:strVal val="#ppt_y"/>
                                          </p:val>
                                        </p:tav>
                                      </p:tavLst>
                                    </p:anim>
                                    <p:anim calcmode="lin" valueType="num">
                                      <p:cBhvr>
                                        <p:cTn id="43" dur="500" fill="hold"/>
                                        <p:tgtEl>
                                          <p:spTgt spid="43015"/>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43015"/>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43015"/>
                                        </p:tgtEl>
                                      </p:cBhvr>
                                    </p:animEffect>
                                  </p:childTnLst>
                                </p:cTn>
                              </p:par>
                            </p:childTnLst>
                          </p:cTn>
                        </p:par>
                        <p:par>
                          <p:cTn id="46" fill="hold" nodeType="afterGroup">
                            <p:stCondLst>
                              <p:cond delay="5900"/>
                            </p:stCondLst>
                            <p:childTnLst>
                              <p:par>
                                <p:cTn id="47" presetID="34" presetClass="entr" presetSubtype="0" fill="hold" nodeType="afterEffect">
                                  <p:stCondLst>
                                    <p:cond delay="0"/>
                                  </p:stCondLst>
                                  <p:childTnLst>
                                    <p:set>
                                      <p:cBhvr>
                                        <p:cTn id="48" dur="1" fill="hold">
                                          <p:stCondLst>
                                            <p:cond delay="0"/>
                                          </p:stCondLst>
                                        </p:cTn>
                                        <p:tgtEl>
                                          <p:spTgt spid="43011"/>
                                        </p:tgtEl>
                                        <p:attrNameLst>
                                          <p:attrName>style.visibility</p:attrName>
                                        </p:attrNameLst>
                                      </p:cBhvr>
                                      <p:to>
                                        <p:strVal val="visible"/>
                                      </p:to>
                                    </p:set>
                                    <p:anim from="(-#ppt_w/2)" to="(#ppt_x)" calcmode="lin" valueType="num">
                                      <p:cBhvr>
                                        <p:cTn id="49" dur="600" fill="hold">
                                          <p:stCondLst>
                                            <p:cond delay="0"/>
                                          </p:stCondLst>
                                        </p:cTn>
                                        <p:tgtEl>
                                          <p:spTgt spid="43011"/>
                                        </p:tgtEl>
                                        <p:attrNameLst>
                                          <p:attrName>ppt_x</p:attrName>
                                        </p:attrNameLst>
                                      </p:cBhvr>
                                    </p:anim>
                                    <p:anim from="0" to="-1.0" calcmode="lin" valueType="num">
                                      <p:cBhvr>
                                        <p:cTn id="50" dur="200" decel="50000" autoRev="1" fill="hold">
                                          <p:stCondLst>
                                            <p:cond delay="600"/>
                                          </p:stCondLst>
                                        </p:cTn>
                                        <p:tgtEl>
                                          <p:spTgt spid="43011"/>
                                        </p:tgtEl>
                                        <p:attrNameLst>
                                          <p:attrName>xshear</p:attrName>
                                        </p:attrNameLst>
                                      </p:cBhvr>
                                    </p:anim>
                                    <p:animScale>
                                      <p:cBhvr>
                                        <p:cTn id="51" dur="200" decel="100000" autoRev="1" fill="hold">
                                          <p:stCondLst>
                                            <p:cond delay="600"/>
                                          </p:stCondLst>
                                        </p:cTn>
                                        <p:tgtEl>
                                          <p:spTgt spid="43011"/>
                                        </p:tgtEl>
                                      </p:cBhvr>
                                      <p:from x="100000" y="100000"/>
                                      <p:to x="80000" y="100000"/>
                                    </p:animScale>
                                    <p:anim by="(#ppt_h/3+#ppt_w*0.1)" calcmode="lin" valueType="num">
                                      <p:cBhvr additive="sum">
                                        <p:cTn id="52" dur="200" decel="100000" autoRev="1" fill="hold">
                                          <p:stCondLst>
                                            <p:cond delay="600"/>
                                          </p:stCondLst>
                                        </p:cTn>
                                        <p:tgtEl>
                                          <p:spTgt spid="43011"/>
                                        </p:tgtEl>
                                        <p:attrNameLst>
                                          <p:attrName>ppt_x</p:attrName>
                                        </p:attrNameLst>
                                      </p:cBhvr>
                                    </p:anim>
                                  </p:childTnLst>
                                </p:cTn>
                              </p:par>
                            </p:childTnLst>
                          </p:cTn>
                        </p:par>
                        <p:par>
                          <p:cTn id="53" fill="hold" nodeType="afterGroup">
                            <p:stCondLst>
                              <p:cond delay="690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43016"/>
                                        </p:tgtEl>
                                        <p:attrNameLst>
                                          <p:attrName>style.visibility</p:attrName>
                                        </p:attrNameLst>
                                      </p:cBhvr>
                                      <p:to>
                                        <p:strVal val="visible"/>
                                      </p:to>
                                    </p:set>
                                    <p:anim calcmode="lin" valueType="num">
                                      <p:cBhvr>
                                        <p:cTn id="56" dur="500" fill="hold"/>
                                        <p:tgtEl>
                                          <p:spTgt spid="43016"/>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43016"/>
                                        </p:tgtEl>
                                        <p:attrNameLst>
                                          <p:attrName>ppt_y</p:attrName>
                                        </p:attrNameLst>
                                      </p:cBhvr>
                                      <p:tavLst>
                                        <p:tav tm="0">
                                          <p:val>
                                            <p:strVal val="#ppt_y"/>
                                          </p:val>
                                        </p:tav>
                                        <p:tav tm="100000">
                                          <p:val>
                                            <p:strVal val="#ppt_y"/>
                                          </p:val>
                                        </p:tav>
                                      </p:tavLst>
                                    </p:anim>
                                    <p:anim calcmode="lin" valueType="num">
                                      <p:cBhvr>
                                        <p:cTn id="58" dur="500" fill="hold"/>
                                        <p:tgtEl>
                                          <p:spTgt spid="43016"/>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43016"/>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utoUpdateAnimBg="0"/>
      <p:bldP spid="43015" grpId="0" autoUpdateAnimBg="0"/>
      <p:bldP spid="43016" grpId="0" autoUpdateAnimBg="0"/>
      <p:bldP spid="4301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52400" y="1614488"/>
            <a:ext cx="2428875" cy="3062287"/>
            <a:chOff x="0" y="0"/>
            <a:chExt cx="1530" cy="2571"/>
          </a:xfrm>
        </p:grpSpPr>
        <p:sp>
          <p:nvSpPr>
            <p:cNvPr id="6172" name="타원 37"/>
            <p:cNvSpPr>
              <a:spLocks noChangeArrowheads="1"/>
            </p:cNvSpPr>
            <p:nvPr/>
          </p:nvSpPr>
          <p:spPr bwMode="auto">
            <a:xfrm>
              <a:off x="0" y="2256"/>
              <a:ext cx="1530" cy="315"/>
            </a:xfrm>
            <a:prstGeom prst="ellipse">
              <a:avLst/>
            </a:prstGeom>
            <a:gradFill rotWithShape="1">
              <a:gsLst>
                <a:gs pos="0">
                  <a:srgbClr val="595959"/>
                </a:gs>
                <a:gs pos="100000">
                  <a:srgbClr val="9ABEC1">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eaLnBrk="1" fontAlgn="base" hangingPunct="1"/>
              <a:endParaRPr lang="ko-KR" altLang="en-US" sz="1800">
                <a:solidFill>
                  <a:srgbClr val="FFFFFF"/>
                </a:solidFill>
                <a:latin typeface="Gulim" pitchFamily="34" charset="-127"/>
                <a:ea typeface="Gulim" pitchFamily="34" charset="-127"/>
              </a:endParaRPr>
            </a:p>
          </p:txBody>
        </p:sp>
        <p:grpSp>
          <p:nvGrpSpPr>
            <p:cNvPr id="6173" name="그룹 46"/>
            <p:cNvGrpSpPr>
              <a:grpSpLocks/>
            </p:cNvGrpSpPr>
            <p:nvPr/>
          </p:nvGrpSpPr>
          <p:grpSpPr bwMode="auto">
            <a:xfrm>
              <a:off x="249" y="0"/>
              <a:ext cx="1080" cy="2430"/>
              <a:chOff x="0" y="0"/>
              <a:chExt cx="1714512" cy="3857652"/>
            </a:xfrm>
          </p:grpSpPr>
          <p:pic>
            <p:nvPicPr>
              <p:cNvPr id="6174" name="타원 4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29" y="-196788"/>
                <a:ext cx="993655" cy="42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타원 4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94" y="-160212"/>
                <a:ext cx="786390" cy="417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타원 4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47" y="83630"/>
                <a:ext cx="652277" cy="361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타원 5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87" y="534737"/>
                <a:ext cx="512068" cy="277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타원 5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236" y="851731"/>
                <a:ext cx="371859" cy="21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타원 5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196" y="1229686"/>
                <a:ext cx="249938" cy="138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타원 5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157" y="1540584"/>
                <a:ext cx="128017" cy="76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타원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9829" y="1699081"/>
                <a:ext cx="73153" cy="45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181" name="Picture 4" descr="C:\Documents and Settings\HANA\My Documents\My Pictures\Microsoft Clip Organizer\j0425198 cop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323353">
            <a:off x="1881188" y="2498725"/>
            <a:ext cx="57308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2" name="그룹 39"/>
          <p:cNvGrpSpPr>
            <a:grpSpLocks/>
          </p:cNvGrpSpPr>
          <p:nvPr/>
        </p:nvGrpSpPr>
        <p:grpSpPr bwMode="auto">
          <a:xfrm>
            <a:off x="5807075" y="2319338"/>
            <a:ext cx="2814638" cy="2143125"/>
            <a:chOff x="0" y="0"/>
            <a:chExt cx="2814658" cy="2857520"/>
          </a:xfrm>
        </p:grpSpPr>
        <p:grpSp>
          <p:nvGrpSpPr>
            <p:cNvPr id="6168" name="그룹 15"/>
            <p:cNvGrpSpPr>
              <a:grpSpLocks/>
            </p:cNvGrpSpPr>
            <p:nvPr/>
          </p:nvGrpSpPr>
          <p:grpSpPr bwMode="auto">
            <a:xfrm>
              <a:off x="0" y="2286016"/>
              <a:ext cx="2743219" cy="571504"/>
              <a:chOff x="0" y="0"/>
              <a:chExt cx="3429024" cy="714380"/>
            </a:xfrm>
          </p:grpSpPr>
          <p:sp>
            <p:nvSpPr>
              <p:cNvPr id="6170" name="타원 11"/>
              <p:cNvSpPr>
                <a:spLocks noChangeArrowheads="1"/>
              </p:cNvSpPr>
              <p:nvPr/>
            </p:nvSpPr>
            <p:spPr bwMode="auto">
              <a:xfrm>
                <a:off x="1500198" y="285752"/>
                <a:ext cx="428628" cy="71438"/>
              </a:xfrm>
              <a:prstGeom prst="ellipse">
                <a:avLst/>
              </a:prstGeom>
              <a:gradFill rotWithShape="1">
                <a:gsLst>
                  <a:gs pos="0">
                    <a:srgbClr val="595959"/>
                  </a:gs>
                  <a:gs pos="50000">
                    <a:srgbClr val="D9D9D9"/>
                  </a:gs>
                  <a:gs pos="100000">
                    <a:srgbClr val="D9D9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eaLnBrk="1" fontAlgn="base" hangingPunct="1"/>
                <a:endParaRPr lang="ko-KR" altLang="en-US" sz="1800">
                  <a:solidFill>
                    <a:srgbClr val="FFFFFF"/>
                  </a:solidFill>
                  <a:latin typeface="Gulim" pitchFamily="34" charset="-127"/>
                  <a:ea typeface="Gulim" pitchFamily="34" charset="-127"/>
                </a:endParaRPr>
              </a:p>
            </p:txBody>
          </p:sp>
          <p:sp>
            <p:nvSpPr>
              <p:cNvPr id="6171" name="도넛 13"/>
              <p:cNvSpPr>
                <a:spLocks noChangeArrowheads="1"/>
              </p:cNvSpPr>
              <p:nvPr/>
            </p:nvSpPr>
            <p:spPr bwMode="auto">
              <a:xfrm>
                <a:off x="0" y="0"/>
                <a:ext cx="3429024" cy="714380"/>
              </a:xfrm>
              <a:custGeom>
                <a:avLst/>
                <a:gdLst>
                  <a:gd name="T0" fmla="*/ 1714512 w 3429024"/>
                  <a:gd name="T1" fmla="*/ 0 h 714380"/>
                  <a:gd name="T2" fmla="*/ 502169 w 3429024"/>
                  <a:gd name="T3" fmla="*/ 104618 h 714380"/>
                  <a:gd name="T4" fmla="*/ 0 w 3429024"/>
                  <a:gd name="T5" fmla="*/ 357190 h 714380"/>
                  <a:gd name="T6" fmla="*/ 502169 w 3429024"/>
                  <a:gd name="T7" fmla="*/ 609762 h 714380"/>
                  <a:gd name="T8" fmla="*/ 1714512 w 3429024"/>
                  <a:gd name="T9" fmla="*/ 714380 h 714380"/>
                  <a:gd name="T10" fmla="*/ 2926855 w 3429024"/>
                  <a:gd name="T11" fmla="*/ 609762 h 714380"/>
                  <a:gd name="T12" fmla="*/ 3429024 w 3429024"/>
                  <a:gd name="T13" fmla="*/ 357190 h 714380"/>
                  <a:gd name="T14" fmla="*/ 2926855 w 3429024"/>
                  <a:gd name="T15" fmla="*/ 104618 h 714380"/>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502169 w 3429024"/>
                  <a:gd name="T25" fmla="*/ 104618 h 714380"/>
                  <a:gd name="T26" fmla="*/ 2926855 w 3429024"/>
                  <a:gd name="T27" fmla="*/ 609762 h 714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9024" h="714380">
                    <a:moveTo>
                      <a:pt x="0" y="357190"/>
                    </a:moveTo>
                    <a:lnTo>
                      <a:pt x="0" y="357190"/>
                    </a:lnTo>
                    <a:cubicBezTo>
                      <a:pt x="5" y="159920"/>
                      <a:pt x="767616" y="1"/>
                      <a:pt x="1714512" y="2"/>
                    </a:cubicBezTo>
                    <a:cubicBezTo>
                      <a:pt x="1714512" y="2"/>
                      <a:pt x="1714512" y="2"/>
                      <a:pt x="1714512" y="2"/>
                    </a:cubicBezTo>
                    <a:cubicBezTo>
                      <a:pt x="2661411" y="2"/>
                      <a:pt x="3429025" y="159921"/>
                      <a:pt x="3429025" y="357192"/>
                    </a:cubicBezTo>
                    <a:cubicBezTo>
                      <a:pt x="3429025" y="357192"/>
                      <a:pt x="3429024" y="357193"/>
                      <a:pt x="3429024" y="357194"/>
                    </a:cubicBezTo>
                    <a:lnTo>
                      <a:pt x="3429025" y="357195"/>
                    </a:lnTo>
                    <a:cubicBezTo>
                      <a:pt x="3429025" y="554465"/>
                      <a:pt x="2661411" y="714384"/>
                      <a:pt x="1714513" y="714385"/>
                    </a:cubicBezTo>
                    <a:cubicBezTo>
                      <a:pt x="767614" y="714385"/>
                      <a:pt x="1" y="554465"/>
                      <a:pt x="1" y="357195"/>
                    </a:cubicBezTo>
                    <a:cubicBezTo>
                      <a:pt x="0" y="357194"/>
                      <a:pt x="1" y="357193"/>
                      <a:pt x="1" y="357193"/>
                    </a:cubicBezTo>
                    <a:lnTo>
                      <a:pt x="0" y="357190"/>
                    </a:lnTo>
                    <a:close/>
                    <a:moveTo>
                      <a:pt x="69552" y="357190"/>
                    </a:moveTo>
                    <a:lnTo>
                      <a:pt x="69552" y="357190"/>
                    </a:lnTo>
                    <a:cubicBezTo>
                      <a:pt x="69552" y="357190"/>
                      <a:pt x="69552" y="357191"/>
                      <a:pt x="69552" y="357191"/>
                    </a:cubicBezTo>
                    <a:cubicBezTo>
                      <a:pt x="69552" y="516050"/>
                      <a:pt x="806025" y="644830"/>
                      <a:pt x="1714512" y="644830"/>
                    </a:cubicBezTo>
                    <a:cubicBezTo>
                      <a:pt x="2622996" y="644829"/>
                      <a:pt x="3359468" y="516050"/>
                      <a:pt x="3359471" y="357192"/>
                    </a:cubicBezTo>
                    <a:lnTo>
                      <a:pt x="3359472" y="357193"/>
                    </a:lnTo>
                    <a:cubicBezTo>
                      <a:pt x="3359472" y="198334"/>
                      <a:pt x="2622998" y="69555"/>
                      <a:pt x="1714512" y="69555"/>
                    </a:cubicBezTo>
                    <a:lnTo>
                      <a:pt x="1714511" y="69555"/>
                    </a:lnTo>
                    <a:cubicBezTo>
                      <a:pt x="806030" y="69555"/>
                      <a:pt x="69558" y="198333"/>
                      <a:pt x="69552" y="357191"/>
                    </a:cubicBezTo>
                    <a:lnTo>
                      <a:pt x="69552" y="357190"/>
                    </a:lnTo>
                    <a:close/>
                  </a:path>
                </a:pathLst>
              </a:custGeom>
              <a:gradFill rotWithShape="1">
                <a:gsLst>
                  <a:gs pos="0">
                    <a:srgbClr val="595959"/>
                  </a:gs>
                  <a:gs pos="50000">
                    <a:srgbClr val="A6A6A6"/>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pic>
          <p:nvPicPr>
            <p:cNvPr id="6169" name="Picture 2" descr="C:\Documents and Settings\HANA\My Documents\My Pictures\Microsoft Clip Organizer\j0425198 copy.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9494" y="0"/>
              <a:ext cx="1455164" cy="258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87" name="그룹 66"/>
          <p:cNvGrpSpPr>
            <a:grpSpLocks/>
          </p:cNvGrpSpPr>
          <p:nvPr/>
        </p:nvGrpSpPr>
        <p:grpSpPr bwMode="auto">
          <a:xfrm>
            <a:off x="6907213" y="2392363"/>
            <a:ext cx="785812" cy="725487"/>
            <a:chOff x="0" y="0"/>
            <a:chExt cx="785818" cy="967116"/>
          </a:xfrm>
        </p:grpSpPr>
        <p:pic>
          <p:nvPicPr>
            <p:cNvPr id="6164" name="Picture 2" descr="C:\Documents and Settings\HANA\My Documents\My Pictures\Microsoft Clip Organizer\j0425198 copy.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295299">
              <a:off x="226746" y="0"/>
              <a:ext cx="473392" cy="84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5" name="그룹 19"/>
            <p:cNvGrpSpPr>
              <a:grpSpLocks/>
            </p:cNvGrpSpPr>
            <p:nvPr/>
          </p:nvGrpSpPr>
          <p:grpSpPr bwMode="auto">
            <a:xfrm>
              <a:off x="0" y="803404"/>
              <a:ext cx="785818" cy="163712"/>
              <a:chOff x="0" y="0"/>
              <a:chExt cx="3429024" cy="714380"/>
            </a:xfrm>
          </p:grpSpPr>
          <p:sp>
            <p:nvSpPr>
              <p:cNvPr id="6166" name="타원 20"/>
              <p:cNvSpPr>
                <a:spLocks noChangeArrowheads="1"/>
              </p:cNvSpPr>
              <p:nvPr/>
            </p:nvSpPr>
            <p:spPr bwMode="auto">
              <a:xfrm>
                <a:off x="1503227" y="284742"/>
                <a:ext cx="422569" cy="76224"/>
              </a:xfrm>
              <a:prstGeom prst="ellipse">
                <a:avLst/>
              </a:prstGeom>
              <a:gradFill rotWithShape="1">
                <a:gsLst>
                  <a:gs pos="0">
                    <a:srgbClr val="595959"/>
                  </a:gs>
                  <a:gs pos="50000">
                    <a:srgbClr val="D9D9D9"/>
                  </a:gs>
                  <a:gs pos="100000">
                    <a:srgbClr val="D9D9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eaLnBrk="1" fontAlgn="base" hangingPunct="1"/>
                <a:endParaRPr lang="ko-KR" altLang="en-US" sz="1800">
                  <a:solidFill>
                    <a:srgbClr val="FFFFFF"/>
                  </a:solidFill>
                  <a:latin typeface="Gulim" pitchFamily="34" charset="-127"/>
                  <a:ea typeface="Gulim" pitchFamily="34" charset="-127"/>
                </a:endParaRPr>
              </a:p>
            </p:txBody>
          </p:sp>
          <p:sp>
            <p:nvSpPr>
              <p:cNvPr id="6167" name="도넛 21"/>
              <p:cNvSpPr>
                <a:spLocks noChangeArrowheads="1"/>
              </p:cNvSpPr>
              <p:nvPr/>
            </p:nvSpPr>
            <p:spPr bwMode="auto">
              <a:xfrm>
                <a:off x="0" y="624"/>
                <a:ext cx="3429024" cy="713756"/>
              </a:xfrm>
              <a:custGeom>
                <a:avLst/>
                <a:gdLst>
                  <a:gd name="T0" fmla="*/ 1714512 w 3429024"/>
                  <a:gd name="T1" fmla="*/ 0 h 713756"/>
                  <a:gd name="T2" fmla="*/ 502169 w 3429024"/>
                  <a:gd name="T3" fmla="*/ 104527 h 713756"/>
                  <a:gd name="T4" fmla="*/ 0 w 3429024"/>
                  <a:gd name="T5" fmla="*/ 356878 h 713756"/>
                  <a:gd name="T6" fmla="*/ 502169 w 3429024"/>
                  <a:gd name="T7" fmla="*/ 609229 h 713756"/>
                  <a:gd name="T8" fmla="*/ 1714512 w 3429024"/>
                  <a:gd name="T9" fmla="*/ 713756 h 713756"/>
                  <a:gd name="T10" fmla="*/ 2926855 w 3429024"/>
                  <a:gd name="T11" fmla="*/ 609229 h 713756"/>
                  <a:gd name="T12" fmla="*/ 3429024 w 3429024"/>
                  <a:gd name="T13" fmla="*/ 356878 h 713756"/>
                  <a:gd name="T14" fmla="*/ 2926855 w 3429024"/>
                  <a:gd name="T15" fmla="*/ 104527 h 713756"/>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502169 w 3429024"/>
                  <a:gd name="T25" fmla="*/ 104527 h 713756"/>
                  <a:gd name="T26" fmla="*/ 2926855 w 3429024"/>
                  <a:gd name="T27" fmla="*/ 609229 h 7137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9024" h="713756">
                    <a:moveTo>
                      <a:pt x="0" y="356878"/>
                    </a:moveTo>
                    <a:lnTo>
                      <a:pt x="0" y="356878"/>
                    </a:lnTo>
                    <a:cubicBezTo>
                      <a:pt x="5" y="159780"/>
                      <a:pt x="767616" y="1"/>
                      <a:pt x="1714512" y="2"/>
                    </a:cubicBezTo>
                    <a:cubicBezTo>
                      <a:pt x="1714512" y="2"/>
                      <a:pt x="1714512" y="2"/>
                      <a:pt x="1714512" y="2"/>
                    </a:cubicBezTo>
                    <a:cubicBezTo>
                      <a:pt x="2661411" y="2"/>
                      <a:pt x="3429025" y="159781"/>
                      <a:pt x="3429025" y="356880"/>
                    </a:cubicBezTo>
                    <a:cubicBezTo>
                      <a:pt x="3429025" y="356880"/>
                      <a:pt x="3429024" y="356881"/>
                      <a:pt x="3429024" y="356882"/>
                    </a:cubicBezTo>
                    <a:lnTo>
                      <a:pt x="3429025" y="356883"/>
                    </a:lnTo>
                    <a:cubicBezTo>
                      <a:pt x="3429025" y="553981"/>
                      <a:pt x="2661411" y="713760"/>
                      <a:pt x="1714513" y="713761"/>
                    </a:cubicBezTo>
                    <a:cubicBezTo>
                      <a:pt x="767614" y="713761"/>
                      <a:pt x="1" y="553981"/>
                      <a:pt x="1" y="356883"/>
                    </a:cubicBezTo>
                    <a:cubicBezTo>
                      <a:pt x="0" y="356882"/>
                      <a:pt x="1" y="356881"/>
                      <a:pt x="1" y="356881"/>
                    </a:cubicBezTo>
                    <a:lnTo>
                      <a:pt x="0" y="356878"/>
                    </a:lnTo>
                    <a:close/>
                    <a:moveTo>
                      <a:pt x="69491" y="356878"/>
                    </a:moveTo>
                    <a:lnTo>
                      <a:pt x="69491" y="356878"/>
                    </a:lnTo>
                    <a:cubicBezTo>
                      <a:pt x="69491" y="356878"/>
                      <a:pt x="69491" y="356879"/>
                      <a:pt x="69491" y="356879"/>
                    </a:cubicBezTo>
                    <a:cubicBezTo>
                      <a:pt x="69491" y="515599"/>
                      <a:pt x="805991" y="644267"/>
                      <a:pt x="1714512" y="644267"/>
                    </a:cubicBezTo>
                    <a:cubicBezTo>
                      <a:pt x="2623029" y="644266"/>
                      <a:pt x="3359529" y="515600"/>
                      <a:pt x="3359532" y="356880"/>
                    </a:cubicBezTo>
                    <a:lnTo>
                      <a:pt x="3359533" y="356881"/>
                    </a:lnTo>
                    <a:cubicBezTo>
                      <a:pt x="3359533" y="198161"/>
                      <a:pt x="2623032" y="69494"/>
                      <a:pt x="1714512" y="69494"/>
                    </a:cubicBezTo>
                    <a:lnTo>
                      <a:pt x="1714511" y="69494"/>
                    </a:lnTo>
                    <a:cubicBezTo>
                      <a:pt x="805996" y="69494"/>
                      <a:pt x="69497" y="198160"/>
                      <a:pt x="69491" y="356879"/>
                    </a:cubicBezTo>
                    <a:lnTo>
                      <a:pt x="69491" y="356878"/>
                    </a:lnTo>
                    <a:close/>
                  </a:path>
                </a:pathLst>
              </a:custGeom>
              <a:gradFill rotWithShape="1">
                <a:gsLst>
                  <a:gs pos="0">
                    <a:srgbClr val="595959"/>
                  </a:gs>
                  <a:gs pos="50000">
                    <a:srgbClr val="A6A6A6"/>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grpSp>
      <p:grpSp>
        <p:nvGrpSpPr>
          <p:cNvPr id="7192" name="그룹 65"/>
          <p:cNvGrpSpPr>
            <a:grpSpLocks/>
          </p:cNvGrpSpPr>
          <p:nvPr/>
        </p:nvGrpSpPr>
        <p:grpSpPr bwMode="auto">
          <a:xfrm>
            <a:off x="5692775" y="2386013"/>
            <a:ext cx="1285875" cy="1206500"/>
            <a:chOff x="0" y="0"/>
            <a:chExt cx="1285884" cy="1607276"/>
          </a:xfrm>
        </p:grpSpPr>
        <p:grpSp>
          <p:nvGrpSpPr>
            <p:cNvPr id="6160" name="그룹 16"/>
            <p:cNvGrpSpPr>
              <a:grpSpLocks/>
            </p:cNvGrpSpPr>
            <p:nvPr/>
          </p:nvGrpSpPr>
          <p:grpSpPr bwMode="auto">
            <a:xfrm>
              <a:off x="0" y="1339383"/>
              <a:ext cx="1285884" cy="267893"/>
              <a:chOff x="0" y="0"/>
              <a:chExt cx="3429024" cy="714380"/>
            </a:xfrm>
          </p:grpSpPr>
          <p:sp>
            <p:nvSpPr>
              <p:cNvPr id="6162" name="타원 17"/>
              <p:cNvSpPr>
                <a:spLocks noChangeArrowheads="1"/>
              </p:cNvSpPr>
              <p:nvPr/>
            </p:nvSpPr>
            <p:spPr bwMode="auto">
              <a:xfrm>
                <a:off x="1498610" y="287043"/>
                <a:ext cx="431803" cy="71929"/>
              </a:xfrm>
              <a:prstGeom prst="ellipse">
                <a:avLst/>
              </a:prstGeom>
              <a:gradFill rotWithShape="1">
                <a:gsLst>
                  <a:gs pos="0">
                    <a:srgbClr val="595959"/>
                  </a:gs>
                  <a:gs pos="50000">
                    <a:srgbClr val="D9D9D9"/>
                  </a:gs>
                  <a:gs pos="100000">
                    <a:srgbClr val="D9D9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eaLnBrk="1" fontAlgn="base" hangingPunct="1"/>
                <a:endParaRPr lang="ko-KR" altLang="en-US" sz="1800">
                  <a:solidFill>
                    <a:srgbClr val="FFFFFF"/>
                  </a:solidFill>
                  <a:latin typeface="Gulim" pitchFamily="34" charset="-127"/>
                  <a:ea typeface="Gulim" pitchFamily="34" charset="-127"/>
                </a:endParaRPr>
              </a:p>
            </p:txBody>
          </p:sp>
          <p:sp>
            <p:nvSpPr>
              <p:cNvPr id="6163" name="도넛 18"/>
              <p:cNvSpPr>
                <a:spLocks noChangeArrowheads="1"/>
              </p:cNvSpPr>
              <p:nvPr/>
            </p:nvSpPr>
            <p:spPr bwMode="auto">
              <a:xfrm>
                <a:off x="0" y="-669"/>
                <a:ext cx="3429024" cy="715049"/>
              </a:xfrm>
              <a:custGeom>
                <a:avLst/>
                <a:gdLst>
                  <a:gd name="T0" fmla="*/ 1714512 w 3429024"/>
                  <a:gd name="T1" fmla="*/ 0 h 715049"/>
                  <a:gd name="T2" fmla="*/ 502169 w 3429024"/>
                  <a:gd name="T3" fmla="*/ 104716 h 715049"/>
                  <a:gd name="T4" fmla="*/ 0 w 3429024"/>
                  <a:gd name="T5" fmla="*/ 357525 h 715049"/>
                  <a:gd name="T6" fmla="*/ 502169 w 3429024"/>
                  <a:gd name="T7" fmla="*/ 610333 h 715049"/>
                  <a:gd name="T8" fmla="*/ 1714512 w 3429024"/>
                  <a:gd name="T9" fmla="*/ 715049 h 715049"/>
                  <a:gd name="T10" fmla="*/ 2926855 w 3429024"/>
                  <a:gd name="T11" fmla="*/ 610333 h 715049"/>
                  <a:gd name="T12" fmla="*/ 3429024 w 3429024"/>
                  <a:gd name="T13" fmla="*/ 357525 h 715049"/>
                  <a:gd name="T14" fmla="*/ 2926855 w 3429024"/>
                  <a:gd name="T15" fmla="*/ 104716 h 715049"/>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502169 w 3429024"/>
                  <a:gd name="T25" fmla="*/ 104716 h 715049"/>
                  <a:gd name="T26" fmla="*/ 2926855 w 3429024"/>
                  <a:gd name="T27" fmla="*/ 610333 h 7150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9024" h="715049">
                    <a:moveTo>
                      <a:pt x="0" y="357525"/>
                    </a:moveTo>
                    <a:lnTo>
                      <a:pt x="0" y="357525"/>
                    </a:lnTo>
                    <a:cubicBezTo>
                      <a:pt x="5" y="160070"/>
                      <a:pt x="767616" y="1"/>
                      <a:pt x="1714512" y="2"/>
                    </a:cubicBezTo>
                    <a:cubicBezTo>
                      <a:pt x="1714512" y="2"/>
                      <a:pt x="1714512" y="2"/>
                      <a:pt x="1714512" y="2"/>
                    </a:cubicBezTo>
                    <a:cubicBezTo>
                      <a:pt x="2661411" y="2"/>
                      <a:pt x="3429025" y="160071"/>
                      <a:pt x="3429025" y="357527"/>
                    </a:cubicBezTo>
                    <a:cubicBezTo>
                      <a:pt x="3429025" y="357527"/>
                      <a:pt x="3429024" y="357528"/>
                      <a:pt x="3429024" y="357529"/>
                    </a:cubicBezTo>
                    <a:lnTo>
                      <a:pt x="3429025" y="357530"/>
                    </a:lnTo>
                    <a:cubicBezTo>
                      <a:pt x="3429025" y="554985"/>
                      <a:pt x="2661411" y="715054"/>
                      <a:pt x="1714513" y="715055"/>
                    </a:cubicBezTo>
                    <a:cubicBezTo>
                      <a:pt x="767614" y="715055"/>
                      <a:pt x="1" y="554985"/>
                      <a:pt x="1" y="357530"/>
                    </a:cubicBezTo>
                    <a:cubicBezTo>
                      <a:pt x="0" y="357529"/>
                      <a:pt x="1" y="357528"/>
                      <a:pt x="1" y="357528"/>
                    </a:cubicBezTo>
                    <a:lnTo>
                      <a:pt x="0" y="357525"/>
                    </a:lnTo>
                    <a:close/>
                    <a:moveTo>
                      <a:pt x="69617" y="357525"/>
                    </a:moveTo>
                    <a:lnTo>
                      <a:pt x="69617" y="357525"/>
                    </a:lnTo>
                    <a:cubicBezTo>
                      <a:pt x="69617" y="357525"/>
                      <a:pt x="69617" y="357526"/>
                      <a:pt x="69617" y="357526"/>
                    </a:cubicBezTo>
                    <a:cubicBezTo>
                      <a:pt x="69617" y="516533"/>
                      <a:pt x="806061" y="645434"/>
                      <a:pt x="1714512" y="645434"/>
                    </a:cubicBezTo>
                    <a:cubicBezTo>
                      <a:pt x="2622960" y="645433"/>
                      <a:pt x="3359403" y="516534"/>
                      <a:pt x="3359406" y="357527"/>
                    </a:cubicBezTo>
                    <a:lnTo>
                      <a:pt x="3359407" y="357528"/>
                    </a:lnTo>
                    <a:cubicBezTo>
                      <a:pt x="3359407" y="198521"/>
                      <a:pt x="2622962" y="69621"/>
                      <a:pt x="1714512" y="69621"/>
                    </a:cubicBezTo>
                    <a:lnTo>
                      <a:pt x="1714511" y="69621"/>
                    </a:lnTo>
                    <a:cubicBezTo>
                      <a:pt x="806066" y="69621"/>
                      <a:pt x="69623" y="198520"/>
                      <a:pt x="69617" y="357526"/>
                    </a:cubicBezTo>
                    <a:lnTo>
                      <a:pt x="69617" y="357525"/>
                    </a:lnTo>
                    <a:close/>
                  </a:path>
                </a:pathLst>
              </a:custGeom>
              <a:gradFill rotWithShape="1">
                <a:gsLst>
                  <a:gs pos="0">
                    <a:srgbClr val="595959"/>
                  </a:gs>
                  <a:gs pos="50000">
                    <a:srgbClr val="A6A6A6"/>
                  </a:gs>
                  <a:gs pos="100000">
                    <a:srgbClr val="D9D9D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grpSp>
        <p:pic>
          <p:nvPicPr>
            <p:cNvPr id="6161" name="Picture 2" descr="C:\Documents and Settings\HANA\My Documents\My Pictures\Microsoft Clip Organizer\j0425198 copy.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183167" flipH="1">
              <a:off x="135712" y="0"/>
              <a:ext cx="766325" cy="13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97" name="Picture 2" descr="C:\Documents and Settings\HANA\My Documents\My Pictures\Microsoft Clip Organizer\j0425198greencopy.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822471">
            <a:off x="1874838" y="2197100"/>
            <a:ext cx="57308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 descr="C:\Documents and Settings\HANA\My Documents\My Pictures\Microsoft Clip Organizer\j0425198blue copy.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608439">
            <a:off x="1897857" y="2356643"/>
            <a:ext cx="5715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9" name="직사각형 59"/>
          <p:cNvSpPr>
            <a:spLocks noChangeArrowheads="1"/>
          </p:cNvSpPr>
          <p:nvPr/>
        </p:nvSpPr>
        <p:spPr bwMode="auto">
          <a:xfrm>
            <a:off x="3074988" y="1290638"/>
            <a:ext cx="160496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fontAlgn="base" hangingPunct="1"/>
            <a:r>
              <a:rPr lang="zh-CN" altLang="en-US" sz="1600" b="1">
                <a:solidFill>
                  <a:srgbClr val="00B050"/>
                </a:solidFill>
                <a:latin typeface="宋体" pitchFamily="2" charset="-122"/>
                <a:ea typeface="宋体" pitchFamily="2" charset="-122"/>
              </a:rPr>
              <a:t>请收藏我们店铺</a:t>
            </a:r>
          </a:p>
        </p:txBody>
      </p:sp>
      <p:sp>
        <p:nvSpPr>
          <p:cNvPr id="7200" name="직사각형 61"/>
          <p:cNvSpPr>
            <a:spLocks noChangeArrowheads="1"/>
          </p:cNvSpPr>
          <p:nvPr/>
        </p:nvSpPr>
        <p:spPr bwMode="auto">
          <a:xfrm>
            <a:off x="3014663" y="2379663"/>
            <a:ext cx="26558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fontAlgn="base" hangingPunct="1"/>
            <a:r>
              <a:rPr lang="zh-CN" altLang="en-US" sz="1600" b="1">
                <a:solidFill>
                  <a:srgbClr val="1A2E7B"/>
                </a:solidFill>
                <a:latin typeface="HY견고딕" pitchFamily="2" charset="-127"/>
                <a:ea typeface="宋体" pitchFamily="2" charset="-122"/>
              </a:rPr>
              <a:t>最低的价格 最好的PPT模板</a:t>
            </a:r>
          </a:p>
        </p:txBody>
      </p:sp>
      <p:sp>
        <p:nvSpPr>
          <p:cNvPr id="7201" name="직사각형 63"/>
          <p:cNvSpPr>
            <a:spLocks noChangeArrowheads="1"/>
          </p:cNvSpPr>
          <p:nvPr/>
        </p:nvSpPr>
        <p:spPr bwMode="auto">
          <a:xfrm>
            <a:off x="2676525" y="3505200"/>
            <a:ext cx="30940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fontAlgn="base" hangingPunct="1"/>
            <a:r>
              <a:rPr lang="zh-CN" altLang="en-US" sz="1600" b="1">
                <a:solidFill>
                  <a:srgbClr val="C00000"/>
                </a:solidFill>
                <a:latin typeface="HY견고딕" pitchFamily="2" charset="-127"/>
                <a:ea typeface="宋体" pitchFamily="2" charset="-122"/>
              </a:rPr>
              <a:t>http://panpan628..com</a:t>
            </a:r>
          </a:p>
        </p:txBody>
      </p:sp>
      <p:sp>
        <p:nvSpPr>
          <p:cNvPr id="7202" name="TextBox 4"/>
          <p:cNvSpPr txBox="1">
            <a:spLocks noChangeArrowheads="1"/>
          </p:cNvSpPr>
          <p:nvPr/>
        </p:nvSpPr>
        <p:spPr bwMode="auto">
          <a:xfrm>
            <a:off x="3187700" y="1576388"/>
            <a:ext cx="47259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lnSpc>
                <a:spcPct val="150000"/>
              </a:lnSpc>
            </a:pPr>
            <a:r>
              <a:rPr lang="zh-CN" altLang="en-US" sz="1200">
                <a:solidFill>
                  <a:srgbClr val="000000"/>
                </a:solidFill>
                <a:latin typeface="Franklin Gothic Book" pitchFamily="34" charset="0"/>
                <a:ea typeface="宋体" pitchFamily="2" charset="-122"/>
              </a:rPr>
              <a:t>请输入相关内容请输入相关内容请输入相关内容相关内容请输入相关内容</a:t>
            </a:r>
          </a:p>
        </p:txBody>
      </p:sp>
      <p:sp>
        <p:nvSpPr>
          <p:cNvPr id="7203" name="TextBox 4"/>
          <p:cNvSpPr txBox="1">
            <a:spLocks noChangeArrowheads="1"/>
          </p:cNvSpPr>
          <p:nvPr/>
        </p:nvSpPr>
        <p:spPr bwMode="auto">
          <a:xfrm>
            <a:off x="3276600" y="2573338"/>
            <a:ext cx="4725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lnSpc>
                <a:spcPct val="150000"/>
              </a:lnSpc>
            </a:pPr>
            <a:r>
              <a:rPr lang="zh-CN" altLang="en-US" sz="1200">
                <a:solidFill>
                  <a:srgbClr val="000000"/>
                </a:solidFill>
                <a:latin typeface="Franklin Gothic Book" pitchFamily="34" charset="0"/>
                <a:ea typeface="宋体" pitchFamily="2" charset="-122"/>
              </a:rPr>
              <a:t>请输入相关内容请输入相关内容请输入相关内容相关内容</a:t>
            </a:r>
          </a:p>
        </p:txBody>
      </p:sp>
      <p:sp>
        <p:nvSpPr>
          <p:cNvPr id="7204" name="TextBox 4"/>
          <p:cNvSpPr txBox="1">
            <a:spLocks noChangeArrowheads="1"/>
          </p:cNvSpPr>
          <p:nvPr/>
        </p:nvSpPr>
        <p:spPr bwMode="auto">
          <a:xfrm>
            <a:off x="2895600" y="3773488"/>
            <a:ext cx="30495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200">
                <a:solidFill>
                  <a:srgbClr val="000000"/>
                </a:solidFill>
                <a:latin typeface="Franklin Gothic Book" pitchFamily="34" charset="0"/>
                <a:ea typeface="宋体" pitchFamily="2" charset="-122"/>
              </a:rPr>
              <a:t>请输入相关内容请输入相关内容</a:t>
            </a:r>
            <a:r>
              <a:rPr lang="zh-CN" altLang="en-US" sz="1200">
                <a:solidFill>
                  <a:srgbClr val="000000"/>
                </a:solidFill>
                <a:latin typeface="Arial" pitchFamily="34" charset="0"/>
                <a:ea typeface="宋体" pitchFamily="2" charset="-122"/>
              </a:rPr>
              <a:t>请输入相关内容请输入相关内容</a:t>
            </a:r>
          </a:p>
        </p:txBody>
      </p:sp>
      <p:sp>
        <p:nvSpPr>
          <p:cNvPr id="7205" name="Text Box 37"/>
          <p:cNvSpPr txBox="1">
            <a:spLocks noChangeArrowheads="1"/>
          </p:cNvSpPr>
          <p:nvPr/>
        </p:nvSpPr>
        <p:spPr bwMode="auto">
          <a:xfrm>
            <a:off x="838200" y="171450"/>
            <a:ext cx="35274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1800">
                <a:solidFill>
                  <a:srgbClr val="A50021"/>
                </a:solidFill>
                <a:latin typeface="Verdana" pitchFamily="34" charset="0"/>
                <a:ea typeface="宋体" pitchFamily="2" charset="-122"/>
              </a:rPr>
              <a:t>多多资源站</a:t>
            </a:r>
          </a:p>
        </p:txBody>
      </p:sp>
    </p:spTree>
  </p:cSld>
  <p:clrMapOvr>
    <a:masterClrMapping/>
  </p:clrMapOvr>
  <p:transition spd="med" advTm="2108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205"/>
                                        </p:tgtEl>
                                        <p:attrNameLst>
                                          <p:attrName>style.visibility</p:attrName>
                                        </p:attrNameLst>
                                      </p:cBhvr>
                                      <p:to>
                                        <p:strVal val="visible"/>
                                      </p:to>
                                    </p:set>
                                    <p:anim by="(-#ppt_w*2)" calcmode="lin" valueType="num">
                                      <p:cBhvr rctx="PPT">
                                        <p:cTn id="7" dur="250" autoRev="1" fill="hold">
                                          <p:stCondLst>
                                            <p:cond delay="0"/>
                                          </p:stCondLst>
                                        </p:cTn>
                                        <p:tgtEl>
                                          <p:spTgt spid="7205"/>
                                        </p:tgtEl>
                                        <p:attrNameLst>
                                          <p:attrName>ppt_w</p:attrName>
                                        </p:attrNameLst>
                                      </p:cBhvr>
                                    </p:anim>
                                    <p:anim by="(#ppt_w*0.50)" calcmode="lin" valueType="num">
                                      <p:cBhvr>
                                        <p:cTn id="8" dur="250" decel="50000" autoRev="1" fill="hold">
                                          <p:stCondLst>
                                            <p:cond delay="0"/>
                                          </p:stCondLst>
                                        </p:cTn>
                                        <p:tgtEl>
                                          <p:spTgt spid="7205"/>
                                        </p:tgtEl>
                                        <p:attrNameLst>
                                          <p:attrName>ppt_x</p:attrName>
                                        </p:attrNameLst>
                                      </p:cBhvr>
                                    </p:anim>
                                    <p:anim from="(-#ppt_h/2)" to="(#ppt_y)" calcmode="lin" valueType="num">
                                      <p:cBhvr>
                                        <p:cTn id="9" dur="500" fill="hold">
                                          <p:stCondLst>
                                            <p:cond delay="0"/>
                                          </p:stCondLst>
                                        </p:cTn>
                                        <p:tgtEl>
                                          <p:spTgt spid="7205"/>
                                        </p:tgtEl>
                                        <p:attrNameLst>
                                          <p:attrName>ppt_y</p:attrName>
                                        </p:attrNameLst>
                                      </p:cBhvr>
                                    </p:anim>
                                    <p:animRot by="21600000">
                                      <p:cBhvr>
                                        <p:cTn id="10" dur="500" fill="hold">
                                          <p:stCondLst>
                                            <p:cond delay="0"/>
                                          </p:stCondLst>
                                        </p:cTn>
                                        <p:tgtEl>
                                          <p:spTgt spid="7205"/>
                                        </p:tgtEl>
                                        <p:attrNameLst>
                                          <p:attrName>r</p:attrName>
                                        </p:attrNameLst>
                                      </p:cBhvr>
                                    </p:animRot>
                                  </p:childTnLst>
                                </p:cTn>
                              </p:par>
                            </p:childTnLst>
                          </p:cTn>
                        </p:par>
                        <p:par>
                          <p:cTn id="11" fill="hold" nodeType="afterGroup">
                            <p:stCondLst>
                              <p:cond delay="700"/>
                            </p:stCondLst>
                            <p:childTnLst>
                              <p:par>
                                <p:cTn id="12" presetID="49" presetClass="entr" presetSubtype="0" decel="10000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500" fill="hold"/>
                                        <p:tgtEl>
                                          <p:spTgt spid="7170"/>
                                        </p:tgtEl>
                                        <p:attrNameLst>
                                          <p:attrName>ppt_w</p:attrName>
                                        </p:attrNameLst>
                                      </p:cBhvr>
                                      <p:tavLst>
                                        <p:tav tm="0">
                                          <p:val>
                                            <p:fltVal val="0"/>
                                          </p:val>
                                        </p:tav>
                                        <p:tav tm="100000">
                                          <p:val>
                                            <p:strVal val="#ppt_w"/>
                                          </p:val>
                                        </p:tav>
                                      </p:tavLst>
                                    </p:anim>
                                    <p:anim calcmode="lin" valueType="num">
                                      <p:cBhvr>
                                        <p:cTn id="15" dur="500" fill="hold"/>
                                        <p:tgtEl>
                                          <p:spTgt spid="7170"/>
                                        </p:tgtEl>
                                        <p:attrNameLst>
                                          <p:attrName>ppt_h</p:attrName>
                                        </p:attrNameLst>
                                      </p:cBhvr>
                                      <p:tavLst>
                                        <p:tav tm="0">
                                          <p:val>
                                            <p:fltVal val="0"/>
                                          </p:val>
                                        </p:tav>
                                        <p:tav tm="100000">
                                          <p:val>
                                            <p:strVal val="#ppt_h"/>
                                          </p:val>
                                        </p:tav>
                                      </p:tavLst>
                                    </p:anim>
                                    <p:anim calcmode="lin" valueType="num">
                                      <p:cBhvr>
                                        <p:cTn id="16" dur="500" fill="hold"/>
                                        <p:tgtEl>
                                          <p:spTgt spid="7170"/>
                                        </p:tgtEl>
                                        <p:attrNameLst>
                                          <p:attrName>style.rotation</p:attrName>
                                        </p:attrNameLst>
                                      </p:cBhvr>
                                      <p:tavLst>
                                        <p:tav tm="0">
                                          <p:val>
                                            <p:fltVal val="360"/>
                                          </p:val>
                                        </p:tav>
                                        <p:tav tm="100000">
                                          <p:val>
                                            <p:fltVal val="0"/>
                                          </p:val>
                                        </p:tav>
                                      </p:tavLst>
                                    </p:anim>
                                    <p:animEffect transition="in" filter="fade">
                                      <p:cBhvr>
                                        <p:cTn id="17" dur="500"/>
                                        <p:tgtEl>
                                          <p:spTgt spid="7170"/>
                                        </p:tgtEl>
                                      </p:cBhvr>
                                    </p:animEffect>
                                  </p:childTnLst>
                                </p:cTn>
                              </p:par>
                            </p:childTnLst>
                          </p:cTn>
                        </p:par>
                        <p:par>
                          <p:cTn id="18" fill="hold" nodeType="afterGroup">
                            <p:stCondLst>
                              <p:cond delay="1200"/>
                            </p:stCondLst>
                            <p:childTnLst>
                              <p:par>
                                <p:cTn id="19" presetID="10" presetClass="entr" presetSubtype="0" fill="hold" nodeType="afterEffect">
                                  <p:stCondLst>
                                    <p:cond delay="0"/>
                                  </p:stCondLst>
                                  <p:childTnLst>
                                    <p:set>
                                      <p:cBhvr>
                                        <p:cTn id="20" dur="1" fill="hold">
                                          <p:stCondLst>
                                            <p:cond delay="0"/>
                                          </p:stCondLst>
                                        </p:cTn>
                                        <p:tgtEl>
                                          <p:spTgt spid="7181"/>
                                        </p:tgtEl>
                                        <p:attrNameLst>
                                          <p:attrName>style.visibility</p:attrName>
                                        </p:attrNameLst>
                                      </p:cBhvr>
                                      <p:to>
                                        <p:strVal val="visible"/>
                                      </p:to>
                                    </p:set>
                                    <p:animEffect transition="in" filter="fade">
                                      <p:cBhvr>
                                        <p:cTn id="21" dur="1000"/>
                                        <p:tgtEl>
                                          <p:spTgt spid="7181"/>
                                        </p:tgtEl>
                                      </p:cBhvr>
                                    </p:animEffect>
                                  </p:childTnLst>
                                </p:cTn>
                              </p:par>
                              <p:par>
                                <p:cTn id="22" presetID="0" presetClass="path" presetSubtype="0" accel="50000" decel="50000" fill="hold" nodeType="withEffect">
                                  <p:stCondLst>
                                    <p:cond delay="0"/>
                                  </p:stCondLst>
                                  <p:childTnLst>
                                    <p:animMotion origin="layout" path="M 0.575 0.35556 L -3.33333E-6 -1.11111E-6 " pathEditMode="relative" rAng="0" ptsTypes="AA">
                                      <p:cBhvr>
                                        <p:cTn id="23" dur="1000" fill="hold"/>
                                        <p:tgtEl>
                                          <p:spTgt spid="7181"/>
                                        </p:tgtEl>
                                        <p:attrNameLst>
                                          <p:attrName>ppt_x,ppt_y</p:attrName>
                                        </p:attrNameLst>
                                      </p:cBhvr>
                                      <p:rCtr x="-28600" y="-17700"/>
                                    </p:animMotion>
                                  </p:childTnLst>
                                </p:cTn>
                              </p:par>
                            </p:childTnLst>
                          </p:cTn>
                        </p:par>
                        <p:par>
                          <p:cTn id="24" fill="hold" nodeType="afterGroup">
                            <p:stCondLst>
                              <p:cond delay="2200"/>
                            </p:stCondLst>
                            <p:childTnLst>
                              <p:par>
                                <p:cTn id="25" presetID="10" presetClass="entr" presetSubtype="0" fill="hold" nodeType="afterEffect">
                                  <p:stCondLst>
                                    <p:cond delay="0"/>
                                  </p:stCondLst>
                                  <p:childTnLst>
                                    <p:set>
                                      <p:cBhvr>
                                        <p:cTn id="26" dur="1" fill="hold">
                                          <p:stCondLst>
                                            <p:cond delay="0"/>
                                          </p:stCondLst>
                                        </p:cTn>
                                        <p:tgtEl>
                                          <p:spTgt spid="7198"/>
                                        </p:tgtEl>
                                        <p:attrNameLst>
                                          <p:attrName>style.visibility</p:attrName>
                                        </p:attrNameLst>
                                      </p:cBhvr>
                                      <p:to>
                                        <p:strVal val="visible"/>
                                      </p:to>
                                    </p:set>
                                    <p:animEffect transition="in" filter="fade">
                                      <p:cBhvr>
                                        <p:cTn id="27" dur="1000"/>
                                        <p:tgtEl>
                                          <p:spTgt spid="7198"/>
                                        </p:tgtEl>
                                      </p:cBhvr>
                                    </p:animEffect>
                                  </p:childTnLst>
                                </p:cTn>
                              </p:par>
                              <p:par>
                                <p:cTn id="28" presetID="0" presetClass="path" presetSubtype="0" accel="50000" decel="50000" fill="hold" nodeType="withEffect">
                                  <p:stCondLst>
                                    <p:cond delay="0"/>
                                  </p:stCondLst>
                                  <p:childTnLst>
                                    <p:animMotion origin="layout" path="M 0.76388 -0.00092 L 0.00555 -0.00092 " pathEditMode="relative" rAng="0" ptsTypes="AA">
                                      <p:cBhvr>
                                        <p:cTn id="29" dur="1000" fill="hold"/>
                                        <p:tgtEl>
                                          <p:spTgt spid="7198"/>
                                        </p:tgtEl>
                                        <p:attrNameLst>
                                          <p:attrName>ppt_x,ppt_y</p:attrName>
                                        </p:attrNameLst>
                                      </p:cBhvr>
                                      <p:rCtr x="-37800" y="0"/>
                                    </p:animMotion>
                                  </p:childTnLst>
                                </p:cTn>
                              </p:par>
                            </p:childTnLst>
                          </p:cTn>
                        </p:par>
                        <p:par>
                          <p:cTn id="30" fill="hold" nodeType="afterGroup">
                            <p:stCondLst>
                              <p:cond delay="3200"/>
                            </p:stCondLst>
                            <p:childTnLst>
                              <p:par>
                                <p:cTn id="31" presetID="10" presetClass="entr" presetSubtype="0" fill="hold" nodeType="afterEffect">
                                  <p:stCondLst>
                                    <p:cond delay="0"/>
                                  </p:stCondLst>
                                  <p:childTnLst>
                                    <p:set>
                                      <p:cBhvr>
                                        <p:cTn id="32" dur="1" fill="hold">
                                          <p:stCondLst>
                                            <p:cond delay="0"/>
                                          </p:stCondLst>
                                        </p:cTn>
                                        <p:tgtEl>
                                          <p:spTgt spid="7197"/>
                                        </p:tgtEl>
                                        <p:attrNameLst>
                                          <p:attrName>style.visibility</p:attrName>
                                        </p:attrNameLst>
                                      </p:cBhvr>
                                      <p:to>
                                        <p:strVal val="visible"/>
                                      </p:to>
                                    </p:set>
                                    <p:animEffect transition="in" filter="fade">
                                      <p:cBhvr>
                                        <p:cTn id="33" dur="1000"/>
                                        <p:tgtEl>
                                          <p:spTgt spid="7197"/>
                                        </p:tgtEl>
                                      </p:cBhvr>
                                    </p:animEffect>
                                  </p:childTnLst>
                                </p:cTn>
                              </p:par>
                              <p:par>
                                <p:cTn id="34" presetID="0" presetClass="path" presetSubtype="0" accel="50000" decel="50000" fill="hold" nodeType="withEffect">
                                  <p:stCondLst>
                                    <p:cond delay="0"/>
                                  </p:stCondLst>
                                  <p:childTnLst>
                                    <p:animMotion origin="layout" path="M 0.76667 -0.31112 L 1.38889E-6 7.40741E-7 " pathEditMode="relative" rAng="0" ptsTypes="AA">
                                      <p:cBhvr>
                                        <p:cTn id="35" dur="1000" fill="hold"/>
                                        <p:tgtEl>
                                          <p:spTgt spid="7197"/>
                                        </p:tgtEl>
                                        <p:attrNameLst>
                                          <p:attrName>ppt_x,ppt_y</p:attrName>
                                        </p:attrNameLst>
                                      </p:cBhvr>
                                      <p:rCtr x="0" y="0"/>
                                    </p:animMotion>
                                  </p:childTnLst>
                                </p:cTn>
                              </p:par>
                            </p:childTnLst>
                          </p:cTn>
                        </p:par>
                        <p:par>
                          <p:cTn id="36" fill="hold" nodeType="afterGroup">
                            <p:stCondLst>
                              <p:cond delay="4200"/>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7199"/>
                                        </p:tgtEl>
                                        <p:attrNameLst>
                                          <p:attrName>style.visibility</p:attrName>
                                        </p:attrNameLst>
                                      </p:cBhvr>
                                      <p:to>
                                        <p:strVal val="visible"/>
                                      </p:to>
                                    </p:set>
                                    <p:anim by="(-#ppt_w*2)" calcmode="lin" valueType="num">
                                      <p:cBhvr rctx="PPT">
                                        <p:cTn id="39" dur="500" autoRev="1" fill="hold">
                                          <p:stCondLst>
                                            <p:cond delay="0"/>
                                          </p:stCondLst>
                                        </p:cTn>
                                        <p:tgtEl>
                                          <p:spTgt spid="7199"/>
                                        </p:tgtEl>
                                        <p:attrNameLst>
                                          <p:attrName>ppt_w</p:attrName>
                                        </p:attrNameLst>
                                      </p:cBhvr>
                                    </p:anim>
                                    <p:anim by="(#ppt_w*0.50)" calcmode="lin" valueType="num">
                                      <p:cBhvr>
                                        <p:cTn id="40" dur="500" decel="50000" autoRev="1" fill="hold">
                                          <p:stCondLst>
                                            <p:cond delay="0"/>
                                          </p:stCondLst>
                                        </p:cTn>
                                        <p:tgtEl>
                                          <p:spTgt spid="7199"/>
                                        </p:tgtEl>
                                        <p:attrNameLst>
                                          <p:attrName>ppt_x</p:attrName>
                                        </p:attrNameLst>
                                      </p:cBhvr>
                                    </p:anim>
                                    <p:anim from="(-#ppt_h/2)" to="(#ppt_y)" calcmode="lin" valueType="num">
                                      <p:cBhvr>
                                        <p:cTn id="41" dur="1000" fill="hold">
                                          <p:stCondLst>
                                            <p:cond delay="0"/>
                                          </p:stCondLst>
                                        </p:cTn>
                                        <p:tgtEl>
                                          <p:spTgt spid="7199"/>
                                        </p:tgtEl>
                                        <p:attrNameLst>
                                          <p:attrName>ppt_y</p:attrName>
                                        </p:attrNameLst>
                                      </p:cBhvr>
                                    </p:anim>
                                    <p:animRot by="21600000">
                                      <p:cBhvr>
                                        <p:cTn id="42" dur="1000" fill="hold">
                                          <p:stCondLst>
                                            <p:cond delay="0"/>
                                          </p:stCondLst>
                                        </p:cTn>
                                        <p:tgtEl>
                                          <p:spTgt spid="7199"/>
                                        </p:tgtEl>
                                        <p:attrNameLst>
                                          <p:attrName>r</p:attrName>
                                        </p:attrNameLst>
                                      </p:cBhvr>
                                    </p:animRot>
                                  </p:childTnLst>
                                </p:cTn>
                              </p:par>
                            </p:childTnLst>
                          </p:cTn>
                        </p:par>
                        <p:par>
                          <p:cTn id="43" fill="hold" nodeType="afterGroup">
                            <p:stCondLst>
                              <p:cond delay="58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7202"/>
                                        </p:tgtEl>
                                        <p:attrNameLst>
                                          <p:attrName>style.visibility</p:attrName>
                                        </p:attrNameLst>
                                      </p:cBhvr>
                                      <p:to>
                                        <p:strVal val="visible"/>
                                      </p:to>
                                    </p:set>
                                    <p:anim calcmode="lin" valueType="num">
                                      <p:cBhvr>
                                        <p:cTn id="46" dur="500" fill="hold"/>
                                        <p:tgtEl>
                                          <p:spTgt spid="720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7202"/>
                                        </p:tgtEl>
                                        <p:attrNameLst>
                                          <p:attrName>ppt_y</p:attrName>
                                        </p:attrNameLst>
                                      </p:cBhvr>
                                      <p:tavLst>
                                        <p:tav tm="0">
                                          <p:val>
                                            <p:strVal val="#ppt_y"/>
                                          </p:val>
                                        </p:tav>
                                        <p:tav tm="100000">
                                          <p:val>
                                            <p:strVal val="#ppt_y"/>
                                          </p:val>
                                        </p:tav>
                                      </p:tavLst>
                                    </p:anim>
                                    <p:anim calcmode="lin" valueType="num">
                                      <p:cBhvr>
                                        <p:cTn id="48" dur="500" fill="hold"/>
                                        <p:tgtEl>
                                          <p:spTgt spid="720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720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7202"/>
                                        </p:tgtEl>
                                      </p:cBhvr>
                                    </p:animEffect>
                                  </p:childTnLst>
                                </p:cTn>
                              </p:par>
                            </p:childTnLst>
                          </p:cTn>
                        </p:par>
                        <p:par>
                          <p:cTn id="51" fill="hold" nodeType="afterGroup">
                            <p:stCondLst>
                              <p:cond delay="7850"/>
                            </p:stCondLst>
                            <p:childTnLst>
                              <p:par>
                                <p:cTn id="52" presetID="47" presetClass="entr" presetSubtype="0" fill="hold" nodeType="afterEffect">
                                  <p:stCondLst>
                                    <p:cond delay="0"/>
                                  </p:stCondLst>
                                  <p:childTnLst>
                                    <p:set>
                                      <p:cBhvr>
                                        <p:cTn id="53" dur="1" fill="hold">
                                          <p:stCondLst>
                                            <p:cond delay="0"/>
                                          </p:stCondLst>
                                        </p:cTn>
                                        <p:tgtEl>
                                          <p:spTgt spid="7187"/>
                                        </p:tgtEl>
                                        <p:attrNameLst>
                                          <p:attrName>style.visibility</p:attrName>
                                        </p:attrNameLst>
                                      </p:cBhvr>
                                      <p:to>
                                        <p:strVal val="visible"/>
                                      </p:to>
                                    </p:set>
                                    <p:animEffect transition="in" filter="fade">
                                      <p:cBhvr>
                                        <p:cTn id="54" dur="1000"/>
                                        <p:tgtEl>
                                          <p:spTgt spid="7187"/>
                                        </p:tgtEl>
                                      </p:cBhvr>
                                    </p:animEffect>
                                    <p:anim calcmode="lin" valueType="num">
                                      <p:cBhvr>
                                        <p:cTn id="55" dur="1000" fill="hold"/>
                                        <p:tgtEl>
                                          <p:spTgt spid="7187"/>
                                        </p:tgtEl>
                                        <p:attrNameLst>
                                          <p:attrName>ppt_x</p:attrName>
                                        </p:attrNameLst>
                                      </p:cBhvr>
                                      <p:tavLst>
                                        <p:tav tm="0">
                                          <p:val>
                                            <p:strVal val="#ppt_x"/>
                                          </p:val>
                                        </p:tav>
                                        <p:tav tm="100000">
                                          <p:val>
                                            <p:strVal val="#ppt_x"/>
                                          </p:val>
                                        </p:tav>
                                      </p:tavLst>
                                    </p:anim>
                                    <p:anim calcmode="lin" valueType="num">
                                      <p:cBhvr>
                                        <p:cTn id="56" dur="1000" fill="hold"/>
                                        <p:tgtEl>
                                          <p:spTgt spid="7187"/>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8850"/>
                            </p:stCondLst>
                            <p:childTnLst>
                              <p:par>
                                <p:cTn id="58" presetID="56" presetClass="entr" presetSubtype="0" fill="hold" grpId="0" nodeType="afterEffect">
                                  <p:stCondLst>
                                    <p:cond delay="0"/>
                                  </p:stCondLst>
                                  <p:iterate type="lt">
                                    <p:tmPct val="10000"/>
                                  </p:iterate>
                                  <p:childTnLst>
                                    <p:set>
                                      <p:cBhvr>
                                        <p:cTn id="59" dur="1" fill="hold">
                                          <p:stCondLst>
                                            <p:cond delay="0"/>
                                          </p:stCondLst>
                                        </p:cTn>
                                        <p:tgtEl>
                                          <p:spTgt spid="7200"/>
                                        </p:tgtEl>
                                        <p:attrNameLst>
                                          <p:attrName>style.visibility</p:attrName>
                                        </p:attrNameLst>
                                      </p:cBhvr>
                                      <p:to>
                                        <p:strVal val="visible"/>
                                      </p:to>
                                    </p:set>
                                    <p:anim by="(-#ppt_w*2)" calcmode="lin" valueType="num">
                                      <p:cBhvr rctx="PPT">
                                        <p:cTn id="60" dur="500" autoRev="1" fill="hold">
                                          <p:stCondLst>
                                            <p:cond delay="0"/>
                                          </p:stCondLst>
                                        </p:cTn>
                                        <p:tgtEl>
                                          <p:spTgt spid="7200"/>
                                        </p:tgtEl>
                                        <p:attrNameLst>
                                          <p:attrName>ppt_w</p:attrName>
                                        </p:attrNameLst>
                                      </p:cBhvr>
                                    </p:anim>
                                    <p:anim by="(#ppt_w*0.50)" calcmode="lin" valueType="num">
                                      <p:cBhvr>
                                        <p:cTn id="61" dur="500" decel="50000" autoRev="1" fill="hold">
                                          <p:stCondLst>
                                            <p:cond delay="0"/>
                                          </p:stCondLst>
                                        </p:cTn>
                                        <p:tgtEl>
                                          <p:spTgt spid="7200"/>
                                        </p:tgtEl>
                                        <p:attrNameLst>
                                          <p:attrName>ppt_x</p:attrName>
                                        </p:attrNameLst>
                                      </p:cBhvr>
                                    </p:anim>
                                    <p:anim from="(-#ppt_h/2)" to="(#ppt_y)" calcmode="lin" valueType="num">
                                      <p:cBhvr>
                                        <p:cTn id="62" dur="1000" fill="hold">
                                          <p:stCondLst>
                                            <p:cond delay="0"/>
                                          </p:stCondLst>
                                        </p:cTn>
                                        <p:tgtEl>
                                          <p:spTgt spid="7200"/>
                                        </p:tgtEl>
                                        <p:attrNameLst>
                                          <p:attrName>ppt_y</p:attrName>
                                        </p:attrNameLst>
                                      </p:cBhvr>
                                    </p:anim>
                                    <p:animRot by="21600000">
                                      <p:cBhvr>
                                        <p:cTn id="63" dur="1000" fill="hold">
                                          <p:stCondLst>
                                            <p:cond delay="0"/>
                                          </p:stCondLst>
                                        </p:cTn>
                                        <p:tgtEl>
                                          <p:spTgt spid="7200"/>
                                        </p:tgtEl>
                                        <p:attrNameLst>
                                          <p:attrName>r</p:attrName>
                                        </p:attrNameLst>
                                      </p:cBhvr>
                                    </p:animRot>
                                  </p:childTnLst>
                                </p:cTn>
                              </p:par>
                            </p:childTnLst>
                          </p:cTn>
                        </p:par>
                        <p:par>
                          <p:cTn id="64" fill="hold" nodeType="afterGroup">
                            <p:stCondLst>
                              <p:cond delay="11150"/>
                            </p:stCondLst>
                            <p:childTnLst>
                              <p:par>
                                <p:cTn id="65" presetID="41" presetClass="entr" presetSubtype="0" fill="hold" grpId="0" nodeType="afterEffect">
                                  <p:stCondLst>
                                    <p:cond delay="0"/>
                                  </p:stCondLst>
                                  <p:iterate type="lt">
                                    <p:tmPct val="10000"/>
                                  </p:iterate>
                                  <p:childTnLst>
                                    <p:set>
                                      <p:cBhvr>
                                        <p:cTn id="66" dur="1" fill="hold">
                                          <p:stCondLst>
                                            <p:cond delay="0"/>
                                          </p:stCondLst>
                                        </p:cTn>
                                        <p:tgtEl>
                                          <p:spTgt spid="7203"/>
                                        </p:tgtEl>
                                        <p:attrNameLst>
                                          <p:attrName>style.visibility</p:attrName>
                                        </p:attrNameLst>
                                      </p:cBhvr>
                                      <p:to>
                                        <p:strVal val="visible"/>
                                      </p:to>
                                    </p:set>
                                    <p:anim calcmode="lin" valueType="num">
                                      <p:cBhvr>
                                        <p:cTn id="67" dur="500" fill="hold"/>
                                        <p:tgtEl>
                                          <p:spTgt spid="7203"/>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7203"/>
                                        </p:tgtEl>
                                        <p:attrNameLst>
                                          <p:attrName>ppt_y</p:attrName>
                                        </p:attrNameLst>
                                      </p:cBhvr>
                                      <p:tavLst>
                                        <p:tav tm="0">
                                          <p:val>
                                            <p:strVal val="#ppt_y"/>
                                          </p:val>
                                        </p:tav>
                                        <p:tav tm="100000">
                                          <p:val>
                                            <p:strVal val="#ppt_y"/>
                                          </p:val>
                                        </p:tav>
                                      </p:tavLst>
                                    </p:anim>
                                    <p:anim calcmode="lin" valueType="num">
                                      <p:cBhvr>
                                        <p:cTn id="69" dur="500" fill="hold"/>
                                        <p:tgtEl>
                                          <p:spTgt spid="7203"/>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7203"/>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7203"/>
                                        </p:tgtEl>
                                      </p:cBhvr>
                                    </p:animEffect>
                                  </p:childTnLst>
                                </p:cTn>
                              </p:par>
                            </p:childTnLst>
                          </p:cTn>
                        </p:par>
                        <p:par>
                          <p:cTn id="72" fill="hold" nodeType="afterGroup">
                            <p:stCondLst>
                              <p:cond delay="12850"/>
                            </p:stCondLst>
                            <p:childTnLst>
                              <p:par>
                                <p:cTn id="73" presetID="47" presetClass="entr" presetSubtype="0" fill="hold" nodeType="afterEffect">
                                  <p:stCondLst>
                                    <p:cond delay="0"/>
                                  </p:stCondLst>
                                  <p:childTnLst>
                                    <p:set>
                                      <p:cBhvr>
                                        <p:cTn id="74" dur="1" fill="hold">
                                          <p:stCondLst>
                                            <p:cond delay="0"/>
                                          </p:stCondLst>
                                        </p:cTn>
                                        <p:tgtEl>
                                          <p:spTgt spid="7192"/>
                                        </p:tgtEl>
                                        <p:attrNameLst>
                                          <p:attrName>style.visibility</p:attrName>
                                        </p:attrNameLst>
                                      </p:cBhvr>
                                      <p:to>
                                        <p:strVal val="visible"/>
                                      </p:to>
                                    </p:set>
                                    <p:animEffect transition="in" filter="fade">
                                      <p:cBhvr>
                                        <p:cTn id="75" dur="1000"/>
                                        <p:tgtEl>
                                          <p:spTgt spid="7192"/>
                                        </p:tgtEl>
                                      </p:cBhvr>
                                    </p:animEffect>
                                    <p:anim calcmode="lin" valueType="num">
                                      <p:cBhvr>
                                        <p:cTn id="76" dur="1000" fill="hold"/>
                                        <p:tgtEl>
                                          <p:spTgt spid="7192"/>
                                        </p:tgtEl>
                                        <p:attrNameLst>
                                          <p:attrName>ppt_x</p:attrName>
                                        </p:attrNameLst>
                                      </p:cBhvr>
                                      <p:tavLst>
                                        <p:tav tm="0">
                                          <p:val>
                                            <p:strVal val="#ppt_x"/>
                                          </p:val>
                                        </p:tav>
                                        <p:tav tm="100000">
                                          <p:val>
                                            <p:strVal val="#ppt_x"/>
                                          </p:val>
                                        </p:tav>
                                      </p:tavLst>
                                    </p:anim>
                                    <p:anim calcmode="lin" valueType="num">
                                      <p:cBhvr>
                                        <p:cTn id="77" dur="1000" fill="hold"/>
                                        <p:tgtEl>
                                          <p:spTgt spid="7192"/>
                                        </p:tgtEl>
                                        <p:attrNameLst>
                                          <p:attrName>ppt_y</p:attrName>
                                        </p:attrNameLst>
                                      </p:cBhvr>
                                      <p:tavLst>
                                        <p:tav tm="0">
                                          <p:val>
                                            <p:strVal val="#ppt_y-.1"/>
                                          </p:val>
                                        </p:tav>
                                        <p:tav tm="100000">
                                          <p:val>
                                            <p:strVal val="#ppt_y"/>
                                          </p:val>
                                        </p:tav>
                                      </p:tavLst>
                                    </p:anim>
                                  </p:childTnLst>
                                </p:cTn>
                              </p:par>
                            </p:childTnLst>
                          </p:cTn>
                        </p:par>
                        <p:par>
                          <p:cTn id="78" fill="hold" nodeType="afterGroup">
                            <p:stCondLst>
                              <p:cond delay="13850"/>
                            </p:stCondLst>
                            <p:childTnLst>
                              <p:par>
                                <p:cTn id="79" presetID="56" presetClass="entr" presetSubtype="0" fill="hold" grpId="0" nodeType="afterEffect">
                                  <p:stCondLst>
                                    <p:cond delay="0"/>
                                  </p:stCondLst>
                                  <p:iterate type="lt">
                                    <p:tmPct val="10000"/>
                                  </p:iterate>
                                  <p:childTnLst>
                                    <p:set>
                                      <p:cBhvr>
                                        <p:cTn id="80" dur="1" fill="hold">
                                          <p:stCondLst>
                                            <p:cond delay="0"/>
                                          </p:stCondLst>
                                        </p:cTn>
                                        <p:tgtEl>
                                          <p:spTgt spid="7201"/>
                                        </p:tgtEl>
                                        <p:attrNameLst>
                                          <p:attrName>style.visibility</p:attrName>
                                        </p:attrNameLst>
                                      </p:cBhvr>
                                      <p:to>
                                        <p:strVal val="visible"/>
                                      </p:to>
                                    </p:set>
                                    <p:anim by="(-#ppt_w*2)" calcmode="lin" valueType="num">
                                      <p:cBhvr rctx="PPT">
                                        <p:cTn id="81" dur="500" autoRev="1" fill="hold">
                                          <p:stCondLst>
                                            <p:cond delay="0"/>
                                          </p:stCondLst>
                                        </p:cTn>
                                        <p:tgtEl>
                                          <p:spTgt spid="7201"/>
                                        </p:tgtEl>
                                        <p:attrNameLst>
                                          <p:attrName>ppt_w</p:attrName>
                                        </p:attrNameLst>
                                      </p:cBhvr>
                                    </p:anim>
                                    <p:anim by="(#ppt_w*0.50)" calcmode="lin" valueType="num">
                                      <p:cBhvr>
                                        <p:cTn id="82" dur="500" decel="50000" autoRev="1" fill="hold">
                                          <p:stCondLst>
                                            <p:cond delay="0"/>
                                          </p:stCondLst>
                                        </p:cTn>
                                        <p:tgtEl>
                                          <p:spTgt spid="7201"/>
                                        </p:tgtEl>
                                        <p:attrNameLst>
                                          <p:attrName>ppt_x</p:attrName>
                                        </p:attrNameLst>
                                      </p:cBhvr>
                                    </p:anim>
                                    <p:anim from="(-#ppt_h/2)" to="(#ppt_y)" calcmode="lin" valueType="num">
                                      <p:cBhvr>
                                        <p:cTn id="83" dur="1000" fill="hold">
                                          <p:stCondLst>
                                            <p:cond delay="0"/>
                                          </p:stCondLst>
                                        </p:cTn>
                                        <p:tgtEl>
                                          <p:spTgt spid="7201"/>
                                        </p:tgtEl>
                                        <p:attrNameLst>
                                          <p:attrName>ppt_y</p:attrName>
                                        </p:attrNameLst>
                                      </p:cBhvr>
                                    </p:anim>
                                    <p:animRot by="21600000">
                                      <p:cBhvr>
                                        <p:cTn id="84" dur="1000" fill="hold">
                                          <p:stCondLst>
                                            <p:cond delay="0"/>
                                          </p:stCondLst>
                                        </p:cTn>
                                        <p:tgtEl>
                                          <p:spTgt spid="7201"/>
                                        </p:tgtEl>
                                        <p:attrNameLst>
                                          <p:attrName>r</p:attrName>
                                        </p:attrNameLst>
                                      </p:cBhvr>
                                    </p:animRot>
                                  </p:childTnLst>
                                </p:cTn>
                              </p:par>
                            </p:childTnLst>
                          </p:cTn>
                        </p:par>
                        <p:par>
                          <p:cTn id="85" fill="hold" nodeType="afterGroup">
                            <p:stCondLst>
                              <p:cond delay="1745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7204"/>
                                        </p:tgtEl>
                                        <p:attrNameLst>
                                          <p:attrName>style.visibility</p:attrName>
                                        </p:attrNameLst>
                                      </p:cBhvr>
                                      <p:to>
                                        <p:strVal val="visible"/>
                                      </p:to>
                                    </p:set>
                                    <p:anim calcmode="lin" valueType="num">
                                      <p:cBhvr>
                                        <p:cTn id="88" dur="500" fill="hold"/>
                                        <p:tgtEl>
                                          <p:spTgt spid="7204"/>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7204"/>
                                        </p:tgtEl>
                                        <p:attrNameLst>
                                          <p:attrName>ppt_y</p:attrName>
                                        </p:attrNameLst>
                                      </p:cBhvr>
                                      <p:tavLst>
                                        <p:tav tm="0">
                                          <p:val>
                                            <p:strVal val="#ppt_y"/>
                                          </p:val>
                                        </p:tav>
                                        <p:tav tm="100000">
                                          <p:val>
                                            <p:strVal val="#ppt_y"/>
                                          </p:val>
                                        </p:tav>
                                      </p:tavLst>
                                    </p:anim>
                                    <p:anim calcmode="lin" valueType="num">
                                      <p:cBhvr>
                                        <p:cTn id="90" dur="500" fill="hold"/>
                                        <p:tgtEl>
                                          <p:spTgt spid="7204"/>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7204"/>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7204"/>
                                        </p:tgtEl>
                                      </p:cBhvr>
                                    </p:animEffect>
                                  </p:childTnLst>
                                </p:cTn>
                              </p:par>
                            </p:childTnLst>
                          </p:cTn>
                        </p:par>
                        <p:par>
                          <p:cTn id="93" fill="hold" nodeType="afterGroup">
                            <p:stCondLst>
                              <p:cond delay="19300"/>
                            </p:stCondLst>
                            <p:childTnLst>
                              <p:par>
                                <p:cTn id="94" presetID="47" presetClass="entr" presetSubtype="0" fill="hold" nodeType="afterEffect">
                                  <p:stCondLst>
                                    <p:cond delay="0"/>
                                  </p:stCondLst>
                                  <p:childTnLst>
                                    <p:set>
                                      <p:cBhvr>
                                        <p:cTn id="95" dur="1" fill="hold">
                                          <p:stCondLst>
                                            <p:cond delay="0"/>
                                          </p:stCondLst>
                                        </p:cTn>
                                        <p:tgtEl>
                                          <p:spTgt spid="7182"/>
                                        </p:tgtEl>
                                        <p:attrNameLst>
                                          <p:attrName>style.visibility</p:attrName>
                                        </p:attrNameLst>
                                      </p:cBhvr>
                                      <p:to>
                                        <p:strVal val="visible"/>
                                      </p:to>
                                    </p:set>
                                    <p:animEffect transition="in" filter="fade">
                                      <p:cBhvr>
                                        <p:cTn id="96" dur="1000"/>
                                        <p:tgtEl>
                                          <p:spTgt spid="7182"/>
                                        </p:tgtEl>
                                      </p:cBhvr>
                                    </p:animEffect>
                                    <p:anim calcmode="lin" valueType="num">
                                      <p:cBhvr>
                                        <p:cTn id="97" dur="1000" fill="hold"/>
                                        <p:tgtEl>
                                          <p:spTgt spid="7182"/>
                                        </p:tgtEl>
                                        <p:attrNameLst>
                                          <p:attrName>ppt_x</p:attrName>
                                        </p:attrNameLst>
                                      </p:cBhvr>
                                      <p:tavLst>
                                        <p:tav tm="0">
                                          <p:val>
                                            <p:strVal val="#ppt_x"/>
                                          </p:val>
                                        </p:tav>
                                        <p:tav tm="100000">
                                          <p:val>
                                            <p:strVal val="#ppt_x"/>
                                          </p:val>
                                        </p:tav>
                                      </p:tavLst>
                                    </p:anim>
                                    <p:anim calcmode="lin" valueType="num">
                                      <p:cBhvr>
                                        <p:cTn id="98" dur="1000" fill="hold"/>
                                        <p:tgtEl>
                                          <p:spTgt spid="7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9" grpId="0" autoUpdateAnimBg="0"/>
      <p:bldP spid="7200" grpId="0" autoUpdateAnimBg="0"/>
      <p:bldP spid="7201" grpId="0" autoUpdateAnimBg="0"/>
      <p:bldP spid="7202" grpId="0" autoUpdateAnimBg="0"/>
      <p:bldP spid="7203" grpId="0" autoUpdateAnimBg="0"/>
      <p:bldP spid="7204" grpId="0" autoUpdateAnimBg="0"/>
      <p:bldP spid="720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962025" y="3087688"/>
            <a:ext cx="3125788" cy="349250"/>
            <a:chOff x="0" y="0"/>
            <a:chExt cx="1968" cy="294"/>
          </a:xfrm>
        </p:grpSpPr>
        <p:sp>
          <p:nvSpPr>
            <p:cNvPr id="43048" name="圆角矩形 29"/>
            <p:cNvSpPr>
              <a:spLocks noChangeArrowheads="1"/>
            </p:cNvSpPr>
            <p:nvPr/>
          </p:nvSpPr>
          <p:spPr bwMode="auto">
            <a:xfrm>
              <a:off x="0" y="0"/>
              <a:ext cx="1968" cy="294"/>
            </a:xfrm>
            <a:prstGeom prst="roundRect">
              <a:avLst>
                <a:gd name="adj" fmla="val 19264"/>
              </a:avLst>
            </a:prstGeom>
            <a:solidFill>
              <a:srgbClr val="7F7F7F"/>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43049" name="圆角矩形 30"/>
            <p:cNvSpPr>
              <a:spLocks noChangeArrowheads="1"/>
            </p:cNvSpPr>
            <p:nvPr/>
          </p:nvSpPr>
          <p:spPr bwMode="auto">
            <a:xfrm>
              <a:off x="13" y="11"/>
              <a:ext cx="1939" cy="271"/>
            </a:xfrm>
            <a:prstGeom prst="roundRect">
              <a:avLst>
                <a:gd name="adj" fmla="val 16667"/>
              </a:avLst>
            </a:prstGeom>
            <a:gradFill rotWithShape="0">
              <a:gsLst>
                <a:gs pos="0">
                  <a:srgbClr val="FFFFFF"/>
                </a:gs>
                <a:gs pos="46001">
                  <a:srgbClr val="FFFFFF"/>
                </a:gs>
                <a:gs pos="47000">
                  <a:srgbClr val="D9D9D9"/>
                </a:gs>
                <a:gs pos="100000">
                  <a:srgbClr val="F2F2F2"/>
                </a:gs>
              </a:gsLst>
              <a:lin ang="5400000" scaled="1"/>
            </a:gradFill>
            <a:ln w="28575">
              <a:solidFill>
                <a:srgbClr val="FFFFFF"/>
              </a:solidFill>
              <a:round/>
              <a:headEnd/>
              <a:tailEnd/>
            </a:ln>
            <a:effectLst>
              <a:outerShdw dist="38100" dir="2700000" algn="ctr" rotWithShape="0">
                <a:srgbClr val="000000">
                  <a:alpha val="39000"/>
                </a:srgbClr>
              </a:outerShdw>
            </a:effec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43050" name="同侧圆角矩形 32"/>
            <p:cNvSpPr>
              <a:spLocks noChangeArrowheads="1"/>
            </p:cNvSpPr>
            <p:nvPr/>
          </p:nvSpPr>
          <p:spPr bwMode="auto">
            <a:xfrm rot="-5400000">
              <a:off x="-9" y="52"/>
              <a:ext cx="255" cy="189"/>
            </a:xfrm>
            <a:custGeom>
              <a:avLst/>
              <a:gdLst>
                <a:gd name="T0" fmla="*/ 0 w 547411"/>
                <a:gd name="T1" fmla="*/ 0 h 342900"/>
                <a:gd name="T2" fmla="*/ 0 w 547411"/>
                <a:gd name="T3" fmla="*/ 0 h 342900"/>
                <a:gd name="T4" fmla="*/ 0 w 547411"/>
                <a:gd name="T5" fmla="*/ 0 h 342900"/>
                <a:gd name="T6" fmla="*/ 0 w 547411"/>
                <a:gd name="T7" fmla="*/ 0 h 342900"/>
                <a:gd name="T8" fmla="*/ 0 60000 65536"/>
                <a:gd name="T9" fmla="*/ 5898240 60000 65536"/>
                <a:gd name="T10" fmla="*/ 11796480 60000 65536"/>
                <a:gd name="T11" fmla="*/ 17694720 60000 65536"/>
                <a:gd name="T12" fmla="*/ 25761 w 547411"/>
                <a:gd name="T13" fmla="*/ 25400 h 342900"/>
                <a:gd name="T14" fmla="*/ 521650 w 547411"/>
                <a:gd name="T15" fmla="*/ 342900 h 342900"/>
              </a:gdLst>
              <a:ahLst/>
              <a:cxnLst>
                <a:cxn ang="T8">
                  <a:pos x="T0" y="T1"/>
                </a:cxn>
                <a:cxn ang="T9">
                  <a:pos x="T2" y="T3"/>
                </a:cxn>
                <a:cxn ang="T10">
                  <a:pos x="T4" y="T5"/>
                </a:cxn>
                <a:cxn ang="T11">
                  <a:pos x="T6" y="T7"/>
                </a:cxn>
              </a:cxnLst>
              <a:rect l="T12" t="T13" r="T14" b="T15"/>
              <a:pathLst>
                <a:path w="547411" h="342900">
                  <a:moveTo>
                    <a:pt x="85334" y="0"/>
                  </a:moveTo>
                  <a:lnTo>
                    <a:pt x="462077" y="0"/>
                  </a:lnTo>
                  <a:lnTo>
                    <a:pt x="462076" y="0"/>
                  </a:lnTo>
                  <a:cubicBezTo>
                    <a:pt x="509205" y="0"/>
                    <a:pt x="547411" y="38205"/>
                    <a:pt x="547411" y="85334"/>
                  </a:cubicBezTo>
                  <a:lnTo>
                    <a:pt x="547411" y="342900"/>
                  </a:lnTo>
                  <a:lnTo>
                    <a:pt x="0" y="342900"/>
                  </a:lnTo>
                  <a:lnTo>
                    <a:pt x="0" y="85334"/>
                  </a:lnTo>
                  <a:cubicBezTo>
                    <a:pt x="0" y="38205"/>
                    <a:pt x="38205" y="0"/>
                    <a:pt x="85333" y="0"/>
                  </a:cubicBezTo>
                  <a:lnTo>
                    <a:pt x="85334" y="0"/>
                  </a:lnTo>
                  <a:close/>
                </a:path>
              </a:pathLst>
            </a:custGeom>
            <a:gradFill rotWithShape="1">
              <a:gsLst>
                <a:gs pos="0">
                  <a:srgbClr val="00B0F0"/>
                </a:gs>
                <a:gs pos="100000">
                  <a:srgbClr val="00206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p>
              <a:endParaRPr lang="zh-CN" altLang="en-US"/>
            </a:p>
          </p:txBody>
        </p:sp>
        <p:grpSp>
          <p:nvGrpSpPr>
            <p:cNvPr id="43051" name="L 形 49"/>
            <p:cNvGrpSpPr>
              <a:grpSpLocks/>
            </p:cNvGrpSpPr>
            <p:nvPr/>
          </p:nvGrpSpPr>
          <p:grpSpPr bwMode="auto">
            <a:xfrm>
              <a:off x="62" y="65"/>
              <a:ext cx="165" cy="178"/>
              <a:chOff x="0" y="0"/>
              <a:chExt cx="298704" cy="384048"/>
            </a:xfrm>
          </p:grpSpPr>
          <p:pic>
            <p:nvPicPr>
              <p:cNvPr id="43052" name="L 形 4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8704"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3" name="Text Box 8"/>
              <p:cNvSpPr txBox="1">
                <a:spLocks noChangeArrowheads="1"/>
              </p:cNvSpPr>
              <p:nvPr/>
            </p:nvSpPr>
            <p:spPr bwMode="auto">
              <a:xfrm rot="-8100000">
                <a:off x="33048" y="115160"/>
                <a:ext cx="163136" cy="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时尚中黑简体" pitchFamily="2" charset="-122"/>
                  <a:ea typeface="时尚中黑简体" pitchFamily="2" charset="-122"/>
                </a:endParaRPr>
              </a:p>
            </p:txBody>
          </p:sp>
        </p:grpSp>
      </p:grpSp>
      <p:grpSp>
        <p:nvGrpSpPr>
          <p:cNvPr id="44041" name="Group 9"/>
          <p:cNvGrpSpPr>
            <a:grpSpLocks/>
          </p:cNvGrpSpPr>
          <p:nvPr/>
        </p:nvGrpSpPr>
        <p:grpSpPr bwMode="auto">
          <a:xfrm>
            <a:off x="962025" y="1314450"/>
            <a:ext cx="3125788" cy="349250"/>
            <a:chOff x="0" y="0"/>
            <a:chExt cx="1968" cy="294"/>
          </a:xfrm>
        </p:grpSpPr>
        <p:sp>
          <p:nvSpPr>
            <p:cNvPr id="43042" name="圆角矩形 60"/>
            <p:cNvSpPr>
              <a:spLocks noChangeArrowheads="1"/>
            </p:cNvSpPr>
            <p:nvPr/>
          </p:nvSpPr>
          <p:spPr bwMode="auto">
            <a:xfrm>
              <a:off x="0" y="0"/>
              <a:ext cx="1968" cy="294"/>
            </a:xfrm>
            <a:prstGeom prst="roundRect">
              <a:avLst>
                <a:gd name="adj" fmla="val 19264"/>
              </a:avLst>
            </a:prstGeom>
            <a:solidFill>
              <a:srgbClr val="7F7F7F"/>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43043" name="圆角矩形 61"/>
            <p:cNvSpPr>
              <a:spLocks noChangeArrowheads="1"/>
            </p:cNvSpPr>
            <p:nvPr/>
          </p:nvSpPr>
          <p:spPr bwMode="auto">
            <a:xfrm>
              <a:off x="13" y="11"/>
              <a:ext cx="1939" cy="271"/>
            </a:xfrm>
            <a:prstGeom prst="roundRect">
              <a:avLst>
                <a:gd name="adj" fmla="val 16667"/>
              </a:avLst>
            </a:prstGeom>
            <a:gradFill rotWithShape="0">
              <a:gsLst>
                <a:gs pos="0">
                  <a:srgbClr val="FFFFFF"/>
                </a:gs>
                <a:gs pos="46001">
                  <a:srgbClr val="FFFFFF"/>
                </a:gs>
                <a:gs pos="47000">
                  <a:srgbClr val="D9D9D9"/>
                </a:gs>
                <a:gs pos="100000">
                  <a:srgbClr val="F2F2F2"/>
                </a:gs>
              </a:gsLst>
              <a:lin ang="5400000" scaled="1"/>
            </a:gradFill>
            <a:ln w="28575">
              <a:solidFill>
                <a:srgbClr val="FFFFFF"/>
              </a:solidFill>
              <a:round/>
              <a:headEnd/>
              <a:tailEnd/>
            </a:ln>
            <a:effectLst>
              <a:outerShdw dist="38100" dir="2700000" algn="ctr" rotWithShape="0">
                <a:srgbClr val="000000">
                  <a:alpha val="39000"/>
                </a:srgbClr>
              </a:outerShdw>
            </a:effectLst>
          </p:spPr>
          <p:txBody>
            <a:bodyPr lIns="83238" tIns="41619" rIns="83238" bIns="41619"/>
            <a:lstStyle/>
            <a:p>
              <a:pPr algn="l" defTabSz="831850" fontAlgn="base"/>
              <a:endParaRPr lang="zh-CN" altLang="en-US" sz="1600">
                <a:latin typeface="时尚中黑简体" pitchFamily="2" charset="-122"/>
                <a:ea typeface="时尚中黑简体" pitchFamily="2" charset="-122"/>
              </a:endParaRPr>
            </a:p>
          </p:txBody>
        </p:sp>
        <p:sp>
          <p:nvSpPr>
            <p:cNvPr id="43044" name="同侧圆角矩形 63"/>
            <p:cNvSpPr>
              <a:spLocks noChangeArrowheads="1"/>
            </p:cNvSpPr>
            <p:nvPr/>
          </p:nvSpPr>
          <p:spPr bwMode="auto">
            <a:xfrm rot="-5400000">
              <a:off x="-9" y="52"/>
              <a:ext cx="255" cy="189"/>
            </a:xfrm>
            <a:custGeom>
              <a:avLst/>
              <a:gdLst>
                <a:gd name="T0" fmla="*/ 0 w 547410"/>
                <a:gd name="T1" fmla="*/ 0 h 342900"/>
                <a:gd name="T2" fmla="*/ 0 w 547410"/>
                <a:gd name="T3" fmla="*/ 0 h 342900"/>
                <a:gd name="T4" fmla="*/ 0 w 547410"/>
                <a:gd name="T5" fmla="*/ 0 h 342900"/>
                <a:gd name="T6" fmla="*/ 0 w 547410"/>
                <a:gd name="T7" fmla="*/ 0 h 342900"/>
                <a:gd name="T8" fmla="*/ 0 60000 65536"/>
                <a:gd name="T9" fmla="*/ 5898240 60000 65536"/>
                <a:gd name="T10" fmla="*/ 11796480 60000 65536"/>
                <a:gd name="T11" fmla="*/ 17694720 60000 65536"/>
                <a:gd name="T12" fmla="*/ 25760 w 547410"/>
                <a:gd name="T13" fmla="*/ 25400 h 342900"/>
                <a:gd name="T14" fmla="*/ 521650 w 547410"/>
                <a:gd name="T15" fmla="*/ 342900 h 342900"/>
              </a:gdLst>
              <a:ahLst/>
              <a:cxnLst>
                <a:cxn ang="T8">
                  <a:pos x="T0" y="T1"/>
                </a:cxn>
                <a:cxn ang="T9">
                  <a:pos x="T2" y="T3"/>
                </a:cxn>
                <a:cxn ang="T10">
                  <a:pos x="T4" y="T5"/>
                </a:cxn>
                <a:cxn ang="T11">
                  <a:pos x="T6" y="T7"/>
                </a:cxn>
              </a:cxnLst>
              <a:rect l="T12" t="T13" r="T14" b="T15"/>
              <a:pathLst>
                <a:path w="547410" h="342900">
                  <a:moveTo>
                    <a:pt x="85334" y="0"/>
                  </a:moveTo>
                  <a:lnTo>
                    <a:pt x="462076" y="0"/>
                  </a:lnTo>
                  <a:lnTo>
                    <a:pt x="462075" y="0"/>
                  </a:lnTo>
                  <a:cubicBezTo>
                    <a:pt x="509204" y="0"/>
                    <a:pt x="547410" y="38205"/>
                    <a:pt x="547410" y="85334"/>
                  </a:cubicBezTo>
                  <a:lnTo>
                    <a:pt x="547410" y="342900"/>
                  </a:lnTo>
                  <a:lnTo>
                    <a:pt x="0" y="342900"/>
                  </a:lnTo>
                  <a:lnTo>
                    <a:pt x="0" y="85334"/>
                  </a:lnTo>
                  <a:cubicBezTo>
                    <a:pt x="0" y="38205"/>
                    <a:pt x="38205" y="0"/>
                    <a:pt x="85333" y="0"/>
                  </a:cubicBezTo>
                  <a:lnTo>
                    <a:pt x="85334" y="0"/>
                  </a:lnTo>
                  <a:close/>
                </a:path>
              </a:pathLst>
            </a:custGeom>
            <a:gradFill rotWithShape="1">
              <a:gsLst>
                <a:gs pos="0">
                  <a:srgbClr val="99FF33"/>
                </a:gs>
                <a:gs pos="100000">
                  <a:srgbClr val="008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p>
              <a:endParaRPr lang="zh-CN" altLang="en-US"/>
            </a:p>
          </p:txBody>
        </p:sp>
        <p:grpSp>
          <p:nvGrpSpPr>
            <p:cNvPr id="43045" name="L 形 64"/>
            <p:cNvGrpSpPr>
              <a:grpSpLocks/>
            </p:cNvGrpSpPr>
            <p:nvPr/>
          </p:nvGrpSpPr>
          <p:grpSpPr bwMode="auto">
            <a:xfrm>
              <a:off x="63" y="65"/>
              <a:ext cx="164" cy="179"/>
              <a:chOff x="0" y="0"/>
              <a:chExt cx="298704" cy="384048"/>
            </a:xfrm>
          </p:grpSpPr>
          <p:pic>
            <p:nvPicPr>
              <p:cNvPr id="43046" name="L 形 6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8704" cy="3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7" name="Text Box 15"/>
              <p:cNvSpPr txBox="1">
                <a:spLocks noChangeArrowheads="1"/>
              </p:cNvSpPr>
              <p:nvPr/>
            </p:nvSpPr>
            <p:spPr bwMode="auto">
              <a:xfrm rot="-8100000">
                <a:off x="33048" y="114592"/>
                <a:ext cx="163136" cy="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时尚中黑简体" pitchFamily="2" charset="-122"/>
                  <a:ea typeface="时尚中黑简体" pitchFamily="2" charset="-122"/>
                </a:endParaRPr>
              </a:p>
            </p:txBody>
          </p:sp>
        </p:grpSp>
      </p:grpSp>
      <p:pic>
        <p:nvPicPr>
          <p:cNvPr id="44048" name="Picture 16" descr="手握手团结人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038" y="1185863"/>
            <a:ext cx="402431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9" name="圆角矩形 51"/>
          <p:cNvGrpSpPr>
            <a:grpSpLocks/>
          </p:cNvGrpSpPr>
          <p:nvPr/>
        </p:nvGrpSpPr>
        <p:grpSpPr bwMode="auto">
          <a:xfrm>
            <a:off x="962025" y="2114550"/>
            <a:ext cx="3125788" cy="173038"/>
            <a:chOff x="0" y="0"/>
            <a:chExt cx="4954" cy="139"/>
          </a:xfrm>
        </p:grpSpPr>
        <p:pic>
          <p:nvPicPr>
            <p:cNvPr id="43040" name="圆角矩形 5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1" name="Text Box 19"/>
            <p:cNvSpPr txBox="1">
              <a:spLocks noChangeArrowheads="1"/>
            </p:cNvSpPr>
            <p:nvPr/>
          </p:nvSpPr>
          <p:spPr bwMode="auto">
            <a:xfrm>
              <a:off x="54" y="55"/>
              <a:ext cx="484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Arial" pitchFamily="34" charset="0"/>
                <a:ea typeface="宋体" pitchFamily="2" charset="-122"/>
              </a:endParaRPr>
            </a:p>
          </p:txBody>
        </p:sp>
      </p:grpSp>
      <p:sp>
        <p:nvSpPr>
          <p:cNvPr id="44052" name="TextBox 31"/>
          <p:cNvSpPr txBox="1">
            <a:spLocks noChangeArrowheads="1"/>
          </p:cNvSpPr>
          <p:nvPr/>
        </p:nvSpPr>
        <p:spPr bwMode="auto">
          <a:xfrm>
            <a:off x="1727200" y="3143250"/>
            <a:ext cx="159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fontAlgn="base"/>
            <a:r>
              <a:rPr lang="zh-CN" altLang="en-US" sz="1500" b="1">
                <a:solidFill>
                  <a:srgbClr val="000000"/>
                </a:solidFill>
                <a:latin typeface="宋体" pitchFamily="2" charset="-122"/>
                <a:ea typeface="宋体" pitchFamily="2" charset="-122"/>
              </a:rPr>
              <a:t>输入文本标题</a:t>
            </a:r>
          </a:p>
        </p:txBody>
      </p:sp>
      <p:sp>
        <p:nvSpPr>
          <p:cNvPr id="44053" name="TextBox 62"/>
          <p:cNvSpPr txBox="1">
            <a:spLocks noChangeArrowheads="1"/>
          </p:cNvSpPr>
          <p:nvPr/>
        </p:nvSpPr>
        <p:spPr bwMode="auto">
          <a:xfrm>
            <a:off x="1727200" y="1370013"/>
            <a:ext cx="1590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fontAlgn="base"/>
            <a:r>
              <a:rPr lang="zh-CN" altLang="en-US" sz="1500" b="1">
                <a:solidFill>
                  <a:srgbClr val="000000"/>
                </a:solidFill>
                <a:latin typeface="宋体" pitchFamily="2" charset="-122"/>
                <a:ea typeface="宋体" pitchFamily="2" charset="-122"/>
              </a:rPr>
              <a:t>输入文本标题</a:t>
            </a:r>
          </a:p>
        </p:txBody>
      </p:sp>
      <p:sp>
        <p:nvSpPr>
          <p:cNvPr id="44054" name="椭圆 40"/>
          <p:cNvSpPr>
            <a:spLocks noChangeArrowheads="1"/>
          </p:cNvSpPr>
          <p:nvPr/>
        </p:nvSpPr>
        <p:spPr bwMode="auto">
          <a:xfrm>
            <a:off x="1066800" y="1887538"/>
            <a:ext cx="200025" cy="149225"/>
          </a:xfrm>
          <a:prstGeom prst="ellipse">
            <a:avLst/>
          </a:prstGeom>
          <a:gradFill rotWithShape="0">
            <a:gsLst>
              <a:gs pos="0">
                <a:srgbClr val="FFC000"/>
              </a:gs>
              <a:gs pos="100000">
                <a:srgbClr val="FF6600"/>
              </a:gs>
            </a:gsLst>
            <a:lin ang="5400000" scaled="1"/>
          </a:gradFill>
          <a:ln w="9525">
            <a:solidFill>
              <a:srgbClr val="FFFFFF"/>
            </a:solidFill>
            <a:round/>
            <a:headEnd/>
            <a:tailEnd/>
          </a:ln>
        </p:spPr>
        <p:txBody>
          <a:bodyPr lIns="83238" tIns="41619" rIns="83238" bIns="41619"/>
          <a:lstStyle/>
          <a:p>
            <a:pPr algn="l" defTabSz="831850" fontAlgn="base"/>
            <a:endParaRPr lang="zh-CN" altLang="en-US" sz="1600" b="1">
              <a:latin typeface="时尚中黑简体" pitchFamily="2" charset="-122"/>
              <a:ea typeface="时尚中黑简体" pitchFamily="2" charset="-122"/>
            </a:endParaRPr>
          </a:p>
        </p:txBody>
      </p:sp>
      <p:sp>
        <p:nvSpPr>
          <p:cNvPr id="44055" name="Rectangle 23"/>
          <p:cNvSpPr>
            <a:spLocks noChangeArrowheads="1"/>
          </p:cNvSpPr>
          <p:nvPr/>
        </p:nvSpPr>
        <p:spPr bwMode="auto">
          <a:xfrm>
            <a:off x="1343025" y="1828800"/>
            <a:ext cx="2514600" cy="277813"/>
          </a:xfrm>
          <a:prstGeom prst="rect">
            <a:avLst/>
          </a:prstGeom>
          <a:noFill/>
          <a:ln>
            <a:noFill/>
          </a:ln>
          <a:effectLst/>
          <a:extLst>
            <a:ext uri="{909E8E84-426E-40DD-AFC4-6F175D3DCCD1}">
              <a14:hiddenFill xmlns:a14="http://schemas.microsoft.com/office/drawing/2010/main">
                <a:gradFill rotWithShape="1">
                  <a:gsLst>
                    <a:gs pos="0">
                      <a:srgbClr val="96AD23"/>
                    </a:gs>
                    <a:gs pos="50000">
                      <a:srgbClr val="99CCFF"/>
                    </a:gs>
                    <a:gs pos="100000">
                      <a:srgbClr val="96AD23"/>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hangingPunct="1"/>
            <a:r>
              <a:rPr lang="zh-CN" altLang="en-US" sz="1300">
                <a:solidFill>
                  <a:srgbClr val="000000"/>
                </a:solidFill>
                <a:latin typeface="Arial" pitchFamily="34" charset="0"/>
                <a:ea typeface="宋体" pitchFamily="2" charset="-122"/>
              </a:rPr>
              <a:t>请在此点击添加相关文字内容</a:t>
            </a:r>
          </a:p>
        </p:txBody>
      </p:sp>
      <p:grpSp>
        <p:nvGrpSpPr>
          <p:cNvPr id="44056" name="圆角矩形 51"/>
          <p:cNvGrpSpPr>
            <a:grpSpLocks/>
          </p:cNvGrpSpPr>
          <p:nvPr/>
        </p:nvGrpSpPr>
        <p:grpSpPr bwMode="auto">
          <a:xfrm>
            <a:off x="962025" y="2573338"/>
            <a:ext cx="3125788" cy="169862"/>
            <a:chOff x="0" y="0"/>
            <a:chExt cx="4954" cy="139"/>
          </a:xfrm>
        </p:grpSpPr>
        <p:pic>
          <p:nvPicPr>
            <p:cNvPr id="43038" name="圆角矩形 5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9" name="Text Box 26"/>
            <p:cNvSpPr txBox="1">
              <a:spLocks noChangeArrowheads="1"/>
            </p:cNvSpPr>
            <p:nvPr/>
          </p:nvSpPr>
          <p:spPr bwMode="auto">
            <a:xfrm>
              <a:off x="54" y="55"/>
              <a:ext cx="484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Arial" pitchFamily="34" charset="0"/>
                <a:ea typeface="宋体" pitchFamily="2" charset="-122"/>
              </a:endParaRPr>
            </a:p>
          </p:txBody>
        </p:sp>
      </p:grpSp>
      <p:sp>
        <p:nvSpPr>
          <p:cNvPr id="44059" name="椭圆 40"/>
          <p:cNvSpPr>
            <a:spLocks noChangeArrowheads="1"/>
          </p:cNvSpPr>
          <p:nvPr/>
        </p:nvSpPr>
        <p:spPr bwMode="auto">
          <a:xfrm>
            <a:off x="1066800" y="2343150"/>
            <a:ext cx="200025" cy="150813"/>
          </a:xfrm>
          <a:prstGeom prst="ellipse">
            <a:avLst/>
          </a:prstGeom>
          <a:gradFill rotWithShape="0">
            <a:gsLst>
              <a:gs pos="0">
                <a:srgbClr val="FFC000"/>
              </a:gs>
              <a:gs pos="100000">
                <a:srgbClr val="FF6600"/>
              </a:gs>
            </a:gsLst>
            <a:lin ang="5400000" scaled="1"/>
          </a:gradFill>
          <a:ln w="9525">
            <a:solidFill>
              <a:srgbClr val="FFFFFF"/>
            </a:solidFill>
            <a:round/>
            <a:headEnd/>
            <a:tailEnd/>
          </a:ln>
        </p:spPr>
        <p:txBody>
          <a:bodyPr lIns="83238" tIns="41619" rIns="83238" bIns="41619"/>
          <a:lstStyle/>
          <a:p>
            <a:pPr algn="l" defTabSz="831850" fontAlgn="base"/>
            <a:endParaRPr lang="zh-CN" altLang="en-US" sz="1600" b="1">
              <a:latin typeface="时尚中黑简体" pitchFamily="2" charset="-122"/>
              <a:ea typeface="时尚中黑简体" pitchFamily="2" charset="-122"/>
            </a:endParaRPr>
          </a:p>
        </p:txBody>
      </p:sp>
      <p:sp>
        <p:nvSpPr>
          <p:cNvPr id="44060" name="Rectangle 28"/>
          <p:cNvSpPr>
            <a:spLocks noChangeArrowheads="1"/>
          </p:cNvSpPr>
          <p:nvPr/>
        </p:nvSpPr>
        <p:spPr bwMode="auto">
          <a:xfrm>
            <a:off x="1343025" y="2287588"/>
            <a:ext cx="2514600" cy="276225"/>
          </a:xfrm>
          <a:prstGeom prst="rect">
            <a:avLst/>
          </a:prstGeom>
          <a:noFill/>
          <a:ln>
            <a:noFill/>
          </a:ln>
          <a:effectLst/>
          <a:extLst>
            <a:ext uri="{909E8E84-426E-40DD-AFC4-6F175D3DCCD1}">
              <a14:hiddenFill xmlns:a14="http://schemas.microsoft.com/office/drawing/2010/main">
                <a:gradFill rotWithShape="1">
                  <a:gsLst>
                    <a:gs pos="0">
                      <a:srgbClr val="96AD23"/>
                    </a:gs>
                    <a:gs pos="50000">
                      <a:srgbClr val="99CCFF"/>
                    </a:gs>
                    <a:gs pos="100000">
                      <a:srgbClr val="96AD23"/>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hangingPunct="1"/>
            <a:r>
              <a:rPr lang="zh-CN" altLang="en-US" sz="1300">
                <a:solidFill>
                  <a:srgbClr val="000000"/>
                </a:solidFill>
                <a:latin typeface="Arial" pitchFamily="34" charset="0"/>
                <a:ea typeface="宋体" pitchFamily="2" charset="-122"/>
              </a:rPr>
              <a:t>请在此点击添加相关文字内容</a:t>
            </a:r>
          </a:p>
        </p:txBody>
      </p:sp>
      <p:grpSp>
        <p:nvGrpSpPr>
          <p:cNvPr id="44061" name="圆角矩形 51"/>
          <p:cNvGrpSpPr>
            <a:grpSpLocks/>
          </p:cNvGrpSpPr>
          <p:nvPr/>
        </p:nvGrpSpPr>
        <p:grpSpPr bwMode="auto">
          <a:xfrm>
            <a:off x="962025" y="3813175"/>
            <a:ext cx="3125788" cy="169863"/>
            <a:chOff x="0" y="0"/>
            <a:chExt cx="4954" cy="139"/>
          </a:xfrm>
        </p:grpSpPr>
        <p:pic>
          <p:nvPicPr>
            <p:cNvPr id="43036" name="圆角矩形 5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7" name="Text Box 31"/>
            <p:cNvSpPr txBox="1">
              <a:spLocks noChangeArrowheads="1"/>
            </p:cNvSpPr>
            <p:nvPr/>
          </p:nvSpPr>
          <p:spPr bwMode="auto">
            <a:xfrm>
              <a:off x="54" y="55"/>
              <a:ext cx="484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Arial" pitchFamily="34" charset="0"/>
                <a:ea typeface="宋体" pitchFamily="2" charset="-122"/>
              </a:endParaRPr>
            </a:p>
          </p:txBody>
        </p:sp>
      </p:grpSp>
      <p:sp>
        <p:nvSpPr>
          <p:cNvPr id="44064" name="椭圆 40"/>
          <p:cNvSpPr>
            <a:spLocks noChangeArrowheads="1"/>
          </p:cNvSpPr>
          <p:nvPr/>
        </p:nvSpPr>
        <p:spPr bwMode="auto">
          <a:xfrm>
            <a:off x="1066800" y="3582988"/>
            <a:ext cx="200025" cy="150812"/>
          </a:xfrm>
          <a:prstGeom prst="ellipse">
            <a:avLst/>
          </a:prstGeom>
          <a:gradFill rotWithShape="0">
            <a:gsLst>
              <a:gs pos="0">
                <a:srgbClr val="FFC000"/>
              </a:gs>
              <a:gs pos="100000">
                <a:srgbClr val="FF6600"/>
              </a:gs>
            </a:gsLst>
            <a:lin ang="5400000" scaled="1"/>
          </a:gradFill>
          <a:ln w="9525">
            <a:solidFill>
              <a:srgbClr val="FFFFFF"/>
            </a:solidFill>
            <a:round/>
            <a:headEnd/>
            <a:tailEnd/>
          </a:ln>
        </p:spPr>
        <p:txBody>
          <a:bodyPr lIns="83238" tIns="41619" rIns="83238" bIns="41619"/>
          <a:lstStyle/>
          <a:p>
            <a:pPr algn="l" defTabSz="831850" fontAlgn="base"/>
            <a:endParaRPr lang="zh-CN" altLang="en-US" sz="1600" b="1">
              <a:latin typeface="时尚中黑简体" pitchFamily="2" charset="-122"/>
              <a:ea typeface="时尚中黑简体" pitchFamily="2" charset="-122"/>
            </a:endParaRPr>
          </a:p>
        </p:txBody>
      </p:sp>
      <p:sp>
        <p:nvSpPr>
          <p:cNvPr id="44065" name="Rectangle 33"/>
          <p:cNvSpPr>
            <a:spLocks noChangeArrowheads="1"/>
          </p:cNvSpPr>
          <p:nvPr/>
        </p:nvSpPr>
        <p:spPr bwMode="auto">
          <a:xfrm>
            <a:off x="1343025" y="3527425"/>
            <a:ext cx="2514600" cy="276225"/>
          </a:xfrm>
          <a:prstGeom prst="rect">
            <a:avLst/>
          </a:prstGeom>
          <a:noFill/>
          <a:ln>
            <a:noFill/>
          </a:ln>
          <a:effectLst/>
          <a:extLst>
            <a:ext uri="{909E8E84-426E-40DD-AFC4-6F175D3DCCD1}">
              <a14:hiddenFill xmlns:a14="http://schemas.microsoft.com/office/drawing/2010/main">
                <a:gradFill rotWithShape="1">
                  <a:gsLst>
                    <a:gs pos="0">
                      <a:srgbClr val="96AD23"/>
                    </a:gs>
                    <a:gs pos="50000">
                      <a:srgbClr val="99CCFF"/>
                    </a:gs>
                    <a:gs pos="100000">
                      <a:srgbClr val="96AD23"/>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hangingPunct="1"/>
            <a:r>
              <a:rPr lang="zh-CN" altLang="en-US" sz="1300">
                <a:solidFill>
                  <a:srgbClr val="000000"/>
                </a:solidFill>
                <a:latin typeface="Arial" pitchFamily="34" charset="0"/>
                <a:ea typeface="宋体" pitchFamily="2" charset="-122"/>
              </a:rPr>
              <a:t>请在此点击添加相关文字内容</a:t>
            </a:r>
          </a:p>
        </p:txBody>
      </p:sp>
      <p:sp>
        <p:nvSpPr>
          <p:cNvPr id="44066" name="椭圆 40"/>
          <p:cNvSpPr>
            <a:spLocks noChangeArrowheads="1"/>
          </p:cNvSpPr>
          <p:nvPr/>
        </p:nvSpPr>
        <p:spPr bwMode="auto">
          <a:xfrm>
            <a:off x="1066800" y="4041775"/>
            <a:ext cx="200025" cy="149225"/>
          </a:xfrm>
          <a:prstGeom prst="ellipse">
            <a:avLst/>
          </a:prstGeom>
          <a:gradFill rotWithShape="0">
            <a:gsLst>
              <a:gs pos="0">
                <a:srgbClr val="FFC000"/>
              </a:gs>
              <a:gs pos="100000">
                <a:srgbClr val="FF6600"/>
              </a:gs>
            </a:gsLst>
            <a:lin ang="5400000" scaled="1"/>
          </a:gradFill>
          <a:ln w="9525">
            <a:solidFill>
              <a:srgbClr val="FFFFFF"/>
            </a:solidFill>
            <a:round/>
            <a:headEnd/>
            <a:tailEnd/>
          </a:ln>
        </p:spPr>
        <p:txBody>
          <a:bodyPr lIns="83238" tIns="41619" rIns="83238" bIns="41619"/>
          <a:lstStyle/>
          <a:p>
            <a:pPr algn="l" defTabSz="831850" fontAlgn="base"/>
            <a:endParaRPr lang="zh-CN" altLang="en-US" sz="1600" b="1">
              <a:latin typeface="时尚中黑简体" pitchFamily="2" charset="-122"/>
              <a:ea typeface="时尚中黑简体" pitchFamily="2" charset="-122"/>
            </a:endParaRPr>
          </a:p>
        </p:txBody>
      </p:sp>
      <p:sp>
        <p:nvSpPr>
          <p:cNvPr id="44067" name="Rectangle 35"/>
          <p:cNvSpPr>
            <a:spLocks noChangeArrowheads="1"/>
          </p:cNvSpPr>
          <p:nvPr/>
        </p:nvSpPr>
        <p:spPr bwMode="auto">
          <a:xfrm>
            <a:off x="1343025" y="3983038"/>
            <a:ext cx="2514600" cy="277812"/>
          </a:xfrm>
          <a:prstGeom prst="rect">
            <a:avLst/>
          </a:prstGeom>
          <a:noFill/>
          <a:ln>
            <a:noFill/>
          </a:ln>
          <a:effectLst/>
          <a:extLst>
            <a:ext uri="{909E8E84-426E-40DD-AFC4-6F175D3DCCD1}">
              <a14:hiddenFill xmlns:a14="http://schemas.microsoft.com/office/drawing/2010/main">
                <a:gradFill rotWithShape="1">
                  <a:gsLst>
                    <a:gs pos="0">
                      <a:srgbClr val="96AD23"/>
                    </a:gs>
                    <a:gs pos="50000">
                      <a:srgbClr val="99CCFF"/>
                    </a:gs>
                    <a:gs pos="100000">
                      <a:srgbClr val="96AD23"/>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hangingPunct="1"/>
            <a:r>
              <a:rPr lang="zh-CN" altLang="en-US" sz="1300">
                <a:solidFill>
                  <a:srgbClr val="000000"/>
                </a:solidFill>
                <a:latin typeface="Arial" pitchFamily="34" charset="0"/>
                <a:ea typeface="宋体" pitchFamily="2" charset="-122"/>
              </a:rPr>
              <a:t>请在此点击添加相关文字内容</a:t>
            </a:r>
          </a:p>
        </p:txBody>
      </p:sp>
      <p:grpSp>
        <p:nvGrpSpPr>
          <p:cNvPr id="44068" name="圆角矩形 51"/>
          <p:cNvGrpSpPr>
            <a:grpSpLocks/>
          </p:cNvGrpSpPr>
          <p:nvPr/>
        </p:nvGrpSpPr>
        <p:grpSpPr bwMode="auto">
          <a:xfrm>
            <a:off x="962025" y="4213225"/>
            <a:ext cx="3125788" cy="169863"/>
            <a:chOff x="0" y="0"/>
            <a:chExt cx="4954" cy="139"/>
          </a:xfrm>
        </p:grpSpPr>
        <p:pic>
          <p:nvPicPr>
            <p:cNvPr id="43034" name="圆角矩形 5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5" name="Text Box 38"/>
            <p:cNvSpPr txBox="1">
              <a:spLocks noChangeArrowheads="1"/>
            </p:cNvSpPr>
            <p:nvPr/>
          </p:nvSpPr>
          <p:spPr bwMode="auto">
            <a:xfrm>
              <a:off x="54" y="55"/>
              <a:ext cx="484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fontAlgn="base"/>
              <a:endParaRPr lang="zh-CN" altLang="en-US" sz="1600">
                <a:latin typeface="Arial" pitchFamily="34" charset="0"/>
                <a:ea typeface="宋体" pitchFamily="2" charset="-122"/>
              </a:endParaRPr>
            </a:p>
          </p:txBody>
        </p:sp>
      </p:grpSp>
      <p:grpSp>
        <p:nvGrpSpPr>
          <p:cNvPr id="44071" name="Grupper 37"/>
          <p:cNvGrpSpPr>
            <a:grpSpLocks/>
          </p:cNvGrpSpPr>
          <p:nvPr/>
        </p:nvGrpSpPr>
        <p:grpSpPr bwMode="auto">
          <a:xfrm>
            <a:off x="5535613" y="2192338"/>
            <a:ext cx="1660525" cy="1606550"/>
            <a:chOff x="0" y="0"/>
            <a:chExt cx="3063119" cy="3038744"/>
          </a:xfrm>
        </p:grpSpPr>
        <p:pic>
          <p:nvPicPr>
            <p:cNvPr id="43029" name="Billede 38" descr="e1.png"/>
            <p:cNvPicPr>
              <a:picLocks noChangeAspect="1" noChangeArrowheads="1"/>
            </p:cNvPicPr>
            <p:nvPr/>
          </p:nvPicPr>
          <p:blipFill>
            <a:blip r:embed="rId7">
              <a:extLst>
                <a:ext uri="{28A0092B-C50C-407E-A947-70E740481C1C}">
                  <a14:useLocalDpi xmlns:a14="http://schemas.microsoft.com/office/drawing/2010/main" val="0"/>
                </a:ext>
              </a:extLst>
            </a:blip>
            <a:srcRect l="13483" t="5675" r="20357" b="12283"/>
            <a:stretch>
              <a:fillRect/>
            </a:stretch>
          </p:blipFill>
          <p:spPr bwMode="auto">
            <a:xfrm>
              <a:off x="0" y="0"/>
              <a:ext cx="3063119" cy="30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30" name="Ellipse 39"/>
            <p:cNvGrpSpPr>
              <a:grpSpLocks/>
            </p:cNvGrpSpPr>
            <p:nvPr/>
          </p:nvGrpSpPr>
          <p:grpSpPr bwMode="auto">
            <a:xfrm>
              <a:off x="67807" y="71075"/>
              <a:ext cx="2927504" cy="2920971"/>
              <a:chOff x="0" y="0"/>
              <a:chExt cx="2731008" cy="2724912"/>
            </a:xfrm>
          </p:grpSpPr>
          <p:pic>
            <p:nvPicPr>
              <p:cNvPr id="43032" name="Ellipse 3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31008" cy="272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3" name="Text Box 43"/>
              <p:cNvSpPr txBox="1">
                <a:spLocks noChangeArrowheads="1"/>
              </p:cNvSpPr>
              <p:nvPr/>
            </p:nvSpPr>
            <p:spPr bwMode="auto">
              <a:xfrm>
                <a:off x="406032" y="402984"/>
                <a:ext cx="1920990" cy="192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1600">
                  <a:solidFill>
                    <a:srgbClr val="FFFFFF"/>
                  </a:solidFill>
                  <a:latin typeface="Calibri" pitchFamily="34" charset="0"/>
                  <a:ea typeface="MS PGothic" pitchFamily="34" charset="-128"/>
                </a:endParaRPr>
              </a:p>
            </p:txBody>
          </p:sp>
        </p:grpSp>
        <p:sp>
          <p:nvSpPr>
            <p:cNvPr id="43031" name="Ellipse 40"/>
            <p:cNvSpPr>
              <a:spLocks noChangeArrowheads="1"/>
            </p:cNvSpPr>
            <p:nvPr/>
          </p:nvSpPr>
          <p:spPr bwMode="auto">
            <a:xfrm>
              <a:off x="417421" y="82266"/>
              <a:ext cx="2187652" cy="1616872"/>
            </a:xfrm>
            <a:prstGeom prst="ellipse">
              <a:avLst/>
            </a:prstGeom>
            <a:gradFill rotWithShape="1">
              <a:gsLst>
                <a:gs pos="0">
                  <a:srgbClr val="FFFFFF">
                    <a:alpha val="0"/>
                  </a:srgbClr>
                </a:gs>
                <a:gs pos="100000">
                  <a:srgbClr val="FFFCF9">
                    <a:alpha val="76999"/>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lIns="83238" tIns="41619" rIns="83238" bIns="41619" anchor="ctr"/>
            <a:lstStyle/>
            <a:p>
              <a:pPr defTabSz="831850" eaLnBrk="1" fontAlgn="base" hangingPunct="1"/>
              <a:endParaRPr lang="en-US" altLang="zh-CN" sz="1600">
                <a:solidFill>
                  <a:srgbClr val="FFFFFF"/>
                </a:solidFill>
                <a:latin typeface="Calibri" pitchFamily="34" charset="0"/>
                <a:ea typeface="MS PGothic" pitchFamily="34" charset="-128"/>
              </a:endParaRPr>
            </a:p>
          </p:txBody>
        </p:sp>
      </p:grpSp>
      <p:sp>
        <p:nvSpPr>
          <p:cNvPr id="44077" name="Text Box 4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1391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4077"/>
                                        </p:tgtEl>
                                        <p:attrNameLst>
                                          <p:attrName>style.visibility</p:attrName>
                                        </p:attrNameLst>
                                      </p:cBhvr>
                                      <p:to>
                                        <p:strVal val="visible"/>
                                      </p:to>
                                    </p:set>
                                    <p:anim by="(-#ppt_w*2)" calcmode="lin" valueType="num">
                                      <p:cBhvr rctx="PPT">
                                        <p:cTn id="7" dur="250" autoRev="1" fill="hold">
                                          <p:stCondLst>
                                            <p:cond delay="0"/>
                                          </p:stCondLst>
                                        </p:cTn>
                                        <p:tgtEl>
                                          <p:spTgt spid="44077"/>
                                        </p:tgtEl>
                                        <p:attrNameLst>
                                          <p:attrName>ppt_w</p:attrName>
                                        </p:attrNameLst>
                                      </p:cBhvr>
                                    </p:anim>
                                    <p:anim by="(#ppt_w*0.50)" calcmode="lin" valueType="num">
                                      <p:cBhvr>
                                        <p:cTn id="8" dur="250" decel="50000" autoRev="1" fill="hold">
                                          <p:stCondLst>
                                            <p:cond delay="0"/>
                                          </p:stCondLst>
                                        </p:cTn>
                                        <p:tgtEl>
                                          <p:spTgt spid="44077"/>
                                        </p:tgtEl>
                                        <p:attrNameLst>
                                          <p:attrName>ppt_x</p:attrName>
                                        </p:attrNameLst>
                                      </p:cBhvr>
                                    </p:anim>
                                    <p:anim from="(-#ppt_h/2)" to="(#ppt_y)" calcmode="lin" valueType="num">
                                      <p:cBhvr>
                                        <p:cTn id="9" dur="500" fill="hold">
                                          <p:stCondLst>
                                            <p:cond delay="0"/>
                                          </p:stCondLst>
                                        </p:cTn>
                                        <p:tgtEl>
                                          <p:spTgt spid="44077"/>
                                        </p:tgtEl>
                                        <p:attrNameLst>
                                          <p:attrName>ppt_y</p:attrName>
                                        </p:attrNameLst>
                                      </p:cBhvr>
                                    </p:anim>
                                    <p:animRot by="21600000">
                                      <p:cBhvr>
                                        <p:cTn id="10" dur="500" fill="hold">
                                          <p:stCondLst>
                                            <p:cond delay="0"/>
                                          </p:stCondLst>
                                        </p:cTn>
                                        <p:tgtEl>
                                          <p:spTgt spid="44077"/>
                                        </p:tgtEl>
                                        <p:attrNameLst>
                                          <p:attrName>r</p:attrName>
                                        </p:attrNameLst>
                                      </p:cBhvr>
                                    </p:animRot>
                                  </p:childTnLst>
                                </p:cTn>
                              </p:par>
                            </p:childTnLst>
                          </p:cTn>
                        </p:par>
                        <p:par>
                          <p:cTn id="11" fill="hold" nodeType="afterGroup">
                            <p:stCondLst>
                              <p:cond delay="900"/>
                            </p:stCondLst>
                            <p:childTnLst>
                              <p:par>
                                <p:cTn id="12" presetID="42" presetClass="entr" presetSubtype="0" fill="hold" nodeType="afterEffect">
                                  <p:stCondLst>
                                    <p:cond delay="0"/>
                                  </p:stCondLst>
                                  <p:childTnLst>
                                    <p:set>
                                      <p:cBhvr>
                                        <p:cTn id="13" dur="1" fill="hold">
                                          <p:stCondLst>
                                            <p:cond delay="0"/>
                                          </p:stCondLst>
                                        </p:cTn>
                                        <p:tgtEl>
                                          <p:spTgt spid="44041"/>
                                        </p:tgtEl>
                                        <p:attrNameLst>
                                          <p:attrName>style.visibility</p:attrName>
                                        </p:attrNameLst>
                                      </p:cBhvr>
                                      <p:to>
                                        <p:strVal val="visible"/>
                                      </p:to>
                                    </p:set>
                                    <p:animEffect transition="in" filter="fade">
                                      <p:cBhvr>
                                        <p:cTn id="14" dur="1000"/>
                                        <p:tgtEl>
                                          <p:spTgt spid="44041"/>
                                        </p:tgtEl>
                                      </p:cBhvr>
                                    </p:animEffect>
                                    <p:anim calcmode="lin" valueType="num">
                                      <p:cBhvr>
                                        <p:cTn id="15" dur="1000" fill="hold"/>
                                        <p:tgtEl>
                                          <p:spTgt spid="44041"/>
                                        </p:tgtEl>
                                        <p:attrNameLst>
                                          <p:attrName>ppt_x</p:attrName>
                                        </p:attrNameLst>
                                      </p:cBhvr>
                                      <p:tavLst>
                                        <p:tav tm="0">
                                          <p:val>
                                            <p:strVal val="#ppt_x"/>
                                          </p:val>
                                        </p:tav>
                                        <p:tav tm="100000">
                                          <p:val>
                                            <p:strVal val="#ppt_x"/>
                                          </p:val>
                                        </p:tav>
                                      </p:tavLst>
                                    </p:anim>
                                    <p:anim calcmode="lin" valueType="num">
                                      <p:cBhvr>
                                        <p:cTn id="16" dur="1000" fill="hold"/>
                                        <p:tgtEl>
                                          <p:spTgt spid="44041"/>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900"/>
                            </p:stCondLst>
                            <p:childTnLst>
                              <p:par>
                                <p:cTn id="18" presetID="25" presetClass="entr" presetSubtype="0" fill="hold" grpId="0" nodeType="afterEffect">
                                  <p:stCondLst>
                                    <p:cond delay="0"/>
                                  </p:stCondLst>
                                  <p:childTnLst>
                                    <p:set>
                                      <p:cBhvr>
                                        <p:cTn id="19" dur="1" fill="hold">
                                          <p:stCondLst>
                                            <p:cond delay="0"/>
                                          </p:stCondLst>
                                        </p:cTn>
                                        <p:tgtEl>
                                          <p:spTgt spid="44053"/>
                                        </p:tgtEl>
                                        <p:attrNameLst>
                                          <p:attrName>style.visibility</p:attrName>
                                        </p:attrNameLst>
                                      </p:cBhvr>
                                      <p:to>
                                        <p:strVal val="visible"/>
                                      </p:to>
                                    </p:set>
                                    <p:anim calcmode="lin" valueType="num">
                                      <p:cBhvr>
                                        <p:cTn id="20" dur="500" decel="50000" fill="hold">
                                          <p:stCondLst>
                                            <p:cond delay="0"/>
                                          </p:stCondLst>
                                        </p:cTn>
                                        <p:tgtEl>
                                          <p:spTgt spid="44053"/>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4053"/>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4053"/>
                                        </p:tgtEl>
                                        <p:attrNameLst>
                                          <p:attrName>ppt_w</p:attrName>
                                        </p:attrNameLst>
                                      </p:cBhvr>
                                      <p:tavLst>
                                        <p:tav tm="0">
                                          <p:val>
                                            <p:strVal val="#ppt_w*.05"/>
                                          </p:val>
                                        </p:tav>
                                        <p:tav tm="100000">
                                          <p:val>
                                            <p:strVal val="#ppt_w"/>
                                          </p:val>
                                        </p:tav>
                                      </p:tavLst>
                                    </p:anim>
                                    <p:anim calcmode="lin" valueType="num">
                                      <p:cBhvr>
                                        <p:cTn id="23" dur="1000" fill="hold"/>
                                        <p:tgtEl>
                                          <p:spTgt spid="44053"/>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4053"/>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4053"/>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4053"/>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4053"/>
                                        </p:tgtEl>
                                      </p:cBhvr>
                                    </p:animEffect>
                                  </p:childTnLst>
                                </p:cTn>
                              </p:par>
                            </p:childTnLst>
                          </p:cTn>
                        </p:par>
                        <p:par>
                          <p:cTn id="28" fill="hold" nodeType="afterGroup">
                            <p:stCondLst>
                              <p:cond delay="2900"/>
                            </p:stCondLst>
                            <p:childTnLst>
                              <p:par>
                                <p:cTn id="29" presetID="12" presetClass="entr" presetSubtype="8" fill="hold" grpId="0" nodeType="afterEffect">
                                  <p:stCondLst>
                                    <p:cond delay="0"/>
                                  </p:stCondLst>
                                  <p:childTnLst>
                                    <p:set>
                                      <p:cBhvr>
                                        <p:cTn id="30" dur="1" fill="hold">
                                          <p:stCondLst>
                                            <p:cond delay="0"/>
                                          </p:stCondLst>
                                        </p:cTn>
                                        <p:tgtEl>
                                          <p:spTgt spid="44054"/>
                                        </p:tgtEl>
                                        <p:attrNameLst>
                                          <p:attrName>style.visibility</p:attrName>
                                        </p:attrNameLst>
                                      </p:cBhvr>
                                      <p:to>
                                        <p:strVal val="visible"/>
                                      </p:to>
                                    </p:set>
                                    <p:animEffect transition="in" filter="slide(fromLeft)">
                                      <p:cBhvr>
                                        <p:cTn id="31" dur="500"/>
                                        <p:tgtEl>
                                          <p:spTgt spid="44054"/>
                                        </p:tgtEl>
                                      </p:cBhvr>
                                    </p:animEffect>
                                  </p:childTnLst>
                                </p:cTn>
                              </p:par>
                            </p:childTnLst>
                          </p:cTn>
                        </p:par>
                        <p:par>
                          <p:cTn id="32" fill="hold" nodeType="afterGroup">
                            <p:stCondLst>
                              <p:cond delay="34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44055"/>
                                        </p:tgtEl>
                                        <p:attrNameLst>
                                          <p:attrName>style.visibility</p:attrName>
                                        </p:attrNameLst>
                                      </p:cBhvr>
                                      <p:to>
                                        <p:strVal val="visible"/>
                                      </p:to>
                                    </p:set>
                                    <p:anim calcmode="discrete" valueType="clr">
                                      <p:cBhvr override="childStyle">
                                        <p:cTn id="35" dur="80"/>
                                        <p:tgtEl>
                                          <p:spTgt spid="44055"/>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055"/>
                                        </p:tgtEl>
                                        <p:attrNameLst>
                                          <p:attrName>fillcolor</p:attrName>
                                        </p:attrNameLst>
                                      </p:cBhvr>
                                      <p:tavLst>
                                        <p:tav tm="0">
                                          <p:val>
                                            <p:clrVal>
                                              <a:schemeClr val="accent2"/>
                                            </p:clrVal>
                                          </p:val>
                                        </p:tav>
                                        <p:tav tm="50000">
                                          <p:val>
                                            <p:clrVal>
                                              <a:schemeClr val="hlink"/>
                                            </p:clrVal>
                                          </p:val>
                                        </p:tav>
                                      </p:tavLst>
                                    </p:anim>
                                    <p:set>
                                      <p:cBhvr>
                                        <p:cTn id="37" dur="80"/>
                                        <p:tgtEl>
                                          <p:spTgt spid="44055"/>
                                        </p:tgtEl>
                                        <p:attrNameLst>
                                          <p:attrName>fill.type</p:attrName>
                                        </p:attrNameLst>
                                      </p:cBhvr>
                                      <p:to>
                                        <p:strVal val="solid"/>
                                      </p:to>
                                    </p:set>
                                  </p:childTnLst>
                                </p:cTn>
                              </p:par>
                            </p:childTnLst>
                          </p:cTn>
                        </p:par>
                        <p:par>
                          <p:cTn id="38" fill="hold" nodeType="afterGroup">
                            <p:stCondLst>
                              <p:cond delay="3960"/>
                            </p:stCondLst>
                            <p:childTnLst>
                              <p:par>
                                <p:cTn id="39" presetID="22" presetClass="entr" presetSubtype="8" fill="hold" nodeType="afterEffect">
                                  <p:stCondLst>
                                    <p:cond delay="0"/>
                                  </p:stCondLst>
                                  <p:childTnLst>
                                    <p:set>
                                      <p:cBhvr>
                                        <p:cTn id="40" dur="1" fill="hold">
                                          <p:stCondLst>
                                            <p:cond delay="0"/>
                                          </p:stCondLst>
                                        </p:cTn>
                                        <p:tgtEl>
                                          <p:spTgt spid="44049"/>
                                        </p:tgtEl>
                                        <p:attrNameLst>
                                          <p:attrName>style.visibility</p:attrName>
                                        </p:attrNameLst>
                                      </p:cBhvr>
                                      <p:to>
                                        <p:strVal val="visible"/>
                                      </p:to>
                                    </p:set>
                                    <p:animEffect transition="in" filter="wipe(left)">
                                      <p:cBhvr>
                                        <p:cTn id="41" dur="500"/>
                                        <p:tgtEl>
                                          <p:spTgt spid="44049"/>
                                        </p:tgtEl>
                                      </p:cBhvr>
                                    </p:animEffect>
                                  </p:childTnLst>
                                </p:cTn>
                              </p:par>
                            </p:childTnLst>
                          </p:cTn>
                        </p:par>
                        <p:par>
                          <p:cTn id="42" fill="hold" nodeType="afterGroup">
                            <p:stCondLst>
                              <p:cond delay="4460"/>
                            </p:stCondLst>
                            <p:childTnLst>
                              <p:par>
                                <p:cTn id="43" presetID="12" presetClass="entr" presetSubtype="8" fill="hold" grpId="0" nodeType="afterEffect">
                                  <p:stCondLst>
                                    <p:cond delay="0"/>
                                  </p:stCondLst>
                                  <p:childTnLst>
                                    <p:set>
                                      <p:cBhvr>
                                        <p:cTn id="44" dur="1" fill="hold">
                                          <p:stCondLst>
                                            <p:cond delay="0"/>
                                          </p:stCondLst>
                                        </p:cTn>
                                        <p:tgtEl>
                                          <p:spTgt spid="44059"/>
                                        </p:tgtEl>
                                        <p:attrNameLst>
                                          <p:attrName>style.visibility</p:attrName>
                                        </p:attrNameLst>
                                      </p:cBhvr>
                                      <p:to>
                                        <p:strVal val="visible"/>
                                      </p:to>
                                    </p:set>
                                    <p:animEffect transition="in" filter="slide(fromLeft)">
                                      <p:cBhvr>
                                        <p:cTn id="45" dur="500"/>
                                        <p:tgtEl>
                                          <p:spTgt spid="44059"/>
                                        </p:tgtEl>
                                      </p:cBhvr>
                                    </p:animEffect>
                                  </p:childTnLst>
                                </p:cTn>
                              </p:par>
                            </p:childTnLst>
                          </p:cTn>
                        </p:par>
                        <p:par>
                          <p:cTn id="46" fill="hold" nodeType="afterGroup">
                            <p:stCondLst>
                              <p:cond delay="496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44060"/>
                                        </p:tgtEl>
                                        <p:attrNameLst>
                                          <p:attrName>style.visibility</p:attrName>
                                        </p:attrNameLst>
                                      </p:cBhvr>
                                      <p:to>
                                        <p:strVal val="visible"/>
                                      </p:to>
                                    </p:set>
                                    <p:anim calcmode="discrete" valueType="clr">
                                      <p:cBhvr override="childStyle">
                                        <p:cTn id="49" dur="80"/>
                                        <p:tgtEl>
                                          <p:spTgt spid="4406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060"/>
                                        </p:tgtEl>
                                        <p:attrNameLst>
                                          <p:attrName>fillcolor</p:attrName>
                                        </p:attrNameLst>
                                      </p:cBhvr>
                                      <p:tavLst>
                                        <p:tav tm="0">
                                          <p:val>
                                            <p:clrVal>
                                              <a:schemeClr val="accent2"/>
                                            </p:clrVal>
                                          </p:val>
                                        </p:tav>
                                        <p:tav tm="50000">
                                          <p:val>
                                            <p:clrVal>
                                              <a:schemeClr val="hlink"/>
                                            </p:clrVal>
                                          </p:val>
                                        </p:tav>
                                      </p:tavLst>
                                    </p:anim>
                                    <p:set>
                                      <p:cBhvr>
                                        <p:cTn id="51" dur="80"/>
                                        <p:tgtEl>
                                          <p:spTgt spid="44060"/>
                                        </p:tgtEl>
                                        <p:attrNameLst>
                                          <p:attrName>fill.type</p:attrName>
                                        </p:attrNameLst>
                                      </p:cBhvr>
                                      <p:to>
                                        <p:strVal val="solid"/>
                                      </p:to>
                                    </p:set>
                                  </p:childTnLst>
                                </p:cTn>
                              </p:par>
                            </p:childTnLst>
                          </p:cTn>
                        </p:par>
                        <p:par>
                          <p:cTn id="52" fill="hold" nodeType="afterGroup">
                            <p:stCondLst>
                              <p:cond delay="5520"/>
                            </p:stCondLst>
                            <p:childTnLst>
                              <p:par>
                                <p:cTn id="53" presetID="22" presetClass="entr" presetSubtype="8" fill="hold" nodeType="afterEffect">
                                  <p:stCondLst>
                                    <p:cond delay="0"/>
                                  </p:stCondLst>
                                  <p:childTnLst>
                                    <p:set>
                                      <p:cBhvr>
                                        <p:cTn id="54" dur="1" fill="hold">
                                          <p:stCondLst>
                                            <p:cond delay="0"/>
                                          </p:stCondLst>
                                        </p:cTn>
                                        <p:tgtEl>
                                          <p:spTgt spid="44056"/>
                                        </p:tgtEl>
                                        <p:attrNameLst>
                                          <p:attrName>style.visibility</p:attrName>
                                        </p:attrNameLst>
                                      </p:cBhvr>
                                      <p:to>
                                        <p:strVal val="visible"/>
                                      </p:to>
                                    </p:set>
                                    <p:animEffect transition="in" filter="wipe(left)">
                                      <p:cBhvr>
                                        <p:cTn id="55" dur="500"/>
                                        <p:tgtEl>
                                          <p:spTgt spid="44056"/>
                                        </p:tgtEl>
                                      </p:cBhvr>
                                    </p:animEffect>
                                  </p:childTnLst>
                                </p:cTn>
                              </p:par>
                            </p:childTnLst>
                          </p:cTn>
                        </p:par>
                        <p:par>
                          <p:cTn id="56" fill="hold" nodeType="afterGroup">
                            <p:stCondLst>
                              <p:cond delay="6020"/>
                            </p:stCondLst>
                            <p:childTnLst>
                              <p:par>
                                <p:cTn id="57" presetID="42" presetClass="entr" presetSubtype="0" fill="hold" nodeType="afterEffect">
                                  <p:stCondLst>
                                    <p:cond delay="0"/>
                                  </p:stCondLst>
                                  <p:childTnLst>
                                    <p:set>
                                      <p:cBhvr>
                                        <p:cTn id="58" dur="1" fill="hold">
                                          <p:stCondLst>
                                            <p:cond delay="0"/>
                                          </p:stCondLst>
                                        </p:cTn>
                                        <p:tgtEl>
                                          <p:spTgt spid="44034"/>
                                        </p:tgtEl>
                                        <p:attrNameLst>
                                          <p:attrName>style.visibility</p:attrName>
                                        </p:attrNameLst>
                                      </p:cBhvr>
                                      <p:to>
                                        <p:strVal val="visible"/>
                                      </p:to>
                                    </p:set>
                                    <p:animEffect transition="in" filter="fade">
                                      <p:cBhvr>
                                        <p:cTn id="59" dur="1000"/>
                                        <p:tgtEl>
                                          <p:spTgt spid="44034"/>
                                        </p:tgtEl>
                                      </p:cBhvr>
                                    </p:animEffect>
                                    <p:anim calcmode="lin" valueType="num">
                                      <p:cBhvr>
                                        <p:cTn id="60" dur="1000" fill="hold"/>
                                        <p:tgtEl>
                                          <p:spTgt spid="44034"/>
                                        </p:tgtEl>
                                        <p:attrNameLst>
                                          <p:attrName>ppt_x</p:attrName>
                                        </p:attrNameLst>
                                      </p:cBhvr>
                                      <p:tavLst>
                                        <p:tav tm="0">
                                          <p:val>
                                            <p:strVal val="#ppt_x"/>
                                          </p:val>
                                        </p:tav>
                                        <p:tav tm="100000">
                                          <p:val>
                                            <p:strVal val="#ppt_x"/>
                                          </p:val>
                                        </p:tav>
                                      </p:tavLst>
                                    </p:anim>
                                    <p:anim calcmode="lin" valueType="num">
                                      <p:cBhvr>
                                        <p:cTn id="61" dur="1000" fill="hold"/>
                                        <p:tgtEl>
                                          <p:spTgt spid="44034"/>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7020"/>
                            </p:stCondLst>
                            <p:childTnLst>
                              <p:par>
                                <p:cTn id="63" presetID="25" presetClass="entr" presetSubtype="0" fill="hold" grpId="0" nodeType="afterEffect">
                                  <p:stCondLst>
                                    <p:cond delay="0"/>
                                  </p:stCondLst>
                                  <p:childTnLst>
                                    <p:set>
                                      <p:cBhvr>
                                        <p:cTn id="64" dur="1" fill="hold">
                                          <p:stCondLst>
                                            <p:cond delay="0"/>
                                          </p:stCondLst>
                                        </p:cTn>
                                        <p:tgtEl>
                                          <p:spTgt spid="44052"/>
                                        </p:tgtEl>
                                        <p:attrNameLst>
                                          <p:attrName>style.visibility</p:attrName>
                                        </p:attrNameLst>
                                      </p:cBhvr>
                                      <p:to>
                                        <p:strVal val="visible"/>
                                      </p:to>
                                    </p:set>
                                    <p:anim calcmode="lin" valueType="num">
                                      <p:cBhvr>
                                        <p:cTn id="65" dur="500" decel="50000" fill="hold">
                                          <p:stCondLst>
                                            <p:cond delay="0"/>
                                          </p:stCondLst>
                                        </p:cTn>
                                        <p:tgtEl>
                                          <p:spTgt spid="44052"/>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44052"/>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44052"/>
                                        </p:tgtEl>
                                        <p:attrNameLst>
                                          <p:attrName>ppt_w</p:attrName>
                                        </p:attrNameLst>
                                      </p:cBhvr>
                                      <p:tavLst>
                                        <p:tav tm="0">
                                          <p:val>
                                            <p:strVal val="#ppt_w*.05"/>
                                          </p:val>
                                        </p:tav>
                                        <p:tav tm="100000">
                                          <p:val>
                                            <p:strVal val="#ppt_w"/>
                                          </p:val>
                                        </p:tav>
                                      </p:tavLst>
                                    </p:anim>
                                    <p:anim calcmode="lin" valueType="num">
                                      <p:cBhvr>
                                        <p:cTn id="68" dur="1000" fill="hold"/>
                                        <p:tgtEl>
                                          <p:spTgt spid="44052"/>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44052"/>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44052"/>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44052"/>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44052"/>
                                        </p:tgtEl>
                                      </p:cBhvr>
                                    </p:animEffect>
                                  </p:childTnLst>
                                </p:cTn>
                              </p:par>
                            </p:childTnLst>
                          </p:cTn>
                        </p:par>
                        <p:par>
                          <p:cTn id="73" fill="hold" nodeType="afterGroup">
                            <p:stCondLst>
                              <p:cond delay="8020"/>
                            </p:stCondLst>
                            <p:childTnLst>
                              <p:par>
                                <p:cTn id="74" presetID="12" presetClass="entr" presetSubtype="8" fill="hold" grpId="0" nodeType="afterEffect">
                                  <p:stCondLst>
                                    <p:cond delay="0"/>
                                  </p:stCondLst>
                                  <p:childTnLst>
                                    <p:set>
                                      <p:cBhvr>
                                        <p:cTn id="75" dur="1" fill="hold">
                                          <p:stCondLst>
                                            <p:cond delay="0"/>
                                          </p:stCondLst>
                                        </p:cTn>
                                        <p:tgtEl>
                                          <p:spTgt spid="44064"/>
                                        </p:tgtEl>
                                        <p:attrNameLst>
                                          <p:attrName>style.visibility</p:attrName>
                                        </p:attrNameLst>
                                      </p:cBhvr>
                                      <p:to>
                                        <p:strVal val="visible"/>
                                      </p:to>
                                    </p:set>
                                    <p:animEffect transition="in" filter="slide(fromLeft)">
                                      <p:cBhvr>
                                        <p:cTn id="76" dur="500"/>
                                        <p:tgtEl>
                                          <p:spTgt spid="44064"/>
                                        </p:tgtEl>
                                      </p:cBhvr>
                                    </p:animEffect>
                                  </p:childTnLst>
                                </p:cTn>
                              </p:par>
                            </p:childTnLst>
                          </p:cTn>
                        </p:par>
                        <p:par>
                          <p:cTn id="77" fill="hold" nodeType="afterGroup">
                            <p:stCondLst>
                              <p:cond delay="852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44065"/>
                                        </p:tgtEl>
                                        <p:attrNameLst>
                                          <p:attrName>style.visibility</p:attrName>
                                        </p:attrNameLst>
                                      </p:cBhvr>
                                      <p:to>
                                        <p:strVal val="visible"/>
                                      </p:to>
                                    </p:set>
                                    <p:anim calcmode="discrete" valueType="clr">
                                      <p:cBhvr override="childStyle">
                                        <p:cTn id="80" dur="80"/>
                                        <p:tgtEl>
                                          <p:spTgt spid="44065"/>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44065"/>
                                        </p:tgtEl>
                                        <p:attrNameLst>
                                          <p:attrName>fillcolor</p:attrName>
                                        </p:attrNameLst>
                                      </p:cBhvr>
                                      <p:tavLst>
                                        <p:tav tm="0">
                                          <p:val>
                                            <p:clrVal>
                                              <a:schemeClr val="accent2"/>
                                            </p:clrVal>
                                          </p:val>
                                        </p:tav>
                                        <p:tav tm="50000">
                                          <p:val>
                                            <p:clrVal>
                                              <a:schemeClr val="hlink"/>
                                            </p:clrVal>
                                          </p:val>
                                        </p:tav>
                                      </p:tavLst>
                                    </p:anim>
                                    <p:set>
                                      <p:cBhvr>
                                        <p:cTn id="82" dur="80"/>
                                        <p:tgtEl>
                                          <p:spTgt spid="44065"/>
                                        </p:tgtEl>
                                        <p:attrNameLst>
                                          <p:attrName>fill.type</p:attrName>
                                        </p:attrNameLst>
                                      </p:cBhvr>
                                      <p:to>
                                        <p:strVal val="solid"/>
                                      </p:to>
                                    </p:set>
                                  </p:childTnLst>
                                </p:cTn>
                              </p:par>
                            </p:childTnLst>
                          </p:cTn>
                        </p:par>
                        <p:par>
                          <p:cTn id="83" fill="hold" nodeType="afterGroup">
                            <p:stCondLst>
                              <p:cond delay="9080"/>
                            </p:stCondLst>
                            <p:childTnLst>
                              <p:par>
                                <p:cTn id="84" presetID="22" presetClass="entr" presetSubtype="8" fill="hold" nodeType="afterEffect">
                                  <p:stCondLst>
                                    <p:cond delay="0"/>
                                  </p:stCondLst>
                                  <p:childTnLst>
                                    <p:set>
                                      <p:cBhvr>
                                        <p:cTn id="85" dur="1" fill="hold">
                                          <p:stCondLst>
                                            <p:cond delay="0"/>
                                          </p:stCondLst>
                                        </p:cTn>
                                        <p:tgtEl>
                                          <p:spTgt spid="44061"/>
                                        </p:tgtEl>
                                        <p:attrNameLst>
                                          <p:attrName>style.visibility</p:attrName>
                                        </p:attrNameLst>
                                      </p:cBhvr>
                                      <p:to>
                                        <p:strVal val="visible"/>
                                      </p:to>
                                    </p:set>
                                    <p:animEffect transition="in" filter="wipe(left)">
                                      <p:cBhvr>
                                        <p:cTn id="86" dur="500"/>
                                        <p:tgtEl>
                                          <p:spTgt spid="44061"/>
                                        </p:tgtEl>
                                      </p:cBhvr>
                                    </p:animEffect>
                                  </p:childTnLst>
                                </p:cTn>
                              </p:par>
                            </p:childTnLst>
                          </p:cTn>
                        </p:par>
                        <p:par>
                          <p:cTn id="87" fill="hold" nodeType="afterGroup">
                            <p:stCondLst>
                              <p:cond delay="9580"/>
                            </p:stCondLst>
                            <p:childTnLst>
                              <p:par>
                                <p:cTn id="88" presetID="12" presetClass="entr" presetSubtype="8" fill="hold" grpId="0" nodeType="afterEffect">
                                  <p:stCondLst>
                                    <p:cond delay="0"/>
                                  </p:stCondLst>
                                  <p:childTnLst>
                                    <p:set>
                                      <p:cBhvr>
                                        <p:cTn id="89" dur="1" fill="hold">
                                          <p:stCondLst>
                                            <p:cond delay="0"/>
                                          </p:stCondLst>
                                        </p:cTn>
                                        <p:tgtEl>
                                          <p:spTgt spid="44066"/>
                                        </p:tgtEl>
                                        <p:attrNameLst>
                                          <p:attrName>style.visibility</p:attrName>
                                        </p:attrNameLst>
                                      </p:cBhvr>
                                      <p:to>
                                        <p:strVal val="visible"/>
                                      </p:to>
                                    </p:set>
                                    <p:animEffect transition="in" filter="slide(fromLeft)">
                                      <p:cBhvr>
                                        <p:cTn id="90" dur="500"/>
                                        <p:tgtEl>
                                          <p:spTgt spid="44066"/>
                                        </p:tgtEl>
                                      </p:cBhvr>
                                    </p:animEffect>
                                  </p:childTnLst>
                                </p:cTn>
                              </p:par>
                            </p:childTnLst>
                          </p:cTn>
                        </p:par>
                        <p:par>
                          <p:cTn id="91" fill="hold" nodeType="afterGroup">
                            <p:stCondLst>
                              <p:cond delay="10080"/>
                            </p:stCondLst>
                            <p:childTnLst>
                              <p:par>
                                <p:cTn id="92" presetID="27" presetClass="entr" presetSubtype="0" fill="hold" grpId="0" nodeType="afterEffect">
                                  <p:stCondLst>
                                    <p:cond delay="0"/>
                                  </p:stCondLst>
                                  <p:iterate type="lt">
                                    <p:tmPct val="50000"/>
                                  </p:iterate>
                                  <p:childTnLst>
                                    <p:set>
                                      <p:cBhvr>
                                        <p:cTn id="93" dur="1" fill="hold">
                                          <p:stCondLst>
                                            <p:cond delay="0"/>
                                          </p:stCondLst>
                                        </p:cTn>
                                        <p:tgtEl>
                                          <p:spTgt spid="44067"/>
                                        </p:tgtEl>
                                        <p:attrNameLst>
                                          <p:attrName>style.visibility</p:attrName>
                                        </p:attrNameLst>
                                      </p:cBhvr>
                                      <p:to>
                                        <p:strVal val="visible"/>
                                      </p:to>
                                    </p:set>
                                    <p:anim calcmode="discrete" valueType="clr">
                                      <p:cBhvr override="childStyle">
                                        <p:cTn id="94" dur="80"/>
                                        <p:tgtEl>
                                          <p:spTgt spid="44067"/>
                                        </p:tgtEl>
                                        <p:attrNameLst>
                                          <p:attrName>style.color</p:attrName>
                                        </p:attrNameLst>
                                      </p:cBhvr>
                                      <p:tavLst>
                                        <p:tav tm="0">
                                          <p:val>
                                            <p:clrVal>
                                              <a:schemeClr val="accent2"/>
                                            </p:clrVal>
                                          </p:val>
                                        </p:tav>
                                        <p:tav tm="50000">
                                          <p:val>
                                            <p:clrVal>
                                              <a:schemeClr val="hlink"/>
                                            </p:clrVal>
                                          </p:val>
                                        </p:tav>
                                      </p:tavLst>
                                    </p:anim>
                                    <p:anim calcmode="discrete" valueType="clr">
                                      <p:cBhvr>
                                        <p:cTn id="95" dur="80"/>
                                        <p:tgtEl>
                                          <p:spTgt spid="44067"/>
                                        </p:tgtEl>
                                        <p:attrNameLst>
                                          <p:attrName>fillcolor</p:attrName>
                                        </p:attrNameLst>
                                      </p:cBhvr>
                                      <p:tavLst>
                                        <p:tav tm="0">
                                          <p:val>
                                            <p:clrVal>
                                              <a:schemeClr val="accent2"/>
                                            </p:clrVal>
                                          </p:val>
                                        </p:tav>
                                        <p:tav tm="50000">
                                          <p:val>
                                            <p:clrVal>
                                              <a:schemeClr val="hlink"/>
                                            </p:clrVal>
                                          </p:val>
                                        </p:tav>
                                      </p:tavLst>
                                    </p:anim>
                                    <p:set>
                                      <p:cBhvr>
                                        <p:cTn id="96" dur="80"/>
                                        <p:tgtEl>
                                          <p:spTgt spid="44067"/>
                                        </p:tgtEl>
                                        <p:attrNameLst>
                                          <p:attrName>fill.type</p:attrName>
                                        </p:attrNameLst>
                                      </p:cBhvr>
                                      <p:to>
                                        <p:strVal val="solid"/>
                                      </p:to>
                                    </p:set>
                                  </p:childTnLst>
                                </p:cTn>
                              </p:par>
                            </p:childTnLst>
                          </p:cTn>
                        </p:par>
                        <p:par>
                          <p:cTn id="97" fill="hold" nodeType="afterGroup">
                            <p:stCondLst>
                              <p:cond delay="10640"/>
                            </p:stCondLst>
                            <p:childTnLst>
                              <p:par>
                                <p:cTn id="98" presetID="22" presetClass="entr" presetSubtype="8" fill="hold" nodeType="afterEffect">
                                  <p:stCondLst>
                                    <p:cond delay="0"/>
                                  </p:stCondLst>
                                  <p:childTnLst>
                                    <p:set>
                                      <p:cBhvr>
                                        <p:cTn id="99" dur="1" fill="hold">
                                          <p:stCondLst>
                                            <p:cond delay="0"/>
                                          </p:stCondLst>
                                        </p:cTn>
                                        <p:tgtEl>
                                          <p:spTgt spid="44068"/>
                                        </p:tgtEl>
                                        <p:attrNameLst>
                                          <p:attrName>style.visibility</p:attrName>
                                        </p:attrNameLst>
                                      </p:cBhvr>
                                      <p:to>
                                        <p:strVal val="visible"/>
                                      </p:to>
                                    </p:set>
                                    <p:animEffect transition="in" filter="wipe(left)">
                                      <p:cBhvr>
                                        <p:cTn id="100" dur="500"/>
                                        <p:tgtEl>
                                          <p:spTgt spid="44068"/>
                                        </p:tgtEl>
                                      </p:cBhvr>
                                    </p:animEffect>
                                  </p:childTnLst>
                                </p:cTn>
                              </p:par>
                            </p:childTnLst>
                          </p:cTn>
                        </p:par>
                        <p:par>
                          <p:cTn id="101" fill="hold" nodeType="afterGroup">
                            <p:stCondLst>
                              <p:cond delay="11140"/>
                            </p:stCondLst>
                            <p:childTnLst>
                              <p:par>
                                <p:cTn id="102" presetID="35" presetClass="entr" presetSubtype="0" fill="hold" nodeType="afterEffect">
                                  <p:stCondLst>
                                    <p:cond delay="0"/>
                                  </p:stCondLst>
                                  <p:childTnLst>
                                    <p:set>
                                      <p:cBhvr>
                                        <p:cTn id="103" dur="1" fill="hold">
                                          <p:stCondLst>
                                            <p:cond delay="0"/>
                                          </p:stCondLst>
                                        </p:cTn>
                                        <p:tgtEl>
                                          <p:spTgt spid="44071"/>
                                        </p:tgtEl>
                                        <p:attrNameLst>
                                          <p:attrName>style.visibility</p:attrName>
                                        </p:attrNameLst>
                                      </p:cBhvr>
                                      <p:to>
                                        <p:strVal val="visible"/>
                                      </p:to>
                                    </p:set>
                                    <p:animEffect transition="in" filter="fade">
                                      <p:cBhvr>
                                        <p:cTn id="104" dur="1000"/>
                                        <p:tgtEl>
                                          <p:spTgt spid="44071"/>
                                        </p:tgtEl>
                                      </p:cBhvr>
                                    </p:animEffect>
                                    <p:anim calcmode="lin" valueType="num">
                                      <p:cBhvr>
                                        <p:cTn id="105" dur="1000" fill="hold"/>
                                        <p:tgtEl>
                                          <p:spTgt spid="44071"/>
                                        </p:tgtEl>
                                        <p:attrNameLst>
                                          <p:attrName>style.rotation</p:attrName>
                                        </p:attrNameLst>
                                      </p:cBhvr>
                                      <p:tavLst>
                                        <p:tav tm="0">
                                          <p:val>
                                            <p:fltVal val="720"/>
                                          </p:val>
                                        </p:tav>
                                        <p:tav tm="100000">
                                          <p:val>
                                            <p:fltVal val="0"/>
                                          </p:val>
                                        </p:tav>
                                      </p:tavLst>
                                    </p:anim>
                                    <p:anim calcmode="lin" valueType="num">
                                      <p:cBhvr>
                                        <p:cTn id="106" dur="1000" fill="hold"/>
                                        <p:tgtEl>
                                          <p:spTgt spid="44071"/>
                                        </p:tgtEl>
                                        <p:attrNameLst>
                                          <p:attrName>ppt_h</p:attrName>
                                        </p:attrNameLst>
                                      </p:cBhvr>
                                      <p:tavLst>
                                        <p:tav tm="0">
                                          <p:val>
                                            <p:fltVal val="0"/>
                                          </p:val>
                                        </p:tav>
                                        <p:tav tm="100000">
                                          <p:val>
                                            <p:strVal val="#ppt_h"/>
                                          </p:val>
                                        </p:tav>
                                      </p:tavLst>
                                    </p:anim>
                                    <p:anim calcmode="lin" valueType="num">
                                      <p:cBhvr>
                                        <p:cTn id="107" dur="1000" fill="hold"/>
                                        <p:tgtEl>
                                          <p:spTgt spid="44071"/>
                                        </p:tgtEl>
                                        <p:attrNameLst>
                                          <p:attrName>ppt_w</p:attrName>
                                        </p:attrNameLst>
                                      </p:cBhvr>
                                      <p:tavLst>
                                        <p:tav tm="0">
                                          <p:val>
                                            <p:fltVal val="0"/>
                                          </p:val>
                                        </p:tav>
                                        <p:tav tm="100000">
                                          <p:val>
                                            <p:strVal val="#ppt_w"/>
                                          </p:val>
                                        </p:tav>
                                      </p:tavLst>
                                    </p:anim>
                                  </p:childTnLst>
                                </p:cTn>
                              </p:par>
                            </p:childTnLst>
                          </p:cTn>
                        </p:par>
                        <p:par>
                          <p:cTn id="108" fill="hold" nodeType="afterGroup">
                            <p:stCondLst>
                              <p:cond delay="12140"/>
                            </p:stCondLst>
                            <p:childTnLst>
                              <p:par>
                                <p:cTn id="109" presetID="23" presetClass="entr" presetSubtype="16" fill="hold" nodeType="afterEffect">
                                  <p:stCondLst>
                                    <p:cond delay="0"/>
                                  </p:stCondLst>
                                  <p:childTnLst>
                                    <p:set>
                                      <p:cBhvr>
                                        <p:cTn id="110" dur="1" fill="hold">
                                          <p:stCondLst>
                                            <p:cond delay="0"/>
                                          </p:stCondLst>
                                        </p:cTn>
                                        <p:tgtEl>
                                          <p:spTgt spid="44048"/>
                                        </p:tgtEl>
                                        <p:attrNameLst>
                                          <p:attrName>style.visibility</p:attrName>
                                        </p:attrNameLst>
                                      </p:cBhvr>
                                      <p:to>
                                        <p:strVal val="visible"/>
                                      </p:to>
                                    </p:set>
                                    <p:anim calcmode="lin" valueType="num">
                                      <p:cBhvr>
                                        <p:cTn id="111" dur="500" fill="hold"/>
                                        <p:tgtEl>
                                          <p:spTgt spid="44048"/>
                                        </p:tgtEl>
                                        <p:attrNameLst>
                                          <p:attrName>ppt_w</p:attrName>
                                        </p:attrNameLst>
                                      </p:cBhvr>
                                      <p:tavLst>
                                        <p:tav tm="0">
                                          <p:val>
                                            <p:fltVal val="0"/>
                                          </p:val>
                                        </p:tav>
                                        <p:tav tm="100000">
                                          <p:val>
                                            <p:strVal val="#ppt_w"/>
                                          </p:val>
                                        </p:tav>
                                      </p:tavLst>
                                    </p:anim>
                                    <p:anim calcmode="lin" valueType="num">
                                      <p:cBhvr>
                                        <p:cTn id="112" dur="500" fill="hold"/>
                                        <p:tgtEl>
                                          <p:spTgt spid="440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2" grpId="0" autoUpdateAnimBg="0"/>
      <p:bldP spid="44053" grpId="0" autoUpdateAnimBg="0"/>
      <p:bldP spid="44054" grpId="0" animBg="1" autoUpdateAnimBg="0"/>
      <p:bldP spid="44055" grpId="0" autoUpdateAnimBg="0"/>
      <p:bldP spid="44059" grpId="0" animBg="1" autoUpdateAnimBg="0"/>
      <p:bldP spid="44060" grpId="0" autoUpdateAnimBg="0"/>
      <p:bldP spid="44064" grpId="0" animBg="1" autoUpdateAnimBg="0"/>
      <p:bldP spid="44065" grpId="0" autoUpdateAnimBg="0"/>
      <p:bldP spid="44066" grpId="0" animBg="1" autoUpdateAnimBg="0"/>
      <p:bldP spid="44067" grpId="0" autoUpdateAnimBg="0"/>
      <p:bldP spid="4407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3101975" y="1257300"/>
            <a:ext cx="5662613" cy="3063875"/>
            <a:chOff x="0" y="0"/>
            <a:chExt cx="3566" cy="2573"/>
          </a:xfrm>
        </p:grpSpPr>
        <p:grpSp>
          <p:nvGrpSpPr>
            <p:cNvPr id="44073" name="Group 3"/>
            <p:cNvGrpSpPr>
              <a:grpSpLocks/>
            </p:cNvGrpSpPr>
            <p:nvPr/>
          </p:nvGrpSpPr>
          <p:grpSpPr bwMode="auto">
            <a:xfrm>
              <a:off x="102" y="0"/>
              <a:ext cx="3464" cy="2501"/>
              <a:chOff x="0" y="0"/>
              <a:chExt cx="4642" cy="3342"/>
            </a:xfrm>
          </p:grpSpPr>
          <p:pic>
            <p:nvPicPr>
              <p:cNvPr id="44081" name="Picture 4" descr="035"/>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4642" cy="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82" name="Line 5"/>
              <p:cNvSpPr>
                <a:spLocks noChangeShapeType="1"/>
              </p:cNvSpPr>
              <p:nvPr/>
            </p:nvSpPr>
            <p:spPr bwMode="auto">
              <a:xfrm flipV="1">
                <a:off x="261" y="674"/>
                <a:ext cx="4058" cy="272"/>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4083" name="Line 6"/>
              <p:cNvSpPr>
                <a:spLocks noChangeShapeType="1"/>
              </p:cNvSpPr>
              <p:nvPr/>
            </p:nvSpPr>
            <p:spPr bwMode="auto">
              <a:xfrm flipV="1">
                <a:off x="261" y="1140"/>
                <a:ext cx="4038" cy="184"/>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4084" name="Line 7"/>
              <p:cNvSpPr>
                <a:spLocks noChangeShapeType="1"/>
              </p:cNvSpPr>
              <p:nvPr/>
            </p:nvSpPr>
            <p:spPr bwMode="auto">
              <a:xfrm flipV="1">
                <a:off x="261" y="1632"/>
                <a:ext cx="4034" cy="79"/>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4085" name="Line 8"/>
              <p:cNvSpPr>
                <a:spLocks noChangeShapeType="1"/>
              </p:cNvSpPr>
              <p:nvPr/>
            </p:nvSpPr>
            <p:spPr bwMode="auto">
              <a:xfrm>
                <a:off x="261" y="2080"/>
                <a:ext cx="4060" cy="118"/>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4074" name="Group 9"/>
            <p:cNvGrpSpPr>
              <a:grpSpLocks/>
            </p:cNvGrpSpPr>
            <p:nvPr/>
          </p:nvGrpSpPr>
          <p:grpSpPr bwMode="auto">
            <a:xfrm>
              <a:off x="0" y="429"/>
              <a:ext cx="290" cy="1197"/>
              <a:chOff x="0" y="0"/>
              <a:chExt cx="290" cy="1197"/>
            </a:xfrm>
          </p:grpSpPr>
          <p:sp>
            <p:nvSpPr>
              <p:cNvPr id="44076" name="AutoShape 10"/>
              <p:cNvSpPr>
                <a:spLocks noChangeArrowheads="1"/>
              </p:cNvSpPr>
              <p:nvPr/>
            </p:nvSpPr>
            <p:spPr bwMode="auto">
              <a:xfrm>
                <a:off x="0" y="1072"/>
                <a:ext cx="269"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100</a:t>
                </a:r>
              </a:p>
            </p:txBody>
          </p:sp>
          <p:sp>
            <p:nvSpPr>
              <p:cNvPr id="44077" name="AutoShape 11"/>
              <p:cNvSpPr>
                <a:spLocks noChangeArrowheads="1"/>
              </p:cNvSpPr>
              <p:nvPr/>
            </p:nvSpPr>
            <p:spPr bwMode="auto">
              <a:xfrm>
                <a:off x="0" y="794"/>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a:t>
                </a:r>
              </a:p>
            </p:txBody>
          </p:sp>
          <p:sp>
            <p:nvSpPr>
              <p:cNvPr id="44078" name="AutoShape 12"/>
              <p:cNvSpPr>
                <a:spLocks noChangeArrowheads="1"/>
              </p:cNvSpPr>
              <p:nvPr/>
            </p:nvSpPr>
            <p:spPr bwMode="auto">
              <a:xfrm>
                <a:off x="0" y="50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300</a:t>
                </a:r>
              </a:p>
            </p:txBody>
          </p:sp>
          <p:sp>
            <p:nvSpPr>
              <p:cNvPr id="45069" name="AutoShape 13"/>
              <p:cNvSpPr>
                <a:spLocks noChangeArrowheads="1"/>
              </p:cNvSpPr>
              <p:nvPr/>
            </p:nvSpPr>
            <p:spPr bwMode="auto">
              <a:xfrm>
                <a:off x="2" y="215"/>
                <a:ext cx="268" cy="124"/>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lvl1pPr algn="l" defTabSz="831850" fontAlgn="base">
                  <a:defRPr>
                    <a:solidFill>
                      <a:schemeClr val="tx1"/>
                    </a:solidFill>
                    <a:latin typeface="Arial" pitchFamily="34" charset="0"/>
                  </a:defRPr>
                </a:lvl1pPr>
                <a:lvl2pPr marL="415925" algn="l" defTabSz="831850" fontAlgn="base">
                  <a:defRPr>
                    <a:solidFill>
                      <a:schemeClr val="tx1"/>
                    </a:solidFill>
                    <a:latin typeface="Arial" pitchFamily="34" charset="0"/>
                  </a:defRPr>
                </a:lvl2pPr>
                <a:lvl3pPr marL="831850" algn="l" defTabSz="831850" fontAlgn="base">
                  <a:defRPr>
                    <a:solidFill>
                      <a:schemeClr val="tx1"/>
                    </a:solidFill>
                    <a:latin typeface="Arial" pitchFamily="34" charset="0"/>
                  </a:defRPr>
                </a:lvl3pPr>
                <a:lvl4pPr marL="1247775" algn="l" defTabSz="831850" fontAlgn="base">
                  <a:defRPr>
                    <a:solidFill>
                      <a:schemeClr val="tx1"/>
                    </a:solidFill>
                    <a:latin typeface="Arial" pitchFamily="34" charset="0"/>
                  </a:defRPr>
                </a:lvl4pPr>
                <a:lvl5pPr marL="1665288" algn="l" defTabSz="831850" fontAlgn="base">
                  <a:defRPr>
                    <a:solidFill>
                      <a:schemeClr val="tx1"/>
                    </a:solidFill>
                    <a:latin typeface="Arial" pitchFamily="34" charset="0"/>
                  </a:defRPr>
                </a:lvl5pPr>
                <a:lvl6pPr marL="2122488" defTabSz="831850" fontAlgn="base">
                  <a:spcBef>
                    <a:spcPct val="0"/>
                  </a:spcBef>
                  <a:spcAft>
                    <a:spcPct val="0"/>
                  </a:spcAft>
                  <a:buFont typeface="Arial" pitchFamily="34" charset="0"/>
                  <a:defRPr>
                    <a:solidFill>
                      <a:schemeClr val="tx1"/>
                    </a:solidFill>
                    <a:latin typeface="Arial" pitchFamily="34" charset="0"/>
                  </a:defRPr>
                </a:lvl6pPr>
                <a:lvl7pPr marL="2579688" defTabSz="831850" fontAlgn="base">
                  <a:spcBef>
                    <a:spcPct val="0"/>
                  </a:spcBef>
                  <a:spcAft>
                    <a:spcPct val="0"/>
                  </a:spcAft>
                  <a:buFont typeface="Arial" pitchFamily="34" charset="0"/>
                  <a:defRPr>
                    <a:solidFill>
                      <a:schemeClr val="tx1"/>
                    </a:solidFill>
                    <a:latin typeface="Arial" pitchFamily="34" charset="0"/>
                  </a:defRPr>
                </a:lvl7pPr>
                <a:lvl8pPr marL="3036888" defTabSz="831850" fontAlgn="base">
                  <a:spcBef>
                    <a:spcPct val="0"/>
                  </a:spcBef>
                  <a:spcAft>
                    <a:spcPct val="0"/>
                  </a:spcAft>
                  <a:buFont typeface="Arial" pitchFamily="34" charset="0"/>
                  <a:defRPr>
                    <a:solidFill>
                      <a:schemeClr val="tx1"/>
                    </a:solidFill>
                    <a:latin typeface="Arial" pitchFamily="34" charset="0"/>
                  </a:defRPr>
                </a:lvl8pPr>
                <a:lvl9pPr marL="3494088" defTabSz="831850" fontAlgn="base">
                  <a:spcBef>
                    <a:spcPct val="0"/>
                  </a:spcBef>
                  <a:spcAft>
                    <a:spcPct val="0"/>
                  </a:spcAft>
                  <a:buFont typeface="Arial" pitchFamily="34" charset="0"/>
                  <a:defRPr>
                    <a:solidFill>
                      <a:schemeClr val="tx1"/>
                    </a:solidFill>
                    <a:latin typeface="Arial" pitchFamily="34" charset="0"/>
                  </a:defRPr>
                </a:lvl9pPr>
              </a:lstStyle>
              <a:p>
                <a:pPr algn="ctr" eaLnBrk="1" latinLnBrk="1" hangingPunct="1">
                  <a:defRPr/>
                </a:pPr>
                <a:r>
                  <a:rPr lang="en-US" altLang="zh-CN" sz="1500" b="1" i="1" smtClean="0">
                    <a:solidFill>
                      <a:srgbClr val="000000"/>
                    </a:solidFill>
                    <a:effectLst>
                      <a:outerShdw blurRad="38100" dist="38100" dir="2700000" algn="tl">
                        <a:srgbClr val="FFFFFF"/>
                      </a:outerShdw>
                    </a:effectLst>
                    <a:ea typeface="HY견고딕" pitchFamily="2" charset="-127"/>
                  </a:rPr>
                  <a:t>400</a:t>
                </a:r>
              </a:p>
            </p:txBody>
          </p:sp>
          <p:sp>
            <p:nvSpPr>
              <p:cNvPr id="45070" name="Text Box 14"/>
              <p:cNvSpPr txBox="1">
                <a:spLocks noChangeArrowheads="1"/>
              </p:cNvSpPr>
              <p:nvPr/>
            </p:nvSpPr>
            <p:spPr bwMode="auto">
              <a:xfrm>
                <a:off x="39" y="0"/>
                <a:ext cx="251" cy="14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nchor="ctr"/>
              <a:lstStyle>
                <a:lvl1pPr algn="l" defTabSz="831850" fontAlgn="base">
                  <a:defRPr>
                    <a:solidFill>
                      <a:schemeClr val="tx1"/>
                    </a:solidFill>
                    <a:latin typeface="Arial" pitchFamily="34" charset="0"/>
                  </a:defRPr>
                </a:lvl1pPr>
                <a:lvl2pPr marL="415925" algn="l" defTabSz="831850" fontAlgn="base">
                  <a:defRPr>
                    <a:solidFill>
                      <a:schemeClr val="tx1"/>
                    </a:solidFill>
                    <a:latin typeface="Arial" pitchFamily="34" charset="0"/>
                  </a:defRPr>
                </a:lvl2pPr>
                <a:lvl3pPr marL="831850" algn="l" defTabSz="831850" fontAlgn="base">
                  <a:defRPr>
                    <a:solidFill>
                      <a:schemeClr val="tx1"/>
                    </a:solidFill>
                    <a:latin typeface="Arial" pitchFamily="34" charset="0"/>
                  </a:defRPr>
                </a:lvl3pPr>
                <a:lvl4pPr marL="1247775" algn="l" defTabSz="831850" fontAlgn="base">
                  <a:defRPr>
                    <a:solidFill>
                      <a:schemeClr val="tx1"/>
                    </a:solidFill>
                    <a:latin typeface="Arial" pitchFamily="34" charset="0"/>
                  </a:defRPr>
                </a:lvl4pPr>
                <a:lvl5pPr marL="1665288" algn="l" defTabSz="831850" fontAlgn="base">
                  <a:defRPr>
                    <a:solidFill>
                      <a:schemeClr val="tx1"/>
                    </a:solidFill>
                    <a:latin typeface="Arial" pitchFamily="34" charset="0"/>
                  </a:defRPr>
                </a:lvl5pPr>
                <a:lvl6pPr marL="2122488" defTabSz="831850" fontAlgn="base">
                  <a:spcBef>
                    <a:spcPct val="0"/>
                  </a:spcBef>
                  <a:spcAft>
                    <a:spcPct val="0"/>
                  </a:spcAft>
                  <a:buFont typeface="Arial" pitchFamily="34" charset="0"/>
                  <a:defRPr>
                    <a:solidFill>
                      <a:schemeClr val="tx1"/>
                    </a:solidFill>
                    <a:latin typeface="Arial" pitchFamily="34" charset="0"/>
                  </a:defRPr>
                </a:lvl6pPr>
                <a:lvl7pPr marL="2579688" defTabSz="831850" fontAlgn="base">
                  <a:spcBef>
                    <a:spcPct val="0"/>
                  </a:spcBef>
                  <a:spcAft>
                    <a:spcPct val="0"/>
                  </a:spcAft>
                  <a:buFont typeface="Arial" pitchFamily="34" charset="0"/>
                  <a:defRPr>
                    <a:solidFill>
                      <a:schemeClr val="tx1"/>
                    </a:solidFill>
                    <a:latin typeface="Arial" pitchFamily="34" charset="0"/>
                  </a:defRPr>
                </a:lvl7pPr>
                <a:lvl8pPr marL="3036888" defTabSz="831850" fontAlgn="base">
                  <a:spcBef>
                    <a:spcPct val="0"/>
                  </a:spcBef>
                  <a:spcAft>
                    <a:spcPct val="0"/>
                  </a:spcAft>
                  <a:buFont typeface="Arial" pitchFamily="34" charset="0"/>
                  <a:defRPr>
                    <a:solidFill>
                      <a:schemeClr val="tx1"/>
                    </a:solidFill>
                    <a:latin typeface="Arial" pitchFamily="34" charset="0"/>
                  </a:defRPr>
                </a:lvl8pPr>
                <a:lvl9pPr marL="3494088" defTabSz="831850" fontAlgn="base">
                  <a:spcBef>
                    <a:spcPct val="0"/>
                  </a:spcBef>
                  <a:spcAft>
                    <a:spcPct val="0"/>
                  </a:spcAft>
                  <a:buFont typeface="Arial" pitchFamily="34" charset="0"/>
                  <a:defRPr>
                    <a:solidFill>
                      <a:schemeClr val="tx1"/>
                    </a:solidFill>
                    <a:latin typeface="Arial" pitchFamily="34" charset="0"/>
                  </a:defRPr>
                </a:lvl9pPr>
              </a:lstStyle>
              <a:p>
                <a:pPr algn="ctr" eaLnBrk="1" latinLnBrk="1" hangingPunct="1">
                  <a:defRPr/>
                </a:pPr>
                <a:r>
                  <a:rPr lang="zh-CN" altLang="en-US" sz="1100" smtClean="0">
                    <a:solidFill>
                      <a:srgbClr val="000000"/>
                    </a:solidFill>
                    <a:effectLst>
                      <a:outerShdw blurRad="38100" dist="38100" dir="2700000" algn="tl">
                        <a:srgbClr val="FFFFFF"/>
                      </a:outerShdw>
                    </a:effectLst>
                    <a:ea typeface="HY견고딕" pitchFamily="2" charset="-127"/>
                  </a:rPr>
                  <a:t>文字</a:t>
                </a:r>
              </a:p>
            </p:txBody>
          </p:sp>
        </p:grpSp>
        <p:sp>
          <p:nvSpPr>
            <p:cNvPr id="44075" name="Text Box 15"/>
            <p:cNvSpPr txBox="1">
              <a:spLocks noChangeArrowheads="1"/>
            </p:cNvSpPr>
            <p:nvPr/>
          </p:nvSpPr>
          <p:spPr bwMode="auto">
            <a:xfrm>
              <a:off x="3188" y="2337"/>
              <a:ext cx="312" cy="23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zh-CN" altLang="en-US" sz="1300">
                  <a:solidFill>
                    <a:srgbClr val="000000"/>
                  </a:solidFill>
                  <a:latin typeface="Arial" pitchFamily="34" charset="0"/>
                  <a:ea typeface="HY견고딕" pitchFamily="2" charset="-127"/>
                </a:rPr>
                <a:t>文字</a:t>
              </a:r>
            </a:p>
          </p:txBody>
        </p:sp>
      </p:grpSp>
      <p:grpSp>
        <p:nvGrpSpPr>
          <p:cNvPr id="45072" name="Group 16"/>
          <p:cNvGrpSpPr>
            <a:grpSpLocks/>
          </p:cNvGrpSpPr>
          <p:nvPr/>
        </p:nvGrpSpPr>
        <p:grpSpPr bwMode="auto">
          <a:xfrm>
            <a:off x="5503863" y="2051050"/>
            <a:ext cx="790575" cy="2000250"/>
            <a:chOff x="0" y="0"/>
            <a:chExt cx="497" cy="1680"/>
          </a:xfrm>
        </p:grpSpPr>
        <p:sp>
          <p:nvSpPr>
            <p:cNvPr id="44070" name="Text Box 17"/>
            <p:cNvSpPr txBox="1">
              <a:spLocks noChangeArrowheads="1"/>
            </p:cNvSpPr>
            <p:nvPr/>
          </p:nvSpPr>
          <p:spPr bwMode="auto">
            <a:xfrm>
              <a:off x="8" y="0"/>
              <a:ext cx="316"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317</a:t>
              </a:r>
            </a:p>
          </p:txBody>
        </p:sp>
        <p:pic>
          <p:nvPicPr>
            <p:cNvPr id="44071" name="Picture 18" descr="blu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8"/>
              <a:ext cx="497"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2" name="AutoShape 19"/>
            <p:cNvSpPr>
              <a:spLocks noChangeArrowheads="1"/>
            </p:cNvSpPr>
            <p:nvPr/>
          </p:nvSpPr>
          <p:spPr bwMode="auto">
            <a:xfrm>
              <a:off x="39" y="1555"/>
              <a:ext cx="270"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2008</a:t>
              </a:r>
            </a:p>
          </p:txBody>
        </p:sp>
      </p:grpSp>
      <p:grpSp>
        <p:nvGrpSpPr>
          <p:cNvPr id="45076" name="Group 20"/>
          <p:cNvGrpSpPr>
            <a:grpSpLocks/>
          </p:cNvGrpSpPr>
          <p:nvPr/>
        </p:nvGrpSpPr>
        <p:grpSpPr bwMode="auto">
          <a:xfrm>
            <a:off x="6151563" y="1565275"/>
            <a:ext cx="831850" cy="2559050"/>
            <a:chOff x="0" y="0"/>
            <a:chExt cx="524" cy="2150"/>
          </a:xfrm>
        </p:grpSpPr>
        <p:sp>
          <p:nvSpPr>
            <p:cNvPr id="44066" name="Text Box 21"/>
            <p:cNvSpPr txBox="1">
              <a:spLocks noChangeArrowheads="1"/>
            </p:cNvSpPr>
            <p:nvPr/>
          </p:nvSpPr>
          <p:spPr bwMode="auto">
            <a:xfrm>
              <a:off x="18"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448</a:t>
              </a:r>
            </a:p>
          </p:txBody>
        </p:sp>
        <p:grpSp>
          <p:nvGrpSpPr>
            <p:cNvPr id="44067" name="Group 22"/>
            <p:cNvGrpSpPr>
              <a:grpSpLocks/>
            </p:cNvGrpSpPr>
            <p:nvPr/>
          </p:nvGrpSpPr>
          <p:grpSpPr bwMode="auto">
            <a:xfrm>
              <a:off x="0" y="161"/>
              <a:ext cx="524" cy="1989"/>
              <a:chOff x="0" y="0"/>
              <a:chExt cx="524" cy="1989"/>
            </a:xfrm>
          </p:grpSpPr>
          <p:pic>
            <p:nvPicPr>
              <p:cNvPr id="44068" name="Picture 23" descr="그림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4"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9" name="AutoShape 24"/>
              <p:cNvSpPr>
                <a:spLocks noChangeArrowheads="1"/>
              </p:cNvSpPr>
              <p:nvPr/>
            </p:nvSpPr>
            <p:spPr bwMode="auto">
              <a:xfrm>
                <a:off x="63" y="186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2009</a:t>
                </a:r>
              </a:p>
            </p:txBody>
          </p:sp>
        </p:grpSp>
      </p:grpSp>
      <p:grpSp>
        <p:nvGrpSpPr>
          <p:cNvPr id="45081" name="Group 25"/>
          <p:cNvGrpSpPr>
            <a:grpSpLocks/>
          </p:cNvGrpSpPr>
          <p:nvPr/>
        </p:nvGrpSpPr>
        <p:grpSpPr bwMode="auto">
          <a:xfrm>
            <a:off x="7542213" y="1965325"/>
            <a:ext cx="879475" cy="2266950"/>
            <a:chOff x="0" y="0"/>
            <a:chExt cx="554" cy="1904"/>
          </a:xfrm>
        </p:grpSpPr>
        <p:sp>
          <p:nvSpPr>
            <p:cNvPr id="44063" name="Text Box 26"/>
            <p:cNvSpPr txBox="1">
              <a:spLocks noChangeArrowheads="1"/>
            </p:cNvSpPr>
            <p:nvPr/>
          </p:nvSpPr>
          <p:spPr bwMode="auto">
            <a:xfrm>
              <a:off x="26"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312</a:t>
              </a:r>
            </a:p>
          </p:txBody>
        </p:sp>
        <p:pic>
          <p:nvPicPr>
            <p:cNvPr id="44064" name="Picture 27" descr="그림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
              <a:ext cx="554"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5" name="AutoShape 28"/>
            <p:cNvSpPr>
              <a:spLocks noChangeArrowheads="1"/>
            </p:cNvSpPr>
            <p:nvPr/>
          </p:nvSpPr>
          <p:spPr bwMode="auto">
            <a:xfrm>
              <a:off x="69" y="1778"/>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2011</a:t>
              </a:r>
            </a:p>
          </p:txBody>
        </p:sp>
      </p:grpSp>
      <p:grpSp>
        <p:nvGrpSpPr>
          <p:cNvPr id="45085" name="Group 29"/>
          <p:cNvGrpSpPr>
            <a:grpSpLocks/>
          </p:cNvGrpSpPr>
          <p:nvPr/>
        </p:nvGrpSpPr>
        <p:grpSpPr bwMode="auto">
          <a:xfrm>
            <a:off x="6837363" y="1636713"/>
            <a:ext cx="839787" cy="2552700"/>
            <a:chOff x="0" y="0"/>
            <a:chExt cx="529" cy="2143"/>
          </a:xfrm>
        </p:grpSpPr>
        <p:sp>
          <p:nvSpPr>
            <p:cNvPr id="44060" name="Text Box 30"/>
            <p:cNvSpPr txBox="1">
              <a:spLocks noChangeArrowheads="1"/>
            </p:cNvSpPr>
            <p:nvPr/>
          </p:nvSpPr>
          <p:spPr bwMode="auto">
            <a:xfrm>
              <a:off x="21"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404</a:t>
              </a:r>
            </a:p>
          </p:txBody>
        </p:sp>
        <p:pic>
          <p:nvPicPr>
            <p:cNvPr id="44061" name="Picture 31" descr="그림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
              <a:ext cx="529" cy="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2" name="AutoShape 32"/>
            <p:cNvSpPr>
              <a:spLocks noChangeArrowheads="1"/>
            </p:cNvSpPr>
            <p:nvPr/>
          </p:nvSpPr>
          <p:spPr bwMode="auto">
            <a:xfrm>
              <a:off x="63" y="2018"/>
              <a:ext cx="269"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2010</a:t>
              </a:r>
            </a:p>
          </p:txBody>
        </p:sp>
      </p:grpSp>
      <p:grpSp>
        <p:nvGrpSpPr>
          <p:cNvPr id="45089" name="Group 33"/>
          <p:cNvGrpSpPr>
            <a:grpSpLocks/>
          </p:cNvGrpSpPr>
          <p:nvPr/>
        </p:nvGrpSpPr>
        <p:grpSpPr bwMode="auto">
          <a:xfrm>
            <a:off x="4867275" y="2519363"/>
            <a:ext cx="739775" cy="1470025"/>
            <a:chOff x="0" y="0"/>
            <a:chExt cx="466" cy="1235"/>
          </a:xfrm>
        </p:grpSpPr>
        <p:sp>
          <p:nvSpPr>
            <p:cNvPr id="44056" name="Text Box 34"/>
            <p:cNvSpPr txBox="1">
              <a:spLocks noChangeArrowheads="1"/>
            </p:cNvSpPr>
            <p:nvPr/>
          </p:nvSpPr>
          <p:spPr bwMode="auto">
            <a:xfrm>
              <a:off x="0"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185</a:t>
              </a:r>
            </a:p>
          </p:txBody>
        </p:sp>
        <p:grpSp>
          <p:nvGrpSpPr>
            <p:cNvPr id="44057" name="Group 35"/>
            <p:cNvGrpSpPr>
              <a:grpSpLocks/>
            </p:cNvGrpSpPr>
            <p:nvPr/>
          </p:nvGrpSpPr>
          <p:grpSpPr bwMode="auto">
            <a:xfrm>
              <a:off x="14" y="186"/>
              <a:ext cx="452" cy="1049"/>
              <a:chOff x="0" y="0"/>
              <a:chExt cx="452" cy="1049"/>
            </a:xfrm>
          </p:grpSpPr>
          <p:pic>
            <p:nvPicPr>
              <p:cNvPr id="44058" name="Picture 36" descr="그림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2"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9" name="AutoShape 37"/>
              <p:cNvSpPr>
                <a:spLocks noChangeArrowheads="1"/>
              </p:cNvSpPr>
              <p:nvPr/>
            </p:nvSpPr>
            <p:spPr bwMode="auto">
              <a:xfrm>
                <a:off x="4" y="92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2007</a:t>
                </a:r>
              </a:p>
            </p:txBody>
          </p:sp>
        </p:grpSp>
      </p:grpSp>
      <p:grpSp>
        <p:nvGrpSpPr>
          <p:cNvPr id="45094" name="Group 38"/>
          <p:cNvGrpSpPr>
            <a:grpSpLocks/>
          </p:cNvGrpSpPr>
          <p:nvPr/>
        </p:nvGrpSpPr>
        <p:grpSpPr bwMode="auto">
          <a:xfrm>
            <a:off x="4225925" y="2470150"/>
            <a:ext cx="758825" cy="1466850"/>
            <a:chOff x="0" y="0"/>
            <a:chExt cx="478" cy="1232"/>
          </a:xfrm>
        </p:grpSpPr>
        <p:sp>
          <p:nvSpPr>
            <p:cNvPr id="44053" name="Text Box 39"/>
            <p:cNvSpPr txBox="1">
              <a:spLocks noChangeArrowheads="1"/>
            </p:cNvSpPr>
            <p:nvPr/>
          </p:nvSpPr>
          <p:spPr bwMode="auto">
            <a:xfrm>
              <a:off x="0"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189</a:t>
              </a:r>
            </a:p>
          </p:txBody>
        </p:sp>
        <p:pic>
          <p:nvPicPr>
            <p:cNvPr id="44054" name="Picture 40" descr="그림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 y="200"/>
              <a:ext cx="461"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AutoShape 41"/>
            <p:cNvSpPr>
              <a:spLocks noChangeArrowheads="1"/>
            </p:cNvSpPr>
            <p:nvPr/>
          </p:nvSpPr>
          <p:spPr bwMode="auto">
            <a:xfrm>
              <a:off x="9" y="1106"/>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2006</a:t>
              </a:r>
            </a:p>
          </p:txBody>
        </p:sp>
      </p:grpSp>
      <p:grpSp>
        <p:nvGrpSpPr>
          <p:cNvPr id="45098" name="Group 42"/>
          <p:cNvGrpSpPr>
            <a:grpSpLocks/>
          </p:cNvGrpSpPr>
          <p:nvPr/>
        </p:nvGrpSpPr>
        <p:grpSpPr bwMode="auto">
          <a:xfrm>
            <a:off x="3627438" y="2751138"/>
            <a:ext cx="639762" cy="1122362"/>
            <a:chOff x="0" y="0"/>
            <a:chExt cx="403" cy="943"/>
          </a:xfrm>
        </p:grpSpPr>
        <p:sp>
          <p:nvSpPr>
            <p:cNvPr id="44050" name="Text Box 43"/>
            <p:cNvSpPr txBox="1">
              <a:spLocks noChangeArrowheads="1"/>
            </p:cNvSpPr>
            <p:nvPr/>
          </p:nvSpPr>
          <p:spPr bwMode="auto">
            <a:xfrm>
              <a:off x="13" y="0"/>
              <a:ext cx="317" cy="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742950" indent="-285750" defTabSz="831850">
                <a:defRPr sz="1400">
                  <a:solidFill>
                    <a:schemeClr val="tx1"/>
                  </a:solidFill>
                  <a:latin typeface="微软雅黑" pitchFamily="34" charset="-122"/>
                  <a:ea typeface="微软雅黑" pitchFamily="34" charset="-122"/>
                </a:defRPr>
              </a:lvl2pPr>
              <a:lvl3pPr marL="1143000" indent="-228600" defTabSz="831850">
                <a:defRPr sz="1400">
                  <a:solidFill>
                    <a:schemeClr val="tx1"/>
                  </a:solidFill>
                  <a:latin typeface="微软雅黑" pitchFamily="34" charset="-122"/>
                  <a:ea typeface="微软雅黑" pitchFamily="34" charset="-122"/>
                </a:defRPr>
              </a:lvl3pPr>
              <a:lvl4pPr marL="1600200" indent="-228600" defTabSz="831850">
                <a:defRPr sz="1400">
                  <a:solidFill>
                    <a:schemeClr val="tx1"/>
                  </a:solidFill>
                  <a:latin typeface="微软雅黑" pitchFamily="34" charset="-122"/>
                  <a:ea typeface="微软雅黑" pitchFamily="34" charset="-122"/>
                </a:defRPr>
              </a:lvl4pPr>
              <a:lvl5pPr marL="2057400" indent="-228600" defTabSz="831850">
                <a:defRPr sz="1400">
                  <a:solidFill>
                    <a:schemeClr val="tx1"/>
                  </a:solidFill>
                  <a:latin typeface="微软雅黑" pitchFamily="34" charset="-122"/>
                  <a:ea typeface="微软雅黑" pitchFamily="34" charset="-122"/>
                </a:defRPr>
              </a:lvl5pPr>
              <a:lvl6pPr marL="25146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latinLnBrk="1" hangingPunct="1"/>
              <a:r>
                <a:rPr lang="en-US" altLang="zh-CN" sz="1600" b="1">
                  <a:solidFill>
                    <a:srgbClr val="000066"/>
                  </a:solidFill>
                  <a:latin typeface="Arial" pitchFamily="34" charset="0"/>
                  <a:ea typeface="HY견고딕" pitchFamily="2" charset="-127"/>
                </a:rPr>
                <a:t>119</a:t>
              </a:r>
            </a:p>
          </p:txBody>
        </p:sp>
        <p:pic>
          <p:nvPicPr>
            <p:cNvPr id="44051" name="Picture 44" descr="그림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 y="192"/>
              <a:ext cx="399"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AutoShape 45"/>
            <p:cNvSpPr>
              <a:spLocks noChangeArrowheads="1"/>
            </p:cNvSpPr>
            <p:nvPr/>
          </p:nvSpPr>
          <p:spPr bwMode="auto">
            <a:xfrm>
              <a:off x="0" y="817"/>
              <a:ext cx="268"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round/>
                  <a:headEnd/>
                  <a:tailEnd/>
                </a14:hiddenLine>
              </a:ext>
            </a:extLst>
          </p:spPr>
          <p:txBody>
            <a:bodyPr wrap="none" lIns="83238" tIns="41619" rIns="83238" bIns="41619" anchor="ctr"/>
            <a:lstStyle/>
            <a:p>
              <a:pPr defTabSz="831850" eaLnBrk="1" fontAlgn="base" latinLnBrk="1" hangingPunct="1"/>
              <a:r>
                <a:rPr lang="en-US" altLang="zh-CN" sz="1500" b="1" i="1">
                  <a:solidFill>
                    <a:srgbClr val="000000"/>
                  </a:solidFill>
                  <a:latin typeface="Arial" pitchFamily="34" charset="0"/>
                  <a:ea typeface="HY견고딕" pitchFamily="2" charset="-127"/>
                </a:rPr>
                <a:t>2005</a:t>
              </a:r>
            </a:p>
          </p:txBody>
        </p:sp>
      </p:grpSp>
      <p:grpSp>
        <p:nvGrpSpPr>
          <p:cNvPr id="45102" name="Group 46"/>
          <p:cNvGrpSpPr>
            <a:grpSpLocks/>
          </p:cNvGrpSpPr>
          <p:nvPr/>
        </p:nvGrpSpPr>
        <p:grpSpPr bwMode="auto">
          <a:xfrm>
            <a:off x="3278188" y="1277938"/>
            <a:ext cx="1539875" cy="325437"/>
            <a:chOff x="0" y="0"/>
            <a:chExt cx="970" cy="273"/>
          </a:xfrm>
        </p:grpSpPr>
        <p:sp>
          <p:nvSpPr>
            <p:cNvPr id="44048" name="Rectangle 47"/>
            <p:cNvSpPr>
              <a:spLocks noChangeArrowheads="1"/>
            </p:cNvSpPr>
            <p:nvPr/>
          </p:nvSpPr>
          <p:spPr bwMode="auto">
            <a:xfrm>
              <a:off x="98" y="0"/>
              <a:ext cx="872"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algn="l" defTabSz="831850" eaLnBrk="1" fontAlgn="base" latinLnBrk="1" hangingPunct="1"/>
              <a:r>
                <a:rPr lang="zh-CN" altLang="en-US" sz="1600">
                  <a:solidFill>
                    <a:srgbClr val="000066"/>
                  </a:solidFill>
                  <a:latin typeface="HY견고딕" pitchFamily="2" charset="-127"/>
                  <a:ea typeface="HY견고딕" pitchFamily="2" charset="-127"/>
                </a:rPr>
                <a:t>点击输入文字</a:t>
              </a:r>
            </a:p>
          </p:txBody>
        </p:sp>
        <p:pic>
          <p:nvPicPr>
            <p:cNvPr id="44049" name="Picture 48" descr="2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0"/>
              <a:ext cx="12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105" name="Text Box 49"/>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grpSp>
        <p:nvGrpSpPr>
          <p:cNvPr id="45106" name="Group 50"/>
          <p:cNvGrpSpPr>
            <a:grpSpLocks/>
          </p:cNvGrpSpPr>
          <p:nvPr/>
        </p:nvGrpSpPr>
        <p:grpSpPr bwMode="auto">
          <a:xfrm>
            <a:off x="763588" y="1506538"/>
            <a:ext cx="1539875" cy="325437"/>
            <a:chOff x="0" y="0"/>
            <a:chExt cx="970" cy="273"/>
          </a:xfrm>
        </p:grpSpPr>
        <p:sp>
          <p:nvSpPr>
            <p:cNvPr id="45107" name="Rectangle 51"/>
            <p:cNvSpPr>
              <a:spLocks noChangeArrowheads="1"/>
            </p:cNvSpPr>
            <p:nvPr/>
          </p:nvSpPr>
          <p:spPr bwMode="auto">
            <a:xfrm>
              <a:off x="98" y="0"/>
              <a:ext cx="872"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lvl1pPr algn="l" defTabSz="831850" fontAlgn="base">
                <a:defRPr>
                  <a:solidFill>
                    <a:schemeClr val="tx1"/>
                  </a:solidFill>
                  <a:latin typeface="Arial" pitchFamily="34" charset="0"/>
                </a:defRPr>
              </a:lvl1pPr>
              <a:lvl2pPr marL="415925" algn="l" defTabSz="831850" fontAlgn="base">
                <a:defRPr>
                  <a:solidFill>
                    <a:schemeClr val="tx1"/>
                  </a:solidFill>
                  <a:latin typeface="Arial" pitchFamily="34" charset="0"/>
                </a:defRPr>
              </a:lvl2pPr>
              <a:lvl3pPr marL="831850" algn="l" defTabSz="831850" fontAlgn="base">
                <a:defRPr>
                  <a:solidFill>
                    <a:schemeClr val="tx1"/>
                  </a:solidFill>
                  <a:latin typeface="Arial" pitchFamily="34" charset="0"/>
                </a:defRPr>
              </a:lvl3pPr>
              <a:lvl4pPr marL="1247775" algn="l" defTabSz="831850" fontAlgn="base">
                <a:defRPr>
                  <a:solidFill>
                    <a:schemeClr val="tx1"/>
                  </a:solidFill>
                  <a:latin typeface="Arial" pitchFamily="34" charset="0"/>
                </a:defRPr>
              </a:lvl4pPr>
              <a:lvl5pPr marL="1665288" algn="l" defTabSz="831850" fontAlgn="base">
                <a:defRPr>
                  <a:solidFill>
                    <a:schemeClr val="tx1"/>
                  </a:solidFill>
                  <a:latin typeface="Arial" pitchFamily="34" charset="0"/>
                </a:defRPr>
              </a:lvl5pPr>
              <a:lvl6pPr marL="2122488" defTabSz="831850" fontAlgn="base">
                <a:spcBef>
                  <a:spcPct val="0"/>
                </a:spcBef>
                <a:spcAft>
                  <a:spcPct val="0"/>
                </a:spcAft>
                <a:buFont typeface="Arial" pitchFamily="34" charset="0"/>
                <a:defRPr>
                  <a:solidFill>
                    <a:schemeClr val="tx1"/>
                  </a:solidFill>
                  <a:latin typeface="Arial" pitchFamily="34" charset="0"/>
                </a:defRPr>
              </a:lvl6pPr>
              <a:lvl7pPr marL="2579688" defTabSz="831850" fontAlgn="base">
                <a:spcBef>
                  <a:spcPct val="0"/>
                </a:spcBef>
                <a:spcAft>
                  <a:spcPct val="0"/>
                </a:spcAft>
                <a:buFont typeface="Arial" pitchFamily="34" charset="0"/>
                <a:defRPr>
                  <a:solidFill>
                    <a:schemeClr val="tx1"/>
                  </a:solidFill>
                  <a:latin typeface="Arial" pitchFamily="34" charset="0"/>
                </a:defRPr>
              </a:lvl7pPr>
              <a:lvl8pPr marL="3036888" defTabSz="831850" fontAlgn="base">
                <a:spcBef>
                  <a:spcPct val="0"/>
                </a:spcBef>
                <a:spcAft>
                  <a:spcPct val="0"/>
                </a:spcAft>
                <a:buFont typeface="Arial" pitchFamily="34" charset="0"/>
                <a:defRPr>
                  <a:solidFill>
                    <a:schemeClr val="tx1"/>
                  </a:solidFill>
                  <a:latin typeface="Arial" pitchFamily="34" charset="0"/>
                </a:defRPr>
              </a:lvl8pPr>
              <a:lvl9pPr marL="3494088" defTabSz="831850" fontAlgn="base">
                <a:spcBef>
                  <a:spcPct val="0"/>
                </a:spcBef>
                <a:spcAft>
                  <a:spcPct val="0"/>
                </a:spcAft>
                <a:buFont typeface="Arial" pitchFamily="34" charset="0"/>
                <a:defRPr>
                  <a:solidFill>
                    <a:schemeClr val="tx1"/>
                  </a:solidFill>
                  <a:latin typeface="Arial" pitchFamily="34" charset="0"/>
                </a:defRPr>
              </a:lvl9pPr>
            </a:lstStyle>
            <a:p>
              <a:pPr eaLnBrk="1" latinLnBrk="1" hangingPunct="1">
                <a:defRPr/>
              </a:pPr>
              <a:r>
                <a:rPr lang="zh-CN" altLang="en-US" sz="1600" smtClean="0">
                  <a:solidFill>
                    <a:srgbClr val="000066"/>
                  </a:solidFill>
                  <a:effectLst>
                    <a:outerShdw blurRad="38100" dist="38100" dir="2700000" algn="tl">
                      <a:srgbClr val="000000"/>
                    </a:outerShdw>
                  </a:effectLst>
                  <a:latin typeface="宋体" pitchFamily="2" charset="-122"/>
                  <a:ea typeface="宋体" pitchFamily="2" charset="-122"/>
                </a:rPr>
                <a:t>点击输入文字</a:t>
              </a:r>
            </a:p>
          </p:txBody>
        </p:sp>
        <p:pic>
          <p:nvPicPr>
            <p:cNvPr id="44047" name="Picture 52" descr="2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0"/>
              <a:ext cx="12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109" name="Picture 53" descr="0444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388" y="2039938"/>
            <a:ext cx="28956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36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5105"/>
                                        </p:tgtEl>
                                        <p:attrNameLst>
                                          <p:attrName>style.visibility</p:attrName>
                                        </p:attrNameLst>
                                      </p:cBhvr>
                                      <p:to>
                                        <p:strVal val="visible"/>
                                      </p:to>
                                    </p:set>
                                    <p:anim by="(-#ppt_w*2)" calcmode="lin" valueType="num">
                                      <p:cBhvr rctx="PPT">
                                        <p:cTn id="7" dur="250" autoRev="1" fill="hold">
                                          <p:stCondLst>
                                            <p:cond delay="0"/>
                                          </p:stCondLst>
                                        </p:cTn>
                                        <p:tgtEl>
                                          <p:spTgt spid="45105"/>
                                        </p:tgtEl>
                                        <p:attrNameLst>
                                          <p:attrName>ppt_w</p:attrName>
                                        </p:attrNameLst>
                                      </p:cBhvr>
                                    </p:anim>
                                    <p:anim by="(#ppt_w*0.50)" calcmode="lin" valueType="num">
                                      <p:cBhvr>
                                        <p:cTn id="8" dur="250" decel="50000" autoRev="1" fill="hold">
                                          <p:stCondLst>
                                            <p:cond delay="0"/>
                                          </p:stCondLst>
                                        </p:cTn>
                                        <p:tgtEl>
                                          <p:spTgt spid="45105"/>
                                        </p:tgtEl>
                                        <p:attrNameLst>
                                          <p:attrName>ppt_x</p:attrName>
                                        </p:attrNameLst>
                                      </p:cBhvr>
                                    </p:anim>
                                    <p:anim from="(-#ppt_h/2)" to="(#ppt_y)" calcmode="lin" valueType="num">
                                      <p:cBhvr>
                                        <p:cTn id="9" dur="500" fill="hold">
                                          <p:stCondLst>
                                            <p:cond delay="0"/>
                                          </p:stCondLst>
                                        </p:cTn>
                                        <p:tgtEl>
                                          <p:spTgt spid="45105"/>
                                        </p:tgtEl>
                                        <p:attrNameLst>
                                          <p:attrName>ppt_y</p:attrName>
                                        </p:attrNameLst>
                                      </p:cBhvr>
                                    </p:anim>
                                    <p:animRot by="21600000">
                                      <p:cBhvr>
                                        <p:cTn id="10" dur="500" fill="hold">
                                          <p:stCondLst>
                                            <p:cond delay="0"/>
                                          </p:stCondLst>
                                        </p:cTn>
                                        <p:tgtEl>
                                          <p:spTgt spid="45105"/>
                                        </p:tgtEl>
                                        <p:attrNameLst>
                                          <p:attrName>r</p:attrName>
                                        </p:attrNameLst>
                                      </p:cBhvr>
                                    </p:animRot>
                                  </p:childTnLst>
                                </p:cTn>
                              </p:par>
                            </p:childTnLst>
                          </p:cTn>
                        </p:par>
                        <p:par>
                          <p:cTn id="11" fill="hold" nodeType="afterGroup">
                            <p:stCondLst>
                              <p:cond delay="900"/>
                            </p:stCondLst>
                            <p:childTnLst>
                              <p:par>
                                <p:cTn id="12" presetID="49" presetClass="entr" presetSubtype="0" decel="100000" fill="hold" nodeType="afterEffect">
                                  <p:stCondLst>
                                    <p:cond delay="0"/>
                                  </p:stCondLst>
                                  <p:childTnLst>
                                    <p:set>
                                      <p:cBhvr>
                                        <p:cTn id="13" dur="1" fill="hold">
                                          <p:stCondLst>
                                            <p:cond delay="0"/>
                                          </p:stCondLst>
                                        </p:cTn>
                                        <p:tgtEl>
                                          <p:spTgt spid="45109"/>
                                        </p:tgtEl>
                                        <p:attrNameLst>
                                          <p:attrName>style.visibility</p:attrName>
                                        </p:attrNameLst>
                                      </p:cBhvr>
                                      <p:to>
                                        <p:strVal val="visible"/>
                                      </p:to>
                                    </p:set>
                                    <p:anim calcmode="lin" valueType="num">
                                      <p:cBhvr>
                                        <p:cTn id="14" dur="500" fill="hold"/>
                                        <p:tgtEl>
                                          <p:spTgt spid="45109"/>
                                        </p:tgtEl>
                                        <p:attrNameLst>
                                          <p:attrName>ppt_w</p:attrName>
                                        </p:attrNameLst>
                                      </p:cBhvr>
                                      <p:tavLst>
                                        <p:tav tm="0">
                                          <p:val>
                                            <p:fltVal val="0"/>
                                          </p:val>
                                        </p:tav>
                                        <p:tav tm="100000">
                                          <p:val>
                                            <p:strVal val="#ppt_w"/>
                                          </p:val>
                                        </p:tav>
                                      </p:tavLst>
                                    </p:anim>
                                    <p:anim calcmode="lin" valueType="num">
                                      <p:cBhvr>
                                        <p:cTn id="15" dur="500" fill="hold"/>
                                        <p:tgtEl>
                                          <p:spTgt spid="45109"/>
                                        </p:tgtEl>
                                        <p:attrNameLst>
                                          <p:attrName>ppt_h</p:attrName>
                                        </p:attrNameLst>
                                      </p:cBhvr>
                                      <p:tavLst>
                                        <p:tav tm="0">
                                          <p:val>
                                            <p:fltVal val="0"/>
                                          </p:val>
                                        </p:tav>
                                        <p:tav tm="100000">
                                          <p:val>
                                            <p:strVal val="#ppt_h"/>
                                          </p:val>
                                        </p:tav>
                                      </p:tavLst>
                                    </p:anim>
                                    <p:anim calcmode="lin" valueType="num">
                                      <p:cBhvr>
                                        <p:cTn id="16" dur="500" fill="hold"/>
                                        <p:tgtEl>
                                          <p:spTgt spid="45109"/>
                                        </p:tgtEl>
                                        <p:attrNameLst>
                                          <p:attrName>style.rotation</p:attrName>
                                        </p:attrNameLst>
                                      </p:cBhvr>
                                      <p:tavLst>
                                        <p:tav tm="0">
                                          <p:val>
                                            <p:fltVal val="360"/>
                                          </p:val>
                                        </p:tav>
                                        <p:tav tm="100000">
                                          <p:val>
                                            <p:fltVal val="0"/>
                                          </p:val>
                                        </p:tav>
                                      </p:tavLst>
                                    </p:anim>
                                    <p:animEffect transition="in" filter="fade">
                                      <p:cBhvr>
                                        <p:cTn id="17" dur="500"/>
                                        <p:tgtEl>
                                          <p:spTgt spid="45109"/>
                                        </p:tgtEl>
                                      </p:cBhvr>
                                    </p:animEffect>
                                  </p:childTnLst>
                                </p:cTn>
                              </p:par>
                            </p:childTnLst>
                          </p:cTn>
                        </p:par>
                        <p:par>
                          <p:cTn id="18" fill="hold" nodeType="afterGroup">
                            <p:stCondLst>
                              <p:cond delay="1400"/>
                            </p:stCondLst>
                            <p:childTnLst>
                              <p:par>
                                <p:cTn id="19" presetID="2" presetClass="entr" presetSubtype="1" fill="hold" nodeType="afterEffect">
                                  <p:stCondLst>
                                    <p:cond delay="0"/>
                                  </p:stCondLst>
                                  <p:childTnLst>
                                    <p:set>
                                      <p:cBhvr>
                                        <p:cTn id="20" dur="1" fill="hold">
                                          <p:stCondLst>
                                            <p:cond delay="0"/>
                                          </p:stCondLst>
                                        </p:cTn>
                                        <p:tgtEl>
                                          <p:spTgt spid="45106"/>
                                        </p:tgtEl>
                                        <p:attrNameLst>
                                          <p:attrName>style.visibility</p:attrName>
                                        </p:attrNameLst>
                                      </p:cBhvr>
                                      <p:to>
                                        <p:strVal val="visible"/>
                                      </p:to>
                                    </p:set>
                                    <p:anim calcmode="lin" valueType="num">
                                      <p:cBhvr additive="base">
                                        <p:cTn id="21" dur="500" fill="hold"/>
                                        <p:tgtEl>
                                          <p:spTgt spid="45106"/>
                                        </p:tgtEl>
                                        <p:attrNameLst>
                                          <p:attrName>ppt_x</p:attrName>
                                        </p:attrNameLst>
                                      </p:cBhvr>
                                      <p:tavLst>
                                        <p:tav tm="0">
                                          <p:val>
                                            <p:strVal val="#ppt_x"/>
                                          </p:val>
                                        </p:tav>
                                        <p:tav tm="100000">
                                          <p:val>
                                            <p:strVal val="#ppt_x"/>
                                          </p:val>
                                        </p:tav>
                                      </p:tavLst>
                                    </p:anim>
                                    <p:anim calcmode="lin" valueType="num">
                                      <p:cBhvr additive="base">
                                        <p:cTn id="22" dur="500" fill="hold"/>
                                        <p:tgtEl>
                                          <p:spTgt spid="45106"/>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1900"/>
                            </p:stCondLst>
                            <p:childTnLst>
                              <p:par>
                                <p:cTn id="24" presetID="2" presetClass="entr" presetSubtype="1" fill="hold" nodeType="afterEffect">
                                  <p:stCondLst>
                                    <p:cond delay="0"/>
                                  </p:stCondLst>
                                  <p:childTnLst>
                                    <p:set>
                                      <p:cBhvr>
                                        <p:cTn id="25" dur="1" fill="hold">
                                          <p:stCondLst>
                                            <p:cond delay="0"/>
                                          </p:stCondLst>
                                        </p:cTn>
                                        <p:tgtEl>
                                          <p:spTgt spid="45102"/>
                                        </p:tgtEl>
                                        <p:attrNameLst>
                                          <p:attrName>style.visibility</p:attrName>
                                        </p:attrNameLst>
                                      </p:cBhvr>
                                      <p:to>
                                        <p:strVal val="visible"/>
                                      </p:to>
                                    </p:set>
                                    <p:anim calcmode="lin" valueType="num">
                                      <p:cBhvr additive="base">
                                        <p:cTn id="26" dur="500" fill="hold"/>
                                        <p:tgtEl>
                                          <p:spTgt spid="45102"/>
                                        </p:tgtEl>
                                        <p:attrNameLst>
                                          <p:attrName>ppt_x</p:attrName>
                                        </p:attrNameLst>
                                      </p:cBhvr>
                                      <p:tavLst>
                                        <p:tav tm="0">
                                          <p:val>
                                            <p:strVal val="#ppt_x"/>
                                          </p:val>
                                        </p:tav>
                                        <p:tav tm="100000">
                                          <p:val>
                                            <p:strVal val="#ppt_x"/>
                                          </p:val>
                                        </p:tav>
                                      </p:tavLst>
                                    </p:anim>
                                    <p:anim calcmode="lin" valueType="num">
                                      <p:cBhvr additive="base">
                                        <p:cTn id="27" dur="500" fill="hold"/>
                                        <p:tgtEl>
                                          <p:spTgt spid="45102"/>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2400"/>
                            </p:stCondLst>
                            <p:childTnLst>
                              <p:par>
                                <p:cTn id="29" presetID="22" presetClass="entr" presetSubtype="4" fill="hold" nodeType="afterEffect">
                                  <p:stCondLst>
                                    <p:cond delay="0"/>
                                  </p:stCondLst>
                                  <p:childTnLst>
                                    <p:set>
                                      <p:cBhvr>
                                        <p:cTn id="30" dur="1" fill="hold">
                                          <p:stCondLst>
                                            <p:cond delay="0"/>
                                          </p:stCondLst>
                                        </p:cTn>
                                        <p:tgtEl>
                                          <p:spTgt spid="45058"/>
                                        </p:tgtEl>
                                        <p:attrNameLst>
                                          <p:attrName>style.visibility</p:attrName>
                                        </p:attrNameLst>
                                      </p:cBhvr>
                                      <p:to>
                                        <p:strVal val="visible"/>
                                      </p:to>
                                    </p:set>
                                    <p:animEffect transition="in" filter="wipe(down)">
                                      <p:cBhvr>
                                        <p:cTn id="31" dur="500"/>
                                        <p:tgtEl>
                                          <p:spTgt spid="45058"/>
                                        </p:tgtEl>
                                      </p:cBhvr>
                                    </p:animEffect>
                                  </p:childTnLst>
                                </p:cTn>
                              </p:par>
                            </p:childTnLst>
                          </p:cTn>
                        </p:par>
                        <p:par>
                          <p:cTn id="32" fill="hold" nodeType="afterGroup">
                            <p:stCondLst>
                              <p:cond delay="2900"/>
                            </p:stCondLst>
                            <p:childTnLst>
                              <p:par>
                                <p:cTn id="33" presetID="22" presetClass="entr" presetSubtype="4" fill="hold" nodeType="afterEffect">
                                  <p:stCondLst>
                                    <p:cond delay="0"/>
                                  </p:stCondLst>
                                  <p:childTnLst>
                                    <p:set>
                                      <p:cBhvr>
                                        <p:cTn id="34" dur="1" fill="hold">
                                          <p:stCondLst>
                                            <p:cond delay="0"/>
                                          </p:stCondLst>
                                        </p:cTn>
                                        <p:tgtEl>
                                          <p:spTgt spid="45098"/>
                                        </p:tgtEl>
                                        <p:attrNameLst>
                                          <p:attrName>style.visibility</p:attrName>
                                        </p:attrNameLst>
                                      </p:cBhvr>
                                      <p:to>
                                        <p:strVal val="visible"/>
                                      </p:to>
                                    </p:set>
                                    <p:animEffect transition="in" filter="wipe(down)">
                                      <p:cBhvr>
                                        <p:cTn id="35" dur="500"/>
                                        <p:tgtEl>
                                          <p:spTgt spid="45098"/>
                                        </p:tgtEl>
                                      </p:cBhvr>
                                    </p:animEffect>
                                  </p:childTnLst>
                                </p:cTn>
                              </p:par>
                            </p:childTnLst>
                          </p:cTn>
                        </p:par>
                        <p:par>
                          <p:cTn id="36" fill="hold" nodeType="afterGroup">
                            <p:stCondLst>
                              <p:cond delay="3400"/>
                            </p:stCondLst>
                            <p:childTnLst>
                              <p:par>
                                <p:cTn id="37" presetID="22" presetClass="entr" presetSubtype="4" fill="hold" nodeType="afterEffect">
                                  <p:stCondLst>
                                    <p:cond delay="0"/>
                                  </p:stCondLst>
                                  <p:childTnLst>
                                    <p:set>
                                      <p:cBhvr>
                                        <p:cTn id="38" dur="1" fill="hold">
                                          <p:stCondLst>
                                            <p:cond delay="0"/>
                                          </p:stCondLst>
                                        </p:cTn>
                                        <p:tgtEl>
                                          <p:spTgt spid="45094"/>
                                        </p:tgtEl>
                                        <p:attrNameLst>
                                          <p:attrName>style.visibility</p:attrName>
                                        </p:attrNameLst>
                                      </p:cBhvr>
                                      <p:to>
                                        <p:strVal val="visible"/>
                                      </p:to>
                                    </p:set>
                                    <p:animEffect transition="in" filter="wipe(down)">
                                      <p:cBhvr>
                                        <p:cTn id="39" dur="500"/>
                                        <p:tgtEl>
                                          <p:spTgt spid="45094"/>
                                        </p:tgtEl>
                                      </p:cBhvr>
                                    </p:animEffect>
                                  </p:childTnLst>
                                </p:cTn>
                              </p:par>
                            </p:childTnLst>
                          </p:cTn>
                        </p:par>
                        <p:par>
                          <p:cTn id="40" fill="hold" nodeType="afterGroup">
                            <p:stCondLst>
                              <p:cond delay="3900"/>
                            </p:stCondLst>
                            <p:childTnLst>
                              <p:par>
                                <p:cTn id="41" presetID="22" presetClass="entr" presetSubtype="4" fill="hold" nodeType="afterEffect">
                                  <p:stCondLst>
                                    <p:cond delay="0"/>
                                  </p:stCondLst>
                                  <p:childTnLst>
                                    <p:set>
                                      <p:cBhvr>
                                        <p:cTn id="42" dur="1" fill="hold">
                                          <p:stCondLst>
                                            <p:cond delay="0"/>
                                          </p:stCondLst>
                                        </p:cTn>
                                        <p:tgtEl>
                                          <p:spTgt spid="45089"/>
                                        </p:tgtEl>
                                        <p:attrNameLst>
                                          <p:attrName>style.visibility</p:attrName>
                                        </p:attrNameLst>
                                      </p:cBhvr>
                                      <p:to>
                                        <p:strVal val="visible"/>
                                      </p:to>
                                    </p:set>
                                    <p:animEffect transition="in" filter="wipe(down)">
                                      <p:cBhvr>
                                        <p:cTn id="43" dur="500"/>
                                        <p:tgtEl>
                                          <p:spTgt spid="45089"/>
                                        </p:tgtEl>
                                      </p:cBhvr>
                                    </p:animEffect>
                                  </p:childTnLst>
                                </p:cTn>
                              </p:par>
                            </p:childTnLst>
                          </p:cTn>
                        </p:par>
                        <p:par>
                          <p:cTn id="44" fill="hold" nodeType="afterGroup">
                            <p:stCondLst>
                              <p:cond delay="4400"/>
                            </p:stCondLst>
                            <p:childTnLst>
                              <p:par>
                                <p:cTn id="45" presetID="22" presetClass="entr" presetSubtype="4" fill="hold" nodeType="afterEffect">
                                  <p:stCondLst>
                                    <p:cond delay="0"/>
                                  </p:stCondLst>
                                  <p:childTnLst>
                                    <p:set>
                                      <p:cBhvr>
                                        <p:cTn id="46" dur="1" fill="hold">
                                          <p:stCondLst>
                                            <p:cond delay="0"/>
                                          </p:stCondLst>
                                        </p:cTn>
                                        <p:tgtEl>
                                          <p:spTgt spid="45072"/>
                                        </p:tgtEl>
                                        <p:attrNameLst>
                                          <p:attrName>style.visibility</p:attrName>
                                        </p:attrNameLst>
                                      </p:cBhvr>
                                      <p:to>
                                        <p:strVal val="visible"/>
                                      </p:to>
                                    </p:set>
                                    <p:animEffect transition="in" filter="wipe(down)">
                                      <p:cBhvr>
                                        <p:cTn id="47" dur="500"/>
                                        <p:tgtEl>
                                          <p:spTgt spid="45072"/>
                                        </p:tgtEl>
                                      </p:cBhvr>
                                    </p:animEffect>
                                  </p:childTnLst>
                                </p:cTn>
                              </p:par>
                            </p:childTnLst>
                          </p:cTn>
                        </p:par>
                        <p:par>
                          <p:cTn id="48" fill="hold" nodeType="afterGroup">
                            <p:stCondLst>
                              <p:cond delay="4900"/>
                            </p:stCondLst>
                            <p:childTnLst>
                              <p:par>
                                <p:cTn id="49" presetID="22" presetClass="entr" presetSubtype="4" fill="hold" nodeType="afterEffect">
                                  <p:stCondLst>
                                    <p:cond delay="0"/>
                                  </p:stCondLst>
                                  <p:childTnLst>
                                    <p:set>
                                      <p:cBhvr>
                                        <p:cTn id="50" dur="1" fill="hold">
                                          <p:stCondLst>
                                            <p:cond delay="0"/>
                                          </p:stCondLst>
                                        </p:cTn>
                                        <p:tgtEl>
                                          <p:spTgt spid="45076"/>
                                        </p:tgtEl>
                                        <p:attrNameLst>
                                          <p:attrName>style.visibility</p:attrName>
                                        </p:attrNameLst>
                                      </p:cBhvr>
                                      <p:to>
                                        <p:strVal val="visible"/>
                                      </p:to>
                                    </p:set>
                                    <p:animEffect transition="in" filter="wipe(down)">
                                      <p:cBhvr>
                                        <p:cTn id="51" dur="500"/>
                                        <p:tgtEl>
                                          <p:spTgt spid="45076"/>
                                        </p:tgtEl>
                                      </p:cBhvr>
                                    </p:animEffect>
                                  </p:childTnLst>
                                </p:cTn>
                              </p:par>
                            </p:childTnLst>
                          </p:cTn>
                        </p:par>
                        <p:par>
                          <p:cTn id="52" fill="hold" nodeType="afterGroup">
                            <p:stCondLst>
                              <p:cond delay="5400"/>
                            </p:stCondLst>
                            <p:childTnLst>
                              <p:par>
                                <p:cTn id="53" presetID="22" presetClass="entr" presetSubtype="4" fill="hold" nodeType="afterEffect">
                                  <p:stCondLst>
                                    <p:cond delay="0"/>
                                  </p:stCondLst>
                                  <p:childTnLst>
                                    <p:set>
                                      <p:cBhvr>
                                        <p:cTn id="54" dur="1" fill="hold">
                                          <p:stCondLst>
                                            <p:cond delay="0"/>
                                          </p:stCondLst>
                                        </p:cTn>
                                        <p:tgtEl>
                                          <p:spTgt spid="45085"/>
                                        </p:tgtEl>
                                        <p:attrNameLst>
                                          <p:attrName>style.visibility</p:attrName>
                                        </p:attrNameLst>
                                      </p:cBhvr>
                                      <p:to>
                                        <p:strVal val="visible"/>
                                      </p:to>
                                    </p:set>
                                    <p:animEffect transition="in" filter="wipe(down)">
                                      <p:cBhvr>
                                        <p:cTn id="55" dur="500"/>
                                        <p:tgtEl>
                                          <p:spTgt spid="45085"/>
                                        </p:tgtEl>
                                      </p:cBhvr>
                                    </p:animEffect>
                                  </p:childTnLst>
                                </p:cTn>
                              </p:par>
                            </p:childTnLst>
                          </p:cTn>
                        </p:par>
                        <p:par>
                          <p:cTn id="56" fill="hold" nodeType="afterGroup">
                            <p:stCondLst>
                              <p:cond delay="5900"/>
                            </p:stCondLst>
                            <p:childTnLst>
                              <p:par>
                                <p:cTn id="57" presetID="22" presetClass="entr" presetSubtype="4" fill="hold" nodeType="afterEffect">
                                  <p:stCondLst>
                                    <p:cond delay="0"/>
                                  </p:stCondLst>
                                  <p:childTnLst>
                                    <p:set>
                                      <p:cBhvr>
                                        <p:cTn id="58" dur="1" fill="hold">
                                          <p:stCondLst>
                                            <p:cond delay="0"/>
                                          </p:stCondLst>
                                        </p:cTn>
                                        <p:tgtEl>
                                          <p:spTgt spid="45081"/>
                                        </p:tgtEl>
                                        <p:attrNameLst>
                                          <p:attrName>style.visibility</p:attrName>
                                        </p:attrNameLst>
                                      </p:cBhvr>
                                      <p:to>
                                        <p:strVal val="visible"/>
                                      </p:to>
                                    </p:set>
                                    <p:animEffect transition="in" filter="wipe(down)">
                                      <p:cBhvr>
                                        <p:cTn id="59" dur="500"/>
                                        <p:tgtEl>
                                          <p:spTgt spid="45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0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文本框 14"/>
          <p:cNvSpPr txBox="1"/>
          <p:nvPr/>
        </p:nvSpPr>
        <p:spPr>
          <a:xfrm>
            <a:off x="4302869" y="1538439"/>
            <a:ext cx="3886098" cy="2069797"/>
          </a:xfrm>
          <a:prstGeom prst="rect">
            <a:avLst/>
          </a:prstGeom>
          <a:noFill/>
        </p:spPr>
        <p:txBody>
          <a:bodyPr lIns="68580" tIns="34290" rIns="68580" bIns="34290">
            <a:spAutoFit/>
          </a:bodyPr>
          <a:lstStyle/>
          <a:p>
            <a:pPr>
              <a:spcBef>
                <a:spcPts val="0"/>
              </a:spcBef>
              <a:spcAft>
                <a:spcPts val="0"/>
              </a:spcAft>
              <a:defRPr/>
            </a:pPr>
            <a:r>
              <a:rPr lang="en-US" altLang="zh-CN" sz="13000" dirty="0">
                <a:gradFill flip="none" rotWithShape="1">
                  <a:gsLst>
                    <a:gs pos="0">
                      <a:srgbClr val="00B050"/>
                    </a:gs>
                    <a:gs pos="31655">
                      <a:srgbClr val="3BB345"/>
                    </a:gs>
                    <a:gs pos="60000">
                      <a:schemeClr val="accent3">
                        <a:lumMod val="50000"/>
                      </a:schemeClr>
                    </a:gs>
                    <a:gs pos="92000">
                      <a:srgbClr val="E4D03C"/>
                    </a:gs>
                  </a:gsLst>
                  <a:lin ang="18900000" scaled="1"/>
                  <a:tileRect/>
                </a:gradFill>
                <a:latin typeface="Impact" pitchFamily="34" charset="0"/>
                <a:cs typeface="+mn-ea"/>
                <a:sym typeface="Arial" pitchFamily="34" charset="0"/>
              </a:rPr>
              <a:t>2017</a:t>
            </a:r>
            <a:endParaRPr lang="zh-CN" altLang="en-US" sz="13000" dirty="0">
              <a:gradFill flip="none" rotWithShape="1">
                <a:gsLst>
                  <a:gs pos="0">
                    <a:srgbClr val="00B050"/>
                  </a:gs>
                  <a:gs pos="31655">
                    <a:srgbClr val="3BB345"/>
                  </a:gs>
                  <a:gs pos="60000">
                    <a:schemeClr val="accent3">
                      <a:lumMod val="50000"/>
                    </a:schemeClr>
                  </a:gs>
                  <a:gs pos="92000">
                    <a:srgbClr val="E4D03C"/>
                  </a:gs>
                </a:gsLst>
                <a:lin ang="18900000" scaled="1"/>
                <a:tileRect/>
              </a:gradFill>
              <a:latin typeface="Impact" pitchFamily="34" charset="0"/>
              <a:cs typeface="+mn-ea"/>
              <a:sym typeface="Arial" pitchFamily="34" charset="0"/>
            </a:endParaRPr>
          </a:p>
        </p:txBody>
      </p:sp>
      <p:sp>
        <p:nvSpPr>
          <p:cNvPr id="4099" name="Text Box 3"/>
          <p:cNvSpPr txBox="1">
            <a:spLocks noChangeArrowheads="1"/>
          </p:cNvSpPr>
          <p:nvPr/>
        </p:nvSpPr>
        <p:spPr bwMode="auto">
          <a:xfrm>
            <a:off x="4343400" y="3424238"/>
            <a:ext cx="3962400" cy="366712"/>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spcBef>
                <a:spcPct val="50000"/>
              </a:spcBef>
            </a:pPr>
            <a:r>
              <a:rPr lang="zh-CN" altLang="en-US" sz="1800" u="sng">
                <a:solidFill>
                  <a:srgbClr val="000000"/>
                </a:solidFill>
              </a:rPr>
              <a:t>教育</a:t>
            </a:r>
            <a:r>
              <a:rPr lang="en-US" altLang="zh-CN" sz="1800" u="sng">
                <a:solidFill>
                  <a:srgbClr val="000000"/>
                </a:solidFill>
              </a:rPr>
              <a:t>/</a:t>
            </a:r>
            <a:r>
              <a:rPr lang="zh-CN" altLang="en-US" sz="1800" u="sng">
                <a:solidFill>
                  <a:srgbClr val="000000"/>
                </a:solidFill>
              </a:rPr>
              <a:t>课件</a:t>
            </a:r>
            <a:r>
              <a:rPr lang="en-US" altLang="zh-CN" sz="1800" u="sng">
                <a:solidFill>
                  <a:srgbClr val="000000"/>
                </a:solidFill>
              </a:rPr>
              <a:t>/</a:t>
            </a:r>
            <a:r>
              <a:rPr lang="zh-CN" altLang="en-US" sz="1800" u="sng">
                <a:solidFill>
                  <a:srgbClr val="000000"/>
                </a:solidFill>
              </a:rPr>
              <a:t>教学</a:t>
            </a:r>
            <a:r>
              <a:rPr lang="en-US" altLang="zh-CN" sz="1800" u="sng">
                <a:solidFill>
                  <a:srgbClr val="000000"/>
                </a:solidFill>
              </a:rPr>
              <a:t>/</a:t>
            </a:r>
            <a:r>
              <a:rPr lang="zh-CN" altLang="en-US" sz="1800" u="sng">
                <a:solidFill>
                  <a:srgbClr val="000000"/>
                </a:solidFill>
              </a:rPr>
              <a:t>绿色背景</a:t>
            </a:r>
            <a:r>
              <a:rPr lang="en-US" altLang="zh-CN" sz="1800" u="sng">
                <a:solidFill>
                  <a:srgbClr val="000000"/>
                </a:solidFill>
              </a:rPr>
              <a:t>/</a:t>
            </a:r>
            <a:r>
              <a:rPr lang="zh-CN" altLang="en-US" sz="1800" u="sng">
                <a:solidFill>
                  <a:srgbClr val="000000"/>
                </a:solidFill>
              </a:rPr>
              <a:t>通用</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4040188"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小绿叶01"/>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7772400" y="3181350"/>
            <a:ext cx="60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小绿叶03"/>
          <p:cNvPicPr>
            <a:picLocks noChangeAspect="1" noChangeArrowheads="1"/>
          </p:cNvPicPr>
          <p:nvPr/>
        </p:nvPicPr>
        <p:blipFill>
          <a:blip r:embed="rId5">
            <a:lum bright="-14000" contrast="16000"/>
            <a:extLst>
              <a:ext uri="{28A0092B-C50C-407E-A947-70E740481C1C}">
                <a14:useLocalDpi xmlns:a14="http://schemas.microsoft.com/office/drawing/2010/main" val="0"/>
              </a:ext>
            </a:extLst>
          </a:blip>
          <a:srcRect/>
          <a:stretch>
            <a:fillRect/>
          </a:stretch>
        </p:blipFill>
        <p:spPr bwMode="auto">
          <a:xfrm>
            <a:off x="4081463" y="3400425"/>
            <a:ext cx="68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小绿叶02"/>
          <p:cNvPicPr>
            <a:picLocks noChangeAspect="1" noChangeArrowheads="1"/>
          </p:cNvPicPr>
          <p:nvPr/>
        </p:nvPicPr>
        <p:blipFill>
          <a:blip r:embed="rId6">
            <a:lum bright="-8000" contrast="16000"/>
            <a:extLst>
              <a:ext uri="{28A0092B-C50C-407E-A947-70E740481C1C}">
                <a14:useLocalDpi xmlns:a14="http://schemas.microsoft.com/office/drawing/2010/main" val="0"/>
              </a:ext>
            </a:extLst>
          </a:blip>
          <a:srcRect/>
          <a:stretch>
            <a:fillRect/>
          </a:stretch>
        </p:blipFill>
        <p:spPr bwMode="auto">
          <a:xfrm>
            <a:off x="3735388" y="4546600"/>
            <a:ext cx="7493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100040154387460729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78938" y="3925888"/>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200712419435657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97988" y="25733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3" descr="C:\Users\ABC\Desktop\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 y="4676775"/>
            <a:ext cx="91646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ABC\Desktop\草.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4278313"/>
            <a:ext cx="11430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Users\ABC\Desktop\花.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388" y="4089400"/>
            <a:ext cx="48244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ABC\Desktop\花.png"/>
          <p:cNvPicPr>
            <a:picLocks noChangeAspect="1" noChangeArrowheads="1"/>
          </p:cNvPicPr>
          <p:nvPr/>
        </p:nvPicPr>
        <p:blipFill>
          <a:blip r:embed="rId12">
            <a:extLst>
              <a:ext uri="{28A0092B-C50C-407E-A947-70E740481C1C}">
                <a14:useLocalDpi xmlns:a14="http://schemas.microsoft.com/office/drawing/2010/main" val="0"/>
              </a:ext>
            </a:extLst>
          </a:blip>
          <a:srcRect l="27290"/>
          <a:stretch>
            <a:fillRect/>
          </a:stretch>
        </p:blipFill>
        <p:spPr bwMode="auto">
          <a:xfrm>
            <a:off x="5692775" y="4106863"/>
            <a:ext cx="33750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3"/>
          <p:cNvSpPr/>
          <p:nvPr/>
        </p:nvSpPr>
        <p:spPr>
          <a:xfrm>
            <a:off x="8431923" y="-399178"/>
            <a:ext cx="1071822" cy="1071822"/>
          </a:xfrm>
          <a:prstGeom prst="ellipse">
            <a:avLst/>
          </a:prstGeom>
          <a:gradFill flip="none" rotWithShape="1">
            <a:gsLst>
              <a:gs pos="0">
                <a:srgbClr val="FFFF00"/>
              </a:gs>
              <a:gs pos="100000">
                <a:srgbClr val="FFC000"/>
              </a:gs>
            </a:gsLst>
            <a:path path="circle">
              <a:fillToRect l="50000" t="50000" r="50000" b="50000"/>
            </a:path>
            <a:tileRect/>
          </a:gradFill>
          <a:ln>
            <a:noFill/>
          </a:ln>
          <a:effectLst>
            <a:glow rad="863600">
              <a:srgbClr val="FFFF0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Tree>
  </p:cSld>
  <p:clrMapOvr>
    <a:masterClrMapping/>
  </p:clrMapOvr>
  <p:transition spd="med" advTm="855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slide(fromLeft)">
                                      <p:cBhvr>
                                        <p:cTn id="7" dur="1000"/>
                                        <p:tgtEl>
                                          <p:spTgt spid="4100"/>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3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3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fade">
                                      <p:cBhvr>
                                        <p:cTn id="31" dur="1000"/>
                                        <p:tgtEl>
                                          <p:spTgt spid="4099"/>
                                        </p:tgtEl>
                                      </p:cBhvr>
                                    </p:animEffect>
                                    <p:anim calcmode="lin" valueType="num">
                                      <p:cBhvr>
                                        <p:cTn id="32" dur="1000" fill="hold"/>
                                        <p:tgtEl>
                                          <p:spTgt spid="4099"/>
                                        </p:tgtEl>
                                        <p:attrNameLst>
                                          <p:attrName>ppt_x</p:attrName>
                                        </p:attrNameLst>
                                      </p:cBhvr>
                                      <p:tavLst>
                                        <p:tav tm="0">
                                          <p:val>
                                            <p:strVal val="#ppt_x"/>
                                          </p:val>
                                        </p:tav>
                                        <p:tav tm="100000">
                                          <p:val>
                                            <p:strVal val="#ppt_x"/>
                                          </p:val>
                                        </p:tav>
                                      </p:tavLst>
                                    </p:anim>
                                    <p:anim calcmode="lin" valueType="num">
                                      <p:cBhvr>
                                        <p:cTn id="33" dur="1000" fill="hold"/>
                                        <p:tgtEl>
                                          <p:spTgt spid="4099"/>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500"/>
                                  </p:stCondLst>
                                  <p:childTnLst>
                                    <p:set>
                                      <p:cBhvr>
                                        <p:cTn id="35" dur="1" fill="hold">
                                          <p:stCondLst>
                                            <p:cond delay="0"/>
                                          </p:stCondLst>
                                        </p:cTn>
                                        <p:tgtEl>
                                          <p:spTgt spid="4102"/>
                                        </p:tgtEl>
                                        <p:attrNameLst>
                                          <p:attrName>style.visibility</p:attrName>
                                        </p:attrNameLst>
                                      </p:cBhvr>
                                      <p:to>
                                        <p:strVal val="visible"/>
                                      </p:to>
                                    </p:set>
                                    <p:animEffect transition="in" filter="fade">
                                      <p:cBhvr>
                                        <p:cTn id="36" dur="2000"/>
                                        <p:tgtEl>
                                          <p:spTgt spid="4102"/>
                                        </p:tgtEl>
                                      </p:cBhvr>
                                    </p:animEffect>
                                  </p:childTnLst>
                                </p:cTn>
                              </p:par>
                              <p:par>
                                <p:cTn id="37" presetID="0" presetClass="path" presetSubtype="0" accel="50000" decel="50000" fill="hold" nodeType="withEffect">
                                  <p:stCondLst>
                                    <p:cond delay="500"/>
                                  </p:stCondLst>
                                  <p:childTnLst>
                                    <p:animMotion origin="layout" path="M 0.06666 -1.05741 C 0.05 -1.03426 -0.01094 -0.96883 -0.03264 -0.91975 C -0.05417 -0.87037 -0.06042 -0.81975 -0.06268 -0.76327 C -0.06476 -0.70648 -0.06163 -0.64012 -0.04618 -0.58086 C -0.03073 -0.5213 0.01614 -0.46759 0.03003 -0.4037 C 0.04375 -0.34012 0.03941 -0.26142 0.03628 -0.19691 C 0.03316 -0.13272 0.01545 -0.04969 0.01076 -0.01728 C 0.00607 0.01512 0.00712 0.00586 0.00816 -0.00278 " pathEditMode="relative" rAng="0" ptsTypes="aaaaaaaa">
                                      <p:cBhvr>
                                        <p:cTn id="38" dur="2000" fill="hold"/>
                                        <p:tgtEl>
                                          <p:spTgt spid="4102"/>
                                        </p:tgtEl>
                                        <p:attrNameLst>
                                          <p:attrName>ppt_x,ppt_y</p:attrName>
                                        </p:attrNameLst>
                                      </p:cBhvr>
                                      <p:rCtr x="-6500" y="53600"/>
                                    </p:animMotion>
                                  </p:childTnLst>
                                </p:cTn>
                              </p:par>
                              <p:par>
                                <p:cTn id="39" presetID="8" presetClass="emph" presetSubtype="0" fill="hold" nodeType="withEffect">
                                  <p:stCondLst>
                                    <p:cond delay="500"/>
                                  </p:stCondLst>
                                  <p:childTnLst>
                                    <p:animRot by="21600000">
                                      <p:cBhvr>
                                        <p:cTn id="40" dur="2000" fill="hold"/>
                                        <p:tgtEl>
                                          <p:spTgt spid="4102"/>
                                        </p:tgtEl>
                                        <p:attrNameLst>
                                          <p:attrName>r</p:attrName>
                                        </p:attrNameLst>
                                      </p:cBhvr>
                                    </p:animRot>
                                  </p:childTnLst>
                                </p:cTn>
                              </p:par>
                              <p:par>
                                <p:cTn id="41" presetID="10" presetClass="entr" presetSubtype="0" fill="hold" nodeType="withEffect">
                                  <p:stCondLst>
                                    <p:cond delay="2500"/>
                                  </p:stCondLst>
                                  <p:childTnLst>
                                    <p:set>
                                      <p:cBhvr>
                                        <p:cTn id="42" dur="1" fill="hold">
                                          <p:stCondLst>
                                            <p:cond delay="0"/>
                                          </p:stCondLst>
                                        </p:cTn>
                                        <p:tgtEl>
                                          <p:spTgt spid="4104"/>
                                        </p:tgtEl>
                                        <p:attrNameLst>
                                          <p:attrName>style.visibility</p:attrName>
                                        </p:attrNameLst>
                                      </p:cBhvr>
                                      <p:to>
                                        <p:strVal val="visible"/>
                                      </p:to>
                                    </p:set>
                                    <p:animEffect transition="in" filter="fade">
                                      <p:cBhvr>
                                        <p:cTn id="43" dur="2000"/>
                                        <p:tgtEl>
                                          <p:spTgt spid="4104"/>
                                        </p:tgtEl>
                                      </p:cBhvr>
                                    </p:animEffect>
                                  </p:childTnLst>
                                </p:cTn>
                              </p:par>
                              <p:par>
                                <p:cTn id="44" presetID="0" presetClass="path" presetSubtype="0" accel="50000" decel="50000" fill="hold" nodeType="withEffect">
                                  <p:stCondLst>
                                    <p:cond delay="2500"/>
                                  </p:stCondLst>
                                  <p:childTnLst>
                                    <p:animMotion origin="layout" path="M 0.41232 -1.01111 C 0.39462 -0.96111 0.35364 -0.80093 0.30607 -0.70648 C 0.2585 -0.61204 0.16597 -0.5392 0.12708 -0.44414 C 0.08819 -0.34907 0.09427 -0.2108 0.07309 -0.13673 C 0.05191 -0.06265 0.0151 -0.0287 3.05556E-6 -7.40741E-7 " pathEditMode="relative" rAng="0" ptsTypes="aaaaa">
                                      <p:cBhvr>
                                        <p:cTn id="45" dur="2000" fill="hold"/>
                                        <p:tgtEl>
                                          <p:spTgt spid="4104"/>
                                        </p:tgtEl>
                                        <p:attrNameLst>
                                          <p:attrName>ppt_x,ppt_y</p:attrName>
                                        </p:attrNameLst>
                                      </p:cBhvr>
                                      <p:rCtr x="-20500" y="50600"/>
                                    </p:animMotion>
                                  </p:childTnLst>
                                </p:cTn>
                              </p:par>
                              <p:par>
                                <p:cTn id="46" presetID="8" presetClass="emph" presetSubtype="0" fill="hold" nodeType="withEffect">
                                  <p:stCondLst>
                                    <p:cond delay="2500"/>
                                  </p:stCondLst>
                                  <p:childTnLst>
                                    <p:animRot by="21600000">
                                      <p:cBhvr>
                                        <p:cTn id="47" dur="2000" fill="hold"/>
                                        <p:tgtEl>
                                          <p:spTgt spid="4104"/>
                                        </p:tgtEl>
                                        <p:attrNameLst>
                                          <p:attrName>r</p:attrName>
                                        </p:attrNameLst>
                                      </p:cBhvr>
                                    </p:animRot>
                                  </p:childTnLst>
                                </p:cTn>
                              </p:par>
                              <p:par>
                                <p:cTn id="48" presetID="10" presetClass="entr" presetSubtype="0" fill="hold" nodeType="withEffect">
                                  <p:stCondLst>
                                    <p:cond delay="3300"/>
                                  </p:stCondLst>
                                  <p:childTnLst>
                                    <p:set>
                                      <p:cBhvr>
                                        <p:cTn id="49" dur="1" fill="hold">
                                          <p:stCondLst>
                                            <p:cond delay="0"/>
                                          </p:stCondLst>
                                        </p:cTn>
                                        <p:tgtEl>
                                          <p:spTgt spid="4105"/>
                                        </p:tgtEl>
                                        <p:attrNameLst>
                                          <p:attrName>style.visibility</p:attrName>
                                        </p:attrNameLst>
                                      </p:cBhvr>
                                      <p:to>
                                        <p:strVal val="visible"/>
                                      </p:to>
                                    </p:set>
                                    <p:animEffect transition="in" filter="fade">
                                      <p:cBhvr>
                                        <p:cTn id="50" dur="2000"/>
                                        <p:tgtEl>
                                          <p:spTgt spid="4105"/>
                                        </p:tgtEl>
                                      </p:cBhvr>
                                    </p:animEffect>
                                  </p:childTnLst>
                                </p:cTn>
                              </p:par>
                              <p:par>
                                <p:cTn id="51" presetID="0" presetClass="path" presetSubtype="0" accel="50000" decel="50000" fill="hold" nodeType="withEffect">
                                  <p:stCondLst>
                                    <p:cond delay="3300"/>
                                  </p:stCondLst>
                                  <p:childTnLst>
                                    <p:animMotion origin="layout" path="M 0.53507 -0.96451 C 0.53907 -0.9213 0.54306 -0.87839 0.51164 -0.8216 C 0.48021 -0.76451 0.38421 -0.67994 0.34636 -0.6216 C 0.30869 -0.56327 0.30712 -0.53673 0.28542 -0.4713 C 0.26372 -0.40555 0.23646 -0.2858 0.21632 -0.22685 C 0.19601 -0.1679 0.18889 -0.1392 0.16424 -0.11852 C 0.13959 -0.09784 0.09566 -0.12346 0.06823 -0.1037 C 0.04098 -0.08395 0.01129 -0.01728 -4.72222E-6 -6.17284E-7 " pathEditMode="relative" rAng="0" ptsTypes="aaaaaaaA">
                                      <p:cBhvr>
                                        <p:cTn id="52" dur="2000" fill="hold"/>
                                        <p:tgtEl>
                                          <p:spTgt spid="4105"/>
                                        </p:tgtEl>
                                        <p:attrNameLst>
                                          <p:attrName>ppt_x,ppt_y</p:attrName>
                                        </p:attrNameLst>
                                      </p:cBhvr>
                                      <p:rCtr x="-26300" y="48200"/>
                                    </p:animMotion>
                                  </p:childTnLst>
                                </p:cTn>
                              </p:par>
                              <p:par>
                                <p:cTn id="53" presetID="8" presetClass="emph" presetSubtype="0" fill="hold" nodeType="withEffect">
                                  <p:stCondLst>
                                    <p:cond delay="3400"/>
                                  </p:stCondLst>
                                  <p:childTnLst>
                                    <p:animRot by="21600000">
                                      <p:cBhvr>
                                        <p:cTn id="54" dur="2000" fill="hold"/>
                                        <p:tgtEl>
                                          <p:spTgt spid="4105"/>
                                        </p:tgtEl>
                                        <p:attrNameLst>
                                          <p:attrName>r</p:attrName>
                                        </p:attrNameLst>
                                      </p:cBhvr>
                                    </p:animRot>
                                  </p:childTnLst>
                                </p:cTn>
                              </p:par>
                              <p:par>
                                <p:cTn id="55" presetID="0" presetClass="path" presetSubtype="0" accel="50000" decel="50000" fill="hold" nodeType="withEffect">
                                  <p:stCondLst>
                                    <p:cond delay="2100"/>
                                  </p:stCondLst>
                                  <p:childTnLst>
                                    <p:animMotion origin="layout" path="M -1.11022E-16 -0.00031 C -0.05365 -0.07624 -0.10729 -0.15247 -0.16458 -0.17007 C -0.22187 -0.18828 -0.27552 -0.09939 -0.34392 -0.10772 C -0.41233 -0.11544 -0.49826 -0.20371 -0.575 -0.21852 C -0.65174 -0.23334 -0.76597 -0.20031 -0.80417 -0.19661 " pathEditMode="relative" rAng="0" ptsTypes="aaaaa">
                                      <p:cBhvr>
                                        <p:cTn id="56" dur="3800" fill="hold"/>
                                        <p:tgtEl>
                                          <p:spTgt spid="4107"/>
                                        </p:tgtEl>
                                        <p:attrNameLst>
                                          <p:attrName>ppt_x,ppt_y</p:attrName>
                                        </p:attrNameLst>
                                      </p:cBhvr>
                                      <p:rCtr x="-40100" y="-11600"/>
                                    </p:animMotion>
                                  </p:childTnLst>
                                </p:cTn>
                              </p:par>
                              <p:par>
                                <p:cTn id="57" presetID="0" presetClass="path" presetSubtype="0" accel="50000" decel="50000" fill="hold" nodeType="withEffect">
                                  <p:stCondLst>
                                    <p:cond delay="3000"/>
                                  </p:stCondLst>
                                  <p:childTnLst>
                                    <p:animMotion origin="layout" path="M 4.72222E-6 -1.97531E-6 C -0.06598 -0.04691 -0.13195 -0.09383 -0.18334 -0.16296 C -0.23473 -0.23179 -0.26841 -0.34599 -0.30851 -0.4145 C -0.34827 -0.48302 -0.35834 -0.53673 -0.42309 -0.57345 C -0.48785 -0.61018 -0.59931 -0.66574 -0.69705 -0.63549 C -0.7948 -0.60524 -0.94445 -0.44197 -1.00955 -0.39105 " pathEditMode="relative" rAng="0" ptsTypes="aaaaaa">
                                      <p:cBhvr>
                                        <p:cTn id="58" dur="3900" fill="hold"/>
                                        <p:tgtEl>
                                          <p:spTgt spid="4106"/>
                                        </p:tgtEl>
                                        <p:attrNameLst>
                                          <p:attrName>ppt_x,ppt_y</p:attrName>
                                        </p:attrNameLst>
                                      </p:cBhvr>
                                      <p:rCtr x="-50400" y="-33200"/>
                                    </p:animMotion>
                                  </p:childTnLst>
                                </p:cTn>
                              </p:par>
                              <p:par>
                                <p:cTn id="59" presetID="53" presetClass="entr" presetSubtype="16" fill="hold" nodeType="withEffect">
                                  <p:stCondLst>
                                    <p:cond delay="180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par>
                                <p:cTn id="64" presetID="6" presetClass="emph" presetSubtype="0" repeatCount="indefinite" autoRev="1" fill="hold" nodeType="withEffect">
                                  <p:stCondLst>
                                    <p:cond delay="2200"/>
                                  </p:stCondLst>
                                  <p:endCondLst>
                                    <p:cond evt="onNext" delay="0">
                                      <p:tgtEl>
                                        <p:sldTgt/>
                                      </p:tgtEl>
                                    </p:cond>
                                  </p:endCondLst>
                                  <p:childTnLst>
                                    <p:animScale>
                                      <p:cBhvr>
                                        <p:cTn id="65"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a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1255713"/>
            <a:ext cx="261143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a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2435225"/>
            <a:ext cx="26114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aa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738" y="1809750"/>
            <a:ext cx="17875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1104900" y="1101725"/>
            <a:ext cx="40925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algn="l" defTabSz="831850" fontAlgn="base"/>
            <a:r>
              <a:rPr lang="zh-CN" altLang="en-US">
                <a:solidFill>
                  <a:srgbClr val="000000"/>
                </a:solidFill>
                <a:latin typeface="Arial" pitchFamily="34" charset="0"/>
                <a:ea typeface="宋体" pitchFamily="2" charset="-122"/>
              </a:rPr>
              <a:t>另外提供PPT模板代美化，代修改服务，您提供初稿，我们制作精美PPT，价格美丽！</a:t>
            </a:r>
          </a:p>
        </p:txBody>
      </p:sp>
      <p:sp>
        <p:nvSpPr>
          <p:cNvPr id="8198" name="Rectangle 6"/>
          <p:cNvSpPr>
            <a:spLocks noChangeArrowheads="1"/>
          </p:cNvSpPr>
          <p:nvPr/>
        </p:nvSpPr>
        <p:spPr bwMode="auto">
          <a:xfrm>
            <a:off x="6862763" y="2351088"/>
            <a:ext cx="1317625" cy="174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algn="l" defTabSz="831850" fontAlgn="base"/>
            <a:r>
              <a:rPr lang="zh-CN" altLang="en-US">
                <a:solidFill>
                  <a:srgbClr val="000000"/>
                </a:solidFill>
                <a:latin typeface="Arial" pitchFamily="34" charset="0"/>
                <a:ea typeface="宋体" pitchFamily="2" charset="-122"/>
              </a:rPr>
              <a:t>点击添加文字内容点击添加文字内容点击添加文字内容点击添加文字内容点击添加文字内容点击</a:t>
            </a:r>
          </a:p>
          <a:p>
            <a:pPr algn="l" defTabSz="831850" fontAlgn="base"/>
            <a:endParaRPr lang="zh-CN" altLang="en-US">
              <a:solidFill>
                <a:srgbClr val="000000"/>
              </a:solidFill>
              <a:latin typeface="Arial" pitchFamily="34" charset="0"/>
              <a:ea typeface="宋体" pitchFamily="2" charset="-122"/>
            </a:endParaRPr>
          </a:p>
        </p:txBody>
      </p:sp>
      <p:sp>
        <p:nvSpPr>
          <p:cNvPr id="8199" name="Rectangle 7"/>
          <p:cNvSpPr>
            <a:spLocks noChangeArrowheads="1"/>
          </p:cNvSpPr>
          <p:nvPr/>
        </p:nvSpPr>
        <p:spPr bwMode="auto">
          <a:xfrm>
            <a:off x="4781550" y="2836863"/>
            <a:ext cx="1317625" cy="13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algn="l" defTabSz="831850" fontAlgn="base"/>
            <a:r>
              <a:rPr lang="zh-CN" altLang="en-US">
                <a:solidFill>
                  <a:srgbClr val="000000"/>
                </a:solidFill>
                <a:latin typeface="Arial" pitchFamily="34" charset="0"/>
                <a:ea typeface="宋体" pitchFamily="2" charset="-122"/>
              </a:rPr>
              <a:t>点击添加文字内容点击添加文字内容点击添加文字内容点击添加文字内容点击添加</a:t>
            </a:r>
          </a:p>
        </p:txBody>
      </p:sp>
      <p:sp>
        <p:nvSpPr>
          <p:cNvPr id="8200" name="Rectangle 8"/>
          <p:cNvSpPr>
            <a:spLocks noChangeArrowheads="1"/>
          </p:cNvSpPr>
          <p:nvPr/>
        </p:nvSpPr>
        <p:spPr bwMode="auto">
          <a:xfrm>
            <a:off x="2768600" y="3182938"/>
            <a:ext cx="1319213"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spAutoFit/>
          </a:bodyPr>
          <a:lstStyle/>
          <a:p>
            <a:pPr algn="l" defTabSz="831850" fontAlgn="base"/>
            <a:r>
              <a:rPr lang="zh-CN" altLang="en-US">
                <a:solidFill>
                  <a:srgbClr val="000000"/>
                </a:solidFill>
                <a:latin typeface="Arial" pitchFamily="34" charset="0"/>
                <a:ea typeface="宋体" pitchFamily="2" charset="-122"/>
              </a:rPr>
              <a:t>点击添加文字内容点击添加文字内容点击添加文字内容点击添加文字</a:t>
            </a:r>
          </a:p>
        </p:txBody>
      </p:sp>
      <p:sp>
        <p:nvSpPr>
          <p:cNvPr id="8201" name="Rectangle 9"/>
          <p:cNvSpPr>
            <a:spLocks noChangeArrowheads="1"/>
          </p:cNvSpPr>
          <p:nvPr/>
        </p:nvSpPr>
        <p:spPr bwMode="auto">
          <a:xfrm>
            <a:off x="3116263" y="2435225"/>
            <a:ext cx="423862" cy="360363"/>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hangingPunct="1"/>
            <a:r>
              <a:rPr lang="en-US" altLang="zh-CN" sz="1800" b="1">
                <a:solidFill>
                  <a:srgbClr val="FFFFFF"/>
                </a:solidFill>
                <a:latin typeface="Arial" pitchFamily="34" charset="0"/>
                <a:ea typeface="宋体" pitchFamily="2" charset="-122"/>
              </a:rPr>
              <a:t>01</a:t>
            </a:r>
          </a:p>
        </p:txBody>
      </p:sp>
      <p:sp>
        <p:nvSpPr>
          <p:cNvPr id="8202" name="Rectangle 10"/>
          <p:cNvSpPr>
            <a:spLocks noChangeArrowheads="1"/>
          </p:cNvSpPr>
          <p:nvPr/>
        </p:nvSpPr>
        <p:spPr bwMode="auto">
          <a:xfrm>
            <a:off x="5127625" y="1879600"/>
            <a:ext cx="425450" cy="36195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hangingPunct="1"/>
            <a:r>
              <a:rPr lang="en-US" altLang="zh-CN" sz="1800" b="1">
                <a:solidFill>
                  <a:srgbClr val="FFFFFF"/>
                </a:solidFill>
                <a:latin typeface="Arial" pitchFamily="34" charset="0"/>
                <a:ea typeface="宋体" pitchFamily="2" charset="-122"/>
              </a:rPr>
              <a:t>02</a:t>
            </a:r>
          </a:p>
        </p:txBody>
      </p:sp>
      <p:sp>
        <p:nvSpPr>
          <p:cNvPr id="8203" name="Rectangle 11"/>
          <p:cNvSpPr>
            <a:spLocks noChangeArrowheads="1"/>
          </p:cNvSpPr>
          <p:nvPr/>
        </p:nvSpPr>
        <p:spPr bwMode="auto">
          <a:xfrm>
            <a:off x="7200900" y="1393825"/>
            <a:ext cx="423863" cy="36195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defTabSz="831850" eaLnBrk="1" fontAlgn="base" hangingPunct="1"/>
            <a:r>
              <a:rPr lang="en-US" altLang="zh-CN" sz="1800" b="1">
                <a:solidFill>
                  <a:srgbClr val="FFFFFF"/>
                </a:solidFill>
                <a:latin typeface="Arial" pitchFamily="34" charset="0"/>
                <a:ea typeface="宋体" pitchFamily="2" charset="-122"/>
              </a:rPr>
              <a:t>03</a:t>
            </a:r>
          </a:p>
        </p:txBody>
      </p:sp>
      <p:sp>
        <p:nvSpPr>
          <p:cNvPr id="8204" name="Text Box 1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pic>
        <p:nvPicPr>
          <p:cNvPr id="8205" name="Picture 13" descr="7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59625">
            <a:off x="230188" y="3403600"/>
            <a:ext cx="23145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7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786018">
            <a:off x="719138" y="2486025"/>
            <a:ext cx="18907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923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8204"/>
                                        </p:tgtEl>
                                        <p:attrNameLst>
                                          <p:attrName>style.visibility</p:attrName>
                                        </p:attrNameLst>
                                      </p:cBhvr>
                                      <p:to>
                                        <p:strVal val="visible"/>
                                      </p:to>
                                    </p:set>
                                    <p:anim by="(-#ppt_w*2)" calcmode="lin" valueType="num">
                                      <p:cBhvr rctx="PPT">
                                        <p:cTn id="7" dur="250" autoRev="1" fill="hold">
                                          <p:stCondLst>
                                            <p:cond delay="0"/>
                                          </p:stCondLst>
                                        </p:cTn>
                                        <p:tgtEl>
                                          <p:spTgt spid="8204"/>
                                        </p:tgtEl>
                                        <p:attrNameLst>
                                          <p:attrName>ppt_w</p:attrName>
                                        </p:attrNameLst>
                                      </p:cBhvr>
                                    </p:anim>
                                    <p:anim by="(#ppt_w*0.50)" calcmode="lin" valueType="num">
                                      <p:cBhvr>
                                        <p:cTn id="8" dur="250" decel="50000" autoRev="1" fill="hold">
                                          <p:stCondLst>
                                            <p:cond delay="0"/>
                                          </p:stCondLst>
                                        </p:cTn>
                                        <p:tgtEl>
                                          <p:spTgt spid="8204"/>
                                        </p:tgtEl>
                                        <p:attrNameLst>
                                          <p:attrName>ppt_x</p:attrName>
                                        </p:attrNameLst>
                                      </p:cBhvr>
                                    </p:anim>
                                    <p:anim from="(-#ppt_h/2)" to="(#ppt_y)" calcmode="lin" valueType="num">
                                      <p:cBhvr>
                                        <p:cTn id="9" dur="500" fill="hold">
                                          <p:stCondLst>
                                            <p:cond delay="0"/>
                                          </p:stCondLst>
                                        </p:cTn>
                                        <p:tgtEl>
                                          <p:spTgt spid="8204"/>
                                        </p:tgtEl>
                                        <p:attrNameLst>
                                          <p:attrName>ppt_y</p:attrName>
                                        </p:attrNameLst>
                                      </p:cBhvr>
                                    </p:anim>
                                    <p:animRot by="21600000">
                                      <p:cBhvr>
                                        <p:cTn id="10" dur="500" fill="hold">
                                          <p:stCondLst>
                                            <p:cond delay="0"/>
                                          </p:stCondLst>
                                        </p:cTn>
                                        <p:tgtEl>
                                          <p:spTgt spid="8204"/>
                                        </p:tgtEl>
                                        <p:attrNameLst>
                                          <p:attrName>r</p:attrName>
                                        </p:attrNameLst>
                                      </p:cBhvr>
                                    </p:animRot>
                                  </p:childTnLst>
                                </p:cTn>
                              </p:par>
                            </p:childTnLst>
                          </p:cTn>
                        </p:par>
                        <p:par>
                          <p:cTn id="11" fill="hold" nodeType="afterGroup">
                            <p:stCondLst>
                              <p:cond delay="900"/>
                            </p:stCondLst>
                            <p:childTnLst>
                              <p:par>
                                <p:cTn id="12" presetID="12" presetClass="entr" presetSubtype="8" fill="hold" grpId="0" nodeType="afterEffect">
                                  <p:stCondLst>
                                    <p:cond delay="0"/>
                                  </p:stCondLst>
                                  <p:childTnLst>
                                    <p:set>
                                      <p:cBhvr>
                                        <p:cTn id="13" dur="1" fill="hold">
                                          <p:stCondLst>
                                            <p:cond delay="0"/>
                                          </p:stCondLst>
                                        </p:cTn>
                                        <p:tgtEl>
                                          <p:spTgt spid="8197"/>
                                        </p:tgtEl>
                                        <p:attrNameLst>
                                          <p:attrName>style.visibility</p:attrName>
                                        </p:attrNameLst>
                                      </p:cBhvr>
                                      <p:to>
                                        <p:strVal val="visible"/>
                                      </p:to>
                                    </p:set>
                                    <p:animEffect transition="in" filter="slide(fromLeft)">
                                      <p:cBhvr>
                                        <p:cTn id="14" dur="500"/>
                                        <p:tgtEl>
                                          <p:spTgt spid="8197"/>
                                        </p:tgtEl>
                                      </p:cBhvr>
                                    </p:animEffect>
                                  </p:childTnLst>
                                </p:cTn>
                              </p:par>
                            </p:childTnLst>
                          </p:cTn>
                        </p:par>
                        <p:par>
                          <p:cTn id="15" fill="hold" nodeType="afterGroup">
                            <p:stCondLst>
                              <p:cond delay="1400"/>
                            </p:stCondLst>
                            <p:childTnLst>
                              <p:par>
                                <p:cTn id="16" presetID="49" presetClass="entr" presetSubtype="0" decel="100000" fill="hold" nodeType="afterEffect">
                                  <p:stCondLst>
                                    <p:cond delay="0"/>
                                  </p:stCondLst>
                                  <p:childTnLst>
                                    <p:set>
                                      <p:cBhvr>
                                        <p:cTn id="17" dur="1" fill="hold">
                                          <p:stCondLst>
                                            <p:cond delay="0"/>
                                          </p:stCondLst>
                                        </p:cTn>
                                        <p:tgtEl>
                                          <p:spTgt spid="8206"/>
                                        </p:tgtEl>
                                        <p:attrNameLst>
                                          <p:attrName>style.visibility</p:attrName>
                                        </p:attrNameLst>
                                      </p:cBhvr>
                                      <p:to>
                                        <p:strVal val="visible"/>
                                      </p:to>
                                    </p:set>
                                    <p:anim calcmode="lin" valueType="num">
                                      <p:cBhvr>
                                        <p:cTn id="18" dur="500" fill="hold"/>
                                        <p:tgtEl>
                                          <p:spTgt spid="8206"/>
                                        </p:tgtEl>
                                        <p:attrNameLst>
                                          <p:attrName>ppt_w</p:attrName>
                                        </p:attrNameLst>
                                      </p:cBhvr>
                                      <p:tavLst>
                                        <p:tav tm="0">
                                          <p:val>
                                            <p:fltVal val="0"/>
                                          </p:val>
                                        </p:tav>
                                        <p:tav tm="100000">
                                          <p:val>
                                            <p:strVal val="#ppt_w"/>
                                          </p:val>
                                        </p:tav>
                                      </p:tavLst>
                                    </p:anim>
                                    <p:anim calcmode="lin" valueType="num">
                                      <p:cBhvr>
                                        <p:cTn id="19" dur="500" fill="hold"/>
                                        <p:tgtEl>
                                          <p:spTgt spid="8206"/>
                                        </p:tgtEl>
                                        <p:attrNameLst>
                                          <p:attrName>ppt_h</p:attrName>
                                        </p:attrNameLst>
                                      </p:cBhvr>
                                      <p:tavLst>
                                        <p:tav tm="0">
                                          <p:val>
                                            <p:fltVal val="0"/>
                                          </p:val>
                                        </p:tav>
                                        <p:tav tm="100000">
                                          <p:val>
                                            <p:strVal val="#ppt_h"/>
                                          </p:val>
                                        </p:tav>
                                      </p:tavLst>
                                    </p:anim>
                                    <p:anim calcmode="lin" valueType="num">
                                      <p:cBhvr>
                                        <p:cTn id="20" dur="500" fill="hold"/>
                                        <p:tgtEl>
                                          <p:spTgt spid="8206"/>
                                        </p:tgtEl>
                                        <p:attrNameLst>
                                          <p:attrName>style.rotation</p:attrName>
                                        </p:attrNameLst>
                                      </p:cBhvr>
                                      <p:tavLst>
                                        <p:tav tm="0">
                                          <p:val>
                                            <p:fltVal val="360"/>
                                          </p:val>
                                        </p:tav>
                                        <p:tav tm="100000">
                                          <p:val>
                                            <p:fltVal val="0"/>
                                          </p:val>
                                        </p:tav>
                                      </p:tavLst>
                                    </p:anim>
                                    <p:animEffect transition="in" filter="fade">
                                      <p:cBhvr>
                                        <p:cTn id="21" dur="500"/>
                                        <p:tgtEl>
                                          <p:spTgt spid="8206"/>
                                        </p:tgtEl>
                                      </p:cBhvr>
                                    </p:animEffect>
                                  </p:childTnLst>
                                </p:cTn>
                              </p:par>
                            </p:childTnLst>
                          </p:cTn>
                        </p:par>
                        <p:par>
                          <p:cTn id="22" fill="hold" nodeType="afterGroup">
                            <p:stCondLst>
                              <p:cond delay="1900"/>
                            </p:stCondLst>
                            <p:childTnLst>
                              <p:par>
                                <p:cTn id="23" presetID="49" presetClass="entr" presetSubtype="0" decel="100000" fill="hold" nodeType="afterEffect">
                                  <p:stCondLst>
                                    <p:cond delay="0"/>
                                  </p:stCondLst>
                                  <p:childTnLst>
                                    <p:set>
                                      <p:cBhvr>
                                        <p:cTn id="24" dur="1" fill="hold">
                                          <p:stCondLst>
                                            <p:cond delay="0"/>
                                          </p:stCondLst>
                                        </p:cTn>
                                        <p:tgtEl>
                                          <p:spTgt spid="8205"/>
                                        </p:tgtEl>
                                        <p:attrNameLst>
                                          <p:attrName>style.visibility</p:attrName>
                                        </p:attrNameLst>
                                      </p:cBhvr>
                                      <p:to>
                                        <p:strVal val="visible"/>
                                      </p:to>
                                    </p:set>
                                    <p:anim calcmode="lin" valueType="num">
                                      <p:cBhvr>
                                        <p:cTn id="25" dur="500" fill="hold"/>
                                        <p:tgtEl>
                                          <p:spTgt spid="8205"/>
                                        </p:tgtEl>
                                        <p:attrNameLst>
                                          <p:attrName>ppt_w</p:attrName>
                                        </p:attrNameLst>
                                      </p:cBhvr>
                                      <p:tavLst>
                                        <p:tav tm="0">
                                          <p:val>
                                            <p:fltVal val="0"/>
                                          </p:val>
                                        </p:tav>
                                        <p:tav tm="100000">
                                          <p:val>
                                            <p:strVal val="#ppt_w"/>
                                          </p:val>
                                        </p:tav>
                                      </p:tavLst>
                                    </p:anim>
                                    <p:anim calcmode="lin" valueType="num">
                                      <p:cBhvr>
                                        <p:cTn id="26" dur="500" fill="hold"/>
                                        <p:tgtEl>
                                          <p:spTgt spid="8205"/>
                                        </p:tgtEl>
                                        <p:attrNameLst>
                                          <p:attrName>ppt_h</p:attrName>
                                        </p:attrNameLst>
                                      </p:cBhvr>
                                      <p:tavLst>
                                        <p:tav tm="0">
                                          <p:val>
                                            <p:fltVal val="0"/>
                                          </p:val>
                                        </p:tav>
                                        <p:tav tm="100000">
                                          <p:val>
                                            <p:strVal val="#ppt_h"/>
                                          </p:val>
                                        </p:tav>
                                      </p:tavLst>
                                    </p:anim>
                                    <p:anim calcmode="lin" valueType="num">
                                      <p:cBhvr>
                                        <p:cTn id="27" dur="500" fill="hold"/>
                                        <p:tgtEl>
                                          <p:spTgt spid="8205"/>
                                        </p:tgtEl>
                                        <p:attrNameLst>
                                          <p:attrName>style.rotation</p:attrName>
                                        </p:attrNameLst>
                                      </p:cBhvr>
                                      <p:tavLst>
                                        <p:tav tm="0">
                                          <p:val>
                                            <p:fltVal val="360"/>
                                          </p:val>
                                        </p:tav>
                                        <p:tav tm="100000">
                                          <p:val>
                                            <p:fltVal val="0"/>
                                          </p:val>
                                        </p:tav>
                                      </p:tavLst>
                                    </p:anim>
                                    <p:animEffect transition="in" filter="fade">
                                      <p:cBhvr>
                                        <p:cTn id="28" dur="500"/>
                                        <p:tgtEl>
                                          <p:spTgt spid="8205"/>
                                        </p:tgtEl>
                                      </p:cBhvr>
                                    </p:animEffect>
                                  </p:childTnLst>
                                </p:cTn>
                              </p:par>
                            </p:childTnLst>
                          </p:cTn>
                        </p:par>
                        <p:par>
                          <p:cTn id="29" fill="hold" nodeType="afterGroup">
                            <p:stCondLst>
                              <p:cond delay="2400"/>
                            </p:stCondLst>
                            <p:childTnLst>
                              <p:par>
                                <p:cTn id="30" presetID="42" presetClass="entr" presetSubtype="0" fill="hold" nodeType="afterEffect">
                                  <p:stCondLst>
                                    <p:cond delay="0"/>
                                  </p:stCondLst>
                                  <p:childTnLst>
                                    <p:set>
                                      <p:cBhvr>
                                        <p:cTn id="31" dur="1" fill="hold">
                                          <p:stCondLst>
                                            <p:cond delay="0"/>
                                          </p:stCondLst>
                                        </p:cTn>
                                        <p:tgtEl>
                                          <p:spTgt spid="8195"/>
                                        </p:tgtEl>
                                        <p:attrNameLst>
                                          <p:attrName>style.visibility</p:attrName>
                                        </p:attrNameLst>
                                      </p:cBhvr>
                                      <p:to>
                                        <p:strVal val="visible"/>
                                      </p:to>
                                    </p:set>
                                    <p:animEffect transition="in" filter="fade">
                                      <p:cBhvr>
                                        <p:cTn id="32" dur="1000"/>
                                        <p:tgtEl>
                                          <p:spTgt spid="8195"/>
                                        </p:tgtEl>
                                      </p:cBhvr>
                                    </p:animEffect>
                                    <p:anim calcmode="lin" valueType="num">
                                      <p:cBhvr>
                                        <p:cTn id="33" dur="1000" fill="hold"/>
                                        <p:tgtEl>
                                          <p:spTgt spid="8195"/>
                                        </p:tgtEl>
                                        <p:attrNameLst>
                                          <p:attrName>ppt_x</p:attrName>
                                        </p:attrNameLst>
                                      </p:cBhvr>
                                      <p:tavLst>
                                        <p:tav tm="0">
                                          <p:val>
                                            <p:strVal val="#ppt_x"/>
                                          </p:val>
                                        </p:tav>
                                        <p:tav tm="100000">
                                          <p:val>
                                            <p:strVal val="#ppt_x"/>
                                          </p:val>
                                        </p:tav>
                                      </p:tavLst>
                                    </p:anim>
                                    <p:anim calcmode="lin" valueType="num">
                                      <p:cBhvr>
                                        <p:cTn id="34" dur="1000" fill="hold"/>
                                        <p:tgtEl>
                                          <p:spTgt spid="8195"/>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3400"/>
                            </p:stCondLst>
                            <p:childTnLst>
                              <p:par>
                                <p:cTn id="36" presetID="23" presetClass="entr" presetSubtype="16" fill="hold" grpId="0" nodeType="afterEffect">
                                  <p:stCondLst>
                                    <p:cond delay="0"/>
                                  </p:stCondLst>
                                  <p:childTnLst>
                                    <p:set>
                                      <p:cBhvr>
                                        <p:cTn id="37" dur="1" fill="hold">
                                          <p:stCondLst>
                                            <p:cond delay="0"/>
                                          </p:stCondLst>
                                        </p:cTn>
                                        <p:tgtEl>
                                          <p:spTgt spid="8201"/>
                                        </p:tgtEl>
                                        <p:attrNameLst>
                                          <p:attrName>style.visibility</p:attrName>
                                        </p:attrNameLst>
                                      </p:cBhvr>
                                      <p:to>
                                        <p:strVal val="visible"/>
                                      </p:to>
                                    </p:set>
                                    <p:anim calcmode="lin" valueType="num">
                                      <p:cBhvr>
                                        <p:cTn id="38" dur="500" fill="hold"/>
                                        <p:tgtEl>
                                          <p:spTgt spid="8201"/>
                                        </p:tgtEl>
                                        <p:attrNameLst>
                                          <p:attrName>ppt_w</p:attrName>
                                        </p:attrNameLst>
                                      </p:cBhvr>
                                      <p:tavLst>
                                        <p:tav tm="0">
                                          <p:val>
                                            <p:fltVal val="0"/>
                                          </p:val>
                                        </p:tav>
                                        <p:tav tm="100000">
                                          <p:val>
                                            <p:strVal val="#ppt_w"/>
                                          </p:val>
                                        </p:tav>
                                      </p:tavLst>
                                    </p:anim>
                                    <p:anim calcmode="lin" valueType="num">
                                      <p:cBhvr>
                                        <p:cTn id="39" dur="500" fill="hold"/>
                                        <p:tgtEl>
                                          <p:spTgt spid="8201"/>
                                        </p:tgtEl>
                                        <p:attrNameLst>
                                          <p:attrName>ppt_h</p:attrName>
                                        </p:attrNameLst>
                                      </p:cBhvr>
                                      <p:tavLst>
                                        <p:tav tm="0">
                                          <p:val>
                                            <p:fltVal val="0"/>
                                          </p:val>
                                        </p:tav>
                                        <p:tav tm="100000">
                                          <p:val>
                                            <p:strVal val="#ppt_h"/>
                                          </p:val>
                                        </p:tav>
                                      </p:tavLst>
                                    </p:anim>
                                  </p:childTnLst>
                                </p:cTn>
                              </p:par>
                            </p:childTnLst>
                          </p:cTn>
                        </p:par>
                        <p:par>
                          <p:cTn id="40" fill="hold" nodeType="afterGroup">
                            <p:stCondLst>
                              <p:cond delay="3900"/>
                            </p:stCondLst>
                            <p:childTnLst>
                              <p:par>
                                <p:cTn id="41" presetID="3" presetClass="entr" presetSubtype="10" fill="hold" grpId="0" nodeType="afterEffect">
                                  <p:stCondLst>
                                    <p:cond delay="0"/>
                                  </p:stCondLst>
                                  <p:childTnLst>
                                    <p:set>
                                      <p:cBhvr>
                                        <p:cTn id="42" dur="1" fill="hold">
                                          <p:stCondLst>
                                            <p:cond delay="0"/>
                                          </p:stCondLst>
                                        </p:cTn>
                                        <p:tgtEl>
                                          <p:spTgt spid="8200"/>
                                        </p:tgtEl>
                                        <p:attrNameLst>
                                          <p:attrName>style.visibility</p:attrName>
                                        </p:attrNameLst>
                                      </p:cBhvr>
                                      <p:to>
                                        <p:strVal val="visible"/>
                                      </p:to>
                                    </p:set>
                                    <p:animEffect transition="in" filter="blinds(horizontal)">
                                      <p:cBhvr>
                                        <p:cTn id="43" dur="500"/>
                                        <p:tgtEl>
                                          <p:spTgt spid="8200"/>
                                        </p:tgtEl>
                                      </p:cBhvr>
                                    </p:animEffect>
                                  </p:childTnLst>
                                </p:cTn>
                              </p:par>
                            </p:childTnLst>
                          </p:cTn>
                        </p:par>
                        <p:par>
                          <p:cTn id="44" fill="hold" nodeType="afterGroup">
                            <p:stCondLst>
                              <p:cond delay="4400"/>
                            </p:stCondLst>
                            <p:childTnLst>
                              <p:par>
                                <p:cTn id="45" presetID="42" presetClass="entr" presetSubtype="0" fill="hold" nodeType="after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fade">
                                      <p:cBhvr>
                                        <p:cTn id="47" dur="1000"/>
                                        <p:tgtEl>
                                          <p:spTgt spid="8196"/>
                                        </p:tgtEl>
                                      </p:cBhvr>
                                    </p:animEffect>
                                    <p:anim calcmode="lin" valueType="num">
                                      <p:cBhvr>
                                        <p:cTn id="48" dur="1000" fill="hold"/>
                                        <p:tgtEl>
                                          <p:spTgt spid="8196"/>
                                        </p:tgtEl>
                                        <p:attrNameLst>
                                          <p:attrName>ppt_x</p:attrName>
                                        </p:attrNameLst>
                                      </p:cBhvr>
                                      <p:tavLst>
                                        <p:tav tm="0">
                                          <p:val>
                                            <p:strVal val="#ppt_x"/>
                                          </p:val>
                                        </p:tav>
                                        <p:tav tm="100000">
                                          <p:val>
                                            <p:strVal val="#ppt_x"/>
                                          </p:val>
                                        </p:tav>
                                      </p:tavLst>
                                    </p:anim>
                                    <p:anim calcmode="lin" valueType="num">
                                      <p:cBhvr>
                                        <p:cTn id="49" dur="1000" fill="hold"/>
                                        <p:tgtEl>
                                          <p:spTgt spid="8196"/>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5400"/>
                            </p:stCondLst>
                            <p:childTnLst>
                              <p:par>
                                <p:cTn id="51" presetID="23" presetClass="entr" presetSubtype="16" fill="hold" grpId="0" nodeType="afterEffect">
                                  <p:stCondLst>
                                    <p:cond delay="0"/>
                                  </p:stCondLst>
                                  <p:childTnLst>
                                    <p:set>
                                      <p:cBhvr>
                                        <p:cTn id="52" dur="1" fill="hold">
                                          <p:stCondLst>
                                            <p:cond delay="0"/>
                                          </p:stCondLst>
                                        </p:cTn>
                                        <p:tgtEl>
                                          <p:spTgt spid="8202"/>
                                        </p:tgtEl>
                                        <p:attrNameLst>
                                          <p:attrName>style.visibility</p:attrName>
                                        </p:attrNameLst>
                                      </p:cBhvr>
                                      <p:to>
                                        <p:strVal val="visible"/>
                                      </p:to>
                                    </p:set>
                                    <p:anim calcmode="lin" valueType="num">
                                      <p:cBhvr>
                                        <p:cTn id="53" dur="500" fill="hold"/>
                                        <p:tgtEl>
                                          <p:spTgt spid="8202"/>
                                        </p:tgtEl>
                                        <p:attrNameLst>
                                          <p:attrName>ppt_w</p:attrName>
                                        </p:attrNameLst>
                                      </p:cBhvr>
                                      <p:tavLst>
                                        <p:tav tm="0">
                                          <p:val>
                                            <p:fltVal val="0"/>
                                          </p:val>
                                        </p:tav>
                                        <p:tav tm="100000">
                                          <p:val>
                                            <p:strVal val="#ppt_w"/>
                                          </p:val>
                                        </p:tav>
                                      </p:tavLst>
                                    </p:anim>
                                    <p:anim calcmode="lin" valueType="num">
                                      <p:cBhvr>
                                        <p:cTn id="54" dur="500" fill="hold"/>
                                        <p:tgtEl>
                                          <p:spTgt spid="8202"/>
                                        </p:tgtEl>
                                        <p:attrNameLst>
                                          <p:attrName>ppt_h</p:attrName>
                                        </p:attrNameLst>
                                      </p:cBhvr>
                                      <p:tavLst>
                                        <p:tav tm="0">
                                          <p:val>
                                            <p:fltVal val="0"/>
                                          </p:val>
                                        </p:tav>
                                        <p:tav tm="100000">
                                          <p:val>
                                            <p:strVal val="#ppt_h"/>
                                          </p:val>
                                        </p:tav>
                                      </p:tavLst>
                                    </p:anim>
                                  </p:childTnLst>
                                </p:cTn>
                              </p:par>
                            </p:childTnLst>
                          </p:cTn>
                        </p:par>
                        <p:par>
                          <p:cTn id="55" fill="hold" nodeType="afterGroup">
                            <p:stCondLst>
                              <p:cond delay="5900"/>
                            </p:stCondLst>
                            <p:childTnLst>
                              <p:par>
                                <p:cTn id="56" presetID="3" presetClass="entr" presetSubtype="10" fill="hold" grpId="0" nodeType="afterEffect">
                                  <p:stCondLst>
                                    <p:cond delay="0"/>
                                  </p:stCondLst>
                                  <p:childTnLst>
                                    <p:set>
                                      <p:cBhvr>
                                        <p:cTn id="57" dur="1" fill="hold">
                                          <p:stCondLst>
                                            <p:cond delay="0"/>
                                          </p:stCondLst>
                                        </p:cTn>
                                        <p:tgtEl>
                                          <p:spTgt spid="8199"/>
                                        </p:tgtEl>
                                        <p:attrNameLst>
                                          <p:attrName>style.visibility</p:attrName>
                                        </p:attrNameLst>
                                      </p:cBhvr>
                                      <p:to>
                                        <p:strVal val="visible"/>
                                      </p:to>
                                    </p:set>
                                    <p:animEffect transition="in" filter="blinds(horizontal)">
                                      <p:cBhvr>
                                        <p:cTn id="58" dur="500"/>
                                        <p:tgtEl>
                                          <p:spTgt spid="8199"/>
                                        </p:tgtEl>
                                      </p:cBhvr>
                                    </p:animEffect>
                                  </p:childTnLst>
                                </p:cTn>
                              </p:par>
                            </p:childTnLst>
                          </p:cTn>
                        </p:par>
                        <p:par>
                          <p:cTn id="59" fill="hold" nodeType="afterGroup">
                            <p:stCondLst>
                              <p:cond delay="6400"/>
                            </p:stCondLst>
                            <p:childTnLst>
                              <p:par>
                                <p:cTn id="60" presetID="42" presetClass="entr" presetSubtype="0" fill="hold" nodeType="afterEffect">
                                  <p:stCondLst>
                                    <p:cond delay="0"/>
                                  </p:stCondLst>
                                  <p:childTnLst>
                                    <p:set>
                                      <p:cBhvr>
                                        <p:cTn id="61" dur="1" fill="hold">
                                          <p:stCondLst>
                                            <p:cond delay="0"/>
                                          </p:stCondLst>
                                        </p:cTn>
                                        <p:tgtEl>
                                          <p:spTgt spid="8194"/>
                                        </p:tgtEl>
                                        <p:attrNameLst>
                                          <p:attrName>style.visibility</p:attrName>
                                        </p:attrNameLst>
                                      </p:cBhvr>
                                      <p:to>
                                        <p:strVal val="visible"/>
                                      </p:to>
                                    </p:set>
                                    <p:animEffect transition="in" filter="fade">
                                      <p:cBhvr>
                                        <p:cTn id="62" dur="1000"/>
                                        <p:tgtEl>
                                          <p:spTgt spid="8194"/>
                                        </p:tgtEl>
                                      </p:cBhvr>
                                    </p:animEffect>
                                    <p:anim calcmode="lin" valueType="num">
                                      <p:cBhvr>
                                        <p:cTn id="63" dur="1000" fill="hold"/>
                                        <p:tgtEl>
                                          <p:spTgt spid="8194"/>
                                        </p:tgtEl>
                                        <p:attrNameLst>
                                          <p:attrName>ppt_x</p:attrName>
                                        </p:attrNameLst>
                                      </p:cBhvr>
                                      <p:tavLst>
                                        <p:tav tm="0">
                                          <p:val>
                                            <p:strVal val="#ppt_x"/>
                                          </p:val>
                                        </p:tav>
                                        <p:tav tm="100000">
                                          <p:val>
                                            <p:strVal val="#ppt_x"/>
                                          </p:val>
                                        </p:tav>
                                      </p:tavLst>
                                    </p:anim>
                                    <p:anim calcmode="lin" valueType="num">
                                      <p:cBhvr>
                                        <p:cTn id="64" dur="1000" fill="hold"/>
                                        <p:tgtEl>
                                          <p:spTgt spid="8194"/>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7400"/>
                            </p:stCondLst>
                            <p:childTnLst>
                              <p:par>
                                <p:cTn id="66" presetID="23" presetClass="entr" presetSubtype="16" fill="hold" grpId="0" nodeType="afterEffect">
                                  <p:stCondLst>
                                    <p:cond delay="0"/>
                                  </p:stCondLst>
                                  <p:childTnLst>
                                    <p:set>
                                      <p:cBhvr>
                                        <p:cTn id="67" dur="1" fill="hold">
                                          <p:stCondLst>
                                            <p:cond delay="0"/>
                                          </p:stCondLst>
                                        </p:cTn>
                                        <p:tgtEl>
                                          <p:spTgt spid="8203"/>
                                        </p:tgtEl>
                                        <p:attrNameLst>
                                          <p:attrName>style.visibility</p:attrName>
                                        </p:attrNameLst>
                                      </p:cBhvr>
                                      <p:to>
                                        <p:strVal val="visible"/>
                                      </p:to>
                                    </p:set>
                                    <p:anim calcmode="lin" valueType="num">
                                      <p:cBhvr>
                                        <p:cTn id="68" dur="500" fill="hold"/>
                                        <p:tgtEl>
                                          <p:spTgt spid="8203"/>
                                        </p:tgtEl>
                                        <p:attrNameLst>
                                          <p:attrName>ppt_w</p:attrName>
                                        </p:attrNameLst>
                                      </p:cBhvr>
                                      <p:tavLst>
                                        <p:tav tm="0">
                                          <p:val>
                                            <p:fltVal val="0"/>
                                          </p:val>
                                        </p:tav>
                                        <p:tav tm="100000">
                                          <p:val>
                                            <p:strVal val="#ppt_w"/>
                                          </p:val>
                                        </p:tav>
                                      </p:tavLst>
                                    </p:anim>
                                    <p:anim calcmode="lin" valueType="num">
                                      <p:cBhvr>
                                        <p:cTn id="69" dur="500" fill="hold"/>
                                        <p:tgtEl>
                                          <p:spTgt spid="8203"/>
                                        </p:tgtEl>
                                        <p:attrNameLst>
                                          <p:attrName>ppt_h</p:attrName>
                                        </p:attrNameLst>
                                      </p:cBhvr>
                                      <p:tavLst>
                                        <p:tav tm="0">
                                          <p:val>
                                            <p:fltVal val="0"/>
                                          </p:val>
                                        </p:tav>
                                        <p:tav tm="100000">
                                          <p:val>
                                            <p:strVal val="#ppt_h"/>
                                          </p:val>
                                        </p:tav>
                                      </p:tavLst>
                                    </p:anim>
                                  </p:childTnLst>
                                </p:cTn>
                              </p:par>
                            </p:childTnLst>
                          </p:cTn>
                        </p:par>
                        <p:par>
                          <p:cTn id="70" fill="hold" nodeType="afterGroup">
                            <p:stCondLst>
                              <p:cond delay="7900"/>
                            </p:stCondLst>
                            <p:childTnLst>
                              <p:par>
                                <p:cTn id="71" presetID="3" presetClass="entr" presetSubtype="10" fill="hold" grpId="0" nodeType="afterEffect">
                                  <p:stCondLst>
                                    <p:cond delay="0"/>
                                  </p:stCondLst>
                                  <p:childTnLst>
                                    <p:set>
                                      <p:cBhvr>
                                        <p:cTn id="72" dur="1" fill="hold">
                                          <p:stCondLst>
                                            <p:cond delay="0"/>
                                          </p:stCondLst>
                                        </p:cTn>
                                        <p:tgtEl>
                                          <p:spTgt spid="8198"/>
                                        </p:tgtEl>
                                        <p:attrNameLst>
                                          <p:attrName>style.visibility</p:attrName>
                                        </p:attrNameLst>
                                      </p:cBhvr>
                                      <p:to>
                                        <p:strVal val="visible"/>
                                      </p:to>
                                    </p:set>
                                    <p:animEffect transition="in" filter="blinds(horizontal)">
                                      <p:cBhvr>
                                        <p:cTn id="7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utoUpdateAnimBg="0"/>
      <p:bldP spid="8198" grpId="0" autoUpdateAnimBg="0"/>
      <p:bldP spid="8199" grpId="0" autoUpdateAnimBg="0"/>
      <p:bldP spid="8200" grpId="0" autoUpdateAnimBg="0"/>
      <p:bldP spid="8201" grpId="0" autoUpdateAnimBg="0"/>
      <p:bldP spid="8202" grpId="0" autoUpdateAnimBg="0"/>
      <p:bldP spid="8203" grpId="0" autoUpdateAnimBg="0"/>
      <p:bldP spid="820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shutterstock_27252757 [Conver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75" y="977900"/>
            <a:ext cx="65119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5032375" y="1616075"/>
            <a:ext cx="2360613" cy="26416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nchor="ctr">
            <a:spAutoFit/>
          </a:bodyPr>
          <a:lstStyle/>
          <a:p>
            <a:pPr algn="l" defTabSz="831850" eaLnBrk="1" fontAlgn="base" hangingPunct="1">
              <a:lnSpc>
                <a:spcPct val="120000"/>
              </a:lnSpc>
            </a:pPr>
            <a:r>
              <a:rPr lang="zh-CN" altLang="en-US">
                <a:latin typeface="Arial" pitchFamily="34" charset="0"/>
                <a:ea typeface="宋体" pitchFamily="2" charset="-122"/>
              </a:rPr>
              <a:t>多多资源站成立于2011年，致力于全网高端PPT整理发售，用心经营每款宝贝，用心服务每一位顾客，坚持自己的风格与定位，将物超所值进行到底！！！店铺三天两头就上新PPT模板，请一定收藏我们奥！http://panpan628..com</a:t>
            </a:r>
          </a:p>
        </p:txBody>
      </p:sp>
      <p:pic>
        <p:nvPicPr>
          <p:cNvPr id="9220" name="Picture 4" descr="3D人问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1858963"/>
            <a:ext cx="20891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603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221"/>
                                        </p:tgtEl>
                                        <p:attrNameLst>
                                          <p:attrName>style.visibility</p:attrName>
                                        </p:attrNameLst>
                                      </p:cBhvr>
                                      <p:to>
                                        <p:strVal val="visible"/>
                                      </p:to>
                                    </p:set>
                                    <p:anim by="(-#ppt_w*2)" calcmode="lin" valueType="num">
                                      <p:cBhvr rctx="PPT">
                                        <p:cTn id="7" dur="250" autoRev="1" fill="hold">
                                          <p:stCondLst>
                                            <p:cond delay="0"/>
                                          </p:stCondLst>
                                        </p:cTn>
                                        <p:tgtEl>
                                          <p:spTgt spid="9221"/>
                                        </p:tgtEl>
                                        <p:attrNameLst>
                                          <p:attrName>ppt_w</p:attrName>
                                        </p:attrNameLst>
                                      </p:cBhvr>
                                    </p:anim>
                                    <p:anim by="(#ppt_w*0.50)" calcmode="lin" valueType="num">
                                      <p:cBhvr>
                                        <p:cTn id="8" dur="250" decel="50000" autoRev="1" fill="hold">
                                          <p:stCondLst>
                                            <p:cond delay="0"/>
                                          </p:stCondLst>
                                        </p:cTn>
                                        <p:tgtEl>
                                          <p:spTgt spid="9221"/>
                                        </p:tgtEl>
                                        <p:attrNameLst>
                                          <p:attrName>ppt_x</p:attrName>
                                        </p:attrNameLst>
                                      </p:cBhvr>
                                    </p:anim>
                                    <p:anim from="(-#ppt_h/2)" to="(#ppt_y)" calcmode="lin" valueType="num">
                                      <p:cBhvr>
                                        <p:cTn id="9" dur="500" fill="hold">
                                          <p:stCondLst>
                                            <p:cond delay="0"/>
                                          </p:stCondLst>
                                        </p:cTn>
                                        <p:tgtEl>
                                          <p:spTgt spid="9221"/>
                                        </p:tgtEl>
                                        <p:attrNameLst>
                                          <p:attrName>ppt_y</p:attrName>
                                        </p:attrNameLst>
                                      </p:cBhvr>
                                    </p:anim>
                                    <p:animRot by="21600000">
                                      <p:cBhvr>
                                        <p:cTn id="10" dur="500" fill="hold">
                                          <p:stCondLst>
                                            <p:cond delay="0"/>
                                          </p:stCondLst>
                                        </p:cTn>
                                        <p:tgtEl>
                                          <p:spTgt spid="9221"/>
                                        </p:tgtEl>
                                        <p:attrNameLst>
                                          <p:attrName>r</p:attrName>
                                        </p:attrNameLst>
                                      </p:cBhvr>
                                    </p:animRot>
                                  </p:childTnLst>
                                </p:cTn>
                              </p:par>
                            </p:childTnLst>
                          </p:cTn>
                        </p:par>
                        <p:par>
                          <p:cTn id="11" fill="hold" nodeType="afterGroup">
                            <p:stCondLst>
                              <p:cond delay="900"/>
                            </p:stCondLst>
                            <p:childTnLst>
                              <p:par>
                                <p:cTn id="12" presetID="12" presetClass="entr" presetSubtype="2" fill="hold" nodeType="after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slide(fromRight)">
                                      <p:cBhvr>
                                        <p:cTn id="14" dur="500"/>
                                        <p:tgtEl>
                                          <p:spTgt spid="9220"/>
                                        </p:tgtEl>
                                      </p:cBhvr>
                                    </p:animEffect>
                                  </p:childTnLst>
                                </p:cTn>
                              </p:par>
                            </p:childTnLst>
                          </p:cTn>
                        </p:par>
                        <p:par>
                          <p:cTn id="15" fill="hold" nodeType="afterGroup">
                            <p:stCondLst>
                              <p:cond delay="1400"/>
                            </p:stCondLst>
                            <p:childTnLst>
                              <p:par>
                                <p:cTn id="16" presetID="20" presetClass="entr" presetSubtype="0" fill="hold" nodeType="after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edge">
                                      <p:cBhvr>
                                        <p:cTn id="18" dur="2000"/>
                                        <p:tgtEl>
                                          <p:spTgt spid="9218"/>
                                        </p:tgtEl>
                                      </p:cBhvr>
                                    </p:animEffect>
                                  </p:childTnLst>
                                </p:cTn>
                              </p:par>
                            </p:childTnLst>
                          </p:cTn>
                        </p:par>
                        <p:par>
                          <p:cTn id="19" fill="hold" nodeType="afterGroup">
                            <p:stCondLst>
                              <p:cond delay="3400"/>
                            </p:stCondLst>
                            <p:childTnLst>
                              <p:par>
                                <p:cTn id="20" presetID="8" presetClass="entr" presetSubtype="16" fill="hold" grpId="0" nodeType="after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diamond(in)">
                                      <p:cBhvr>
                                        <p:cTn id="22"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P spid="922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482600" y="1277938"/>
            <a:ext cx="1782763" cy="1328737"/>
            <a:chOff x="0" y="0"/>
            <a:chExt cx="1234" cy="919"/>
          </a:xfrm>
        </p:grpSpPr>
        <p:pic>
          <p:nvPicPr>
            <p:cNvPr id="9241" name="Picture 3" descr="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4"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2" name="Rectangle 4"/>
            <p:cNvSpPr>
              <a:spLocks noChangeArrowheads="1"/>
            </p:cNvSpPr>
            <p:nvPr/>
          </p:nvSpPr>
          <p:spPr bwMode="auto">
            <a:xfrm>
              <a:off x="227" y="239"/>
              <a:ext cx="941"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defTabSz="831850" eaLnBrk="1" fontAlgn="base" latinLnBrk="1" hangingPunct="1"/>
              <a:r>
                <a:rPr lang="zh-CN" altLang="en-US" sz="1600">
                  <a:solidFill>
                    <a:srgbClr val="990000"/>
                  </a:solidFill>
                  <a:latin typeface="Gulim" pitchFamily="34" charset="-127"/>
                  <a:ea typeface="宋体" pitchFamily="2" charset="-122"/>
                </a:rPr>
                <a:t>点击输</a:t>
              </a:r>
            </a:p>
            <a:p>
              <a:pPr defTabSz="831850" eaLnBrk="1" fontAlgn="base" latinLnBrk="1" hangingPunct="1"/>
              <a:r>
                <a:rPr lang="zh-CN" altLang="en-US" sz="1600">
                  <a:solidFill>
                    <a:srgbClr val="990000"/>
                  </a:solidFill>
                  <a:latin typeface="Gulim" pitchFamily="34" charset="-127"/>
                  <a:ea typeface="宋体" pitchFamily="2" charset="-122"/>
                </a:rPr>
                <a:t>入内容</a:t>
              </a:r>
            </a:p>
          </p:txBody>
        </p:sp>
        <p:sp>
          <p:nvSpPr>
            <p:cNvPr id="9243" name="Rectangle 5"/>
            <p:cNvSpPr>
              <a:spLocks noChangeArrowheads="1"/>
            </p:cNvSpPr>
            <p:nvPr/>
          </p:nvSpPr>
          <p:spPr bwMode="auto">
            <a:xfrm>
              <a:off x="91" y="0"/>
              <a:ext cx="22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en-US" altLang="zh-CN" sz="3200">
                  <a:solidFill>
                    <a:schemeClr val="bg2"/>
                  </a:solidFill>
                  <a:latin typeface="Times New Roman" pitchFamily="18" charset="0"/>
                  <a:ea typeface="楷体_GB2312" pitchFamily="1" charset="-122"/>
                </a:rPr>
                <a:t>1</a:t>
              </a:r>
            </a:p>
          </p:txBody>
        </p:sp>
      </p:grpSp>
      <p:grpSp>
        <p:nvGrpSpPr>
          <p:cNvPr id="10246" name="Group 6"/>
          <p:cNvGrpSpPr>
            <a:grpSpLocks/>
          </p:cNvGrpSpPr>
          <p:nvPr/>
        </p:nvGrpSpPr>
        <p:grpSpPr bwMode="auto">
          <a:xfrm>
            <a:off x="2028825" y="3057525"/>
            <a:ext cx="1809750" cy="1344613"/>
            <a:chOff x="0" y="0"/>
            <a:chExt cx="1252" cy="930"/>
          </a:xfrm>
        </p:grpSpPr>
        <p:pic>
          <p:nvPicPr>
            <p:cNvPr id="9238" name="Picture 7" descr="s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52"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Rectangle 8"/>
            <p:cNvSpPr>
              <a:spLocks noChangeArrowheads="1"/>
            </p:cNvSpPr>
            <p:nvPr/>
          </p:nvSpPr>
          <p:spPr bwMode="auto">
            <a:xfrm>
              <a:off x="447" y="250"/>
              <a:ext cx="760"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zh-CN" altLang="en-US" sz="1600">
                  <a:solidFill>
                    <a:srgbClr val="6600FF"/>
                  </a:solidFill>
                  <a:latin typeface="Gulim" pitchFamily="34" charset="-127"/>
                  <a:ea typeface="宋体" pitchFamily="2" charset="-122"/>
                </a:rPr>
                <a:t>点击输</a:t>
              </a:r>
            </a:p>
            <a:p>
              <a:pPr algn="l" defTabSz="831850" eaLnBrk="1" fontAlgn="base" latinLnBrk="1" hangingPunct="1"/>
              <a:r>
                <a:rPr lang="zh-CN" altLang="en-US" sz="1600">
                  <a:solidFill>
                    <a:srgbClr val="6600FF"/>
                  </a:solidFill>
                  <a:latin typeface="Gulim" pitchFamily="34" charset="-127"/>
                  <a:ea typeface="宋体" pitchFamily="2" charset="-122"/>
                </a:rPr>
                <a:t>入内容</a:t>
              </a:r>
            </a:p>
          </p:txBody>
        </p:sp>
        <p:sp>
          <p:nvSpPr>
            <p:cNvPr id="9240" name="Rectangle 9"/>
            <p:cNvSpPr>
              <a:spLocks noChangeArrowheads="1"/>
            </p:cNvSpPr>
            <p:nvPr/>
          </p:nvSpPr>
          <p:spPr bwMode="auto">
            <a:xfrm>
              <a:off x="90" y="0"/>
              <a:ext cx="22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en-US" altLang="zh-CN" sz="3200">
                  <a:solidFill>
                    <a:schemeClr val="bg2"/>
                  </a:solidFill>
                  <a:latin typeface="Times New Roman" pitchFamily="18" charset="0"/>
                  <a:ea typeface="楷体_GB2312" pitchFamily="1" charset="-122"/>
                </a:rPr>
                <a:t>2</a:t>
              </a:r>
            </a:p>
          </p:txBody>
        </p:sp>
      </p:grpSp>
      <p:grpSp>
        <p:nvGrpSpPr>
          <p:cNvPr id="10250" name="Group 10"/>
          <p:cNvGrpSpPr>
            <a:grpSpLocks/>
          </p:cNvGrpSpPr>
          <p:nvPr/>
        </p:nvGrpSpPr>
        <p:grpSpPr bwMode="auto">
          <a:xfrm>
            <a:off x="3727450" y="1125538"/>
            <a:ext cx="1784350" cy="1370012"/>
            <a:chOff x="0" y="0"/>
            <a:chExt cx="1235" cy="948"/>
          </a:xfrm>
        </p:grpSpPr>
        <p:pic>
          <p:nvPicPr>
            <p:cNvPr id="9235" name="Picture 11" descr="s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35"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Rectangle 12"/>
            <p:cNvSpPr>
              <a:spLocks noChangeArrowheads="1"/>
            </p:cNvSpPr>
            <p:nvPr/>
          </p:nvSpPr>
          <p:spPr bwMode="auto">
            <a:xfrm>
              <a:off x="408" y="274"/>
              <a:ext cx="805" cy="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zh-CN" altLang="en-US" sz="1600">
                  <a:solidFill>
                    <a:srgbClr val="009900"/>
                  </a:solidFill>
                  <a:latin typeface="Gulim" pitchFamily="34" charset="-127"/>
                  <a:ea typeface="宋体" pitchFamily="2" charset="-122"/>
                </a:rPr>
                <a:t>点击输</a:t>
              </a:r>
            </a:p>
            <a:p>
              <a:pPr algn="l" defTabSz="831850" eaLnBrk="1" fontAlgn="base" latinLnBrk="1" hangingPunct="1"/>
              <a:r>
                <a:rPr lang="zh-CN" altLang="en-US" sz="1600">
                  <a:solidFill>
                    <a:srgbClr val="009900"/>
                  </a:solidFill>
                  <a:latin typeface="Gulim" pitchFamily="34" charset="-127"/>
                  <a:ea typeface="宋体" pitchFamily="2" charset="-122"/>
                </a:rPr>
                <a:t>入内容</a:t>
              </a:r>
              <a:endParaRPr lang="en-US" altLang="zh-CN" sz="1600">
                <a:solidFill>
                  <a:srgbClr val="009900"/>
                </a:solidFill>
                <a:latin typeface="Gulim" pitchFamily="34" charset="-127"/>
                <a:ea typeface="宋体" pitchFamily="2" charset="-122"/>
              </a:endParaRPr>
            </a:p>
          </p:txBody>
        </p:sp>
        <p:sp>
          <p:nvSpPr>
            <p:cNvPr id="9237" name="Rectangle 13"/>
            <p:cNvSpPr>
              <a:spLocks noChangeArrowheads="1"/>
            </p:cNvSpPr>
            <p:nvPr/>
          </p:nvSpPr>
          <p:spPr bwMode="auto">
            <a:xfrm>
              <a:off x="100" y="0"/>
              <a:ext cx="22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en-US" altLang="zh-CN" sz="3200">
                  <a:solidFill>
                    <a:schemeClr val="bg2"/>
                  </a:solidFill>
                  <a:latin typeface="Times New Roman" pitchFamily="18" charset="0"/>
                  <a:ea typeface="楷体_GB2312" pitchFamily="1" charset="-122"/>
                </a:rPr>
                <a:t>3</a:t>
              </a:r>
            </a:p>
          </p:txBody>
        </p:sp>
      </p:grpSp>
      <p:grpSp>
        <p:nvGrpSpPr>
          <p:cNvPr id="10254" name="Group 14"/>
          <p:cNvGrpSpPr>
            <a:grpSpLocks/>
          </p:cNvGrpSpPr>
          <p:nvPr/>
        </p:nvGrpSpPr>
        <p:grpSpPr bwMode="auto">
          <a:xfrm>
            <a:off x="5265738" y="3106738"/>
            <a:ext cx="1770062" cy="1355725"/>
            <a:chOff x="0" y="0"/>
            <a:chExt cx="1224" cy="938"/>
          </a:xfrm>
        </p:grpSpPr>
        <p:pic>
          <p:nvPicPr>
            <p:cNvPr id="9232" name="Picture 15" descr="s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
              <a:ext cx="1224"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Rectangle 16"/>
            <p:cNvSpPr>
              <a:spLocks noChangeArrowheads="1"/>
            </p:cNvSpPr>
            <p:nvPr/>
          </p:nvSpPr>
          <p:spPr bwMode="auto">
            <a:xfrm>
              <a:off x="392" y="348"/>
              <a:ext cx="536"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spAutoFit/>
            </a:bodyPr>
            <a:lstStyle/>
            <a:p>
              <a:pPr algn="l" defTabSz="831850" eaLnBrk="1" fontAlgn="base" latinLnBrk="1" hangingPunct="1"/>
              <a:r>
                <a:rPr lang="zh-CN" altLang="en-US" sz="1600">
                  <a:solidFill>
                    <a:srgbClr val="CC0099"/>
                  </a:solidFill>
                  <a:latin typeface="Gulim" pitchFamily="34" charset="-127"/>
                  <a:ea typeface="宋体" pitchFamily="2" charset="-122"/>
                </a:rPr>
                <a:t>点击输</a:t>
              </a:r>
            </a:p>
            <a:p>
              <a:pPr algn="l" defTabSz="831850" eaLnBrk="1" fontAlgn="base" latinLnBrk="1" hangingPunct="1"/>
              <a:r>
                <a:rPr lang="zh-CN" altLang="en-US" sz="1600">
                  <a:solidFill>
                    <a:srgbClr val="CC0099"/>
                  </a:solidFill>
                  <a:latin typeface="Gulim" pitchFamily="34" charset="-127"/>
                  <a:ea typeface="宋体" pitchFamily="2" charset="-122"/>
                </a:rPr>
                <a:t>入内容</a:t>
              </a:r>
            </a:p>
          </p:txBody>
        </p:sp>
        <p:sp>
          <p:nvSpPr>
            <p:cNvPr id="9234" name="Rectangle 17"/>
            <p:cNvSpPr>
              <a:spLocks noChangeArrowheads="1"/>
            </p:cNvSpPr>
            <p:nvPr/>
          </p:nvSpPr>
          <p:spPr bwMode="auto">
            <a:xfrm>
              <a:off x="90" y="0"/>
              <a:ext cx="22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en-US" altLang="zh-CN" sz="3200">
                  <a:solidFill>
                    <a:schemeClr val="bg2"/>
                  </a:solidFill>
                  <a:latin typeface="Times New Roman" pitchFamily="18" charset="0"/>
                  <a:ea typeface="楷体_GB2312" pitchFamily="1" charset="-122"/>
                </a:rPr>
                <a:t>4</a:t>
              </a:r>
            </a:p>
          </p:txBody>
        </p:sp>
      </p:grpSp>
      <p:grpSp>
        <p:nvGrpSpPr>
          <p:cNvPr id="10258" name="Group 18"/>
          <p:cNvGrpSpPr>
            <a:grpSpLocks/>
          </p:cNvGrpSpPr>
          <p:nvPr/>
        </p:nvGrpSpPr>
        <p:grpSpPr bwMode="auto">
          <a:xfrm>
            <a:off x="6865938" y="1277938"/>
            <a:ext cx="1770062" cy="1397000"/>
            <a:chOff x="0" y="0"/>
            <a:chExt cx="1225" cy="967"/>
          </a:xfrm>
        </p:grpSpPr>
        <p:pic>
          <p:nvPicPr>
            <p:cNvPr id="9229" name="Picture 19" descr="s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25"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Rectangle 20"/>
            <p:cNvSpPr>
              <a:spLocks noChangeArrowheads="1"/>
            </p:cNvSpPr>
            <p:nvPr/>
          </p:nvSpPr>
          <p:spPr bwMode="auto">
            <a:xfrm>
              <a:off x="408" y="229"/>
              <a:ext cx="771" cy="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zh-CN" altLang="en-US" sz="1600">
                  <a:solidFill>
                    <a:srgbClr val="0066FF"/>
                  </a:solidFill>
                  <a:latin typeface="Gulim" pitchFamily="34" charset="-127"/>
                  <a:ea typeface="宋体" pitchFamily="2" charset="-122"/>
                </a:rPr>
                <a:t>点击输</a:t>
              </a:r>
            </a:p>
            <a:p>
              <a:pPr algn="l" defTabSz="831850" eaLnBrk="1" fontAlgn="base" latinLnBrk="1" hangingPunct="1"/>
              <a:r>
                <a:rPr lang="zh-CN" altLang="en-US" sz="1600">
                  <a:solidFill>
                    <a:srgbClr val="0066FF"/>
                  </a:solidFill>
                  <a:latin typeface="Gulim" pitchFamily="34" charset="-127"/>
                  <a:ea typeface="宋体" pitchFamily="2" charset="-122"/>
                </a:rPr>
                <a:t>入内容</a:t>
              </a:r>
            </a:p>
          </p:txBody>
        </p:sp>
        <p:sp>
          <p:nvSpPr>
            <p:cNvPr id="9231" name="Rectangle 21"/>
            <p:cNvSpPr>
              <a:spLocks noChangeArrowheads="1"/>
            </p:cNvSpPr>
            <p:nvPr/>
          </p:nvSpPr>
          <p:spPr bwMode="auto">
            <a:xfrm>
              <a:off x="91" y="14"/>
              <a:ext cx="22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38" tIns="41619" rIns="83238" bIns="41619">
              <a:spAutoFit/>
            </a:bodyPr>
            <a:lstStyle/>
            <a:p>
              <a:pPr algn="l" defTabSz="831850" eaLnBrk="1" fontAlgn="base" latinLnBrk="1" hangingPunct="1"/>
              <a:r>
                <a:rPr lang="en-US" altLang="zh-CN" sz="3200">
                  <a:solidFill>
                    <a:schemeClr val="bg2"/>
                  </a:solidFill>
                  <a:latin typeface="Times New Roman" pitchFamily="18" charset="0"/>
                  <a:ea typeface="楷体_GB2312" pitchFamily="1" charset="-122"/>
                </a:rPr>
                <a:t>5</a:t>
              </a:r>
            </a:p>
          </p:txBody>
        </p:sp>
      </p:grpSp>
      <p:pic>
        <p:nvPicPr>
          <p:cNvPr id="10262" name="Picture 22" descr="png-00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21178">
            <a:off x="1503363" y="2603500"/>
            <a:ext cx="6556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23" descr="png-00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83613">
            <a:off x="3406775" y="2374900"/>
            <a:ext cx="65722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24" descr="200817134335306 [Conver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1838" y="3279775"/>
            <a:ext cx="18351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25" descr="png-00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779122">
            <a:off x="6731000" y="2573338"/>
            <a:ext cx="6556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26" descr="png-00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45232">
            <a:off x="5008563" y="2497138"/>
            <a:ext cx="6556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Text Box 27"/>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691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267"/>
                                        </p:tgtEl>
                                        <p:attrNameLst>
                                          <p:attrName>style.visibility</p:attrName>
                                        </p:attrNameLst>
                                      </p:cBhvr>
                                      <p:to>
                                        <p:strVal val="visible"/>
                                      </p:to>
                                    </p:set>
                                    <p:anim by="(-#ppt_w*2)" calcmode="lin" valueType="num">
                                      <p:cBhvr rctx="PPT">
                                        <p:cTn id="7" dur="250" autoRev="1" fill="hold">
                                          <p:stCondLst>
                                            <p:cond delay="0"/>
                                          </p:stCondLst>
                                        </p:cTn>
                                        <p:tgtEl>
                                          <p:spTgt spid="10267"/>
                                        </p:tgtEl>
                                        <p:attrNameLst>
                                          <p:attrName>ppt_w</p:attrName>
                                        </p:attrNameLst>
                                      </p:cBhvr>
                                    </p:anim>
                                    <p:anim by="(#ppt_w*0.50)" calcmode="lin" valueType="num">
                                      <p:cBhvr>
                                        <p:cTn id="8" dur="250" decel="50000" autoRev="1" fill="hold">
                                          <p:stCondLst>
                                            <p:cond delay="0"/>
                                          </p:stCondLst>
                                        </p:cTn>
                                        <p:tgtEl>
                                          <p:spTgt spid="10267"/>
                                        </p:tgtEl>
                                        <p:attrNameLst>
                                          <p:attrName>ppt_x</p:attrName>
                                        </p:attrNameLst>
                                      </p:cBhvr>
                                    </p:anim>
                                    <p:anim from="(-#ppt_h/2)" to="(#ppt_y)" calcmode="lin" valueType="num">
                                      <p:cBhvr>
                                        <p:cTn id="9" dur="500" fill="hold">
                                          <p:stCondLst>
                                            <p:cond delay="0"/>
                                          </p:stCondLst>
                                        </p:cTn>
                                        <p:tgtEl>
                                          <p:spTgt spid="10267"/>
                                        </p:tgtEl>
                                        <p:attrNameLst>
                                          <p:attrName>ppt_y</p:attrName>
                                        </p:attrNameLst>
                                      </p:cBhvr>
                                    </p:anim>
                                    <p:animRot by="21600000">
                                      <p:cBhvr>
                                        <p:cTn id="10" dur="500" fill="hold">
                                          <p:stCondLst>
                                            <p:cond delay="0"/>
                                          </p:stCondLst>
                                        </p:cTn>
                                        <p:tgtEl>
                                          <p:spTgt spid="10267"/>
                                        </p:tgtEl>
                                        <p:attrNameLst>
                                          <p:attrName>r</p:attrName>
                                        </p:attrNameLst>
                                      </p:cBhvr>
                                    </p:animRot>
                                  </p:childTnLst>
                                </p:cTn>
                              </p:par>
                            </p:childTnLst>
                          </p:cTn>
                        </p:par>
                        <p:par>
                          <p:cTn id="11" fill="hold" nodeType="afterGroup">
                            <p:stCondLst>
                              <p:cond delay="900"/>
                            </p:stCondLst>
                            <p:childTnLst>
                              <p:par>
                                <p:cTn id="12" presetID="22" presetClass="entr" presetSubtype="8" fill="hold" nodeType="after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left)">
                                      <p:cBhvr>
                                        <p:cTn id="14" dur="500"/>
                                        <p:tgtEl>
                                          <p:spTgt spid="10242"/>
                                        </p:tgtEl>
                                      </p:cBhvr>
                                    </p:animEffect>
                                  </p:childTnLst>
                                </p:cTn>
                              </p:par>
                            </p:childTnLst>
                          </p:cTn>
                        </p:par>
                        <p:par>
                          <p:cTn id="15" fill="hold" nodeType="afterGroup">
                            <p:stCondLst>
                              <p:cond delay="1400"/>
                            </p:stCondLst>
                            <p:childTnLst>
                              <p:par>
                                <p:cTn id="16" presetID="22" presetClass="entr" presetSubtype="8" fill="hold" nodeType="afterEffect">
                                  <p:stCondLst>
                                    <p:cond delay="0"/>
                                  </p:stCondLst>
                                  <p:childTnLst>
                                    <p:set>
                                      <p:cBhvr>
                                        <p:cTn id="17" dur="1" fill="hold">
                                          <p:stCondLst>
                                            <p:cond delay="0"/>
                                          </p:stCondLst>
                                        </p:cTn>
                                        <p:tgtEl>
                                          <p:spTgt spid="10262"/>
                                        </p:tgtEl>
                                        <p:attrNameLst>
                                          <p:attrName>style.visibility</p:attrName>
                                        </p:attrNameLst>
                                      </p:cBhvr>
                                      <p:to>
                                        <p:strVal val="visible"/>
                                      </p:to>
                                    </p:set>
                                    <p:animEffect transition="in" filter="wipe(left)">
                                      <p:cBhvr>
                                        <p:cTn id="18" dur="500"/>
                                        <p:tgtEl>
                                          <p:spTgt spid="10262"/>
                                        </p:tgtEl>
                                      </p:cBhvr>
                                    </p:animEffect>
                                  </p:childTnLst>
                                </p:cTn>
                              </p:par>
                            </p:childTnLst>
                          </p:cTn>
                        </p:par>
                        <p:par>
                          <p:cTn id="19" fill="hold" nodeType="afterGroup">
                            <p:stCondLst>
                              <p:cond delay="1900"/>
                            </p:stCondLst>
                            <p:childTnLst>
                              <p:par>
                                <p:cTn id="20" presetID="22" presetClass="entr" presetSubtype="8" fill="hold" nodeType="after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wipe(left)">
                                      <p:cBhvr>
                                        <p:cTn id="22" dur="500"/>
                                        <p:tgtEl>
                                          <p:spTgt spid="10246"/>
                                        </p:tgtEl>
                                      </p:cBhvr>
                                    </p:animEffect>
                                  </p:childTnLst>
                                </p:cTn>
                              </p:par>
                            </p:childTnLst>
                          </p:cTn>
                        </p:par>
                        <p:par>
                          <p:cTn id="23" fill="hold" nodeType="afterGroup">
                            <p:stCondLst>
                              <p:cond delay="2400"/>
                            </p:stCondLst>
                            <p:childTnLst>
                              <p:par>
                                <p:cTn id="24" presetID="22" presetClass="entr" presetSubtype="8" fill="hold" nodeType="afterEffect">
                                  <p:stCondLst>
                                    <p:cond delay="0"/>
                                  </p:stCondLst>
                                  <p:childTnLst>
                                    <p:set>
                                      <p:cBhvr>
                                        <p:cTn id="25" dur="1" fill="hold">
                                          <p:stCondLst>
                                            <p:cond delay="0"/>
                                          </p:stCondLst>
                                        </p:cTn>
                                        <p:tgtEl>
                                          <p:spTgt spid="10263"/>
                                        </p:tgtEl>
                                        <p:attrNameLst>
                                          <p:attrName>style.visibility</p:attrName>
                                        </p:attrNameLst>
                                      </p:cBhvr>
                                      <p:to>
                                        <p:strVal val="visible"/>
                                      </p:to>
                                    </p:set>
                                    <p:animEffect transition="in" filter="wipe(left)">
                                      <p:cBhvr>
                                        <p:cTn id="26" dur="500"/>
                                        <p:tgtEl>
                                          <p:spTgt spid="10263"/>
                                        </p:tgtEl>
                                      </p:cBhvr>
                                    </p:animEffect>
                                  </p:childTnLst>
                                </p:cTn>
                              </p:par>
                            </p:childTnLst>
                          </p:cTn>
                        </p:par>
                        <p:par>
                          <p:cTn id="27" fill="hold" nodeType="afterGroup">
                            <p:stCondLst>
                              <p:cond delay="2900"/>
                            </p:stCondLst>
                            <p:childTnLst>
                              <p:par>
                                <p:cTn id="28" presetID="22" presetClass="entr" presetSubtype="8" fill="hold" nodeType="afterEffect">
                                  <p:stCondLst>
                                    <p:cond delay="0"/>
                                  </p:stCondLst>
                                  <p:childTnLst>
                                    <p:set>
                                      <p:cBhvr>
                                        <p:cTn id="29" dur="1" fill="hold">
                                          <p:stCondLst>
                                            <p:cond delay="0"/>
                                          </p:stCondLst>
                                        </p:cTn>
                                        <p:tgtEl>
                                          <p:spTgt spid="10250"/>
                                        </p:tgtEl>
                                        <p:attrNameLst>
                                          <p:attrName>style.visibility</p:attrName>
                                        </p:attrNameLst>
                                      </p:cBhvr>
                                      <p:to>
                                        <p:strVal val="visible"/>
                                      </p:to>
                                    </p:set>
                                    <p:animEffect transition="in" filter="wipe(left)">
                                      <p:cBhvr>
                                        <p:cTn id="30" dur="500"/>
                                        <p:tgtEl>
                                          <p:spTgt spid="10250"/>
                                        </p:tgtEl>
                                      </p:cBhvr>
                                    </p:animEffect>
                                  </p:childTnLst>
                                </p:cTn>
                              </p:par>
                            </p:childTnLst>
                          </p:cTn>
                        </p:par>
                        <p:par>
                          <p:cTn id="31" fill="hold" nodeType="afterGroup">
                            <p:stCondLst>
                              <p:cond delay="3400"/>
                            </p:stCondLst>
                            <p:childTnLst>
                              <p:par>
                                <p:cTn id="32" presetID="22" presetClass="entr" presetSubtype="8" fill="hold" nodeType="afterEffect">
                                  <p:stCondLst>
                                    <p:cond delay="0"/>
                                  </p:stCondLst>
                                  <p:childTnLst>
                                    <p:set>
                                      <p:cBhvr>
                                        <p:cTn id="33" dur="1" fill="hold">
                                          <p:stCondLst>
                                            <p:cond delay="0"/>
                                          </p:stCondLst>
                                        </p:cTn>
                                        <p:tgtEl>
                                          <p:spTgt spid="10266"/>
                                        </p:tgtEl>
                                        <p:attrNameLst>
                                          <p:attrName>style.visibility</p:attrName>
                                        </p:attrNameLst>
                                      </p:cBhvr>
                                      <p:to>
                                        <p:strVal val="visible"/>
                                      </p:to>
                                    </p:set>
                                    <p:animEffect transition="in" filter="wipe(left)">
                                      <p:cBhvr>
                                        <p:cTn id="34" dur="500"/>
                                        <p:tgtEl>
                                          <p:spTgt spid="10266"/>
                                        </p:tgtEl>
                                      </p:cBhvr>
                                    </p:animEffect>
                                  </p:childTnLst>
                                </p:cTn>
                              </p:par>
                            </p:childTnLst>
                          </p:cTn>
                        </p:par>
                        <p:par>
                          <p:cTn id="35" fill="hold" nodeType="afterGroup">
                            <p:stCondLst>
                              <p:cond delay="3900"/>
                            </p:stCondLst>
                            <p:childTnLst>
                              <p:par>
                                <p:cTn id="36" presetID="22" presetClass="entr" presetSubtype="8" fill="hold" nodeType="afterEffect">
                                  <p:stCondLst>
                                    <p:cond delay="0"/>
                                  </p:stCondLst>
                                  <p:childTnLst>
                                    <p:set>
                                      <p:cBhvr>
                                        <p:cTn id="37" dur="1" fill="hold">
                                          <p:stCondLst>
                                            <p:cond delay="0"/>
                                          </p:stCondLst>
                                        </p:cTn>
                                        <p:tgtEl>
                                          <p:spTgt spid="10254"/>
                                        </p:tgtEl>
                                        <p:attrNameLst>
                                          <p:attrName>style.visibility</p:attrName>
                                        </p:attrNameLst>
                                      </p:cBhvr>
                                      <p:to>
                                        <p:strVal val="visible"/>
                                      </p:to>
                                    </p:set>
                                    <p:animEffect transition="in" filter="wipe(left)">
                                      <p:cBhvr>
                                        <p:cTn id="38" dur="500"/>
                                        <p:tgtEl>
                                          <p:spTgt spid="10254"/>
                                        </p:tgtEl>
                                      </p:cBhvr>
                                    </p:animEffect>
                                  </p:childTnLst>
                                </p:cTn>
                              </p:par>
                            </p:childTnLst>
                          </p:cTn>
                        </p:par>
                        <p:par>
                          <p:cTn id="39" fill="hold" nodeType="afterGroup">
                            <p:stCondLst>
                              <p:cond delay="4400"/>
                            </p:stCondLst>
                            <p:childTnLst>
                              <p:par>
                                <p:cTn id="40" presetID="22" presetClass="entr" presetSubtype="8" fill="hold" nodeType="afterEffect">
                                  <p:stCondLst>
                                    <p:cond delay="0"/>
                                  </p:stCondLst>
                                  <p:childTnLst>
                                    <p:set>
                                      <p:cBhvr>
                                        <p:cTn id="41" dur="1" fill="hold">
                                          <p:stCondLst>
                                            <p:cond delay="0"/>
                                          </p:stCondLst>
                                        </p:cTn>
                                        <p:tgtEl>
                                          <p:spTgt spid="10265"/>
                                        </p:tgtEl>
                                        <p:attrNameLst>
                                          <p:attrName>style.visibility</p:attrName>
                                        </p:attrNameLst>
                                      </p:cBhvr>
                                      <p:to>
                                        <p:strVal val="visible"/>
                                      </p:to>
                                    </p:set>
                                    <p:animEffect transition="in" filter="wipe(left)">
                                      <p:cBhvr>
                                        <p:cTn id="42" dur="500"/>
                                        <p:tgtEl>
                                          <p:spTgt spid="10265"/>
                                        </p:tgtEl>
                                      </p:cBhvr>
                                    </p:animEffect>
                                  </p:childTnLst>
                                </p:cTn>
                              </p:par>
                            </p:childTnLst>
                          </p:cTn>
                        </p:par>
                        <p:par>
                          <p:cTn id="43" fill="hold" nodeType="afterGroup">
                            <p:stCondLst>
                              <p:cond delay="4900"/>
                            </p:stCondLst>
                            <p:childTnLst>
                              <p:par>
                                <p:cTn id="44" presetID="22" presetClass="entr" presetSubtype="4" fill="hold" nodeType="afterEffect">
                                  <p:stCondLst>
                                    <p:cond delay="0"/>
                                  </p:stCondLst>
                                  <p:childTnLst>
                                    <p:set>
                                      <p:cBhvr>
                                        <p:cTn id="45" dur="1" fill="hold">
                                          <p:stCondLst>
                                            <p:cond delay="0"/>
                                          </p:stCondLst>
                                        </p:cTn>
                                        <p:tgtEl>
                                          <p:spTgt spid="10258"/>
                                        </p:tgtEl>
                                        <p:attrNameLst>
                                          <p:attrName>style.visibility</p:attrName>
                                        </p:attrNameLst>
                                      </p:cBhvr>
                                      <p:to>
                                        <p:strVal val="visible"/>
                                      </p:to>
                                    </p:set>
                                    <p:animEffect transition="in" filter="wipe(down)">
                                      <p:cBhvr>
                                        <p:cTn id="46" dur="500"/>
                                        <p:tgtEl>
                                          <p:spTgt spid="10258"/>
                                        </p:tgtEl>
                                      </p:cBhvr>
                                    </p:animEffect>
                                  </p:childTnLst>
                                </p:cTn>
                              </p:par>
                            </p:childTnLst>
                          </p:cTn>
                        </p:par>
                        <p:par>
                          <p:cTn id="47" fill="hold" nodeType="afterGroup">
                            <p:stCondLst>
                              <p:cond delay="5400"/>
                            </p:stCondLst>
                            <p:childTnLst>
                              <p:par>
                                <p:cTn id="48" presetID="12" presetClass="entr" presetSubtype="4" fill="hold" nodeType="afterEffect">
                                  <p:stCondLst>
                                    <p:cond delay="0"/>
                                  </p:stCondLst>
                                  <p:childTnLst>
                                    <p:set>
                                      <p:cBhvr>
                                        <p:cTn id="49" dur="1" fill="hold">
                                          <p:stCondLst>
                                            <p:cond delay="0"/>
                                          </p:stCondLst>
                                        </p:cTn>
                                        <p:tgtEl>
                                          <p:spTgt spid="10264"/>
                                        </p:tgtEl>
                                        <p:attrNameLst>
                                          <p:attrName>style.visibility</p:attrName>
                                        </p:attrNameLst>
                                      </p:cBhvr>
                                      <p:to>
                                        <p:strVal val="visible"/>
                                      </p:to>
                                    </p:set>
                                    <p:animEffect transition="in" filter="slide(fromBottom)">
                                      <p:cBhvr>
                                        <p:cTn id="50" dur="500"/>
                                        <p:tgtEl>
                                          <p:spTgt spid="10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
        <p:nvSpPr>
          <p:cNvPr id="11267" name="Rectangle 3"/>
          <p:cNvSpPr>
            <a:spLocks noChangeArrowheads="1"/>
          </p:cNvSpPr>
          <p:nvPr/>
        </p:nvSpPr>
        <p:spPr bwMode="auto">
          <a:xfrm>
            <a:off x="5133975" y="1943100"/>
            <a:ext cx="3048000" cy="63023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238" tIns="41619" rIns="83238" bIns="41619" anchor="ctr"/>
          <a:lstStyle/>
          <a:p>
            <a:pPr algn="l" defTabSz="831850" eaLnBrk="1" fontAlgn="base" hangingPunct="1">
              <a:lnSpc>
                <a:spcPct val="120000"/>
              </a:lnSpc>
            </a:pPr>
            <a:r>
              <a:rPr lang="zh-CN" altLang="en-US" sz="1300">
                <a:latin typeface="Arial" pitchFamily="34" charset="0"/>
                <a:ea typeface="宋体" pitchFamily="2" charset="-122"/>
              </a:rPr>
              <a:t>单击添加段落文字内容单击添加段落</a:t>
            </a:r>
          </a:p>
          <a:p>
            <a:pPr algn="l" defTabSz="831850" eaLnBrk="1" fontAlgn="base" hangingPunct="1">
              <a:lnSpc>
                <a:spcPct val="120000"/>
              </a:lnSpc>
            </a:pPr>
            <a:r>
              <a:rPr lang="zh-CN" altLang="en-US" sz="1300">
                <a:latin typeface="Arial" pitchFamily="34" charset="0"/>
                <a:ea typeface="宋体" pitchFamily="2" charset="-122"/>
              </a:rPr>
              <a:t>文字内容单击添加段落文字内容</a:t>
            </a:r>
          </a:p>
          <a:p>
            <a:pPr algn="l" defTabSz="831850" eaLnBrk="1" fontAlgn="base" hangingPunct="1">
              <a:lnSpc>
                <a:spcPct val="120000"/>
              </a:lnSpc>
            </a:pPr>
            <a:endParaRPr lang="zh-CN" altLang="en-US" sz="1300">
              <a:latin typeface="Arial" pitchFamily="34" charset="0"/>
              <a:ea typeface="宋体" pitchFamily="2" charset="-122"/>
            </a:endParaRPr>
          </a:p>
        </p:txBody>
      </p:sp>
      <p:grpSp>
        <p:nvGrpSpPr>
          <p:cNvPr id="11268" name="Group 96"/>
          <p:cNvGrpSpPr>
            <a:grpSpLocks/>
          </p:cNvGrpSpPr>
          <p:nvPr/>
        </p:nvGrpSpPr>
        <p:grpSpPr bwMode="auto">
          <a:xfrm>
            <a:off x="4992688" y="2571750"/>
            <a:ext cx="1042987" cy="781050"/>
            <a:chOff x="0" y="0"/>
            <a:chExt cx="731924" cy="731924"/>
          </a:xfrm>
        </p:grpSpPr>
        <p:grpSp>
          <p:nvGrpSpPr>
            <p:cNvPr id="10276" name="Group 51"/>
            <p:cNvGrpSpPr>
              <a:grpSpLocks/>
            </p:cNvGrpSpPr>
            <p:nvPr/>
          </p:nvGrpSpPr>
          <p:grpSpPr bwMode="auto">
            <a:xfrm>
              <a:off x="0" y="0"/>
              <a:ext cx="731924" cy="731924"/>
              <a:chOff x="0" y="0"/>
              <a:chExt cx="1514475" cy="1514475"/>
            </a:xfrm>
          </p:grpSpPr>
          <p:sp>
            <p:nvSpPr>
              <p:cNvPr id="10278" name="Oval 23"/>
              <p:cNvSpPr>
                <a:spLocks noChangeArrowheads="1"/>
              </p:cNvSpPr>
              <p:nvPr/>
            </p:nvSpPr>
            <p:spPr bwMode="auto">
              <a:xfrm>
                <a:off x="0" y="0"/>
                <a:ext cx="1514475" cy="1514475"/>
              </a:xfrm>
              <a:prstGeom prst="ellipse">
                <a:avLst/>
              </a:prstGeom>
              <a:gradFill rotWithShape="1">
                <a:gsLst>
                  <a:gs pos="0">
                    <a:srgbClr val="5AF300"/>
                  </a:gs>
                  <a:gs pos="100000">
                    <a:srgbClr val="208A00"/>
                  </a:gs>
                </a:gsLst>
                <a:path path="shape">
                  <a:fillToRect l="50000" t="50000" r="50000" b="50000"/>
                </a:path>
              </a:gradFill>
              <a:ln w="25400">
                <a:solidFill>
                  <a:srgbClr val="208A00"/>
                </a:solidFill>
                <a:round/>
                <a:headEnd/>
                <a:tailEnd/>
              </a:ln>
            </p:spPr>
            <p:txBody>
              <a:bodyPr lIns="83238" tIns="41619" rIns="83238" bIns="41619" anchor="ctr"/>
              <a:lstStyle/>
              <a:p>
                <a:pPr defTabSz="415925" eaLnBrk="1" fontAlgn="base" hangingPunct="1"/>
                <a:endParaRPr lang="en-US" altLang="zh-CN" sz="4400">
                  <a:solidFill>
                    <a:srgbClr val="171717"/>
                  </a:solidFill>
                  <a:latin typeface="Calibri" pitchFamily="34" charset="0"/>
                  <a:ea typeface="MS PGothic" pitchFamily="34" charset="-128"/>
                </a:endParaRPr>
              </a:p>
            </p:txBody>
          </p:sp>
          <p:grpSp>
            <p:nvGrpSpPr>
              <p:cNvPr id="10279" name="Oval 4"/>
              <p:cNvGrpSpPr>
                <a:grpSpLocks/>
              </p:cNvGrpSpPr>
              <p:nvPr/>
            </p:nvGrpSpPr>
            <p:grpSpPr bwMode="auto">
              <a:xfrm>
                <a:off x="70368" y="36532"/>
                <a:ext cx="1374109" cy="1385086"/>
                <a:chOff x="0" y="0"/>
                <a:chExt cx="944880" cy="950976"/>
              </a:xfrm>
            </p:grpSpPr>
            <p:pic>
              <p:nvPicPr>
                <p:cNvPr id="10280" name="Oval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 cy="9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1" name="Text Box 9"/>
                <p:cNvSpPr txBox="1">
                  <a:spLocks noChangeArrowheads="1"/>
                </p:cNvSpPr>
                <p:nvPr/>
              </p:nvSpPr>
              <p:spPr bwMode="auto">
                <a:xfrm>
                  <a:off x="141179" y="144575"/>
                  <a:ext cx="662269" cy="6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4400">
                    <a:solidFill>
                      <a:srgbClr val="171717"/>
                    </a:solidFill>
                    <a:latin typeface="Calibri" pitchFamily="34" charset="0"/>
                    <a:ea typeface="MS PGothic" pitchFamily="34" charset="-128"/>
                  </a:endParaRPr>
                </a:p>
              </p:txBody>
            </p:sp>
          </p:grpSp>
        </p:grpSp>
        <p:sp>
          <p:nvSpPr>
            <p:cNvPr id="10277" name="TextBox 7"/>
            <p:cNvSpPr txBox="1">
              <a:spLocks noChangeArrowheads="1"/>
            </p:cNvSpPr>
            <p:nvPr/>
          </p:nvSpPr>
          <p:spPr bwMode="auto">
            <a:xfrm>
              <a:off x="229492" y="23802"/>
              <a:ext cx="343124" cy="4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en-US" altLang="zh-CN" sz="2900">
                  <a:solidFill>
                    <a:srgbClr val="171717"/>
                  </a:solidFill>
                  <a:latin typeface="Calibri" pitchFamily="34" charset="0"/>
                  <a:ea typeface="MS PGothic" pitchFamily="34" charset="-128"/>
                </a:rPr>
                <a:t>1</a:t>
              </a:r>
            </a:p>
          </p:txBody>
        </p:sp>
      </p:grpSp>
      <p:grpSp>
        <p:nvGrpSpPr>
          <p:cNvPr id="11275" name="Group 96"/>
          <p:cNvGrpSpPr>
            <a:grpSpLocks/>
          </p:cNvGrpSpPr>
          <p:nvPr/>
        </p:nvGrpSpPr>
        <p:grpSpPr bwMode="auto">
          <a:xfrm>
            <a:off x="3789363" y="3100388"/>
            <a:ext cx="1041400" cy="781050"/>
            <a:chOff x="0" y="0"/>
            <a:chExt cx="731924" cy="731924"/>
          </a:xfrm>
        </p:grpSpPr>
        <p:grpSp>
          <p:nvGrpSpPr>
            <p:cNvPr id="10270" name="Group 51"/>
            <p:cNvGrpSpPr>
              <a:grpSpLocks/>
            </p:cNvGrpSpPr>
            <p:nvPr/>
          </p:nvGrpSpPr>
          <p:grpSpPr bwMode="auto">
            <a:xfrm>
              <a:off x="0" y="0"/>
              <a:ext cx="731924" cy="731924"/>
              <a:chOff x="0" y="0"/>
              <a:chExt cx="1514475" cy="1514475"/>
            </a:xfrm>
          </p:grpSpPr>
          <p:sp>
            <p:nvSpPr>
              <p:cNvPr id="10272" name="Oval 18"/>
              <p:cNvSpPr>
                <a:spLocks noChangeArrowheads="1"/>
              </p:cNvSpPr>
              <p:nvPr/>
            </p:nvSpPr>
            <p:spPr bwMode="auto">
              <a:xfrm>
                <a:off x="0" y="0"/>
                <a:ext cx="1514475" cy="1514475"/>
              </a:xfrm>
              <a:prstGeom prst="ellipse">
                <a:avLst/>
              </a:prstGeom>
              <a:gradFill rotWithShape="1">
                <a:gsLst>
                  <a:gs pos="0">
                    <a:srgbClr val="5AF300"/>
                  </a:gs>
                  <a:gs pos="100000">
                    <a:srgbClr val="208A00"/>
                  </a:gs>
                </a:gsLst>
                <a:path path="shape">
                  <a:fillToRect l="50000" t="50000" r="50000" b="50000"/>
                </a:path>
              </a:gradFill>
              <a:ln w="25400">
                <a:solidFill>
                  <a:srgbClr val="208A00"/>
                </a:solidFill>
                <a:round/>
                <a:headEnd/>
                <a:tailEnd/>
              </a:ln>
            </p:spPr>
            <p:txBody>
              <a:bodyPr lIns="83238" tIns="41619" rIns="83238" bIns="41619" anchor="ctr"/>
              <a:lstStyle/>
              <a:p>
                <a:pPr defTabSz="415925" eaLnBrk="1" fontAlgn="base" hangingPunct="1"/>
                <a:endParaRPr lang="en-US" altLang="zh-CN" sz="4400">
                  <a:solidFill>
                    <a:srgbClr val="171717"/>
                  </a:solidFill>
                  <a:latin typeface="Calibri" pitchFamily="34" charset="0"/>
                  <a:ea typeface="MS PGothic" pitchFamily="34" charset="-128"/>
                </a:endParaRPr>
              </a:p>
            </p:txBody>
          </p:sp>
          <p:grpSp>
            <p:nvGrpSpPr>
              <p:cNvPr id="10273" name="Oval 4"/>
              <p:cNvGrpSpPr>
                <a:grpSpLocks/>
              </p:cNvGrpSpPr>
              <p:nvPr/>
            </p:nvGrpSpPr>
            <p:grpSpPr bwMode="auto">
              <a:xfrm>
                <a:off x="65012" y="39861"/>
                <a:ext cx="1382974" cy="1376208"/>
                <a:chOff x="0" y="0"/>
                <a:chExt cx="950976" cy="944880"/>
              </a:xfrm>
            </p:grpSpPr>
            <p:pic>
              <p:nvPicPr>
                <p:cNvPr id="10274" name="Oval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0976"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Text Box 16"/>
                <p:cNvSpPr txBox="1">
                  <a:spLocks noChangeArrowheads="1"/>
                </p:cNvSpPr>
                <p:nvPr/>
              </p:nvSpPr>
              <p:spPr bwMode="auto">
                <a:xfrm>
                  <a:off x="144862" y="142289"/>
                  <a:ext cx="662269" cy="6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4400">
                    <a:solidFill>
                      <a:srgbClr val="171717"/>
                    </a:solidFill>
                    <a:latin typeface="Calibri" pitchFamily="34" charset="0"/>
                    <a:ea typeface="MS PGothic" pitchFamily="34" charset="-128"/>
                  </a:endParaRPr>
                </a:p>
              </p:txBody>
            </p:sp>
          </p:grpSp>
        </p:grpSp>
        <p:sp>
          <p:nvSpPr>
            <p:cNvPr id="10271" name="TextBox 7"/>
            <p:cNvSpPr txBox="1">
              <a:spLocks noChangeArrowheads="1"/>
            </p:cNvSpPr>
            <p:nvPr/>
          </p:nvSpPr>
          <p:spPr bwMode="auto">
            <a:xfrm>
              <a:off x="229842" y="23802"/>
              <a:ext cx="342531" cy="4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en-US" altLang="zh-CN" sz="2900">
                  <a:solidFill>
                    <a:srgbClr val="171717"/>
                  </a:solidFill>
                  <a:latin typeface="Calibri" pitchFamily="34" charset="0"/>
                  <a:ea typeface="MS PGothic" pitchFamily="34" charset="-128"/>
                </a:rPr>
                <a:t>2</a:t>
              </a:r>
            </a:p>
          </p:txBody>
        </p:sp>
      </p:grpSp>
      <p:grpSp>
        <p:nvGrpSpPr>
          <p:cNvPr id="11282" name="Group 96"/>
          <p:cNvGrpSpPr>
            <a:grpSpLocks/>
          </p:cNvGrpSpPr>
          <p:nvPr/>
        </p:nvGrpSpPr>
        <p:grpSpPr bwMode="auto">
          <a:xfrm>
            <a:off x="2287588" y="3698875"/>
            <a:ext cx="1041400" cy="779463"/>
            <a:chOff x="0" y="0"/>
            <a:chExt cx="731924" cy="731924"/>
          </a:xfrm>
        </p:grpSpPr>
        <p:grpSp>
          <p:nvGrpSpPr>
            <p:cNvPr id="10264" name="Group 51"/>
            <p:cNvGrpSpPr>
              <a:grpSpLocks/>
            </p:cNvGrpSpPr>
            <p:nvPr/>
          </p:nvGrpSpPr>
          <p:grpSpPr bwMode="auto">
            <a:xfrm>
              <a:off x="0" y="0"/>
              <a:ext cx="731924" cy="731924"/>
              <a:chOff x="0" y="0"/>
              <a:chExt cx="1514475" cy="1514475"/>
            </a:xfrm>
          </p:grpSpPr>
          <p:sp>
            <p:nvSpPr>
              <p:cNvPr id="10266" name="Oval 13"/>
              <p:cNvSpPr>
                <a:spLocks noChangeArrowheads="1"/>
              </p:cNvSpPr>
              <p:nvPr/>
            </p:nvSpPr>
            <p:spPr bwMode="auto">
              <a:xfrm>
                <a:off x="0" y="0"/>
                <a:ext cx="1514475" cy="1514475"/>
              </a:xfrm>
              <a:prstGeom prst="ellipse">
                <a:avLst/>
              </a:prstGeom>
              <a:gradFill rotWithShape="1">
                <a:gsLst>
                  <a:gs pos="0">
                    <a:srgbClr val="5AF300"/>
                  </a:gs>
                  <a:gs pos="100000">
                    <a:srgbClr val="208A00"/>
                  </a:gs>
                </a:gsLst>
                <a:path path="shape">
                  <a:fillToRect l="50000" t="50000" r="50000" b="50000"/>
                </a:path>
              </a:gradFill>
              <a:ln w="25400">
                <a:solidFill>
                  <a:srgbClr val="208A00"/>
                </a:solidFill>
                <a:round/>
                <a:headEnd/>
                <a:tailEnd/>
              </a:ln>
            </p:spPr>
            <p:txBody>
              <a:bodyPr lIns="83238" tIns="41619" rIns="83238" bIns="41619" anchor="ctr"/>
              <a:lstStyle/>
              <a:p>
                <a:pPr defTabSz="415925" eaLnBrk="1" fontAlgn="base" hangingPunct="1"/>
                <a:endParaRPr lang="en-US" altLang="zh-CN" sz="4400">
                  <a:solidFill>
                    <a:srgbClr val="171717"/>
                  </a:solidFill>
                  <a:latin typeface="Calibri" pitchFamily="34" charset="0"/>
                  <a:ea typeface="MS PGothic" pitchFamily="34" charset="-128"/>
                </a:endParaRPr>
              </a:p>
            </p:txBody>
          </p:sp>
          <p:grpSp>
            <p:nvGrpSpPr>
              <p:cNvPr id="10267" name="Oval 4"/>
              <p:cNvGrpSpPr>
                <a:grpSpLocks/>
              </p:cNvGrpSpPr>
              <p:nvPr/>
            </p:nvGrpSpPr>
            <p:grpSpPr bwMode="auto">
              <a:xfrm>
                <a:off x="70368" y="35700"/>
                <a:ext cx="1374109" cy="1385085"/>
                <a:chOff x="0" y="0"/>
                <a:chExt cx="944880" cy="950976"/>
              </a:xfrm>
            </p:grpSpPr>
            <p:pic>
              <p:nvPicPr>
                <p:cNvPr id="10268" name="Oval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 cy="9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9" name="Text Box 23"/>
                <p:cNvSpPr txBox="1">
                  <a:spLocks noChangeArrowheads="1"/>
                </p:cNvSpPr>
                <p:nvPr/>
              </p:nvSpPr>
              <p:spPr bwMode="auto">
                <a:xfrm>
                  <a:off x="141179" y="145146"/>
                  <a:ext cx="662269" cy="66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4400">
                    <a:solidFill>
                      <a:srgbClr val="171717"/>
                    </a:solidFill>
                    <a:latin typeface="Calibri" pitchFamily="34" charset="0"/>
                    <a:ea typeface="MS PGothic" pitchFamily="34" charset="-128"/>
                  </a:endParaRPr>
                </a:p>
              </p:txBody>
            </p:sp>
          </p:grpSp>
        </p:grpSp>
        <p:sp>
          <p:nvSpPr>
            <p:cNvPr id="10265" name="TextBox 7"/>
            <p:cNvSpPr txBox="1">
              <a:spLocks noChangeArrowheads="1"/>
            </p:cNvSpPr>
            <p:nvPr/>
          </p:nvSpPr>
          <p:spPr bwMode="auto">
            <a:xfrm>
              <a:off x="229842" y="23851"/>
              <a:ext cx="342531" cy="49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r>
                <a:rPr lang="en-US" altLang="zh-CN" sz="2900">
                  <a:solidFill>
                    <a:srgbClr val="171717"/>
                  </a:solidFill>
                  <a:latin typeface="Calibri" pitchFamily="34" charset="0"/>
                  <a:ea typeface="MS PGothic" pitchFamily="34" charset="-128"/>
                </a:rPr>
                <a:t>3</a:t>
              </a:r>
            </a:p>
          </p:txBody>
        </p:sp>
      </p:grpSp>
      <p:grpSp>
        <p:nvGrpSpPr>
          <p:cNvPr id="11289" name="Rectangle 3"/>
          <p:cNvGrpSpPr>
            <a:grpSpLocks/>
          </p:cNvGrpSpPr>
          <p:nvPr/>
        </p:nvGrpSpPr>
        <p:grpSpPr bwMode="auto">
          <a:xfrm>
            <a:off x="2236788" y="4056063"/>
            <a:ext cx="6030912" cy="566737"/>
            <a:chOff x="0" y="0"/>
            <a:chExt cx="3798" cy="476"/>
          </a:xfrm>
        </p:grpSpPr>
        <p:pic>
          <p:nvPicPr>
            <p:cNvPr id="10262" name="Rectangl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98"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Text Box 27"/>
            <p:cNvSpPr txBox="1">
              <a:spLocks noChangeArrowheads="1"/>
            </p:cNvSpPr>
            <p:nvPr/>
          </p:nvSpPr>
          <p:spPr bwMode="auto">
            <a:xfrm>
              <a:off x="2" y="2"/>
              <a:ext cx="3792"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1600">
                <a:solidFill>
                  <a:srgbClr val="171717"/>
                </a:solidFill>
                <a:latin typeface="Calibri" pitchFamily="34" charset="0"/>
                <a:ea typeface="MS PGothic" pitchFamily="34" charset="-128"/>
              </a:endParaRPr>
            </a:p>
          </p:txBody>
        </p:sp>
      </p:grpSp>
      <p:sp>
        <p:nvSpPr>
          <p:cNvPr id="11292" name="Rektangel 76"/>
          <p:cNvSpPr>
            <a:spLocks noChangeArrowheads="1"/>
          </p:cNvSpPr>
          <p:nvPr/>
        </p:nvSpPr>
        <p:spPr bwMode="auto">
          <a:xfrm>
            <a:off x="2320925" y="4144963"/>
            <a:ext cx="5702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algn="l" defTabSz="831850" eaLnBrk="1" fontAlgn="base" hangingPunct="1"/>
            <a:r>
              <a:rPr lang="zh-CN" altLang="en-US" sz="1300">
                <a:solidFill>
                  <a:srgbClr val="171717"/>
                </a:solidFill>
                <a:latin typeface="Verdana" pitchFamily="34" charset="0"/>
                <a:ea typeface="宋体" pitchFamily="2" charset="-122"/>
              </a:rPr>
              <a:t>点击输入相关的文字内容点击输入相关的文字内容点击输入相关的文字内容点击输入相关的文字内容</a:t>
            </a:r>
            <a:endParaRPr lang="da-DK" altLang="en-US" sz="1300">
              <a:solidFill>
                <a:srgbClr val="171717"/>
              </a:solidFill>
              <a:latin typeface="Verdana" pitchFamily="34" charset="0"/>
              <a:ea typeface="宋体" pitchFamily="2" charset="-122"/>
            </a:endParaRPr>
          </a:p>
        </p:txBody>
      </p:sp>
      <p:grpSp>
        <p:nvGrpSpPr>
          <p:cNvPr id="11293" name="Rectangle 5"/>
          <p:cNvGrpSpPr>
            <a:grpSpLocks/>
          </p:cNvGrpSpPr>
          <p:nvPr/>
        </p:nvGrpSpPr>
        <p:grpSpPr bwMode="auto">
          <a:xfrm>
            <a:off x="3767138" y="3487738"/>
            <a:ext cx="4500562" cy="568325"/>
            <a:chOff x="0" y="0"/>
            <a:chExt cx="2834" cy="477"/>
          </a:xfrm>
        </p:grpSpPr>
        <p:pic>
          <p:nvPicPr>
            <p:cNvPr id="10260" name="Rectangl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3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31"/>
            <p:cNvSpPr txBox="1">
              <a:spLocks noChangeArrowheads="1"/>
            </p:cNvSpPr>
            <p:nvPr/>
          </p:nvSpPr>
          <p:spPr bwMode="auto">
            <a:xfrm>
              <a:off x="4" y="4"/>
              <a:ext cx="282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1600">
                <a:solidFill>
                  <a:srgbClr val="171717"/>
                </a:solidFill>
                <a:latin typeface="Calibri" pitchFamily="34" charset="0"/>
                <a:ea typeface="MS PGothic" pitchFamily="34" charset="-128"/>
              </a:endParaRPr>
            </a:p>
          </p:txBody>
        </p:sp>
      </p:grpSp>
      <p:sp>
        <p:nvSpPr>
          <p:cNvPr id="11296" name="Rektangel 76"/>
          <p:cNvSpPr>
            <a:spLocks noChangeArrowheads="1"/>
          </p:cNvSpPr>
          <p:nvPr/>
        </p:nvSpPr>
        <p:spPr bwMode="auto">
          <a:xfrm>
            <a:off x="3916363" y="3562350"/>
            <a:ext cx="4264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algn="l" defTabSz="831850" eaLnBrk="1" fontAlgn="base" hangingPunct="1"/>
            <a:r>
              <a:rPr lang="zh-CN" altLang="en-US" sz="1300">
                <a:solidFill>
                  <a:srgbClr val="171717"/>
                </a:solidFill>
                <a:latin typeface="Verdana" pitchFamily="34" charset="0"/>
                <a:ea typeface="宋体" pitchFamily="2" charset="-122"/>
              </a:rPr>
              <a:t>点击输入相关的文字内容点击输入相关的文字内容点击输入相关的文字内容</a:t>
            </a:r>
          </a:p>
        </p:txBody>
      </p:sp>
      <p:grpSp>
        <p:nvGrpSpPr>
          <p:cNvPr id="11297" name="Rectangle 8"/>
          <p:cNvGrpSpPr>
            <a:grpSpLocks/>
          </p:cNvGrpSpPr>
          <p:nvPr/>
        </p:nvGrpSpPr>
        <p:grpSpPr bwMode="auto">
          <a:xfrm>
            <a:off x="4979988" y="2928938"/>
            <a:ext cx="3287712" cy="568325"/>
            <a:chOff x="0" y="0"/>
            <a:chExt cx="2070" cy="476"/>
          </a:xfrm>
        </p:grpSpPr>
        <p:pic>
          <p:nvPicPr>
            <p:cNvPr id="10258" name="Rectangl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070"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 Box 35"/>
            <p:cNvSpPr txBox="1">
              <a:spLocks noChangeArrowheads="1"/>
            </p:cNvSpPr>
            <p:nvPr/>
          </p:nvSpPr>
          <p:spPr bwMode="auto">
            <a:xfrm>
              <a:off x="2" y="4"/>
              <a:ext cx="2064"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nchor="ctr"/>
            <a:lstStyle>
              <a:lvl1pPr defTabSz="415925">
                <a:defRPr sz="1400">
                  <a:solidFill>
                    <a:schemeClr val="tx1"/>
                  </a:solidFill>
                  <a:latin typeface="微软雅黑" pitchFamily="34" charset="-122"/>
                  <a:ea typeface="微软雅黑" pitchFamily="34" charset="-122"/>
                </a:defRPr>
              </a:lvl1pPr>
              <a:lvl2pPr marL="676275" indent="-260350" defTabSz="415925">
                <a:defRPr sz="1400">
                  <a:solidFill>
                    <a:schemeClr val="tx1"/>
                  </a:solidFill>
                  <a:latin typeface="微软雅黑" pitchFamily="34" charset="-122"/>
                  <a:ea typeface="微软雅黑" pitchFamily="34" charset="-122"/>
                </a:defRPr>
              </a:lvl2pPr>
              <a:lvl3pPr marL="1039813" indent="-207963" defTabSz="415925">
                <a:defRPr sz="1400">
                  <a:solidFill>
                    <a:schemeClr val="tx1"/>
                  </a:solidFill>
                  <a:latin typeface="微软雅黑" pitchFamily="34" charset="-122"/>
                  <a:ea typeface="微软雅黑" pitchFamily="34" charset="-122"/>
                </a:defRPr>
              </a:lvl3pPr>
              <a:lvl4pPr marL="1457325" indent="-209550" defTabSz="415925">
                <a:defRPr sz="1400">
                  <a:solidFill>
                    <a:schemeClr val="tx1"/>
                  </a:solidFill>
                  <a:latin typeface="微软雅黑" pitchFamily="34" charset="-122"/>
                  <a:ea typeface="微软雅黑" pitchFamily="34" charset="-122"/>
                </a:defRPr>
              </a:lvl4pPr>
              <a:lvl5pPr marL="1873250" indent="-207963" defTabSz="415925">
                <a:defRPr sz="1400">
                  <a:solidFill>
                    <a:schemeClr val="tx1"/>
                  </a:solidFill>
                  <a:latin typeface="微软雅黑" pitchFamily="34" charset="-122"/>
                  <a:ea typeface="微软雅黑" pitchFamily="34" charset="-122"/>
                </a:defRPr>
              </a:lvl5pPr>
              <a:lvl6pPr marL="23304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415925"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endParaRPr lang="en-US" altLang="zh-CN" sz="1600">
                <a:solidFill>
                  <a:srgbClr val="171717"/>
                </a:solidFill>
                <a:latin typeface="Calibri" pitchFamily="34" charset="0"/>
                <a:ea typeface="MS PGothic" pitchFamily="34" charset="-128"/>
              </a:endParaRPr>
            </a:p>
          </p:txBody>
        </p:sp>
      </p:grpSp>
      <p:sp>
        <p:nvSpPr>
          <p:cNvPr id="11300" name="Rektangel 76"/>
          <p:cNvSpPr>
            <a:spLocks noChangeArrowheads="1"/>
          </p:cNvSpPr>
          <p:nvPr/>
        </p:nvSpPr>
        <p:spPr bwMode="auto">
          <a:xfrm>
            <a:off x="5106988" y="3030538"/>
            <a:ext cx="29067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p>
            <a:pPr algn="l" defTabSz="831850" eaLnBrk="1" fontAlgn="base" hangingPunct="1"/>
            <a:r>
              <a:rPr lang="zh-CN" altLang="en-US" sz="1300">
                <a:solidFill>
                  <a:srgbClr val="171717"/>
                </a:solidFill>
                <a:latin typeface="Calibri" pitchFamily="34" charset="0"/>
                <a:ea typeface="宋体" pitchFamily="2" charset="-122"/>
              </a:rPr>
              <a:t>点击输入相关的文字内容点击输入相关的文字内容</a:t>
            </a:r>
          </a:p>
        </p:txBody>
      </p:sp>
      <p:sp>
        <p:nvSpPr>
          <p:cNvPr id="11301" name="Line 37"/>
          <p:cNvSpPr>
            <a:spLocks noChangeShapeType="1"/>
          </p:cNvSpPr>
          <p:nvPr/>
        </p:nvSpPr>
        <p:spPr bwMode="auto">
          <a:xfrm>
            <a:off x="4556125" y="1865313"/>
            <a:ext cx="3581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302" name="Group 38"/>
          <p:cNvGrpSpPr>
            <a:grpSpLocks/>
          </p:cNvGrpSpPr>
          <p:nvPr/>
        </p:nvGrpSpPr>
        <p:grpSpPr bwMode="auto">
          <a:xfrm>
            <a:off x="4672013" y="1201738"/>
            <a:ext cx="3368675" cy="719137"/>
            <a:chOff x="0" y="0"/>
            <a:chExt cx="2296" cy="483"/>
          </a:xfrm>
        </p:grpSpPr>
        <p:pic>
          <p:nvPicPr>
            <p:cNvPr id="10256" name="Picture 39" descr="ewew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
              <a:ext cx="38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4"/>
            <p:cNvSpPr txBox="1">
              <a:spLocks noChangeArrowheads="1"/>
            </p:cNvSpPr>
            <p:nvPr/>
          </p:nvSpPr>
          <p:spPr bwMode="auto">
            <a:xfrm>
              <a:off x="432" y="0"/>
              <a:ext cx="186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38" tIns="41619" rIns="83238" bIns="41619">
              <a:spAutoFit/>
            </a:bodyPr>
            <a:lstStyle>
              <a:lvl1pPr defTabSz="831850">
                <a:defRPr sz="1400">
                  <a:solidFill>
                    <a:schemeClr val="tx1"/>
                  </a:solidFill>
                  <a:latin typeface="微软雅黑" pitchFamily="34" charset="-122"/>
                  <a:ea typeface="微软雅黑" pitchFamily="34" charset="-122"/>
                </a:defRPr>
              </a:lvl1pPr>
              <a:lvl2pPr marL="676275" indent="-260350" defTabSz="831850">
                <a:defRPr sz="1400">
                  <a:solidFill>
                    <a:schemeClr val="tx1"/>
                  </a:solidFill>
                  <a:latin typeface="微软雅黑" pitchFamily="34" charset="-122"/>
                  <a:ea typeface="微软雅黑" pitchFamily="34" charset="-122"/>
                </a:defRPr>
              </a:lvl2pPr>
              <a:lvl3pPr marL="1039813" indent="-207963" defTabSz="831850">
                <a:defRPr sz="1400">
                  <a:solidFill>
                    <a:schemeClr val="tx1"/>
                  </a:solidFill>
                  <a:latin typeface="微软雅黑" pitchFamily="34" charset="-122"/>
                  <a:ea typeface="微软雅黑" pitchFamily="34" charset="-122"/>
                </a:defRPr>
              </a:lvl3pPr>
              <a:lvl4pPr marL="1457325" indent="-209550" defTabSz="831850">
                <a:defRPr sz="1400">
                  <a:solidFill>
                    <a:schemeClr val="tx1"/>
                  </a:solidFill>
                  <a:latin typeface="微软雅黑" pitchFamily="34" charset="-122"/>
                  <a:ea typeface="微软雅黑" pitchFamily="34" charset="-122"/>
                </a:defRPr>
              </a:lvl4pPr>
              <a:lvl5pPr marL="1873250" indent="-207963" defTabSz="831850">
                <a:defRPr sz="1400">
                  <a:solidFill>
                    <a:schemeClr val="tx1"/>
                  </a:solidFill>
                  <a:latin typeface="微软雅黑" pitchFamily="34" charset="-122"/>
                  <a:ea typeface="微软雅黑" pitchFamily="34" charset="-122"/>
                </a:defRPr>
              </a:lvl5pPr>
              <a:lvl6pPr marL="23304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7876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2448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702050" indent="-207963" algn="ctr" defTabSz="831850"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algn="l" eaLnBrk="1" fontAlgn="base" hangingPunct="1">
                <a:lnSpc>
                  <a:spcPct val="150000"/>
                </a:lnSpc>
              </a:pPr>
              <a:r>
                <a:rPr lang="zh-CN" altLang="en-US" sz="1600" b="1">
                  <a:solidFill>
                    <a:srgbClr val="000000"/>
                  </a:solidFill>
                  <a:latin typeface="Franklin Gothic Book" pitchFamily="34" charset="0"/>
                  <a:ea typeface="宋体" pitchFamily="2" charset="-122"/>
                </a:rPr>
                <a:t>请点击输入相关的文字标题</a:t>
              </a:r>
            </a:p>
          </p:txBody>
        </p:sp>
      </p:grpSp>
      <p:pic>
        <p:nvPicPr>
          <p:cNvPr id="11305" name="Picture 41" descr="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588" y="995363"/>
            <a:ext cx="35052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663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266"/>
                                        </p:tgtEl>
                                        <p:attrNameLst>
                                          <p:attrName>style.visibility</p:attrName>
                                        </p:attrNameLst>
                                      </p:cBhvr>
                                      <p:to>
                                        <p:strVal val="visible"/>
                                      </p:to>
                                    </p:set>
                                    <p:anim by="(-#ppt_w*2)" calcmode="lin" valueType="num">
                                      <p:cBhvr rctx="PPT">
                                        <p:cTn id="7" dur="250" autoRev="1" fill="hold">
                                          <p:stCondLst>
                                            <p:cond delay="0"/>
                                          </p:stCondLst>
                                        </p:cTn>
                                        <p:tgtEl>
                                          <p:spTgt spid="11266"/>
                                        </p:tgtEl>
                                        <p:attrNameLst>
                                          <p:attrName>ppt_w</p:attrName>
                                        </p:attrNameLst>
                                      </p:cBhvr>
                                    </p:anim>
                                    <p:anim by="(#ppt_w*0.50)" calcmode="lin" valueType="num">
                                      <p:cBhvr>
                                        <p:cTn id="8" dur="250" decel="50000" autoRev="1" fill="hold">
                                          <p:stCondLst>
                                            <p:cond delay="0"/>
                                          </p:stCondLst>
                                        </p:cTn>
                                        <p:tgtEl>
                                          <p:spTgt spid="11266"/>
                                        </p:tgtEl>
                                        <p:attrNameLst>
                                          <p:attrName>ppt_x</p:attrName>
                                        </p:attrNameLst>
                                      </p:cBhvr>
                                    </p:anim>
                                    <p:anim from="(-#ppt_h/2)" to="(#ppt_y)" calcmode="lin" valueType="num">
                                      <p:cBhvr>
                                        <p:cTn id="9" dur="500" fill="hold">
                                          <p:stCondLst>
                                            <p:cond delay="0"/>
                                          </p:stCondLst>
                                        </p:cTn>
                                        <p:tgtEl>
                                          <p:spTgt spid="11266"/>
                                        </p:tgtEl>
                                        <p:attrNameLst>
                                          <p:attrName>ppt_y</p:attrName>
                                        </p:attrNameLst>
                                      </p:cBhvr>
                                    </p:anim>
                                    <p:animRot by="21600000">
                                      <p:cBhvr>
                                        <p:cTn id="10" dur="500" fill="hold">
                                          <p:stCondLst>
                                            <p:cond delay="0"/>
                                          </p:stCondLst>
                                        </p:cTn>
                                        <p:tgtEl>
                                          <p:spTgt spid="11266"/>
                                        </p:tgtEl>
                                        <p:attrNameLst>
                                          <p:attrName>r</p:attrName>
                                        </p:attrNameLst>
                                      </p:cBhvr>
                                    </p:animRot>
                                  </p:childTnLst>
                                </p:cTn>
                              </p:par>
                            </p:childTnLst>
                          </p:cTn>
                        </p:par>
                        <p:par>
                          <p:cTn id="11" fill="hold" nodeType="afterGroup">
                            <p:stCondLst>
                              <p:cond delay="900"/>
                            </p:stCondLst>
                            <p:childTnLst>
                              <p:par>
                                <p:cTn id="12" presetID="10" presetClass="entr" presetSubtype="0" fill="hold" nodeType="afterEffect">
                                  <p:stCondLst>
                                    <p:cond delay="0"/>
                                  </p:stCondLst>
                                  <p:childTnLst>
                                    <p:set>
                                      <p:cBhvr>
                                        <p:cTn id="13" dur="1" fill="hold">
                                          <p:stCondLst>
                                            <p:cond delay="0"/>
                                          </p:stCondLst>
                                        </p:cTn>
                                        <p:tgtEl>
                                          <p:spTgt spid="11305"/>
                                        </p:tgtEl>
                                        <p:attrNameLst>
                                          <p:attrName>style.visibility</p:attrName>
                                        </p:attrNameLst>
                                      </p:cBhvr>
                                      <p:to>
                                        <p:strVal val="visible"/>
                                      </p:to>
                                    </p:set>
                                    <p:animEffect transition="in" filter="fade">
                                      <p:cBhvr>
                                        <p:cTn id="14" dur="1000"/>
                                        <p:tgtEl>
                                          <p:spTgt spid="11305"/>
                                        </p:tgtEl>
                                      </p:cBhvr>
                                    </p:animEffect>
                                  </p:childTnLst>
                                </p:cTn>
                              </p:par>
                              <p:par>
                                <p:cTn id="15" presetID="0" presetClass="path" presetSubtype="0" accel="50000" decel="50000" fill="hold" nodeType="withEffect">
                                  <p:stCondLst>
                                    <p:cond delay="0"/>
                                  </p:stCondLst>
                                  <p:childTnLst>
                                    <p:animMotion origin="layout" path="M 0.82482 -0.77038 C 0.8335 -0.72408 0.84218 -0.67747 0.82916 -0.6318 C 0.81614 -0.58673 0.80208 -0.52624 0.74721 -0.49877 C 0.69235 -0.4713 0.58524 -0.45031 0.49982 -0.46667 C 0.41475 -0.48303 0.31128 -0.58025 0.2361 -0.59754 C 0.16093 -0.61482 0.0993 -0.59877 0.0486 -0.57038 C -0.00209 -0.54198 -0.04445 -0.4926 -0.06806 -0.42717 C -0.09167 -0.36173 -0.10331 -0.24661 -0.09306 -0.17778 C -0.08282 -0.10896 -0.0224 -0.04445 -0.00695 -0.01482 C 0.0085 0.01481 0.00416 0.0074 -5.27778E-6 -7.53086E-6 " pathEditMode="relative" rAng="0" ptsTypes="aaaaaaaaaA">
                                      <p:cBhvr>
                                        <p:cTn id="16" dur="2000" fill="hold"/>
                                        <p:tgtEl>
                                          <p:spTgt spid="11305"/>
                                        </p:tgtEl>
                                        <p:attrNameLst>
                                          <p:attrName>ppt_x,ppt_y</p:attrName>
                                        </p:attrNameLst>
                                      </p:cBhvr>
                                      <p:rCtr x="0" y="0"/>
                                    </p:animMotion>
                                  </p:childTnLst>
                                </p:cTn>
                              </p:par>
                              <p:par>
                                <p:cTn id="17" presetID="8" presetClass="emph" presetSubtype="0" fill="hold" nodeType="withEffect">
                                  <p:stCondLst>
                                    <p:cond delay="0"/>
                                  </p:stCondLst>
                                  <p:childTnLst>
                                    <p:animRot by="21600000">
                                      <p:cBhvr>
                                        <p:cTn id="18" dur="2000" fill="hold"/>
                                        <p:tgtEl>
                                          <p:spTgt spid="11305"/>
                                        </p:tgtEl>
                                        <p:attrNameLst>
                                          <p:attrName>r</p:attrName>
                                        </p:attrNameLst>
                                      </p:cBhvr>
                                    </p:animRot>
                                  </p:childTnLst>
                                </p:cTn>
                              </p:par>
                            </p:childTnLst>
                          </p:cTn>
                        </p:par>
                        <p:par>
                          <p:cTn id="19" fill="hold" nodeType="afterGroup">
                            <p:stCondLst>
                              <p:cond delay="2900"/>
                            </p:stCondLst>
                            <p:childTnLst>
                              <p:par>
                                <p:cTn id="20" presetID="52" presetClass="entr" presetSubtype="0" fill="hold" nodeType="afterEffect">
                                  <p:stCondLst>
                                    <p:cond delay="0"/>
                                  </p:stCondLst>
                                  <p:childTnLst>
                                    <p:set>
                                      <p:cBhvr>
                                        <p:cTn id="21" dur="1" fill="hold">
                                          <p:stCondLst>
                                            <p:cond delay="0"/>
                                          </p:stCondLst>
                                        </p:cTn>
                                        <p:tgtEl>
                                          <p:spTgt spid="11302"/>
                                        </p:tgtEl>
                                        <p:attrNameLst>
                                          <p:attrName>style.visibility</p:attrName>
                                        </p:attrNameLst>
                                      </p:cBhvr>
                                      <p:to>
                                        <p:strVal val="visible"/>
                                      </p:to>
                                    </p:set>
                                    <p:animScale>
                                      <p:cBhvr>
                                        <p:cTn id="22" dur="1000" decel="50000" fill="hold">
                                          <p:stCondLst>
                                            <p:cond delay="0"/>
                                          </p:stCondLst>
                                        </p:cTn>
                                        <p:tgtEl>
                                          <p:spTgt spid="113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3" dur="1000" decel="50000" fill="hold">
                                          <p:stCondLst>
                                            <p:cond delay="0"/>
                                          </p:stCondLst>
                                        </p:cTn>
                                        <p:tgtEl>
                                          <p:spTgt spid="11302"/>
                                        </p:tgtEl>
                                        <p:attrNameLst>
                                          <p:attrName>ppt_x,ppt_y</p:attrName>
                                        </p:attrNameLst>
                                      </p:cBhvr>
                                      <p:rCtr x="0" y="0"/>
                                    </p:animMotion>
                                    <p:animEffect transition="in" filter="fade">
                                      <p:cBhvr>
                                        <p:cTn id="24" dur="1000"/>
                                        <p:tgtEl>
                                          <p:spTgt spid="11302"/>
                                        </p:tgtEl>
                                      </p:cBhvr>
                                    </p:animEffect>
                                  </p:childTnLst>
                                </p:cTn>
                              </p:par>
                            </p:childTnLst>
                          </p:cTn>
                        </p:par>
                        <p:par>
                          <p:cTn id="25" fill="hold" nodeType="afterGroup">
                            <p:stCondLst>
                              <p:cond delay="3900"/>
                            </p:stCondLst>
                            <p:childTnLst>
                              <p:par>
                                <p:cTn id="26" presetID="22" presetClass="entr" presetSubtype="8" fill="hold" grpId="0" nodeType="afterEffect">
                                  <p:stCondLst>
                                    <p:cond delay="0"/>
                                  </p:stCondLst>
                                  <p:childTnLst>
                                    <p:set>
                                      <p:cBhvr>
                                        <p:cTn id="27" dur="1" fill="hold">
                                          <p:stCondLst>
                                            <p:cond delay="0"/>
                                          </p:stCondLst>
                                        </p:cTn>
                                        <p:tgtEl>
                                          <p:spTgt spid="11301"/>
                                        </p:tgtEl>
                                        <p:attrNameLst>
                                          <p:attrName>style.visibility</p:attrName>
                                        </p:attrNameLst>
                                      </p:cBhvr>
                                      <p:to>
                                        <p:strVal val="visible"/>
                                      </p:to>
                                    </p:set>
                                    <p:animEffect transition="in" filter="wipe(left)">
                                      <p:cBhvr>
                                        <p:cTn id="28" dur="500"/>
                                        <p:tgtEl>
                                          <p:spTgt spid="11301"/>
                                        </p:tgtEl>
                                      </p:cBhvr>
                                    </p:animEffect>
                                  </p:childTnLst>
                                </p:cTn>
                              </p:par>
                            </p:childTnLst>
                          </p:cTn>
                        </p:par>
                        <p:par>
                          <p:cTn id="29" fill="hold" nodeType="afterGroup">
                            <p:stCondLst>
                              <p:cond delay="4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11267"/>
                                        </p:tgtEl>
                                        <p:attrNameLst>
                                          <p:attrName>style.visibility</p:attrName>
                                        </p:attrNameLst>
                                      </p:cBhvr>
                                      <p:to>
                                        <p:strVal val="visible"/>
                                      </p:to>
                                    </p:set>
                                    <p:anim calcmode="lin" valueType="num">
                                      <p:cBhvr>
                                        <p:cTn id="32" dur="500" fill="hold"/>
                                        <p:tgtEl>
                                          <p:spTgt spid="1126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1267"/>
                                        </p:tgtEl>
                                        <p:attrNameLst>
                                          <p:attrName>ppt_y</p:attrName>
                                        </p:attrNameLst>
                                      </p:cBhvr>
                                      <p:tavLst>
                                        <p:tav tm="0">
                                          <p:val>
                                            <p:strVal val="#ppt_y"/>
                                          </p:val>
                                        </p:tav>
                                        <p:tav tm="100000">
                                          <p:val>
                                            <p:strVal val="#ppt_y"/>
                                          </p:val>
                                        </p:tav>
                                      </p:tavLst>
                                    </p:anim>
                                    <p:anim calcmode="lin" valueType="num">
                                      <p:cBhvr>
                                        <p:cTn id="34" dur="500" fill="hold"/>
                                        <p:tgtEl>
                                          <p:spTgt spid="1126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126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1267"/>
                                        </p:tgtEl>
                                      </p:cBhvr>
                                    </p:animEffect>
                                  </p:childTnLst>
                                </p:cTn>
                              </p:par>
                            </p:childTnLst>
                          </p:cTn>
                        </p:par>
                        <p:par>
                          <p:cTn id="37" fill="hold" nodeType="afterGroup">
                            <p:stCondLst>
                              <p:cond delay="6350"/>
                            </p:stCondLst>
                            <p:childTnLst>
                              <p:par>
                                <p:cTn id="38" presetID="42" presetClass="entr" presetSubtype="0" fill="hold" nodeType="afterEffect">
                                  <p:stCondLst>
                                    <p:cond delay="0"/>
                                  </p:stCondLst>
                                  <p:childTnLst>
                                    <p:set>
                                      <p:cBhvr>
                                        <p:cTn id="39" dur="1" fill="hold">
                                          <p:stCondLst>
                                            <p:cond delay="0"/>
                                          </p:stCondLst>
                                        </p:cTn>
                                        <p:tgtEl>
                                          <p:spTgt spid="11268"/>
                                        </p:tgtEl>
                                        <p:attrNameLst>
                                          <p:attrName>style.visibility</p:attrName>
                                        </p:attrNameLst>
                                      </p:cBhvr>
                                      <p:to>
                                        <p:strVal val="visible"/>
                                      </p:to>
                                    </p:set>
                                    <p:animEffect transition="in" filter="fade">
                                      <p:cBhvr>
                                        <p:cTn id="40" dur="500"/>
                                        <p:tgtEl>
                                          <p:spTgt spid="11268"/>
                                        </p:tgtEl>
                                      </p:cBhvr>
                                    </p:animEffect>
                                    <p:anim calcmode="lin" valueType="num">
                                      <p:cBhvr>
                                        <p:cTn id="41" dur="500" fill="hold"/>
                                        <p:tgtEl>
                                          <p:spTgt spid="11268"/>
                                        </p:tgtEl>
                                        <p:attrNameLst>
                                          <p:attrName>ppt_x</p:attrName>
                                        </p:attrNameLst>
                                      </p:cBhvr>
                                      <p:tavLst>
                                        <p:tav tm="0">
                                          <p:val>
                                            <p:strVal val="#ppt_x"/>
                                          </p:val>
                                        </p:tav>
                                        <p:tav tm="100000">
                                          <p:val>
                                            <p:strVal val="#ppt_x"/>
                                          </p:val>
                                        </p:tav>
                                      </p:tavLst>
                                    </p:anim>
                                    <p:anim calcmode="lin" valueType="num">
                                      <p:cBhvr>
                                        <p:cTn id="42" dur="500" fill="hold"/>
                                        <p:tgtEl>
                                          <p:spTgt spid="11268"/>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6850"/>
                            </p:stCondLst>
                            <p:childTnLst>
                              <p:par>
                                <p:cTn id="44" presetID="22" presetClass="entr" presetSubtype="8" fill="hold" nodeType="afterEffect">
                                  <p:stCondLst>
                                    <p:cond delay="0"/>
                                  </p:stCondLst>
                                  <p:childTnLst>
                                    <p:set>
                                      <p:cBhvr>
                                        <p:cTn id="45" dur="1" fill="hold">
                                          <p:stCondLst>
                                            <p:cond delay="0"/>
                                          </p:stCondLst>
                                        </p:cTn>
                                        <p:tgtEl>
                                          <p:spTgt spid="11297"/>
                                        </p:tgtEl>
                                        <p:attrNameLst>
                                          <p:attrName>style.visibility</p:attrName>
                                        </p:attrNameLst>
                                      </p:cBhvr>
                                      <p:to>
                                        <p:strVal val="visible"/>
                                      </p:to>
                                    </p:set>
                                    <p:animEffect transition="in" filter="wipe(left)">
                                      <p:cBhvr>
                                        <p:cTn id="46" dur="500"/>
                                        <p:tgtEl>
                                          <p:spTgt spid="11297"/>
                                        </p:tgtEl>
                                      </p:cBhvr>
                                    </p:animEffect>
                                  </p:childTnLst>
                                </p:cTn>
                              </p:par>
                            </p:childTnLst>
                          </p:cTn>
                        </p:par>
                        <p:par>
                          <p:cTn id="47" fill="hold" nodeType="afterGroup">
                            <p:stCondLst>
                              <p:cond delay="7350"/>
                            </p:stCondLst>
                            <p:childTnLst>
                              <p:par>
                                <p:cTn id="48" presetID="45" presetClass="entr" presetSubtype="0" fill="hold" grpId="0" nodeType="afterEffect">
                                  <p:stCondLst>
                                    <p:cond delay="0"/>
                                  </p:stCondLst>
                                  <p:iterate type="lt">
                                    <p:tmPct val="10000"/>
                                  </p:iterate>
                                  <p:childTnLst>
                                    <p:set>
                                      <p:cBhvr>
                                        <p:cTn id="49" dur="1" fill="hold">
                                          <p:stCondLst>
                                            <p:cond delay="0"/>
                                          </p:stCondLst>
                                        </p:cTn>
                                        <p:tgtEl>
                                          <p:spTgt spid="11300"/>
                                        </p:tgtEl>
                                        <p:attrNameLst>
                                          <p:attrName>style.visibility</p:attrName>
                                        </p:attrNameLst>
                                      </p:cBhvr>
                                      <p:to>
                                        <p:strVal val="visible"/>
                                      </p:to>
                                    </p:set>
                                    <p:animEffect transition="in" filter="fade">
                                      <p:cBhvr>
                                        <p:cTn id="50" dur="500"/>
                                        <p:tgtEl>
                                          <p:spTgt spid="11300"/>
                                        </p:tgtEl>
                                      </p:cBhvr>
                                    </p:animEffect>
                                    <p:anim calcmode="lin" valueType="num">
                                      <p:cBhvr>
                                        <p:cTn id="51" dur="500" fill="hold"/>
                                        <p:tgtEl>
                                          <p:spTgt spid="11300"/>
                                        </p:tgtEl>
                                        <p:attrNameLst>
                                          <p:attrName>ppt_w</p:attrName>
                                        </p:attrNameLst>
                                      </p:cBhvr>
                                      <p:tavLst>
                                        <p:tav tm="0" fmla="#ppt_w*sin(2.5*pi*$)">
                                          <p:val>
                                            <p:fltVal val="0"/>
                                          </p:val>
                                        </p:tav>
                                        <p:tav tm="100000">
                                          <p:val>
                                            <p:fltVal val="1"/>
                                          </p:val>
                                        </p:tav>
                                      </p:tavLst>
                                    </p:anim>
                                    <p:anim calcmode="lin" valueType="num">
                                      <p:cBhvr>
                                        <p:cTn id="52" dur="500" fill="hold"/>
                                        <p:tgtEl>
                                          <p:spTgt spid="11300"/>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8900"/>
                            </p:stCondLst>
                            <p:childTnLst>
                              <p:par>
                                <p:cTn id="54" presetID="42" presetClass="entr" presetSubtype="0" fill="hold" nodeType="afterEffect">
                                  <p:stCondLst>
                                    <p:cond delay="0"/>
                                  </p:stCondLst>
                                  <p:childTnLst>
                                    <p:set>
                                      <p:cBhvr>
                                        <p:cTn id="55" dur="1" fill="hold">
                                          <p:stCondLst>
                                            <p:cond delay="0"/>
                                          </p:stCondLst>
                                        </p:cTn>
                                        <p:tgtEl>
                                          <p:spTgt spid="11275"/>
                                        </p:tgtEl>
                                        <p:attrNameLst>
                                          <p:attrName>style.visibility</p:attrName>
                                        </p:attrNameLst>
                                      </p:cBhvr>
                                      <p:to>
                                        <p:strVal val="visible"/>
                                      </p:to>
                                    </p:set>
                                    <p:animEffect transition="in" filter="fade">
                                      <p:cBhvr>
                                        <p:cTn id="56" dur="500"/>
                                        <p:tgtEl>
                                          <p:spTgt spid="11275"/>
                                        </p:tgtEl>
                                      </p:cBhvr>
                                    </p:animEffect>
                                    <p:anim calcmode="lin" valueType="num">
                                      <p:cBhvr>
                                        <p:cTn id="57" dur="500" fill="hold"/>
                                        <p:tgtEl>
                                          <p:spTgt spid="11275"/>
                                        </p:tgtEl>
                                        <p:attrNameLst>
                                          <p:attrName>ppt_x</p:attrName>
                                        </p:attrNameLst>
                                      </p:cBhvr>
                                      <p:tavLst>
                                        <p:tav tm="0">
                                          <p:val>
                                            <p:strVal val="#ppt_x"/>
                                          </p:val>
                                        </p:tav>
                                        <p:tav tm="100000">
                                          <p:val>
                                            <p:strVal val="#ppt_x"/>
                                          </p:val>
                                        </p:tav>
                                      </p:tavLst>
                                    </p:anim>
                                    <p:anim calcmode="lin" valueType="num">
                                      <p:cBhvr>
                                        <p:cTn id="58" dur="500" fill="hold"/>
                                        <p:tgtEl>
                                          <p:spTgt spid="11275"/>
                                        </p:tgtEl>
                                        <p:attrNameLst>
                                          <p:attrName>ppt_y</p:attrName>
                                        </p:attrNameLst>
                                      </p:cBhvr>
                                      <p:tavLst>
                                        <p:tav tm="0">
                                          <p:val>
                                            <p:strVal val="#ppt_y+.1"/>
                                          </p:val>
                                        </p:tav>
                                        <p:tav tm="100000">
                                          <p:val>
                                            <p:strVal val="#ppt_y"/>
                                          </p:val>
                                        </p:tav>
                                      </p:tavLst>
                                    </p:anim>
                                  </p:childTnLst>
                                </p:cTn>
                              </p:par>
                            </p:childTnLst>
                          </p:cTn>
                        </p:par>
                        <p:par>
                          <p:cTn id="59" fill="hold" nodeType="afterGroup">
                            <p:stCondLst>
                              <p:cond delay="9400"/>
                            </p:stCondLst>
                            <p:childTnLst>
                              <p:par>
                                <p:cTn id="60" presetID="22" presetClass="entr" presetSubtype="8" fill="hold" nodeType="afterEffect">
                                  <p:stCondLst>
                                    <p:cond delay="0"/>
                                  </p:stCondLst>
                                  <p:childTnLst>
                                    <p:set>
                                      <p:cBhvr>
                                        <p:cTn id="61" dur="1" fill="hold">
                                          <p:stCondLst>
                                            <p:cond delay="0"/>
                                          </p:stCondLst>
                                        </p:cTn>
                                        <p:tgtEl>
                                          <p:spTgt spid="11293"/>
                                        </p:tgtEl>
                                        <p:attrNameLst>
                                          <p:attrName>style.visibility</p:attrName>
                                        </p:attrNameLst>
                                      </p:cBhvr>
                                      <p:to>
                                        <p:strVal val="visible"/>
                                      </p:to>
                                    </p:set>
                                    <p:animEffect transition="in" filter="wipe(left)">
                                      <p:cBhvr>
                                        <p:cTn id="62" dur="500"/>
                                        <p:tgtEl>
                                          <p:spTgt spid="11293"/>
                                        </p:tgtEl>
                                      </p:cBhvr>
                                    </p:animEffect>
                                  </p:childTnLst>
                                </p:cTn>
                              </p:par>
                            </p:childTnLst>
                          </p:cTn>
                        </p:par>
                        <p:par>
                          <p:cTn id="63" fill="hold" nodeType="afterGroup">
                            <p:stCondLst>
                              <p:cond delay="9900"/>
                            </p:stCondLst>
                            <p:childTnLst>
                              <p:par>
                                <p:cTn id="64" presetID="45" presetClass="entr" presetSubtype="0" fill="hold" grpId="0" nodeType="afterEffect">
                                  <p:stCondLst>
                                    <p:cond delay="0"/>
                                  </p:stCondLst>
                                  <p:iterate type="lt">
                                    <p:tmPct val="10000"/>
                                  </p:iterate>
                                  <p:childTnLst>
                                    <p:set>
                                      <p:cBhvr>
                                        <p:cTn id="65" dur="1" fill="hold">
                                          <p:stCondLst>
                                            <p:cond delay="0"/>
                                          </p:stCondLst>
                                        </p:cTn>
                                        <p:tgtEl>
                                          <p:spTgt spid="11296"/>
                                        </p:tgtEl>
                                        <p:attrNameLst>
                                          <p:attrName>style.visibility</p:attrName>
                                        </p:attrNameLst>
                                      </p:cBhvr>
                                      <p:to>
                                        <p:strVal val="visible"/>
                                      </p:to>
                                    </p:set>
                                    <p:animEffect transition="in" filter="fade">
                                      <p:cBhvr>
                                        <p:cTn id="66" dur="500"/>
                                        <p:tgtEl>
                                          <p:spTgt spid="11296"/>
                                        </p:tgtEl>
                                      </p:cBhvr>
                                    </p:animEffect>
                                    <p:anim calcmode="lin" valueType="num">
                                      <p:cBhvr>
                                        <p:cTn id="67" dur="500" fill="hold"/>
                                        <p:tgtEl>
                                          <p:spTgt spid="11296"/>
                                        </p:tgtEl>
                                        <p:attrNameLst>
                                          <p:attrName>ppt_w</p:attrName>
                                        </p:attrNameLst>
                                      </p:cBhvr>
                                      <p:tavLst>
                                        <p:tav tm="0" fmla="#ppt_w*sin(2.5*pi*$)">
                                          <p:val>
                                            <p:fltVal val="0"/>
                                          </p:val>
                                        </p:tav>
                                        <p:tav tm="100000">
                                          <p:val>
                                            <p:fltVal val="1"/>
                                          </p:val>
                                        </p:tav>
                                      </p:tavLst>
                                    </p:anim>
                                    <p:anim calcmode="lin" valueType="num">
                                      <p:cBhvr>
                                        <p:cTn id="68" dur="500" fill="hold"/>
                                        <p:tgtEl>
                                          <p:spTgt spid="11296"/>
                                        </p:tgtEl>
                                        <p:attrNameLst>
                                          <p:attrName>ppt_h</p:attrName>
                                        </p:attrNameLst>
                                      </p:cBhvr>
                                      <p:tavLst>
                                        <p:tav tm="0">
                                          <p:val>
                                            <p:strVal val="#ppt_h"/>
                                          </p:val>
                                        </p:tav>
                                        <p:tav tm="100000">
                                          <p:val>
                                            <p:strVal val="#ppt_h"/>
                                          </p:val>
                                        </p:tav>
                                      </p:tavLst>
                                    </p:anim>
                                  </p:childTnLst>
                                </p:cTn>
                              </p:par>
                            </p:childTnLst>
                          </p:cTn>
                        </p:par>
                        <p:par>
                          <p:cTn id="69" fill="hold" nodeType="afterGroup">
                            <p:stCondLst>
                              <p:cond delay="12000"/>
                            </p:stCondLst>
                            <p:childTnLst>
                              <p:par>
                                <p:cTn id="70" presetID="42" presetClass="entr" presetSubtype="0" fill="hold" nodeType="afterEffect">
                                  <p:stCondLst>
                                    <p:cond delay="0"/>
                                  </p:stCondLst>
                                  <p:childTnLst>
                                    <p:set>
                                      <p:cBhvr>
                                        <p:cTn id="71" dur="1" fill="hold">
                                          <p:stCondLst>
                                            <p:cond delay="0"/>
                                          </p:stCondLst>
                                        </p:cTn>
                                        <p:tgtEl>
                                          <p:spTgt spid="11282"/>
                                        </p:tgtEl>
                                        <p:attrNameLst>
                                          <p:attrName>style.visibility</p:attrName>
                                        </p:attrNameLst>
                                      </p:cBhvr>
                                      <p:to>
                                        <p:strVal val="visible"/>
                                      </p:to>
                                    </p:set>
                                    <p:animEffect transition="in" filter="fade">
                                      <p:cBhvr>
                                        <p:cTn id="72" dur="500"/>
                                        <p:tgtEl>
                                          <p:spTgt spid="11282"/>
                                        </p:tgtEl>
                                      </p:cBhvr>
                                    </p:animEffect>
                                    <p:anim calcmode="lin" valueType="num">
                                      <p:cBhvr>
                                        <p:cTn id="73" dur="500" fill="hold"/>
                                        <p:tgtEl>
                                          <p:spTgt spid="11282"/>
                                        </p:tgtEl>
                                        <p:attrNameLst>
                                          <p:attrName>ppt_x</p:attrName>
                                        </p:attrNameLst>
                                      </p:cBhvr>
                                      <p:tavLst>
                                        <p:tav tm="0">
                                          <p:val>
                                            <p:strVal val="#ppt_x"/>
                                          </p:val>
                                        </p:tav>
                                        <p:tav tm="100000">
                                          <p:val>
                                            <p:strVal val="#ppt_x"/>
                                          </p:val>
                                        </p:tav>
                                      </p:tavLst>
                                    </p:anim>
                                    <p:anim calcmode="lin" valueType="num">
                                      <p:cBhvr>
                                        <p:cTn id="74" dur="500" fill="hold"/>
                                        <p:tgtEl>
                                          <p:spTgt spid="11282"/>
                                        </p:tgtEl>
                                        <p:attrNameLst>
                                          <p:attrName>ppt_y</p:attrName>
                                        </p:attrNameLst>
                                      </p:cBhvr>
                                      <p:tavLst>
                                        <p:tav tm="0">
                                          <p:val>
                                            <p:strVal val="#ppt_y+.1"/>
                                          </p:val>
                                        </p:tav>
                                        <p:tav tm="100000">
                                          <p:val>
                                            <p:strVal val="#ppt_y"/>
                                          </p:val>
                                        </p:tav>
                                      </p:tavLst>
                                    </p:anim>
                                  </p:childTnLst>
                                </p:cTn>
                              </p:par>
                            </p:childTnLst>
                          </p:cTn>
                        </p:par>
                        <p:par>
                          <p:cTn id="75" fill="hold" nodeType="afterGroup">
                            <p:stCondLst>
                              <p:cond delay="12500"/>
                            </p:stCondLst>
                            <p:childTnLst>
                              <p:par>
                                <p:cTn id="76" presetID="22" presetClass="entr" presetSubtype="8" fill="hold" nodeType="afterEffect">
                                  <p:stCondLst>
                                    <p:cond delay="0"/>
                                  </p:stCondLst>
                                  <p:childTnLst>
                                    <p:set>
                                      <p:cBhvr>
                                        <p:cTn id="77" dur="1" fill="hold">
                                          <p:stCondLst>
                                            <p:cond delay="0"/>
                                          </p:stCondLst>
                                        </p:cTn>
                                        <p:tgtEl>
                                          <p:spTgt spid="11289"/>
                                        </p:tgtEl>
                                        <p:attrNameLst>
                                          <p:attrName>style.visibility</p:attrName>
                                        </p:attrNameLst>
                                      </p:cBhvr>
                                      <p:to>
                                        <p:strVal val="visible"/>
                                      </p:to>
                                    </p:set>
                                    <p:animEffect transition="in" filter="wipe(left)">
                                      <p:cBhvr>
                                        <p:cTn id="78" dur="500"/>
                                        <p:tgtEl>
                                          <p:spTgt spid="11289"/>
                                        </p:tgtEl>
                                      </p:cBhvr>
                                    </p:animEffect>
                                  </p:childTnLst>
                                </p:cTn>
                              </p:par>
                            </p:childTnLst>
                          </p:cTn>
                        </p:par>
                        <p:par>
                          <p:cTn id="79" fill="hold" nodeType="afterGroup">
                            <p:stCondLst>
                              <p:cond delay="13000"/>
                            </p:stCondLst>
                            <p:childTnLst>
                              <p:par>
                                <p:cTn id="80" presetID="45" presetClass="entr" presetSubtype="0" fill="hold" grpId="0" nodeType="afterEffect">
                                  <p:stCondLst>
                                    <p:cond delay="0"/>
                                  </p:stCondLst>
                                  <p:iterate type="lt">
                                    <p:tmPct val="10000"/>
                                  </p:iterate>
                                  <p:childTnLst>
                                    <p:set>
                                      <p:cBhvr>
                                        <p:cTn id="81" dur="1" fill="hold">
                                          <p:stCondLst>
                                            <p:cond delay="0"/>
                                          </p:stCondLst>
                                        </p:cTn>
                                        <p:tgtEl>
                                          <p:spTgt spid="11292"/>
                                        </p:tgtEl>
                                        <p:attrNameLst>
                                          <p:attrName>style.visibility</p:attrName>
                                        </p:attrNameLst>
                                      </p:cBhvr>
                                      <p:to>
                                        <p:strVal val="visible"/>
                                      </p:to>
                                    </p:set>
                                    <p:animEffect transition="in" filter="fade">
                                      <p:cBhvr>
                                        <p:cTn id="82" dur="500"/>
                                        <p:tgtEl>
                                          <p:spTgt spid="11292"/>
                                        </p:tgtEl>
                                      </p:cBhvr>
                                    </p:animEffect>
                                    <p:anim calcmode="lin" valueType="num">
                                      <p:cBhvr>
                                        <p:cTn id="83" dur="500" fill="hold"/>
                                        <p:tgtEl>
                                          <p:spTgt spid="11292"/>
                                        </p:tgtEl>
                                        <p:attrNameLst>
                                          <p:attrName>ppt_w</p:attrName>
                                        </p:attrNameLst>
                                      </p:cBhvr>
                                      <p:tavLst>
                                        <p:tav tm="0" fmla="#ppt_w*sin(2.5*pi*$)">
                                          <p:val>
                                            <p:fltVal val="0"/>
                                          </p:val>
                                        </p:tav>
                                        <p:tav tm="100000">
                                          <p:val>
                                            <p:fltVal val="1"/>
                                          </p:val>
                                        </p:tav>
                                      </p:tavLst>
                                    </p:anim>
                                    <p:anim calcmode="lin" valueType="num">
                                      <p:cBhvr>
                                        <p:cTn id="84" dur="500" fill="hold"/>
                                        <p:tgtEl>
                                          <p:spTgt spid="112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autoUpdateAnimBg="0"/>
      <p:bldP spid="11292" grpId="0" autoUpdateAnimBg="0"/>
      <p:bldP spid="11296" grpId="0" autoUpdateAnimBg="0"/>
      <p:bldP spid="11300" grpId="0" autoUpdateAnimBg="0"/>
      <p:bldP spid="1130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879475"/>
            <a:ext cx="55499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1798638" y="1487488"/>
            <a:ext cx="1803400" cy="23336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nchor="ctr">
            <a:spAutoFit/>
          </a:bodyPr>
          <a:lstStyle/>
          <a:p>
            <a:pPr algn="l" defTabSz="831850" eaLnBrk="1" fontAlgn="base" hangingPunct="1">
              <a:lnSpc>
                <a:spcPct val="120000"/>
              </a:lnSpc>
            </a:pPr>
            <a:r>
              <a:rPr lang="zh-CN" altLang="en-US">
                <a:latin typeface="Arial" pitchFamily="34" charset="0"/>
                <a:ea typeface="宋体" pitchFamily="2" charset="-122"/>
              </a:rPr>
              <a:t>点击输入你想输入的文字内容点击输入你想输入的文字内容点击输入你想输入的文字内容点击输入你想输入的文字内容点击输入你想输入的文字内容点击输入你想输入的文</a:t>
            </a:r>
            <a:endParaRPr lang="zh-CN" altLang="en-US" b="1">
              <a:latin typeface="楷体_GB2312" pitchFamily="1" charset="-122"/>
              <a:ea typeface="宋体" pitchFamily="2" charset="-122"/>
            </a:endParaRPr>
          </a:p>
        </p:txBody>
      </p:sp>
      <p:sp>
        <p:nvSpPr>
          <p:cNvPr id="12292" name="Rectangle 4"/>
          <p:cNvSpPr>
            <a:spLocks noChangeArrowheads="1"/>
          </p:cNvSpPr>
          <p:nvPr/>
        </p:nvSpPr>
        <p:spPr bwMode="auto">
          <a:xfrm>
            <a:off x="3879850" y="1487488"/>
            <a:ext cx="1803400" cy="23336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238" tIns="41619" rIns="83238" bIns="41619" anchor="ctr">
            <a:spAutoFit/>
          </a:bodyPr>
          <a:lstStyle/>
          <a:p>
            <a:pPr algn="l" defTabSz="831850" eaLnBrk="1" fontAlgn="base" hangingPunct="1">
              <a:lnSpc>
                <a:spcPct val="120000"/>
              </a:lnSpc>
            </a:pPr>
            <a:r>
              <a:rPr lang="zh-CN" altLang="en-US">
                <a:latin typeface="Arial" pitchFamily="34" charset="0"/>
                <a:ea typeface="宋体" pitchFamily="2" charset="-122"/>
              </a:rPr>
              <a:t>点击输入你想输入的文字内容点击输入你想输入的文字内容点击输入你想输入的文字内容点击输入你想输入的文字内容点击输入你想输入的文字内容点击输入你想输入的文</a:t>
            </a:r>
            <a:endParaRPr lang="zh-CN" altLang="en-US" b="1">
              <a:latin typeface="楷体_GB2312" pitchFamily="1" charset="-122"/>
              <a:ea typeface="宋体" pitchFamily="2" charset="-122"/>
            </a:endParaRPr>
          </a:p>
        </p:txBody>
      </p:sp>
      <p:pic>
        <p:nvPicPr>
          <p:cNvPr id="12293" name="Picture 5" descr="博士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1741488"/>
            <a:ext cx="2767012"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838200" y="171450"/>
            <a:ext cx="35274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Font typeface="Arial" pitchFamily="34" charset="0"/>
              <a:defRPr sz="1400">
                <a:solidFill>
                  <a:schemeClr val="tx1"/>
                </a:solidFill>
                <a:latin typeface="微软雅黑" pitchFamily="34" charset="-122"/>
                <a:ea typeface="微软雅黑" pitchFamily="34" charset="-122"/>
              </a:defRPr>
            </a:lvl9pPr>
          </a:lstStyle>
          <a:p>
            <a:pPr eaLnBrk="1" fontAlgn="base" hangingPunct="1"/>
            <a:r>
              <a:rPr lang="zh-CN" altLang="en-US" sz="2400" b="1">
                <a:solidFill>
                  <a:srgbClr val="000000"/>
                </a:solidFill>
                <a:latin typeface="Times New Roman" pitchFamily="18" charset="0"/>
                <a:ea typeface="宋体" pitchFamily="2" charset="-122"/>
              </a:rPr>
              <a:t>在此处输入标题内容</a:t>
            </a:r>
            <a:endParaRPr lang="zh-CN" altLang="en-US" sz="1800">
              <a:solidFill>
                <a:srgbClr val="A50021"/>
              </a:solidFill>
              <a:latin typeface="Verdana" pitchFamily="34" charset="0"/>
              <a:ea typeface="宋体" pitchFamily="2" charset="-122"/>
            </a:endParaRPr>
          </a:p>
        </p:txBody>
      </p:sp>
    </p:spTree>
  </p:cSld>
  <p:clrMapOvr>
    <a:masterClrMapping/>
  </p:clrMapOvr>
  <p:transition spd="med" advTm="954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2294"/>
                                        </p:tgtEl>
                                        <p:attrNameLst>
                                          <p:attrName>style.visibility</p:attrName>
                                        </p:attrNameLst>
                                      </p:cBhvr>
                                      <p:to>
                                        <p:strVal val="visible"/>
                                      </p:to>
                                    </p:set>
                                    <p:anim by="(-#ppt_w*2)" calcmode="lin" valueType="num">
                                      <p:cBhvr rctx="PPT">
                                        <p:cTn id="7" dur="250" autoRev="1" fill="hold">
                                          <p:stCondLst>
                                            <p:cond delay="0"/>
                                          </p:stCondLst>
                                        </p:cTn>
                                        <p:tgtEl>
                                          <p:spTgt spid="12294"/>
                                        </p:tgtEl>
                                        <p:attrNameLst>
                                          <p:attrName>ppt_w</p:attrName>
                                        </p:attrNameLst>
                                      </p:cBhvr>
                                    </p:anim>
                                    <p:anim by="(#ppt_w*0.50)" calcmode="lin" valueType="num">
                                      <p:cBhvr>
                                        <p:cTn id="8" dur="250" decel="50000" autoRev="1" fill="hold">
                                          <p:stCondLst>
                                            <p:cond delay="0"/>
                                          </p:stCondLst>
                                        </p:cTn>
                                        <p:tgtEl>
                                          <p:spTgt spid="12294"/>
                                        </p:tgtEl>
                                        <p:attrNameLst>
                                          <p:attrName>ppt_x</p:attrName>
                                        </p:attrNameLst>
                                      </p:cBhvr>
                                    </p:anim>
                                    <p:anim from="(-#ppt_h/2)" to="(#ppt_y)" calcmode="lin" valueType="num">
                                      <p:cBhvr>
                                        <p:cTn id="9" dur="500" fill="hold">
                                          <p:stCondLst>
                                            <p:cond delay="0"/>
                                          </p:stCondLst>
                                        </p:cTn>
                                        <p:tgtEl>
                                          <p:spTgt spid="12294"/>
                                        </p:tgtEl>
                                        <p:attrNameLst>
                                          <p:attrName>ppt_y</p:attrName>
                                        </p:attrNameLst>
                                      </p:cBhvr>
                                    </p:anim>
                                    <p:animRot by="21600000">
                                      <p:cBhvr>
                                        <p:cTn id="10" dur="500" fill="hold">
                                          <p:stCondLst>
                                            <p:cond delay="0"/>
                                          </p:stCondLst>
                                        </p:cTn>
                                        <p:tgtEl>
                                          <p:spTgt spid="12294"/>
                                        </p:tgtEl>
                                        <p:attrNameLst>
                                          <p:attrName>r</p:attrName>
                                        </p:attrNameLst>
                                      </p:cBhvr>
                                    </p:animRot>
                                  </p:childTnLst>
                                </p:cTn>
                              </p:par>
                            </p:childTnLst>
                          </p:cTn>
                        </p:par>
                        <p:par>
                          <p:cTn id="11" fill="hold" nodeType="afterGroup">
                            <p:stCondLst>
                              <p:cond delay="900"/>
                            </p:stCondLst>
                            <p:childTnLst>
                              <p:par>
                                <p:cTn id="12" presetID="48" presetClass="entr" presetSubtype="0" accel="50000" fill="hold" nodeType="after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p:cTn id="14" dur="1000" fill="hold"/>
                                        <p:tgtEl>
                                          <p:spTgt spid="1229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12290"/>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12290"/>
                                        </p:tgtEl>
                                        <p:attrNameLst>
                                          <p:attrName>ppt_y</p:attrName>
                                        </p:attrNameLst>
                                      </p:cBhvr>
                                      <p:tavLst>
                                        <p:tav tm="0">
                                          <p:val>
                                            <p:strVal val="#ppt_y"/>
                                          </p:val>
                                        </p:tav>
                                        <p:tav tm="100000">
                                          <p:val>
                                            <p:strVal val="#ppt_y"/>
                                          </p:val>
                                        </p:tav>
                                      </p:tavLst>
                                    </p:anim>
                                    <p:animEffect transition="in" filter="fade">
                                      <p:cBhvr>
                                        <p:cTn id="17" dur="1000"/>
                                        <p:tgtEl>
                                          <p:spTgt spid="12290"/>
                                        </p:tgtEl>
                                      </p:cBhvr>
                                    </p:animEffect>
                                  </p:childTnLst>
                                </p:cTn>
                              </p:par>
                            </p:childTnLst>
                          </p:cTn>
                        </p:par>
                        <p:par>
                          <p:cTn id="18" fill="hold" nodeType="afterGroup">
                            <p:stCondLst>
                              <p:cond delay="1900"/>
                            </p:stCondLst>
                            <p:childTnLst>
                              <p:par>
                                <p:cTn id="19" presetID="12" presetClass="entr" presetSubtype="2" fill="hold" nodeType="afterEffect">
                                  <p:stCondLst>
                                    <p:cond delay="0"/>
                                  </p:stCondLst>
                                  <p:childTnLst>
                                    <p:set>
                                      <p:cBhvr>
                                        <p:cTn id="20" dur="1" fill="hold">
                                          <p:stCondLst>
                                            <p:cond delay="0"/>
                                          </p:stCondLst>
                                        </p:cTn>
                                        <p:tgtEl>
                                          <p:spTgt spid="12293"/>
                                        </p:tgtEl>
                                        <p:attrNameLst>
                                          <p:attrName>style.visibility</p:attrName>
                                        </p:attrNameLst>
                                      </p:cBhvr>
                                      <p:to>
                                        <p:strVal val="visible"/>
                                      </p:to>
                                    </p:set>
                                    <p:animEffect transition="in" filter="slide(fromRight)">
                                      <p:cBhvr>
                                        <p:cTn id="21" dur="500"/>
                                        <p:tgtEl>
                                          <p:spTgt spid="12293"/>
                                        </p:tgtEl>
                                      </p:cBhvr>
                                    </p:animEffect>
                                  </p:childTnLst>
                                </p:cTn>
                              </p:par>
                            </p:childTnLst>
                          </p:cTn>
                        </p:par>
                        <p:par>
                          <p:cTn id="22" fill="hold" nodeType="afterGroup">
                            <p:stCondLst>
                              <p:cond delay="24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2291"/>
                                        </p:tgtEl>
                                        <p:attrNameLst>
                                          <p:attrName>style.visibility</p:attrName>
                                        </p:attrNameLst>
                                      </p:cBhvr>
                                      <p:to>
                                        <p:strVal val="visible"/>
                                      </p:to>
                                    </p:set>
                                    <p:anim calcmode="discrete" valueType="clr">
                                      <p:cBhvr override="childStyle">
                                        <p:cTn id="25"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2291"/>
                                        </p:tgtEl>
                                        <p:attrNameLst>
                                          <p:attrName>fillcolor</p:attrName>
                                        </p:attrNameLst>
                                      </p:cBhvr>
                                      <p:tavLst>
                                        <p:tav tm="0">
                                          <p:val>
                                            <p:clrVal>
                                              <a:schemeClr val="accent2"/>
                                            </p:clrVal>
                                          </p:val>
                                        </p:tav>
                                        <p:tav tm="50000">
                                          <p:val>
                                            <p:clrVal>
                                              <a:schemeClr val="hlink"/>
                                            </p:clrVal>
                                          </p:val>
                                        </p:tav>
                                      </p:tavLst>
                                    </p:anim>
                                    <p:set>
                                      <p:cBhvr>
                                        <p:cTn id="27" dur="80"/>
                                        <p:tgtEl>
                                          <p:spTgt spid="12291"/>
                                        </p:tgtEl>
                                        <p:attrNameLst>
                                          <p:attrName>fill.type</p:attrName>
                                        </p:attrNameLst>
                                      </p:cBhvr>
                                      <p:to>
                                        <p:strVal val="solid"/>
                                      </p:to>
                                    </p:set>
                                  </p:childTnLst>
                                </p:cTn>
                              </p:par>
                            </p:childTnLst>
                          </p:cTn>
                        </p:par>
                        <p:par>
                          <p:cTn id="28" fill="hold" nodeType="afterGroup">
                            <p:stCondLst>
                              <p:cond delay="54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2292"/>
                                        </p:tgtEl>
                                        <p:attrNameLst>
                                          <p:attrName>style.visibility</p:attrName>
                                        </p:attrNameLst>
                                      </p:cBhvr>
                                      <p:to>
                                        <p:strVal val="visible"/>
                                      </p:to>
                                    </p:set>
                                    <p:anim calcmode="discrete" valueType="clr">
                                      <p:cBhvr override="childStyle">
                                        <p:cTn id="31" dur="80"/>
                                        <p:tgtEl>
                                          <p:spTgt spid="1229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2292"/>
                                        </p:tgtEl>
                                        <p:attrNameLst>
                                          <p:attrName>fillcolor</p:attrName>
                                        </p:attrNameLst>
                                      </p:cBhvr>
                                      <p:tavLst>
                                        <p:tav tm="0">
                                          <p:val>
                                            <p:clrVal>
                                              <a:schemeClr val="accent2"/>
                                            </p:clrVal>
                                          </p:val>
                                        </p:tav>
                                        <p:tav tm="50000">
                                          <p:val>
                                            <p:clrVal>
                                              <a:schemeClr val="hlink"/>
                                            </p:clrVal>
                                          </p:val>
                                        </p:tav>
                                      </p:tavLst>
                                    </p:anim>
                                    <p:set>
                                      <p:cBhvr>
                                        <p:cTn id="33" dur="80"/>
                                        <p:tgtEl>
                                          <p:spTgt spid="122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12292" grpId="0" autoUpdateAnimBg="0"/>
      <p:bldP spid="1229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3教育培训"/>
</p:tagLst>
</file>

<file path=ppt/theme/theme1.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ctr" latinLnBrk="0" hangingPunct="0">
          <a:lnSpc>
            <a:spcPct val="100000"/>
          </a:lnSpc>
          <a:spcBef>
            <a:spcPct val="0"/>
          </a:spcBef>
          <a:spcAft>
            <a:spcPct val="0"/>
          </a:spcAft>
          <a:buClrTx/>
          <a:buSzTx/>
          <a:buFont typeface="Arial" pitchFamily="34" charset="0"/>
          <a:buNone/>
          <a:tabLst/>
          <a:def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ctr" latinLnBrk="0" hangingPunct="0">
          <a:lnSpc>
            <a:spcPct val="100000"/>
          </a:lnSpc>
          <a:spcBef>
            <a:spcPct val="0"/>
          </a:spcBef>
          <a:spcAft>
            <a:spcPct val="0"/>
          </a:spcAft>
          <a:buClrTx/>
          <a:buSzTx/>
          <a:buFont typeface="Arial" pitchFamily="34" charset="0"/>
          <a:buNone/>
          <a:tabLst/>
          <a:def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2345</Words>
  <Application>Microsoft Office PowerPoint</Application>
  <PresentationFormat>自定义</PresentationFormat>
  <Paragraphs>454</Paragraphs>
  <Slides>42</Slides>
  <Notes>42</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42</vt:i4>
      </vt:variant>
    </vt:vector>
  </HeadingPairs>
  <TitlesOfParts>
    <vt:vector size="63" baseType="lpstr">
      <vt:lpstr>微软雅黑</vt:lpstr>
      <vt:lpstr>Arial</vt:lpstr>
      <vt:lpstr>Verdana</vt:lpstr>
      <vt:lpstr>Wingdings</vt:lpstr>
      <vt:lpstr>宋体</vt:lpstr>
      <vt:lpstr>Times New Roman</vt:lpstr>
      <vt:lpstr>Calibri</vt:lpstr>
      <vt:lpstr>Broadway</vt:lpstr>
      <vt:lpstr>Gulim</vt:lpstr>
      <vt:lpstr>HY견고딕</vt:lpstr>
      <vt:lpstr>Franklin Gothic Book</vt:lpstr>
      <vt:lpstr>楷体_GB2312</vt:lpstr>
      <vt:lpstr>MS PGothic</vt:lpstr>
      <vt:lpstr>黑体</vt:lpstr>
      <vt:lpstr>时尚中黑简体</vt:lpstr>
      <vt:lpstr>Wingdings 2</vt:lpstr>
      <vt:lpstr>华文细黑</vt:lpstr>
      <vt:lpstr>仿宋_GB2312</vt:lpstr>
      <vt:lpstr>Arial Black</vt:lpstr>
      <vt:lpstr>方正行楷简体</vt:lpstr>
      <vt:lpstr>sample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cp:keywords>tukuppt</cp:keywords>
  <dcterms:modified xsi:type="dcterms:W3CDTF">2017-06-29T10:24:52Z</dcterms:modified>
</cp:coreProperties>
</file>