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8" r:id="rId3"/>
    <p:sldId id="298" r:id="rId4"/>
    <p:sldId id="268" r:id="rId5"/>
    <p:sldId id="262" r:id="rId6"/>
    <p:sldId id="260" r:id="rId7"/>
    <p:sldId id="261" r:id="rId8"/>
    <p:sldId id="263" r:id="rId9"/>
    <p:sldId id="259" r:id="rId10"/>
    <p:sldId id="264" r:id="rId11"/>
    <p:sldId id="265" r:id="rId12"/>
    <p:sldId id="266" r:id="rId13"/>
    <p:sldId id="267" r:id="rId14"/>
    <p:sldId id="299" r:id="rId15"/>
    <p:sldId id="269" r:id="rId16"/>
    <p:sldId id="270" r:id="rId17"/>
    <p:sldId id="271" r:id="rId18"/>
    <p:sldId id="272" r:id="rId19"/>
    <p:sldId id="273" r:id="rId20"/>
    <p:sldId id="275" r:id="rId21"/>
    <p:sldId id="276" r:id="rId22"/>
    <p:sldId id="277" r:id="rId23"/>
    <p:sldId id="278" r:id="rId24"/>
    <p:sldId id="279" r:id="rId25"/>
    <p:sldId id="300" r:id="rId26"/>
    <p:sldId id="281" r:id="rId27"/>
    <p:sldId id="282" r:id="rId28"/>
    <p:sldId id="283" r:id="rId29"/>
    <p:sldId id="284" r:id="rId30"/>
    <p:sldId id="285" r:id="rId31"/>
    <p:sldId id="286" r:id="rId32"/>
    <p:sldId id="288" r:id="rId33"/>
    <p:sldId id="289" r:id="rId34"/>
    <p:sldId id="301" r:id="rId35"/>
    <p:sldId id="290" r:id="rId36"/>
    <p:sldId id="291" r:id="rId37"/>
    <p:sldId id="292" r:id="rId38"/>
    <p:sldId id="294" r:id="rId39"/>
    <p:sldId id="295" r:id="rId40"/>
    <p:sldId id="296" r:id="rId41"/>
    <p:sldId id="297" r:id="rId42"/>
    <p:sldId id="302" r:id="rId43"/>
  </p:sldIdLst>
  <p:sldSz cx="12190413"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920" y="-942"/>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2"/>
              </a:solidFill>
              <a:ln w="19050">
                <a:noFill/>
              </a:ln>
              <a:effectLst/>
            </c:spPr>
          </c:dPt>
          <c:dPt>
            <c:idx val="1"/>
            <c:bubble3D val="0"/>
            <c:spPr>
              <a:solidFill>
                <a:schemeClr val="accent3"/>
              </a:solidFill>
              <a:ln w="19050">
                <a:noFill/>
              </a:ln>
              <a:effectLst/>
            </c:spPr>
          </c:dPt>
          <c:dPt>
            <c:idx val="2"/>
            <c:bubble3D val="0"/>
            <c:spPr>
              <a:solidFill>
                <a:schemeClr val="accent4"/>
              </a:solidFill>
              <a:ln w="19050">
                <a:noFill/>
              </a:ln>
              <a:effectLst/>
            </c:spPr>
          </c:dPt>
          <c:dPt>
            <c:idx val="3"/>
            <c:bubble3D val="0"/>
            <c:spPr>
              <a:solidFill>
                <a:schemeClr val="accent1"/>
              </a:solidFill>
              <a:ln w="19050">
                <a:noFill/>
              </a:ln>
              <a:effectLst/>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c:v>
                </c:pt>
                <c:pt idx="1">
                  <c:v>2</c:v>
                </c:pt>
                <c:pt idx="2">
                  <c:v>2</c:v>
                </c:pt>
                <c:pt idx="3">
                  <c:v>5</c:v>
                </c:pt>
              </c:numCache>
            </c:numRef>
          </c:val>
        </c:ser>
        <c:dLbls>
          <c:showLegendKey val="0"/>
          <c:showVal val="0"/>
          <c:showCatName val="0"/>
          <c:showSerName val="0"/>
          <c:showPercent val="0"/>
          <c:showBubbleSize val="0"/>
          <c:showLeaderLines val="1"/>
        </c:dLbls>
        <c:firstSliceAng val="0"/>
        <c:holeSize val="88"/>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A9FB59-F7EF-48F9-B7B9-68402A5B92FA}" type="datetimeFigureOut">
              <a:rPr lang="zh-CN" altLang="en-US" smtClean="0"/>
              <a:t>2016/5/25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AD8D16-7B1D-4B80-BAA8-6A4CD89F6F74}" type="slidenum">
              <a:rPr lang="zh-CN" altLang="en-US" smtClean="0"/>
              <a:t>‹#›</a:t>
            </a:fld>
            <a:endParaRPr lang="zh-CN" altLang="en-US"/>
          </a:p>
        </p:txBody>
      </p:sp>
    </p:spTree>
    <p:extLst>
      <p:ext uri="{BB962C8B-B14F-4D97-AF65-F5344CB8AC3E}">
        <p14:creationId xmlns:p14="http://schemas.microsoft.com/office/powerpoint/2010/main" val="254164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a:t>
            </a:fld>
            <a:endParaRPr lang="zh-CN" altLang="en-US"/>
          </a:p>
        </p:txBody>
      </p:sp>
    </p:spTree>
    <p:extLst>
      <p:ext uri="{BB962C8B-B14F-4D97-AF65-F5344CB8AC3E}">
        <p14:creationId xmlns:p14="http://schemas.microsoft.com/office/powerpoint/2010/main" val="140389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10</a:t>
            </a:fld>
            <a:endParaRPr lang="zh-CN" altLang="en-US"/>
          </a:p>
        </p:txBody>
      </p:sp>
    </p:spTree>
    <p:extLst>
      <p:ext uri="{BB962C8B-B14F-4D97-AF65-F5344CB8AC3E}">
        <p14:creationId xmlns:p14="http://schemas.microsoft.com/office/powerpoint/2010/main" val="104812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11</a:t>
            </a:fld>
            <a:endParaRPr lang="zh-CN" altLang="en-US"/>
          </a:p>
        </p:txBody>
      </p:sp>
    </p:spTree>
    <p:extLst>
      <p:ext uri="{BB962C8B-B14F-4D97-AF65-F5344CB8AC3E}">
        <p14:creationId xmlns:p14="http://schemas.microsoft.com/office/powerpoint/2010/main" val="3775258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12</a:t>
            </a:fld>
            <a:endParaRPr lang="zh-CN" altLang="en-US"/>
          </a:p>
        </p:txBody>
      </p:sp>
    </p:spTree>
    <p:extLst>
      <p:ext uri="{BB962C8B-B14F-4D97-AF65-F5344CB8AC3E}">
        <p14:creationId xmlns:p14="http://schemas.microsoft.com/office/powerpoint/2010/main" val="246659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13</a:t>
            </a:fld>
            <a:endParaRPr lang="zh-CN" altLang="en-US"/>
          </a:p>
        </p:txBody>
      </p:sp>
    </p:spTree>
    <p:extLst>
      <p:ext uri="{BB962C8B-B14F-4D97-AF65-F5344CB8AC3E}">
        <p14:creationId xmlns:p14="http://schemas.microsoft.com/office/powerpoint/2010/main" val="235163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14</a:t>
            </a:fld>
            <a:endParaRPr lang="zh-CN" altLang="en-US"/>
          </a:p>
        </p:txBody>
      </p:sp>
    </p:spTree>
    <p:extLst>
      <p:ext uri="{BB962C8B-B14F-4D97-AF65-F5344CB8AC3E}">
        <p14:creationId xmlns:p14="http://schemas.microsoft.com/office/powerpoint/2010/main" val="13799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15</a:t>
            </a:fld>
            <a:endParaRPr lang="zh-CN" altLang="en-US"/>
          </a:p>
        </p:txBody>
      </p:sp>
    </p:spTree>
    <p:extLst>
      <p:ext uri="{BB962C8B-B14F-4D97-AF65-F5344CB8AC3E}">
        <p14:creationId xmlns:p14="http://schemas.microsoft.com/office/powerpoint/2010/main" val="276031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16</a:t>
            </a:fld>
            <a:endParaRPr lang="zh-CN" altLang="en-US"/>
          </a:p>
        </p:txBody>
      </p:sp>
    </p:spTree>
    <p:extLst>
      <p:ext uri="{BB962C8B-B14F-4D97-AF65-F5344CB8AC3E}">
        <p14:creationId xmlns:p14="http://schemas.microsoft.com/office/powerpoint/2010/main" val="553722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17</a:t>
            </a:fld>
            <a:endParaRPr lang="zh-CN" altLang="en-US"/>
          </a:p>
        </p:txBody>
      </p:sp>
    </p:spTree>
    <p:extLst>
      <p:ext uri="{BB962C8B-B14F-4D97-AF65-F5344CB8AC3E}">
        <p14:creationId xmlns:p14="http://schemas.microsoft.com/office/powerpoint/2010/main" val="218824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18</a:t>
            </a:fld>
            <a:endParaRPr lang="zh-CN" altLang="en-US"/>
          </a:p>
        </p:txBody>
      </p:sp>
    </p:spTree>
    <p:extLst>
      <p:ext uri="{BB962C8B-B14F-4D97-AF65-F5344CB8AC3E}">
        <p14:creationId xmlns:p14="http://schemas.microsoft.com/office/powerpoint/2010/main" val="111252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19</a:t>
            </a:fld>
            <a:endParaRPr lang="zh-CN" altLang="en-US"/>
          </a:p>
        </p:txBody>
      </p:sp>
    </p:spTree>
    <p:extLst>
      <p:ext uri="{BB962C8B-B14F-4D97-AF65-F5344CB8AC3E}">
        <p14:creationId xmlns:p14="http://schemas.microsoft.com/office/powerpoint/2010/main" val="89420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a:t>
            </a:fld>
            <a:endParaRPr lang="zh-CN" altLang="en-US"/>
          </a:p>
        </p:txBody>
      </p:sp>
    </p:spTree>
    <p:extLst>
      <p:ext uri="{BB962C8B-B14F-4D97-AF65-F5344CB8AC3E}">
        <p14:creationId xmlns:p14="http://schemas.microsoft.com/office/powerpoint/2010/main" val="77083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20</a:t>
            </a:fld>
            <a:endParaRPr lang="zh-CN" altLang="en-US"/>
          </a:p>
        </p:txBody>
      </p:sp>
    </p:spTree>
    <p:extLst>
      <p:ext uri="{BB962C8B-B14F-4D97-AF65-F5344CB8AC3E}">
        <p14:creationId xmlns:p14="http://schemas.microsoft.com/office/powerpoint/2010/main" val="93432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21</a:t>
            </a:fld>
            <a:endParaRPr lang="zh-CN" altLang="en-US"/>
          </a:p>
        </p:txBody>
      </p:sp>
    </p:spTree>
    <p:extLst>
      <p:ext uri="{BB962C8B-B14F-4D97-AF65-F5344CB8AC3E}">
        <p14:creationId xmlns:p14="http://schemas.microsoft.com/office/powerpoint/2010/main" val="1741951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22</a:t>
            </a:fld>
            <a:endParaRPr lang="zh-CN" altLang="en-US"/>
          </a:p>
        </p:txBody>
      </p:sp>
    </p:spTree>
    <p:extLst>
      <p:ext uri="{BB962C8B-B14F-4D97-AF65-F5344CB8AC3E}">
        <p14:creationId xmlns:p14="http://schemas.microsoft.com/office/powerpoint/2010/main" val="60067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23</a:t>
            </a:fld>
            <a:endParaRPr lang="zh-CN" altLang="en-US"/>
          </a:p>
        </p:txBody>
      </p:sp>
    </p:spTree>
    <p:extLst>
      <p:ext uri="{BB962C8B-B14F-4D97-AF65-F5344CB8AC3E}">
        <p14:creationId xmlns:p14="http://schemas.microsoft.com/office/powerpoint/2010/main" val="3253594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24</a:t>
            </a:fld>
            <a:endParaRPr lang="zh-CN" altLang="en-US"/>
          </a:p>
        </p:txBody>
      </p:sp>
    </p:spTree>
    <p:extLst>
      <p:ext uri="{BB962C8B-B14F-4D97-AF65-F5344CB8AC3E}">
        <p14:creationId xmlns:p14="http://schemas.microsoft.com/office/powerpoint/2010/main" val="472250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25</a:t>
            </a:fld>
            <a:endParaRPr lang="zh-CN" altLang="en-US"/>
          </a:p>
        </p:txBody>
      </p:sp>
    </p:spTree>
    <p:extLst>
      <p:ext uri="{BB962C8B-B14F-4D97-AF65-F5344CB8AC3E}">
        <p14:creationId xmlns:p14="http://schemas.microsoft.com/office/powerpoint/2010/main" val="204925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26</a:t>
            </a:fld>
            <a:endParaRPr lang="zh-CN" altLang="en-US"/>
          </a:p>
        </p:txBody>
      </p:sp>
    </p:spTree>
    <p:extLst>
      <p:ext uri="{BB962C8B-B14F-4D97-AF65-F5344CB8AC3E}">
        <p14:creationId xmlns:p14="http://schemas.microsoft.com/office/powerpoint/2010/main" val="221812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27</a:t>
            </a:fld>
            <a:endParaRPr lang="zh-CN" altLang="en-US"/>
          </a:p>
        </p:txBody>
      </p:sp>
    </p:spTree>
    <p:extLst>
      <p:ext uri="{BB962C8B-B14F-4D97-AF65-F5344CB8AC3E}">
        <p14:creationId xmlns:p14="http://schemas.microsoft.com/office/powerpoint/2010/main" val="573489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28</a:t>
            </a:fld>
            <a:endParaRPr lang="zh-CN" altLang="en-US"/>
          </a:p>
        </p:txBody>
      </p:sp>
    </p:spTree>
    <p:extLst>
      <p:ext uri="{BB962C8B-B14F-4D97-AF65-F5344CB8AC3E}">
        <p14:creationId xmlns:p14="http://schemas.microsoft.com/office/powerpoint/2010/main" val="1625023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29</a:t>
            </a:fld>
            <a:endParaRPr lang="zh-CN" altLang="en-US"/>
          </a:p>
        </p:txBody>
      </p:sp>
    </p:spTree>
    <p:extLst>
      <p:ext uri="{BB962C8B-B14F-4D97-AF65-F5344CB8AC3E}">
        <p14:creationId xmlns:p14="http://schemas.microsoft.com/office/powerpoint/2010/main" val="87485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a:t>
            </a:fld>
            <a:endParaRPr lang="zh-CN" altLang="en-US"/>
          </a:p>
        </p:txBody>
      </p:sp>
    </p:spTree>
    <p:extLst>
      <p:ext uri="{BB962C8B-B14F-4D97-AF65-F5344CB8AC3E}">
        <p14:creationId xmlns:p14="http://schemas.microsoft.com/office/powerpoint/2010/main" val="1725880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30</a:t>
            </a:fld>
            <a:endParaRPr lang="zh-CN" altLang="en-US"/>
          </a:p>
        </p:txBody>
      </p:sp>
    </p:spTree>
    <p:extLst>
      <p:ext uri="{BB962C8B-B14F-4D97-AF65-F5344CB8AC3E}">
        <p14:creationId xmlns:p14="http://schemas.microsoft.com/office/powerpoint/2010/main" val="4230205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31</a:t>
            </a:fld>
            <a:endParaRPr lang="zh-CN" altLang="en-US"/>
          </a:p>
        </p:txBody>
      </p:sp>
    </p:spTree>
    <p:extLst>
      <p:ext uri="{BB962C8B-B14F-4D97-AF65-F5344CB8AC3E}">
        <p14:creationId xmlns:p14="http://schemas.microsoft.com/office/powerpoint/2010/main" val="3541595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32</a:t>
            </a:fld>
            <a:endParaRPr lang="zh-CN" altLang="en-US"/>
          </a:p>
        </p:txBody>
      </p:sp>
    </p:spTree>
    <p:extLst>
      <p:ext uri="{BB962C8B-B14F-4D97-AF65-F5344CB8AC3E}">
        <p14:creationId xmlns:p14="http://schemas.microsoft.com/office/powerpoint/2010/main" val="4241799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33</a:t>
            </a:fld>
            <a:endParaRPr lang="zh-CN" altLang="en-US"/>
          </a:p>
        </p:txBody>
      </p:sp>
    </p:spTree>
    <p:extLst>
      <p:ext uri="{BB962C8B-B14F-4D97-AF65-F5344CB8AC3E}">
        <p14:creationId xmlns:p14="http://schemas.microsoft.com/office/powerpoint/2010/main" val="1097563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34</a:t>
            </a:fld>
            <a:endParaRPr lang="zh-CN" altLang="en-US"/>
          </a:p>
        </p:txBody>
      </p:sp>
    </p:spTree>
    <p:extLst>
      <p:ext uri="{BB962C8B-B14F-4D97-AF65-F5344CB8AC3E}">
        <p14:creationId xmlns:p14="http://schemas.microsoft.com/office/powerpoint/2010/main" val="2236643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35</a:t>
            </a:fld>
            <a:endParaRPr lang="zh-CN" altLang="en-US"/>
          </a:p>
        </p:txBody>
      </p:sp>
    </p:spTree>
    <p:extLst>
      <p:ext uri="{BB962C8B-B14F-4D97-AF65-F5344CB8AC3E}">
        <p14:creationId xmlns:p14="http://schemas.microsoft.com/office/powerpoint/2010/main" val="1761499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36</a:t>
            </a:fld>
            <a:endParaRPr lang="zh-CN" altLang="en-US"/>
          </a:p>
        </p:txBody>
      </p:sp>
    </p:spTree>
    <p:extLst>
      <p:ext uri="{BB962C8B-B14F-4D97-AF65-F5344CB8AC3E}">
        <p14:creationId xmlns:p14="http://schemas.microsoft.com/office/powerpoint/2010/main" val="2005504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37</a:t>
            </a:fld>
            <a:endParaRPr lang="zh-CN" altLang="en-US"/>
          </a:p>
        </p:txBody>
      </p:sp>
    </p:spTree>
    <p:extLst>
      <p:ext uri="{BB962C8B-B14F-4D97-AF65-F5344CB8AC3E}">
        <p14:creationId xmlns:p14="http://schemas.microsoft.com/office/powerpoint/2010/main" val="3357111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38</a:t>
            </a:fld>
            <a:endParaRPr lang="zh-CN" altLang="en-US"/>
          </a:p>
        </p:txBody>
      </p:sp>
    </p:spTree>
    <p:extLst>
      <p:ext uri="{BB962C8B-B14F-4D97-AF65-F5344CB8AC3E}">
        <p14:creationId xmlns:p14="http://schemas.microsoft.com/office/powerpoint/2010/main" val="1953833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39</a:t>
            </a:fld>
            <a:endParaRPr lang="zh-CN" altLang="en-US"/>
          </a:p>
        </p:txBody>
      </p:sp>
    </p:spTree>
    <p:extLst>
      <p:ext uri="{BB962C8B-B14F-4D97-AF65-F5344CB8AC3E}">
        <p14:creationId xmlns:p14="http://schemas.microsoft.com/office/powerpoint/2010/main" val="33531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4</a:t>
            </a:fld>
            <a:endParaRPr lang="zh-CN" altLang="en-US"/>
          </a:p>
        </p:txBody>
      </p:sp>
    </p:spTree>
    <p:extLst>
      <p:ext uri="{BB962C8B-B14F-4D97-AF65-F5344CB8AC3E}">
        <p14:creationId xmlns:p14="http://schemas.microsoft.com/office/powerpoint/2010/main" val="3053734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40</a:t>
            </a:fld>
            <a:endParaRPr lang="zh-CN" altLang="en-US"/>
          </a:p>
        </p:txBody>
      </p:sp>
    </p:spTree>
    <p:extLst>
      <p:ext uri="{BB962C8B-B14F-4D97-AF65-F5344CB8AC3E}">
        <p14:creationId xmlns:p14="http://schemas.microsoft.com/office/powerpoint/2010/main" val="2470461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41</a:t>
            </a:fld>
            <a:endParaRPr lang="zh-CN" altLang="en-US"/>
          </a:p>
        </p:txBody>
      </p:sp>
    </p:spTree>
    <p:extLst>
      <p:ext uri="{BB962C8B-B14F-4D97-AF65-F5344CB8AC3E}">
        <p14:creationId xmlns:p14="http://schemas.microsoft.com/office/powerpoint/2010/main" val="1905024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AD8D16-7B1D-4B80-BAA8-6A4CD89F6F74}" type="slidenum">
              <a:rPr lang="zh-CN" altLang="en-US" smtClean="0"/>
              <a:t>42</a:t>
            </a:fld>
            <a:endParaRPr lang="zh-CN" altLang="en-US"/>
          </a:p>
        </p:txBody>
      </p:sp>
    </p:spTree>
    <p:extLst>
      <p:ext uri="{BB962C8B-B14F-4D97-AF65-F5344CB8AC3E}">
        <p14:creationId xmlns:p14="http://schemas.microsoft.com/office/powerpoint/2010/main" val="32093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5</a:t>
            </a:fld>
            <a:endParaRPr lang="zh-CN" altLang="en-US"/>
          </a:p>
        </p:txBody>
      </p:sp>
    </p:spTree>
    <p:extLst>
      <p:ext uri="{BB962C8B-B14F-4D97-AF65-F5344CB8AC3E}">
        <p14:creationId xmlns:p14="http://schemas.microsoft.com/office/powerpoint/2010/main" val="93838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6</a:t>
            </a:fld>
            <a:endParaRPr lang="zh-CN" altLang="en-US"/>
          </a:p>
        </p:txBody>
      </p:sp>
    </p:spTree>
    <p:extLst>
      <p:ext uri="{BB962C8B-B14F-4D97-AF65-F5344CB8AC3E}">
        <p14:creationId xmlns:p14="http://schemas.microsoft.com/office/powerpoint/2010/main" val="405483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7</a:t>
            </a:fld>
            <a:endParaRPr lang="zh-CN" altLang="en-US"/>
          </a:p>
        </p:txBody>
      </p:sp>
    </p:spTree>
    <p:extLst>
      <p:ext uri="{BB962C8B-B14F-4D97-AF65-F5344CB8AC3E}">
        <p14:creationId xmlns:p14="http://schemas.microsoft.com/office/powerpoint/2010/main" val="25405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8</a:t>
            </a:fld>
            <a:endParaRPr lang="zh-CN" altLang="en-US"/>
          </a:p>
        </p:txBody>
      </p:sp>
    </p:spTree>
    <p:extLst>
      <p:ext uri="{BB962C8B-B14F-4D97-AF65-F5344CB8AC3E}">
        <p14:creationId xmlns:p14="http://schemas.microsoft.com/office/powerpoint/2010/main" val="36643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9</a:t>
            </a:fld>
            <a:endParaRPr lang="zh-CN" altLang="en-US"/>
          </a:p>
        </p:txBody>
      </p:sp>
    </p:spTree>
    <p:extLst>
      <p:ext uri="{BB962C8B-B14F-4D97-AF65-F5344CB8AC3E}">
        <p14:creationId xmlns:p14="http://schemas.microsoft.com/office/powerpoint/2010/main" val="2369803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Freeform 12"/>
          <p:cNvSpPr>
            <a:spLocks/>
          </p:cNvSpPr>
          <p:nvPr userDrawn="1"/>
        </p:nvSpPr>
        <p:spPr bwMode="auto">
          <a:xfrm>
            <a:off x="-20975" y="-99392"/>
            <a:ext cx="12229188" cy="7344816"/>
          </a:xfrm>
          <a:custGeom>
            <a:avLst/>
            <a:gdLst>
              <a:gd name="T0" fmla="*/ 1941 w 1941"/>
              <a:gd name="T1" fmla="*/ 1010 h 1149"/>
              <a:gd name="T2" fmla="*/ 0 w 1941"/>
              <a:gd name="T3" fmla="*/ 1010 h 1149"/>
              <a:gd name="T4" fmla="*/ 0 w 1941"/>
              <a:gd name="T5" fmla="*/ 139 h 1149"/>
              <a:gd name="T6" fmla="*/ 1941 w 1941"/>
              <a:gd name="T7" fmla="*/ 139 h 1149"/>
              <a:gd name="T8" fmla="*/ 1941 w 1941"/>
              <a:gd name="T9" fmla="*/ 1010 h 1149"/>
            </a:gdLst>
            <a:ahLst/>
            <a:cxnLst>
              <a:cxn ang="0">
                <a:pos x="T0" y="T1"/>
              </a:cxn>
              <a:cxn ang="0">
                <a:pos x="T2" y="T3"/>
              </a:cxn>
              <a:cxn ang="0">
                <a:pos x="T4" y="T5"/>
              </a:cxn>
              <a:cxn ang="0">
                <a:pos x="T6" y="T7"/>
              </a:cxn>
              <a:cxn ang="0">
                <a:pos x="T8" y="T9"/>
              </a:cxn>
            </a:cxnLst>
            <a:rect l="0" t="0" r="r" b="b"/>
            <a:pathLst>
              <a:path w="1941" h="1149">
                <a:moveTo>
                  <a:pt x="1941" y="1010"/>
                </a:moveTo>
                <a:cubicBezTo>
                  <a:pt x="1294" y="870"/>
                  <a:pt x="647" y="1149"/>
                  <a:pt x="0" y="1010"/>
                </a:cubicBezTo>
                <a:cubicBezTo>
                  <a:pt x="0" y="719"/>
                  <a:pt x="0" y="429"/>
                  <a:pt x="0" y="139"/>
                </a:cubicBezTo>
                <a:cubicBezTo>
                  <a:pt x="647" y="278"/>
                  <a:pt x="1294" y="0"/>
                  <a:pt x="1941" y="139"/>
                </a:cubicBezTo>
                <a:cubicBezTo>
                  <a:pt x="1941" y="429"/>
                  <a:pt x="1941" y="719"/>
                  <a:pt x="1941" y="1010"/>
                </a:cubicBezTo>
                <a:close/>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2"/>
          <p:cNvSpPr>
            <a:spLocks/>
          </p:cNvSpPr>
          <p:nvPr userDrawn="1"/>
        </p:nvSpPr>
        <p:spPr bwMode="auto">
          <a:xfrm>
            <a:off x="-20975" y="116632"/>
            <a:ext cx="12229188" cy="6928606"/>
          </a:xfrm>
          <a:custGeom>
            <a:avLst/>
            <a:gdLst>
              <a:gd name="T0" fmla="*/ 1941 w 1941"/>
              <a:gd name="T1" fmla="*/ 1010 h 1149"/>
              <a:gd name="T2" fmla="*/ 0 w 1941"/>
              <a:gd name="T3" fmla="*/ 1010 h 1149"/>
              <a:gd name="T4" fmla="*/ 0 w 1941"/>
              <a:gd name="T5" fmla="*/ 139 h 1149"/>
              <a:gd name="T6" fmla="*/ 1941 w 1941"/>
              <a:gd name="T7" fmla="*/ 139 h 1149"/>
              <a:gd name="T8" fmla="*/ 1941 w 1941"/>
              <a:gd name="T9" fmla="*/ 1010 h 1149"/>
            </a:gdLst>
            <a:ahLst/>
            <a:cxnLst>
              <a:cxn ang="0">
                <a:pos x="T0" y="T1"/>
              </a:cxn>
              <a:cxn ang="0">
                <a:pos x="T2" y="T3"/>
              </a:cxn>
              <a:cxn ang="0">
                <a:pos x="T4" y="T5"/>
              </a:cxn>
              <a:cxn ang="0">
                <a:pos x="T6" y="T7"/>
              </a:cxn>
              <a:cxn ang="0">
                <a:pos x="T8" y="T9"/>
              </a:cxn>
            </a:cxnLst>
            <a:rect l="0" t="0" r="r" b="b"/>
            <a:pathLst>
              <a:path w="1941" h="1149">
                <a:moveTo>
                  <a:pt x="1941" y="1010"/>
                </a:moveTo>
                <a:cubicBezTo>
                  <a:pt x="1294" y="870"/>
                  <a:pt x="647" y="1149"/>
                  <a:pt x="0" y="1010"/>
                </a:cubicBezTo>
                <a:cubicBezTo>
                  <a:pt x="0" y="719"/>
                  <a:pt x="0" y="429"/>
                  <a:pt x="0" y="139"/>
                </a:cubicBezTo>
                <a:cubicBezTo>
                  <a:pt x="647" y="278"/>
                  <a:pt x="1294" y="0"/>
                  <a:pt x="1941" y="139"/>
                </a:cubicBezTo>
                <a:cubicBezTo>
                  <a:pt x="1941" y="429"/>
                  <a:pt x="1941" y="719"/>
                  <a:pt x="1941" y="10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 name="标题 1"/>
          <p:cNvSpPr>
            <a:spLocks noGrp="1"/>
          </p:cNvSpPr>
          <p:nvPr>
            <p:ph type="title"/>
          </p:nvPr>
        </p:nvSpPr>
        <p:spPr>
          <a:xfrm>
            <a:off x="753537" y="202630"/>
            <a:ext cx="7069861" cy="706090"/>
          </a:xfrm>
        </p:spPr>
        <p:txBody>
          <a:bodyPr>
            <a:normAutofit/>
          </a:bodyPr>
          <a:lstStyle>
            <a:lvl1pPr algn="l">
              <a:defRPr sz="3200" b="1">
                <a:solidFill>
                  <a:schemeClr val="bg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530820CF-B880-4189-942D-D702A7CBA730}" type="datetimeFigureOut">
              <a:rPr lang="zh-CN" altLang="en-US" smtClean="0"/>
              <a:t>2016/5/25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178" y="-421778"/>
            <a:ext cx="666604" cy="107682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4981577">
            <a:off x="-274291" y="59939"/>
            <a:ext cx="932650" cy="1194716"/>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279782" y="0"/>
            <a:ext cx="1431284" cy="109450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2016/5/25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A254B7C-F1BA-457C-82B0-76DEB50B7598}" type="datetime1">
              <a:rPr lang="zh-CN" altLang="en-US" smtClean="0"/>
              <a:t>2016/5/25</a:t>
            </a:fld>
            <a:endParaRPr lang="zh-CN" altLang="en-US"/>
          </a:p>
        </p:txBody>
      </p:sp>
      <p:sp>
        <p:nvSpPr>
          <p:cNvPr id="5" name="页脚占位符 4"/>
          <p:cNvSpPr>
            <a:spLocks noGrp="1"/>
          </p:cNvSpPr>
          <p:nvPr>
            <p:ph type="ftr" sz="quarter" idx="11"/>
          </p:nvPr>
        </p:nvSpPr>
        <p:spPr>
          <a:xfrm>
            <a:off x="4165058" y="6356351"/>
            <a:ext cx="3860297"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ECB62A96-75BD-4D1B-A9DE-49026C62D5F2}" type="slidenum">
              <a:rPr lang="zh-CN" altLang="en-US" smtClean="0"/>
              <a:t>‹#›</a:t>
            </a:fld>
            <a:endParaRPr lang="zh-CN" altLang="en-US"/>
          </a:p>
        </p:txBody>
      </p:sp>
    </p:spTree>
    <p:extLst>
      <p:ext uri="{BB962C8B-B14F-4D97-AF65-F5344CB8AC3E}">
        <p14:creationId xmlns:p14="http://schemas.microsoft.com/office/powerpoint/2010/main" val="39199331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2016/5/25</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0301" y="548680"/>
            <a:ext cx="1239308" cy="1097912"/>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6097" y="638735"/>
            <a:ext cx="8508278" cy="5237216"/>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8347" y="548680"/>
            <a:ext cx="1173482" cy="944882"/>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8896" y="2783378"/>
            <a:ext cx="914402" cy="947930"/>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58667" y="4671183"/>
            <a:ext cx="1901956" cy="1353315"/>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590" y="4671183"/>
            <a:ext cx="1816612" cy="1661163"/>
          </a:xfrm>
          <a:prstGeom prst="rect">
            <a:avLst/>
          </a:prstGeom>
        </p:spPr>
      </p:pic>
      <p:pic>
        <p:nvPicPr>
          <p:cNvPr id="7" name="图片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42643" y="3710526"/>
            <a:ext cx="1431284" cy="1094508"/>
          </a:xfrm>
          <a:prstGeom prst="rect">
            <a:avLst/>
          </a:prstGeom>
        </p:spPr>
      </p:pic>
      <p:pic>
        <p:nvPicPr>
          <p:cNvPr id="8" name="图片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85859" y="5255526"/>
            <a:ext cx="666604" cy="107682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9938631" y="1348961"/>
            <a:ext cx="1239308" cy="1097912"/>
          </a:xfrm>
          <a:prstGeom prst="rect">
            <a:avLst/>
          </a:prstGeom>
        </p:spPr>
      </p:pic>
      <p:pic>
        <p:nvPicPr>
          <p:cNvPr id="10"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181" y="703201"/>
            <a:ext cx="932650" cy="1194716"/>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1651560" y="1300559"/>
            <a:ext cx="1431284" cy="1094508"/>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649955" y="5347840"/>
            <a:ext cx="1431284" cy="1094508"/>
          </a:xfrm>
          <a:prstGeom prst="rect">
            <a:avLst/>
          </a:prstGeom>
        </p:spPr>
      </p:pic>
      <p:pic>
        <p:nvPicPr>
          <p:cNvPr id="13" name="图片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8100000">
            <a:off x="8892947" y="969790"/>
            <a:ext cx="666604" cy="1076820"/>
          </a:xfrm>
          <a:prstGeom prst="rect">
            <a:avLst/>
          </a:prstGeom>
        </p:spPr>
      </p:pic>
      <p:pic>
        <p:nvPicPr>
          <p:cNvPr id="14" name="图片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6017" y="5137630"/>
            <a:ext cx="932650" cy="1194716"/>
          </a:xfrm>
          <a:prstGeom prst="rect">
            <a:avLst/>
          </a:prstGeom>
        </p:spPr>
      </p:pic>
      <p:pic>
        <p:nvPicPr>
          <p:cNvPr id="17" name="图片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a:off x="11326223" y="5908043"/>
            <a:ext cx="662460" cy="848606"/>
          </a:xfrm>
          <a:prstGeom prst="rect">
            <a:avLst/>
          </a:prstGeom>
        </p:spPr>
      </p:pic>
      <p:sp>
        <p:nvSpPr>
          <p:cNvPr id="18" name="TextBox 17"/>
          <p:cNvSpPr txBox="1"/>
          <p:nvPr/>
        </p:nvSpPr>
        <p:spPr>
          <a:xfrm>
            <a:off x="2933781" y="2420888"/>
            <a:ext cx="6340198" cy="1015663"/>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zh-CN" altLang="en-US" sz="6000" dirty="0" smtClean="0">
                <a:solidFill>
                  <a:schemeClr val="accent1"/>
                </a:solidFill>
                <a:latin typeface="迷你简蝶语" panose="02010604000101010101" pitchFamily="2" charset="-122"/>
                <a:ea typeface="迷你简蝶语" panose="02010604000101010101" pitchFamily="2" charset="-122"/>
              </a:rPr>
              <a:t>唯美小清新风模板</a:t>
            </a:r>
            <a:endParaRPr lang="zh-CN" altLang="en-US" sz="6000" dirty="0">
              <a:solidFill>
                <a:schemeClr val="accent1"/>
              </a:solidFill>
              <a:latin typeface="迷你简蝶语" panose="02010604000101010101" pitchFamily="2" charset="-122"/>
              <a:ea typeface="迷你简蝶语" panose="02010604000101010101" pitchFamily="2" charset="-122"/>
            </a:endParaRPr>
          </a:p>
        </p:txBody>
      </p:sp>
      <p:sp>
        <p:nvSpPr>
          <p:cNvPr id="19" name="TextBox 18"/>
          <p:cNvSpPr txBox="1"/>
          <p:nvPr/>
        </p:nvSpPr>
        <p:spPr>
          <a:xfrm>
            <a:off x="3822358" y="3429000"/>
            <a:ext cx="4563044" cy="369332"/>
          </a:xfrm>
          <a:prstGeom prst="rect">
            <a:avLst/>
          </a:prstGeom>
          <a:noFill/>
        </p:spPr>
        <p:txBody>
          <a:bodyPr wrap="none" rtlCol="0">
            <a:spAutoFit/>
          </a:bodyPr>
          <a:lstStyle/>
          <a:p>
            <a:r>
              <a:rPr lang="zh-CN" altLang="en-US" dirty="0" smtClean="0">
                <a:solidFill>
                  <a:schemeClr val="tx1">
                    <a:lumMod val="75000"/>
                    <a:lumOff val="25000"/>
                  </a:schemeClr>
                </a:solidFill>
              </a:rPr>
              <a:t>以上主题可修改  唯美清新、通用、精美</a:t>
            </a:r>
            <a:r>
              <a:rPr lang="en-US" altLang="zh-CN" dirty="0" smtClean="0">
                <a:solidFill>
                  <a:schemeClr val="tx1">
                    <a:lumMod val="75000"/>
                    <a:lumOff val="25000"/>
                  </a:schemeClr>
                </a:solidFill>
              </a:rPr>
              <a:t>PPT</a:t>
            </a:r>
            <a:endParaRPr lang="zh-CN" altLang="en-US" dirty="0">
              <a:solidFill>
                <a:schemeClr val="tx1">
                  <a:lumMod val="75000"/>
                  <a:lumOff val="25000"/>
                </a:schemeClr>
              </a:solidFill>
            </a:endParaRPr>
          </a:p>
        </p:txBody>
      </p:sp>
      <p:sp>
        <p:nvSpPr>
          <p:cNvPr id="20" name="TextBox 19"/>
          <p:cNvSpPr txBox="1"/>
          <p:nvPr/>
        </p:nvSpPr>
        <p:spPr>
          <a:xfrm>
            <a:off x="3367576" y="3785610"/>
            <a:ext cx="5472608" cy="553998"/>
          </a:xfrm>
          <a:prstGeom prst="rect">
            <a:avLst/>
          </a:prstGeom>
          <a:noFill/>
        </p:spPr>
        <p:txBody>
          <a:bodyPr wrap="square" rtlCol="0">
            <a:spAutoFit/>
          </a:bodyPr>
          <a:lstStyle/>
          <a:p>
            <a:pPr algn="ctr"/>
            <a:r>
              <a:rPr lang="en-US" altLang="zh-CN" sz="1000" dirty="0">
                <a:solidFill>
                  <a:schemeClr val="tx1">
                    <a:lumMod val="75000"/>
                    <a:lumOff val="25000"/>
                  </a:schemeClr>
                </a:solidFill>
                <a:latin typeface="微软雅黑" pitchFamily="34" charset="-122"/>
                <a:ea typeface="微软雅黑" pitchFamily="34" charset="-122"/>
              </a:rPr>
              <a:t>Your content to play here, or through your copy, </a:t>
            </a:r>
            <a:endParaRPr lang="en-US" altLang="zh-CN" sz="1000" dirty="0" smtClean="0">
              <a:solidFill>
                <a:schemeClr val="tx1">
                  <a:lumMod val="75000"/>
                  <a:lumOff val="25000"/>
                </a:schemeClr>
              </a:solidFill>
              <a:latin typeface="微软雅黑" pitchFamily="34" charset="-122"/>
              <a:ea typeface="微软雅黑" pitchFamily="34" charset="-122"/>
            </a:endParaRPr>
          </a:p>
          <a:p>
            <a:pPr algn="ctr"/>
            <a:r>
              <a:rPr lang="en-US" altLang="zh-CN" sz="1000" dirty="0" smtClean="0">
                <a:solidFill>
                  <a:schemeClr val="tx1">
                    <a:lumMod val="75000"/>
                    <a:lumOff val="25000"/>
                  </a:schemeClr>
                </a:solidFill>
                <a:latin typeface="微软雅黑" pitchFamily="34" charset="-122"/>
                <a:ea typeface="微软雅黑" pitchFamily="34" charset="-122"/>
              </a:rPr>
              <a:t>paste </a:t>
            </a:r>
            <a:r>
              <a:rPr lang="en-US" altLang="zh-CN" sz="1000" dirty="0">
                <a:solidFill>
                  <a:schemeClr val="tx1">
                    <a:lumMod val="75000"/>
                    <a:lumOff val="25000"/>
                  </a:schemeClr>
                </a:solidFill>
                <a:latin typeface="微软雅黑" pitchFamily="34" charset="-122"/>
                <a:ea typeface="微软雅黑" pitchFamily="34" charset="-122"/>
              </a:rPr>
              <a:t>in this box, and select only the text. </a:t>
            </a:r>
            <a:r>
              <a:rPr lang="en-US" altLang="zh-CN" sz="1000" dirty="0" smtClean="0">
                <a:solidFill>
                  <a:schemeClr val="tx1">
                    <a:lumMod val="75000"/>
                    <a:lumOff val="25000"/>
                  </a:schemeClr>
                </a:solidFill>
                <a:latin typeface="微软雅黑" pitchFamily="34" charset="-122"/>
                <a:ea typeface="微软雅黑" pitchFamily="34" charset="-122"/>
              </a:rPr>
              <a:t>Your </a:t>
            </a:r>
            <a:r>
              <a:rPr lang="en-US" altLang="zh-CN" sz="1000" dirty="0">
                <a:solidFill>
                  <a:schemeClr val="tx1">
                    <a:lumMod val="75000"/>
                    <a:lumOff val="25000"/>
                  </a:schemeClr>
                </a:solidFill>
                <a:latin typeface="微软雅黑" pitchFamily="34" charset="-122"/>
                <a:ea typeface="微软雅黑" pitchFamily="34" charset="-122"/>
              </a:rPr>
              <a:t>content to play here, or through your copy, paste in this box, and select only the text.</a:t>
            </a:r>
            <a:endParaRPr lang="zh-CN" altLang="en-US" sz="1000" dirty="0">
              <a:solidFill>
                <a:schemeClr val="tx1">
                  <a:lumMod val="75000"/>
                  <a:lumOff val="25000"/>
                </a:schemeClr>
              </a:solidFill>
              <a:latin typeface="微软雅黑" pitchFamily="34" charset="-122"/>
              <a:ea typeface="微软雅黑" pitchFamily="34" charset="-122"/>
            </a:endParaRPr>
          </a:p>
        </p:txBody>
      </p:sp>
      <p:pic>
        <p:nvPicPr>
          <p:cNvPr id="21" name="Thomas Greenberg - Dream for Tod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000255" y="-1467544"/>
            <a:ext cx="609600" cy="609600"/>
          </a:xfrm>
          <a:prstGeom prst="rect">
            <a:avLst/>
          </a:prstGeom>
        </p:spPr>
      </p:pic>
    </p:spTree>
    <p:extLst>
      <p:ext uri="{BB962C8B-B14F-4D97-AF65-F5344CB8AC3E}">
        <p14:creationId xmlns:p14="http://schemas.microsoft.com/office/powerpoint/2010/main" val="2694228838"/>
      </p:ext>
    </p:ext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1"/>
                                        </p:tgtEl>
                                      </p:cBhvr>
                                    </p:cmd>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Effect transition="in" filter="fade">
                                      <p:cBhvr>
                                        <p:cTn id="11" dur="1000"/>
                                        <p:tgtEl>
                                          <p:spTgt spid="2"/>
                                        </p:tgtEl>
                                      </p:cBhvr>
                                    </p:animEffect>
                                  </p:childTnLst>
                                </p:cTn>
                              </p:par>
                              <p:par>
                                <p:cTn id="12" presetID="6" presetClass="emph" presetSubtype="0" autoRev="1" fill="hold" nodeType="withEffect">
                                  <p:stCondLst>
                                    <p:cond delay="0"/>
                                  </p:stCondLst>
                                  <p:childTnLst>
                                    <p:animScale>
                                      <p:cBhvr>
                                        <p:cTn id="13" dur="3500" fill="hold"/>
                                        <p:tgtEl>
                                          <p:spTgt spid="2"/>
                                        </p:tgtEl>
                                      </p:cBhvr>
                                      <p:by x="110000" y="110000"/>
                                    </p:animScale>
                                  </p:childTnLst>
                                </p:cTn>
                              </p:par>
                              <p:par>
                                <p:cTn id="14" presetID="42" presetClass="entr" presetSubtype="0" fill="hold" grpId="0" nodeType="withEffect">
                                  <p:stCondLst>
                                    <p:cond delay="11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1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300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1300"/>
                                        <p:tgtEl>
                                          <p:spTgt spid="20"/>
                                        </p:tgtEl>
                                      </p:cBhvr>
                                    </p:animEffect>
                                  </p:childTnLst>
                                </p:cTn>
                              </p:par>
                              <p:par>
                                <p:cTn id="27" presetID="2" presetClass="entr" presetSubtype="2" fill="hold" nodeType="withEffect">
                                  <p:stCondLst>
                                    <p:cond delay="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900" fill="hold"/>
                                        <p:tgtEl>
                                          <p:spTgt spid="6"/>
                                        </p:tgtEl>
                                        <p:attrNameLst>
                                          <p:attrName>ppt_x</p:attrName>
                                        </p:attrNameLst>
                                      </p:cBhvr>
                                      <p:tavLst>
                                        <p:tav tm="0">
                                          <p:val>
                                            <p:strVal val="1+#ppt_w/2"/>
                                          </p:val>
                                        </p:tav>
                                        <p:tav tm="100000">
                                          <p:val>
                                            <p:strVal val="#ppt_x"/>
                                          </p:val>
                                        </p:tav>
                                      </p:tavLst>
                                    </p:anim>
                                    <p:anim calcmode="lin" valueType="num">
                                      <p:cBhvr additive="base">
                                        <p:cTn id="30" dur="59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6000" fill="hold"/>
                                        <p:tgtEl>
                                          <p:spTgt spid="5"/>
                                        </p:tgtEl>
                                        <p:attrNameLst>
                                          <p:attrName>ppt_x</p:attrName>
                                        </p:attrNameLst>
                                      </p:cBhvr>
                                      <p:tavLst>
                                        <p:tav tm="0">
                                          <p:val>
                                            <p:strVal val="0-#ppt_w/2"/>
                                          </p:val>
                                        </p:tav>
                                        <p:tav tm="100000">
                                          <p:val>
                                            <p:strVal val="#ppt_x"/>
                                          </p:val>
                                        </p:tav>
                                      </p:tavLst>
                                    </p:anim>
                                    <p:anim calcmode="lin" valueType="num">
                                      <p:cBhvr additive="base">
                                        <p:cTn id="34" dur="6000" fill="hold"/>
                                        <p:tgtEl>
                                          <p:spTgt spid="5"/>
                                        </p:tgtEl>
                                        <p:attrNameLst>
                                          <p:attrName>ppt_y</p:attrName>
                                        </p:attrNameLst>
                                      </p:cBhvr>
                                      <p:tavLst>
                                        <p:tav tm="0">
                                          <p:val>
                                            <p:strVal val="#ppt_y"/>
                                          </p:val>
                                        </p:tav>
                                        <p:tav tm="100000">
                                          <p:val>
                                            <p:strVal val="#ppt_y"/>
                                          </p:val>
                                        </p:tav>
                                      </p:tavLst>
                                    </p:anim>
                                  </p:childTnLst>
                                </p:cTn>
                              </p:par>
                              <p:par>
                                <p:cTn id="35" presetID="31" presetClass="entr" presetSubtype="0" fill="hold" nodeType="withEffect">
                                  <p:stCondLst>
                                    <p:cond delay="18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par>
                                <p:cTn id="41" presetID="31" presetClass="entr" presetSubtype="0" fill="hold" nodeType="withEffect">
                                  <p:stCondLst>
                                    <p:cond delay="21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nodeType="withEffect">
                                  <p:stCondLst>
                                    <p:cond delay="24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par>
                                <p:cTn id="53" presetID="31" presetClass="entr" presetSubtype="0" fill="hold" nodeType="withEffect">
                                  <p:stCondLst>
                                    <p:cond delay="270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31" presetClass="entr" presetSubtype="0" fill="hold" nodeType="withEffect">
                                  <p:stCondLst>
                                    <p:cond delay="30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nodeType="withEffect">
                                  <p:stCondLst>
                                    <p:cond delay="330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fill="hold"/>
                                        <p:tgtEl>
                                          <p:spTgt spid="7"/>
                                        </p:tgtEl>
                                        <p:attrNameLst>
                                          <p:attrName>ppt_w</p:attrName>
                                        </p:attrNameLst>
                                      </p:cBhvr>
                                      <p:tavLst>
                                        <p:tav tm="0">
                                          <p:val>
                                            <p:fltVal val="0"/>
                                          </p:val>
                                        </p:tav>
                                        <p:tav tm="100000">
                                          <p:val>
                                            <p:strVal val="#ppt_w"/>
                                          </p:val>
                                        </p:tav>
                                      </p:tavLst>
                                    </p:anim>
                                    <p:anim calcmode="lin" valueType="num">
                                      <p:cBhvr>
                                        <p:cTn id="68" dur="1000" fill="hold"/>
                                        <p:tgtEl>
                                          <p:spTgt spid="7"/>
                                        </p:tgtEl>
                                        <p:attrNameLst>
                                          <p:attrName>ppt_h</p:attrName>
                                        </p:attrNameLst>
                                      </p:cBhvr>
                                      <p:tavLst>
                                        <p:tav tm="0">
                                          <p:val>
                                            <p:fltVal val="0"/>
                                          </p:val>
                                        </p:tav>
                                        <p:tav tm="100000">
                                          <p:val>
                                            <p:strVal val="#ppt_h"/>
                                          </p:val>
                                        </p:tav>
                                      </p:tavLst>
                                    </p:anim>
                                    <p:anim calcmode="lin" valueType="num">
                                      <p:cBhvr>
                                        <p:cTn id="69" dur="1000" fill="hold"/>
                                        <p:tgtEl>
                                          <p:spTgt spid="7"/>
                                        </p:tgtEl>
                                        <p:attrNameLst>
                                          <p:attrName>style.rotation</p:attrName>
                                        </p:attrNameLst>
                                      </p:cBhvr>
                                      <p:tavLst>
                                        <p:tav tm="0">
                                          <p:val>
                                            <p:fltVal val="90"/>
                                          </p:val>
                                        </p:tav>
                                        <p:tav tm="100000">
                                          <p:val>
                                            <p:fltVal val="0"/>
                                          </p:val>
                                        </p:tav>
                                      </p:tavLst>
                                    </p:anim>
                                    <p:animEffect transition="in" filter="fade">
                                      <p:cBhvr>
                                        <p:cTn id="70" dur="1000"/>
                                        <p:tgtEl>
                                          <p:spTgt spid="7"/>
                                        </p:tgtEl>
                                      </p:cBhvr>
                                    </p:animEffect>
                                  </p:childTnLst>
                                </p:cTn>
                              </p:par>
                              <p:par>
                                <p:cTn id="71" presetID="31" presetClass="entr" presetSubtype="0" fill="hold" nodeType="withEffect">
                                  <p:stCondLst>
                                    <p:cond delay="36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par>
                                <p:cTn id="77" presetID="31" presetClass="entr" presetSubtype="0" fill="hold" nodeType="withEffect">
                                  <p:stCondLst>
                                    <p:cond delay="390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 calcmode="lin" valueType="num">
                                      <p:cBhvr>
                                        <p:cTn id="81" dur="1000" fill="hold"/>
                                        <p:tgtEl>
                                          <p:spTgt spid="14"/>
                                        </p:tgtEl>
                                        <p:attrNameLst>
                                          <p:attrName>style.rotation</p:attrName>
                                        </p:attrNameLst>
                                      </p:cBhvr>
                                      <p:tavLst>
                                        <p:tav tm="0">
                                          <p:val>
                                            <p:fltVal val="90"/>
                                          </p:val>
                                        </p:tav>
                                        <p:tav tm="100000">
                                          <p:val>
                                            <p:fltVal val="0"/>
                                          </p:val>
                                        </p:tav>
                                      </p:tavLst>
                                    </p:anim>
                                    <p:animEffect transition="in" filter="fade">
                                      <p:cBhvr>
                                        <p:cTn id="82" dur="1000"/>
                                        <p:tgtEl>
                                          <p:spTgt spid="14"/>
                                        </p:tgtEl>
                                      </p:cBhvr>
                                    </p:animEffect>
                                  </p:childTnLst>
                                </p:cTn>
                              </p:par>
                              <p:par>
                                <p:cTn id="83" presetID="31" presetClass="entr" presetSubtype="0" fill="hold" nodeType="withEffect">
                                  <p:stCondLst>
                                    <p:cond delay="420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45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1000" fill="hold"/>
                                        <p:tgtEl>
                                          <p:spTgt spid="12"/>
                                        </p:tgtEl>
                                        <p:attrNameLst>
                                          <p:attrName>ppt_w</p:attrName>
                                        </p:attrNameLst>
                                      </p:cBhvr>
                                      <p:tavLst>
                                        <p:tav tm="0">
                                          <p:val>
                                            <p:fltVal val="0"/>
                                          </p:val>
                                        </p:tav>
                                        <p:tav tm="100000">
                                          <p:val>
                                            <p:strVal val="#ppt_w"/>
                                          </p:val>
                                        </p:tav>
                                      </p:tavLst>
                                    </p:anim>
                                    <p:anim calcmode="lin" valueType="num">
                                      <p:cBhvr>
                                        <p:cTn id="92" dur="1000" fill="hold"/>
                                        <p:tgtEl>
                                          <p:spTgt spid="12"/>
                                        </p:tgtEl>
                                        <p:attrNameLst>
                                          <p:attrName>ppt_h</p:attrName>
                                        </p:attrNameLst>
                                      </p:cBhvr>
                                      <p:tavLst>
                                        <p:tav tm="0">
                                          <p:val>
                                            <p:fltVal val="0"/>
                                          </p:val>
                                        </p:tav>
                                        <p:tav tm="100000">
                                          <p:val>
                                            <p:strVal val="#ppt_h"/>
                                          </p:val>
                                        </p:tav>
                                      </p:tavLst>
                                    </p:anim>
                                    <p:anim calcmode="lin" valueType="num">
                                      <p:cBhvr>
                                        <p:cTn id="93" dur="1000" fill="hold"/>
                                        <p:tgtEl>
                                          <p:spTgt spid="12"/>
                                        </p:tgtEl>
                                        <p:attrNameLst>
                                          <p:attrName>style.rotation</p:attrName>
                                        </p:attrNameLst>
                                      </p:cBhvr>
                                      <p:tavLst>
                                        <p:tav tm="0">
                                          <p:val>
                                            <p:fltVal val="90"/>
                                          </p:val>
                                        </p:tav>
                                        <p:tav tm="100000">
                                          <p:val>
                                            <p:fltVal val="0"/>
                                          </p:val>
                                        </p:tav>
                                      </p:tavLst>
                                    </p:anim>
                                    <p:animEffect transition="in" filter="fade">
                                      <p:cBhvr>
                                        <p:cTn id="94" dur="1000"/>
                                        <p:tgtEl>
                                          <p:spTgt spid="12"/>
                                        </p:tgtEl>
                                      </p:cBhvr>
                                    </p:animEffect>
                                  </p:childTnLst>
                                </p:cTn>
                              </p:par>
                              <p:par>
                                <p:cTn id="95" presetID="2" presetClass="entr" presetSubtype="1" fill="hold" nodeType="withEffect">
                                  <p:stCondLst>
                                    <p:cond delay="360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3600" fill="hold"/>
                                        <p:tgtEl>
                                          <p:spTgt spid="3"/>
                                        </p:tgtEl>
                                        <p:attrNameLst>
                                          <p:attrName>ppt_x</p:attrName>
                                        </p:attrNameLst>
                                      </p:cBhvr>
                                      <p:tavLst>
                                        <p:tav tm="0">
                                          <p:val>
                                            <p:strVal val="#ppt_x"/>
                                          </p:val>
                                        </p:tav>
                                        <p:tav tm="100000">
                                          <p:val>
                                            <p:strVal val="#ppt_x"/>
                                          </p:val>
                                        </p:tav>
                                      </p:tavLst>
                                    </p:anim>
                                    <p:anim calcmode="lin" valueType="num">
                                      <p:cBhvr additive="base">
                                        <p:cTn id="98" dur="3600" fill="hold"/>
                                        <p:tgtEl>
                                          <p:spTgt spid="3"/>
                                        </p:tgtEl>
                                        <p:attrNameLst>
                                          <p:attrName>ppt_y</p:attrName>
                                        </p:attrNameLst>
                                      </p:cBhvr>
                                      <p:tavLst>
                                        <p:tav tm="0">
                                          <p:val>
                                            <p:strVal val="0-#ppt_h/2"/>
                                          </p:val>
                                        </p:tav>
                                        <p:tav tm="100000">
                                          <p:val>
                                            <p:strVal val="#ppt_y"/>
                                          </p:val>
                                        </p:tav>
                                      </p:tavLst>
                                    </p:anim>
                                  </p:childTnLst>
                                </p:cTn>
                              </p:par>
                              <p:par>
                                <p:cTn id="99" presetID="2" presetClass="entr" presetSubtype="9" fill="hold" nodeType="withEffect">
                                  <p:stCondLst>
                                    <p:cond delay="270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3900" fill="hold"/>
                                        <p:tgtEl>
                                          <p:spTgt spid="4"/>
                                        </p:tgtEl>
                                        <p:attrNameLst>
                                          <p:attrName>ppt_x</p:attrName>
                                        </p:attrNameLst>
                                      </p:cBhvr>
                                      <p:tavLst>
                                        <p:tav tm="0">
                                          <p:val>
                                            <p:strVal val="0-#ppt_w/2"/>
                                          </p:val>
                                        </p:tav>
                                        <p:tav tm="100000">
                                          <p:val>
                                            <p:strVal val="#ppt_x"/>
                                          </p:val>
                                        </p:tav>
                                      </p:tavLst>
                                    </p:anim>
                                    <p:anim calcmode="lin" valueType="num">
                                      <p:cBhvr additive="base">
                                        <p:cTn id="102" dur="39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03" repeatCount="indefinite" fill="hold" display="0">
                  <p:stCondLst>
                    <p:cond delay="indefinite"/>
                  </p:stCondLst>
                  <p:endCondLst>
                    <p:cond evt="onStopAudio" delay="0">
                      <p:tgtEl>
                        <p:sldTgt/>
                      </p:tgtEl>
                    </p:cond>
                  </p:endCondLst>
                </p:cTn>
                <p:tgtEl>
                  <p:spTgt spid="21"/>
                </p:tgtEl>
              </p:cMediaNode>
            </p:audio>
          </p:childTnLst>
        </p:cTn>
      </p:par>
    </p:tnLst>
    <p:bldLst>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1182470" y="2170176"/>
            <a:ext cx="2425892" cy="2886176"/>
            <a:chOff x="886968" y="1627632"/>
            <a:chExt cx="1819656" cy="2164632"/>
          </a:xfrm>
        </p:grpSpPr>
        <p:grpSp>
          <p:nvGrpSpPr>
            <p:cNvPr id="90" name="组合 89"/>
            <p:cNvGrpSpPr/>
            <p:nvPr/>
          </p:nvGrpSpPr>
          <p:grpSpPr>
            <a:xfrm>
              <a:off x="886968" y="1627632"/>
              <a:ext cx="1819656" cy="1819656"/>
              <a:chOff x="886968" y="1627632"/>
              <a:chExt cx="1819656" cy="1819656"/>
            </a:xfrm>
          </p:grpSpPr>
          <p:grpSp>
            <p:nvGrpSpPr>
              <p:cNvPr id="93" name="组合 92"/>
              <p:cNvGrpSpPr/>
              <p:nvPr/>
            </p:nvGrpSpPr>
            <p:grpSpPr>
              <a:xfrm>
                <a:off x="886968" y="1627632"/>
                <a:ext cx="1819656" cy="1819656"/>
                <a:chOff x="886968" y="1627632"/>
                <a:chExt cx="1819656" cy="1819656"/>
              </a:xfrm>
            </p:grpSpPr>
            <p:sp>
              <p:nvSpPr>
                <p:cNvPr id="97" name="空心弧 96"/>
                <p:cNvSpPr/>
                <p:nvPr/>
              </p:nvSpPr>
              <p:spPr>
                <a:xfrm>
                  <a:off x="886968" y="1627632"/>
                  <a:ext cx="1819656" cy="1819656"/>
                </a:xfrm>
                <a:prstGeom prst="blockArc">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grpSp>
              <p:nvGrpSpPr>
                <p:cNvPr id="98" name="组合 97"/>
                <p:cNvGrpSpPr/>
                <p:nvPr/>
              </p:nvGrpSpPr>
              <p:grpSpPr>
                <a:xfrm>
                  <a:off x="1596303" y="2664851"/>
                  <a:ext cx="356807" cy="355760"/>
                  <a:chOff x="7150101" y="3190875"/>
                  <a:chExt cx="541338" cy="539750"/>
                </a:xfrm>
              </p:grpSpPr>
              <p:sp>
                <p:nvSpPr>
                  <p:cNvPr id="99" name="Freeform 90"/>
                  <p:cNvSpPr>
                    <a:spLocks noEditPoints="1"/>
                  </p:cNvSpPr>
                  <p:nvPr/>
                </p:nvSpPr>
                <p:spPr bwMode="auto">
                  <a:xfrm>
                    <a:off x="7353301" y="3392488"/>
                    <a:ext cx="134938" cy="134938"/>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1"/>
                  <p:cNvSpPr>
                    <a:spLocks noEditPoints="1"/>
                  </p:cNvSpPr>
                  <p:nvPr/>
                </p:nvSpPr>
                <p:spPr bwMode="auto">
                  <a:xfrm>
                    <a:off x="7150101" y="3190875"/>
                    <a:ext cx="541338" cy="539750"/>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2"/>
                  <p:cNvSpPr>
                    <a:spLocks noEditPoints="1"/>
                  </p:cNvSpPr>
                  <p:nvPr/>
                </p:nvSpPr>
                <p:spPr bwMode="auto">
                  <a:xfrm>
                    <a:off x="7218363" y="3257550"/>
                    <a:ext cx="404813" cy="40640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4" name="文本框 27"/>
              <p:cNvSpPr txBox="1"/>
              <p:nvPr/>
            </p:nvSpPr>
            <p:spPr>
              <a:xfrm>
                <a:off x="1536184" y="2113843"/>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01</a:t>
                </a:r>
                <a:endParaRPr lang="zh-CN" altLang="en-US" sz="3600" b="1" dirty="0">
                  <a:solidFill>
                    <a:schemeClr val="tx1">
                      <a:lumMod val="65000"/>
                      <a:lumOff val="35000"/>
                    </a:schemeClr>
                  </a:solidFill>
                </a:endParaRPr>
              </a:p>
            </p:txBody>
          </p:sp>
        </p:grpSp>
        <p:sp>
          <p:nvSpPr>
            <p:cNvPr id="91" name="文本框 43"/>
            <p:cNvSpPr txBox="1"/>
            <p:nvPr/>
          </p:nvSpPr>
          <p:spPr>
            <a:xfrm>
              <a:off x="1513046" y="3147992"/>
              <a:ext cx="488659" cy="282770"/>
            </a:xfrm>
            <a:prstGeom prst="rect">
              <a:avLst/>
            </a:prstGeom>
            <a:noFill/>
          </p:spPr>
          <p:txBody>
            <a:bodyPr wrap="none" lIns="68580" tIns="34290" rIns="68580" bIns="34290" rtlCol="0">
              <a:spAutoFit/>
            </a:bodyPr>
            <a:lstStyle/>
            <a:p>
              <a:r>
                <a:rPr lang="zh-CN" altLang="en-US" sz="2000" dirty="0">
                  <a:solidFill>
                    <a:schemeClr val="tx1">
                      <a:lumMod val="85000"/>
                      <a:lumOff val="15000"/>
                    </a:schemeClr>
                  </a:solidFill>
                  <a:latin typeface="UKIJ Qolyazma" pitchFamily="18" charset="0"/>
                  <a:ea typeface="微软雅黑" pitchFamily="34" charset="-122"/>
                  <a:cs typeface="UKIJ Qolyazma" pitchFamily="18" charset="0"/>
                </a:rPr>
                <a:t>文字</a:t>
              </a:r>
            </a:p>
          </p:txBody>
        </p:sp>
        <p:sp>
          <p:nvSpPr>
            <p:cNvPr id="92" name="文本框 44"/>
            <p:cNvSpPr txBox="1"/>
            <p:nvPr/>
          </p:nvSpPr>
          <p:spPr>
            <a:xfrm>
              <a:off x="886968" y="3427549"/>
              <a:ext cx="1740815"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06" name="组合 105"/>
          <p:cNvGrpSpPr/>
          <p:nvPr/>
        </p:nvGrpSpPr>
        <p:grpSpPr>
          <a:xfrm>
            <a:off x="3003161" y="1894675"/>
            <a:ext cx="2425892" cy="2697872"/>
            <a:chOff x="2252663" y="1421006"/>
            <a:chExt cx="1819656" cy="2023404"/>
          </a:xfrm>
        </p:grpSpPr>
        <p:sp>
          <p:nvSpPr>
            <p:cNvPr id="107" name="空心弧 106"/>
            <p:cNvSpPr/>
            <p:nvPr/>
          </p:nvSpPr>
          <p:spPr>
            <a:xfrm rot="10800000">
              <a:off x="2252663" y="1624754"/>
              <a:ext cx="1819656" cy="1819656"/>
            </a:xfrm>
            <a:prstGeom prst="blockArc">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09" name="文本框 30"/>
            <p:cNvSpPr txBox="1"/>
            <p:nvPr/>
          </p:nvSpPr>
          <p:spPr>
            <a:xfrm>
              <a:off x="2925716" y="2520387"/>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02</a:t>
              </a:r>
              <a:endParaRPr lang="zh-CN" altLang="en-US" sz="3600" b="1" dirty="0">
                <a:solidFill>
                  <a:schemeClr val="tx1">
                    <a:lumMod val="65000"/>
                    <a:lumOff val="35000"/>
                  </a:schemeClr>
                </a:solidFill>
              </a:endParaRPr>
            </a:p>
          </p:txBody>
        </p:sp>
        <p:sp>
          <p:nvSpPr>
            <p:cNvPr id="110" name="燕尾形 109"/>
            <p:cNvSpPr/>
            <p:nvPr/>
          </p:nvSpPr>
          <p:spPr>
            <a:xfrm rot="16200000">
              <a:off x="3026976" y="2145562"/>
              <a:ext cx="261257" cy="261257"/>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11" name="文本框 50"/>
            <p:cNvSpPr txBox="1"/>
            <p:nvPr/>
          </p:nvSpPr>
          <p:spPr>
            <a:xfrm>
              <a:off x="2282271" y="1421006"/>
              <a:ext cx="1713666"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14" name="组合 113"/>
          <p:cNvGrpSpPr/>
          <p:nvPr/>
        </p:nvGrpSpPr>
        <p:grpSpPr>
          <a:xfrm>
            <a:off x="4823248" y="2170176"/>
            <a:ext cx="2425893" cy="2858220"/>
            <a:chOff x="3617905" y="1627632"/>
            <a:chExt cx="1819656" cy="2143665"/>
          </a:xfrm>
        </p:grpSpPr>
        <p:sp>
          <p:nvSpPr>
            <p:cNvPr id="146" name="空心弧 145"/>
            <p:cNvSpPr/>
            <p:nvPr/>
          </p:nvSpPr>
          <p:spPr>
            <a:xfrm>
              <a:off x="3617905" y="1627632"/>
              <a:ext cx="1819656" cy="1819656"/>
            </a:xfrm>
            <a:prstGeom prst="blockArc">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47" name="文本框 28"/>
            <p:cNvSpPr txBox="1"/>
            <p:nvPr/>
          </p:nvSpPr>
          <p:spPr>
            <a:xfrm>
              <a:off x="4280169" y="2113843"/>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03</a:t>
              </a:r>
              <a:endParaRPr lang="zh-CN" altLang="en-US" sz="3600" b="1" dirty="0">
                <a:solidFill>
                  <a:schemeClr val="tx1">
                    <a:lumMod val="65000"/>
                    <a:lumOff val="35000"/>
                  </a:schemeClr>
                </a:solidFill>
              </a:endParaRPr>
            </a:p>
          </p:txBody>
        </p:sp>
        <p:grpSp>
          <p:nvGrpSpPr>
            <p:cNvPr id="148" name="组合 147"/>
            <p:cNvGrpSpPr/>
            <p:nvPr/>
          </p:nvGrpSpPr>
          <p:grpSpPr>
            <a:xfrm>
              <a:off x="4239299" y="2750765"/>
              <a:ext cx="571295" cy="336053"/>
              <a:chOff x="5687624" y="1413289"/>
              <a:chExt cx="761726" cy="448071"/>
            </a:xfrm>
          </p:grpSpPr>
          <p:sp>
            <p:nvSpPr>
              <p:cNvPr id="151" name="任意多边形 150"/>
              <p:cNvSpPr/>
              <p:nvPr/>
            </p:nvSpPr>
            <p:spPr>
              <a:xfrm rot="2700000">
                <a:off x="5812942" y="1413289"/>
                <a:ext cx="448071" cy="448071"/>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2700000">
                <a:off x="6260835" y="1459625"/>
                <a:ext cx="188515" cy="188515"/>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p:nvSpPr>
            <p:spPr>
              <a:xfrm rot="2700000">
                <a:off x="5687624" y="1660895"/>
                <a:ext cx="113810" cy="11381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p:nvSpPr>
            <p:spPr>
              <a:xfrm rot="2700000">
                <a:off x="5749093" y="1601982"/>
                <a:ext cx="60720" cy="60720"/>
              </a:xfrm>
              <a:custGeom>
                <a:avLst/>
                <a:gdLst>
                  <a:gd name="connsiteX0" fmla="*/ 704234 w 1072230"/>
                  <a:gd name="connsiteY0" fmla="*/ 548838 h 1072230"/>
                  <a:gd name="connsiteX1" fmla="*/ 693389 w 1072230"/>
                  <a:gd name="connsiteY1" fmla="*/ 602554 h 1072230"/>
                  <a:gd name="connsiteX2" fmla="*/ 602554 w 1072230"/>
                  <a:gd name="connsiteY2" fmla="*/ 693389 h 1072230"/>
                  <a:gd name="connsiteX3" fmla="*/ 568998 w 1072230"/>
                  <a:gd name="connsiteY3" fmla="*/ 700164 h 1072230"/>
                  <a:gd name="connsiteX4" fmla="*/ 568998 w 1072230"/>
                  <a:gd name="connsiteY4" fmla="*/ 879092 h 1072230"/>
                  <a:gd name="connsiteX5" fmla="*/ 598094 w 1072230"/>
                  <a:gd name="connsiteY5" fmla="*/ 876524 h 1072230"/>
                  <a:gd name="connsiteX6" fmla="*/ 879131 w 1072230"/>
                  <a:gd name="connsiteY6" fmla="*/ 602427 h 1072230"/>
                  <a:gd name="connsiteX7" fmla="*/ 884533 w 1072230"/>
                  <a:gd name="connsiteY7" fmla="*/ 548838 h 1072230"/>
                  <a:gd name="connsiteX8" fmla="*/ 187697 w 1072230"/>
                  <a:gd name="connsiteY8" fmla="*/ 548838 h 1072230"/>
                  <a:gd name="connsiteX9" fmla="*/ 193099 w 1072230"/>
                  <a:gd name="connsiteY9" fmla="*/ 602427 h 1072230"/>
                  <a:gd name="connsiteX10" fmla="*/ 474136 w 1072230"/>
                  <a:gd name="connsiteY10" fmla="*/ 876524 h 1072230"/>
                  <a:gd name="connsiteX11" fmla="*/ 509616 w 1072230"/>
                  <a:gd name="connsiteY11" fmla="*/ 879655 h 1072230"/>
                  <a:gd name="connsiteX12" fmla="*/ 509616 w 1072230"/>
                  <a:gd name="connsiteY12" fmla="*/ 701453 h 1072230"/>
                  <a:gd name="connsiteX13" fmla="*/ 469676 w 1072230"/>
                  <a:gd name="connsiteY13" fmla="*/ 693389 h 1072230"/>
                  <a:gd name="connsiteX14" fmla="*/ 378841 w 1072230"/>
                  <a:gd name="connsiteY14" fmla="*/ 602554 h 1072230"/>
                  <a:gd name="connsiteX15" fmla="*/ 367996 w 1072230"/>
                  <a:gd name="connsiteY15" fmla="*/ 548838 h 1072230"/>
                  <a:gd name="connsiteX16" fmla="*/ 536115 w 1072230"/>
                  <a:gd name="connsiteY16" fmla="*/ 450771 h 1072230"/>
                  <a:gd name="connsiteX17" fmla="*/ 450771 w 1072230"/>
                  <a:gd name="connsiteY17" fmla="*/ 536115 h 1072230"/>
                  <a:gd name="connsiteX18" fmla="*/ 536115 w 1072230"/>
                  <a:gd name="connsiteY18" fmla="*/ 621459 h 1072230"/>
                  <a:gd name="connsiteX19" fmla="*/ 621459 w 1072230"/>
                  <a:gd name="connsiteY19" fmla="*/ 536115 h 1072230"/>
                  <a:gd name="connsiteX20" fmla="*/ 536115 w 1072230"/>
                  <a:gd name="connsiteY20" fmla="*/ 450771 h 1072230"/>
                  <a:gd name="connsiteX21" fmla="*/ 568998 w 1072230"/>
                  <a:gd name="connsiteY21" fmla="*/ 185050 h 1072230"/>
                  <a:gd name="connsiteX22" fmla="*/ 568998 w 1072230"/>
                  <a:gd name="connsiteY22" fmla="*/ 372066 h 1072230"/>
                  <a:gd name="connsiteX23" fmla="*/ 602554 w 1072230"/>
                  <a:gd name="connsiteY23" fmla="*/ 378841 h 1072230"/>
                  <a:gd name="connsiteX24" fmla="*/ 693389 w 1072230"/>
                  <a:gd name="connsiteY24" fmla="*/ 469676 h 1072230"/>
                  <a:gd name="connsiteX25" fmla="*/ 697383 w 1072230"/>
                  <a:gd name="connsiteY25" fmla="*/ 489456 h 1072230"/>
                  <a:gd name="connsiteX26" fmla="*/ 882502 w 1072230"/>
                  <a:gd name="connsiteY26" fmla="*/ 489456 h 1072230"/>
                  <a:gd name="connsiteX27" fmla="*/ 880775 w 1072230"/>
                  <a:gd name="connsiteY27" fmla="*/ 469885 h 1072230"/>
                  <a:gd name="connsiteX28" fmla="*/ 606678 w 1072230"/>
                  <a:gd name="connsiteY28" fmla="*/ 188848 h 1072230"/>
                  <a:gd name="connsiteX29" fmla="*/ 509616 w 1072230"/>
                  <a:gd name="connsiteY29" fmla="*/ 184073 h 1072230"/>
                  <a:gd name="connsiteX30" fmla="*/ 474136 w 1072230"/>
                  <a:gd name="connsiteY30" fmla="*/ 187204 h 1072230"/>
                  <a:gd name="connsiteX31" fmla="*/ 193099 w 1072230"/>
                  <a:gd name="connsiteY31" fmla="*/ 461301 h 1072230"/>
                  <a:gd name="connsiteX32" fmla="*/ 190261 w 1072230"/>
                  <a:gd name="connsiteY32" fmla="*/ 489456 h 1072230"/>
                  <a:gd name="connsiteX33" fmla="*/ 374847 w 1072230"/>
                  <a:gd name="connsiteY33" fmla="*/ 489456 h 1072230"/>
                  <a:gd name="connsiteX34" fmla="*/ 378841 w 1072230"/>
                  <a:gd name="connsiteY34" fmla="*/ 469676 h 1072230"/>
                  <a:gd name="connsiteX35" fmla="*/ 469676 w 1072230"/>
                  <a:gd name="connsiteY35" fmla="*/ 378841 h 1072230"/>
                  <a:gd name="connsiteX36" fmla="*/ 509616 w 1072230"/>
                  <a:gd name="connsiteY36" fmla="*/ 370777 h 1072230"/>
                  <a:gd name="connsiteX37" fmla="*/ 536115 w 1072230"/>
                  <a:gd name="connsiteY37" fmla="*/ 0 h 1072230"/>
                  <a:gd name="connsiteX38" fmla="*/ 560453 w 1072230"/>
                  <a:gd name="connsiteY38" fmla="*/ 2453 h 1072230"/>
                  <a:gd name="connsiteX39" fmla="*/ 594600 w 1072230"/>
                  <a:gd name="connsiteY39" fmla="*/ 91894 h 1072230"/>
                  <a:gd name="connsiteX40" fmla="*/ 651562 w 1072230"/>
                  <a:gd name="connsiteY40" fmla="*/ 13189 h 1072230"/>
                  <a:gd name="connsiteX41" fmla="*/ 697807 w 1072230"/>
                  <a:gd name="connsiteY41" fmla="*/ 27545 h 1072230"/>
                  <a:gd name="connsiteX42" fmla="*/ 707577 w 1072230"/>
                  <a:gd name="connsiteY42" fmla="*/ 122165 h 1072230"/>
                  <a:gd name="connsiteX43" fmla="*/ 781521 w 1072230"/>
                  <a:gd name="connsiteY43" fmla="*/ 62065 h 1072230"/>
                  <a:gd name="connsiteX44" fmla="*/ 824168 w 1072230"/>
                  <a:gd name="connsiteY44" fmla="*/ 85213 h 1072230"/>
                  <a:gd name="connsiteX45" fmla="*/ 808874 w 1072230"/>
                  <a:gd name="connsiteY45" fmla="*/ 180650 h 1072230"/>
                  <a:gd name="connsiteX46" fmla="*/ 896385 w 1072230"/>
                  <a:gd name="connsiteY46" fmla="*/ 141496 h 1072230"/>
                  <a:gd name="connsiteX47" fmla="*/ 915206 w 1072230"/>
                  <a:gd name="connsiteY47" fmla="*/ 157025 h 1072230"/>
                  <a:gd name="connsiteX48" fmla="*/ 930734 w 1072230"/>
                  <a:gd name="connsiteY48" fmla="*/ 175845 h 1072230"/>
                  <a:gd name="connsiteX49" fmla="*/ 891580 w 1072230"/>
                  <a:gd name="connsiteY49" fmla="*/ 263356 h 1072230"/>
                  <a:gd name="connsiteX50" fmla="*/ 987017 w 1072230"/>
                  <a:gd name="connsiteY50" fmla="*/ 248062 h 1072230"/>
                  <a:gd name="connsiteX51" fmla="*/ 1010166 w 1072230"/>
                  <a:gd name="connsiteY51" fmla="*/ 290710 h 1072230"/>
                  <a:gd name="connsiteX52" fmla="*/ 950065 w 1072230"/>
                  <a:gd name="connsiteY52" fmla="*/ 364653 h 1072230"/>
                  <a:gd name="connsiteX53" fmla="*/ 1044685 w 1072230"/>
                  <a:gd name="connsiteY53" fmla="*/ 374423 h 1072230"/>
                  <a:gd name="connsiteX54" fmla="*/ 1059041 w 1072230"/>
                  <a:gd name="connsiteY54" fmla="*/ 420668 h 1072230"/>
                  <a:gd name="connsiteX55" fmla="*/ 980336 w 1072230"/>
                  <a:gd name="connsiteY55" fmla="*/ 477630 h 1072230"/>
                  <a:gd name="connsiteX56" fmla="*/ 1069777 w 1072230"/>
                  <a:gd name="connsiteY56" fmla="*/ 511777 h 1072230"/>
                  <a:gd name="connsiteX57" fmla="*/ 1072230 w 1072230"/>
                  <a:gd name="connsiteY57" fmla="*/ 536115 h 1072230"/>
                  <a:gd name="connsiteX58" fmla="*/ 1069777 w 1072230"/>
                  <a:gd name="connsiteY58" fmla="*/ 560453 h 1072230"/>
                  <a:gd name="connsiteX59" fmla="*/ 980336 w 1072230"/>
                  <a:gd name="connsiteY59" fmla="*/ 594600 h 1072230"/>
                  <a:gd name="connsiteX60" fmla="*/ 1059041 w 1072230"/>
                  <a:gd name="connsiteY60" fmla="*/ 651562 h 1072230"/>
                  <a:gd name="connsiteX61" fmla="*/ 1044685 w 1072230"/>
                  <a:gd name="connsiteY61" fmla="*/ 697807 h 1072230"/>
                  <a:gd name="connsiteX62" fmla="*/ 950065 w 1072230"/>
                  <a:gd name="connsiteY62" fmla="*/ 707577 h 1072230"/>
                  <a:gd name="connsiteX63" fmla="*/ 1010166 w 1072230"/>
                  <a:gd name="connsiteY63" fmla="*/ 781521 h 1072230"/>
                  <a:gd name="connsiteX64" fmla="*/ 987017 w 1072230"/>
                  <a:gd name="connsiteY64" fmla="*/ 824168 h 1072230"/>
                  <a:gd name="connsiteX65" fmla="*/ 891580 w 1072230"/>
                  <a:gd name="connsiteY65" fmla="*/ 808874 h 1072230"/>
                  <a:gd name="connsiteX66" fmla="*/ 930734 w 1072230"/>
                  <a:gd name="connsiteY66" fmla="*/ 896385 h 1072230"/>
                  <a:gd name="connsiteX67" fmla="*/ 915206 w 1072230"/>
                  <a:gd name="connsiteY67" fmla="*/ 915206 h 1072230"/>
                  <a:gd name="connsiteX68" fmla="*/ 896385 w 1072230"/>
                  <a:gd name="connsiteY68" fmla="*/ 930734 h 1072230"/>
                  <a:gd name="connsiteX69" fmla="*/ 808874 w 1072230"/>
                  <a:gd name="connsiteY69" fmla="*/ 891580 h 1072230"/>
                  <a:gd name="connsiteX70" fmla="*/ 824168 w 1072230"/>
                  <a:gd name="connsiteY70" fmla="*/ 987017 h 1072230"/>
                  <a:gd name="connsiteX71" fmla="*/ 781520 w 1072230"/>
                  <a:gd name="connsiteY71" fmla="*/ 1010166 h 1072230"/>
                  <a:gd name="connsiteX72" fmla="*/ 707577 w 1072230"/>
                  <a:gd name="connsiteY72" fmla="*/ 950065 h 1072230"/>
                  <a:gd name="connsiteX73" fmla="*/ 697807 w 1072230"/>
                  <a:gd name="connsiteY73" fmla="*/ 1044685 h 1072230"/>
                  <a:gd name="connsiteX74" fmla="*/ 651562 w 1072230"/>
                  <a:gd name="connsiteY74" fmla="*/ 1059041 h 1072230"/>
                  <a:gd name="connsiteX75" fmla="*/ 594600 w 1072230"/>
                  <a:gd name="connsiteY75" fmla="*/ 980336 h 1072230"/>
                  <a:gd name="connsiteX76" fmla="*/ 560453 w 1072230"/>
                  <a:gd name="connsiteY76" fmla="*/ 1069777 h 1072230"/>
                  <a:gd name="connsiteX77" fmla="*/ 536115 w 1072230"/>
                  <a:gd name="connsiteY77" fmla="*/ 1072230 h 1072230"/>
                  <a:gd name="connsiteX78" fmla="*/ 511777 w 1072230"/>
                  <a:gd name="connsiteY78" fmla="*/ 1069777 h 1072230"/>
                  <a:gd name="connsiteX79" fmla="*/ 477630 w 1072230"/>
                  <a:gd name="connsiteY79" fmla="*/ 980336 h 1072230"/>
                  <a:gd name="connsiteX80" fmla="*/ 420668 w 1072230"/>
                  <a:gd name="connsiteY80" fmla="*/ 1059041 h 1072230"/>
                  <a:gd name="connsiteX81" fmla="*/ 374423 w 1072230"/>
                  <a:gd name="connsiteY81" fmla="*/ 1044685 h 1072230"/>
                  <a:gd name="connsiteX82" fmla="*/ 364653 w 1072230"/>
                  <a:gd name="connsiteY82" fmla="*/ 950065 h 1072230"/>
                  <a:gd name="connsiteX83" fmla="*/ 290710 w 1072230"/>
                  <a:gd name="connsiteY83" fmla="*/ 1010166 h 1072230"/>
                  <a:gd name="connsiteX84" fmla="*/ 248062 w 1072230"/>
                  <a:gd name="connsiteY84" fmla="*/ 987017 h 1072230"/>
                  <a:gd name="connsiteX85" fmla="*/ 263356 w 1072230"/>
                  <a:gd name="connsiteY85" fmla="*/ 891580 h 1072230"/>
                  <a:gd name="connsiteX86" fmla="*/ 175845 w 1072230"/>
                  <a:gd name="connsiteY86" fmla="*/ 930734 h 1072230"/>
                  <a:gd name="connsiteX87" fmla="*/ 157025 w 1072230"/>
                  <a:gd name="connsiteY87" fmla="*/ 915206 h 1072230"/>
                  <a:gd name="connsiteX88" fmla="*/ 141496 w 1072230"/>
                  <a:gd name="connsiteY88" fmla="*/ 896385 h 1072230"/>
                  <a:gd name="connsiteX89" fmla="*/ 180650 w 1072230"/>
                  <a:gd name="connsiteY89" fmla="*/ 808874 h 1072230"/>
                  <a:gd name="connsiteX90" fmla="*/ 85213 w 1072230"/>
                  <a:gd name="connsiteY90" fmla="*/ 824168 h 1072230"/>
                  <a:gd name="connsiteX91" fmla="*/ 62065 w 1072230"/>
                  <a:gd name="connsiteY91" fmla="*/ 781521 h 1072230"/>
                  <a:gd name="connsiteX92" fmla="*/ 122165 w 1072230"/>
                  <a:gd name="connsiteY92" fmla="*/ 707577 h 1072230"/>
                  <a:gd name="connsiteX93" fmla="*/ 27545 w 1072230"/>
                  <a:gd name="connsiteY93" fmla="*/ 697807 h 1072230"/>
                  <a:gd name="connsiteX94" fmla="*/ 13189 w 1072230"/>
                  <a:gd name="connsiteY94" fmla="*/ 651562 h 1072230"/>
                  <a:gd name="connsiteX95" fmla="*/ 91894 w 1072230"/>
                  <a:gd name="connsiteY95" fmla="*/ 594600 h 1072230"/>
                  <a:gd name="connsiteX96" fmla="*/ 2453 w 1072230"/>
                  <a:gd name="connsiteY96" fmla="*/ 560453 h 1072230"/>
                  <a:gd name="connsiteX97" fmla="*/ 0 w 1072230"/>
                  <a:gd name="connsiteY97" fmla="*/ 536115 h 1072230"/>
                  <a:gd name="connsiteX98" fmla="*/ 2453 w 1072230"/>
                  <a:gd name="connsiteY98" fmla="*/ 511777 h 1072230"/>
                  <a:gd name="connsiteX99" fmla="*/ 91894 w 1072230"/>
                  <a:gd name="connsiteY99" fmla="*/ 477630 h 1072230"/>
                  <a:gd name="connsiteX100" fmla="*/ 13189 w 1072230"/>
                  <a:gd name="connsiteY100" fmla="*/ 420668 h 1072230"/>
                  <a:gd name="connsiteX101" fmla="*/ 27545 w 1072230"/>
                  <a:gd name="connsiteY101" fmla="*/ 374423 h 1072230"/>
                  <a:gd name="connsiteX102" fmla="*/ 122165 w 1072230"/>
                  <a:gd name="connsiteY102" fmla="*/ 364653 h 1072230"/>
                  <a:gd name="connsiteX103" fmla="*/ 62065 w 1072230"/>
                  <a:gd name="connsiteY103" fmla="*/ 290710 h 1072230"/>
                  <a:gd name="connsiteX104" fmla="*/ 85213 w 1072230"/>
                  <a:gd name="connsiteY104" fmla="*/ 248062 h 1072230"/>
                  <a:gd name="connsiteX105" fmla="*/ 180650 w 1072230"/>
                  <a:gd name="connsiteY105" fmla="*/ 263356 h 1072230"/>
                  <a:gd name="connsiteX106" fmla="*/ 141496 w 1072230"/>
                  <a:gd name="connsiteY106" fmla="*/ 175845 h 1072230"/>
                  <a:gd name="connsiteX107" fmla="*/ 157025 w 1072230"/>
                  <a:gd name="connsiteY107" fmla="*/ 157025 h 1072230"/>
                  <a:gd name="connsiteX108" fmla="*/ 175845 w 1072230"/>
                  <a:gd name="connsiteY108" fmla="*/ 141496 h 1072230"/>
                  <a:gd name="connsiteX109" fmla="*/ 263356 w 1072230"/>
                  <a:gd name="connsiteY109" fmla="*/ 180650 h 1072230"/>
                  <a:gd name="connsiteX110" fmla="*/ 248062 w 1072230"/>
                  <a:gd name="connsiteY110" fmla="*/ 85213 h 1072230"/>
                  <a:gd name="connsiteX111" fmla="*/ 290710 w 1072230"/>
                  <a:gd name="connsiteY111" fmla="*/ 62065 h 1072230"/>
                  <a:gd name="connsiteX112" fmla="*/ 364653 w 1072230"/>
                  <a:gd name="connsiteY112" fmla="*/ 122165 h 1072230"/>
                  <a:gd name="connsiteX113" fmla="*/ 374423 w 1072230"/>
                  <a:gd name="connsiteY113" fmla="*/ 27545 h 1072230"/>
                  <a:gd name="connsiteX114" fmla="*/ 420668 w 1072230"/>
                  <a:gd name="connsiteY114" fmla="*/ 13189 h 1072230"/>
                  <a:gd name="connsiteX115" fmla="*/ 477630 w 1072230"/>
                  <a:gd name="connsiteY115" fmla="*/ 91894 h 1072230"/>
                  <a:gd name="connsiteX116" fmla="*/ 511777 w 1072230"/>
                  <a:gd name="connsiteY116" fmla="*/ 2453 h 107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72230" h="1072230">
                    <a:moveTo>
                      <a:pt x="704234" y="548838"/>
                    </a:moveTo>
                    <a:lnTo>
                      <a:pt x="693389" y="602554"/>
                    </a:lnTo>
                    <a:cubicBezTo>
                      <a:pt x="676115" y="643396"/>
                      <a:pt x="643396" y="676115"/>
                      <a:pt x="602554" y="693389"/>
                    </a:cubicBezTo>
                    <a:lnTo>
                      <a:pt x="568998" y="700164"/>
                    </a:lnTo>
                    <a:lnTo>
                      <a:pt x="568998" y="879092"/>
                    </a:lnTo>
                    <a:lnTo>
                      <a:pt x="598094" y="876524"/>
                    </a:lnTo>
                    <a:cubicBezTo>
                      <a:pt x="738911" y="851371"/>
                      <a:pt x="850563" y="742032"/>
                      <a:pt x="879131" y="602427"/>
                    </a:cubicBezTo>
                    <a:lnTo>
                      <a:pt x="884533" y="548838"/>
                    </a:lnTo>
                    <a:close/>
                    <a:moveTo>
                      <a:pt x="187697" y="548838"/>
                    </a:moveTo>
                    <a:lnTo>
                      <a:pt x="193099" y="602427"/>
                    </a:lnTo>
                    <a:cubicBezTo>
                      <a:pt x="221667" y="742032"/>
                      <a:pt x="333319" y="851371"/>
                      <a:pt x="474136" y="876524"/>
                    </a:cubicBezTo>
                    <a:lnTo>
                      <a:pt x="509616" y="879655"/>
                    </a:lnTo>
                    <a:lnTo>
                      <a:pt x="509616" y="701453"/>
                    </a:lnTo>
                    <a:lnTo>
                      <a:pt x="469676" y="693389"/>
                    </a:lnTo>
                    <a:cubicBezTo>
                      <a:pt x="428834" y="676115"/>
                      <a:pt x="396115" y="643396"/>
                      <a:pt x="378841" y="602554"/>
                    </a:cubicBezTo>
                    <a:lnTo>
                      <a:pt x="367996" y="548838"/>
                    </a:lnTo>
                    <a:close/>
                    <a:moveTo>
                      <a:pt x="536115" y="450771"/>
                    </a:moveTo>
                    <a:cubicBezTo>
                      <a:pt x="488981" y="450771"/>
                      <a:pt x="450771" y="488981"/>
                      <a:pt x="450771" y="536115"/>
                    </a:cubicBezTo>
                    <a:cubicBezTo>
                      <a:pt x="450771" y="583249"/>
                      <a:pt x="488981" y="621459"/>
                      <a:pt x="536115" y="621459"/>
                    </a:cubicBezTo>
                    <a:cubicBezTo>
                      <a:pt x="583249" y="621459"/>
                      <a:pt x="621459" y="583249"/>
                      <a:pt x="621459" y="536115"/>
                    </a:cubicBezTo>
                    <a:cubicBezTo>
                      <a:pt x="621459" y="488981"/>
                      <a:pt x="583249" y="450771"/>
                      <a:pt x="536115" y="450771"/>
                    </a:cubicBezTo>
                    <a:close/>
                    <a:moveTo>
                      <a:pt x="568998" y="185050"/>
                    </a:moveTo>
                    <a:lnTo>
                      <a:pt x="568998" y="372066"/>
                    </a:lnTo>
                    <a:lnTo>
                      <a:pt x="602554" y="378841"/>
                    </a:lnTo>
                    <a:cubicBezTo>
                      <a:pt x="643396" y="396115"/>
                      <a:pt x="676115" y="428834"/>
                      <a:pt x="693389" y="469676"/>
                    </a:cubicBezTo>
                    <a:lnTo>
                      <a:pt x="697383" y="489456"/>
                    </a:lnTo>
                    <a:lnTo>
                      <a:pt x="882502" y="489456"/>
                    </a:lnTo>
                    <a:lnTo>
                      <a:pt x="880775" y="469885"/>
                    </a:lnTo>
                    <a:cubicBezTo>
                      <a:pt x="855622" y="329068"/>
                      <a:pt x="746282" y="217416"/>
                      <a:pt x="606678" y="188848"/>
                    </a:cubicBezTo>
                    <a:close/>
                    <a:moveTo>
                      <a:pt x="509616" y="184073"/>
                    </a:moveTo>
                    <a:lnTo>
                      <a:pt x="474136" y="187204"/>
                    </a:lnTo>
                    <a:cubicBezTo>
                      <a:pt x="333319" y="212357"/>
                      <a:pt x="221667" y="321696"/>
                      <a:pt x="193099" y="461301"/>
                    </a:cubicBezTo>
                    <a:lnTo>
                      <a:pt x="190261" y="489456"/>
                    </a:lnTo>
                    <a:lnTo>
                      <a:pt x="374847" y="489456"/>
                    </a:lnTo>
                    <a:lnTo>
                      <a:pt x="378841" y="469676"/>
                    </a:lnTo>
                    <a:cubicBezTo>
                      <a:pt x="396115" y="428834"/>
                      <a:pt x="428834" y="396115"/>
                      <a:pt x="469676" y="378841"/>
                    </a:cubicBezTo>
                    <a:lnTo>
                      <a:pt x="509616" y="370777"/>
                    </a:lnTo>
                    <a:close/>
                    <a:moveTo>
                      <a:pt x="536115" y="0"/>
                    </a:moveTo>
                    <a:lnTo>
                      <a:pt x="560453" y="2453"/>
                    </a:lnTo>
                    <a:lnTo>
                      <a:pt x="594600" y="91894"/>
                    </a:lnTo>
                    <a:lnTo>
                      <a:pt x="651562" y="13189"/>
                    </a:lnTo>
                    <a:lnTo>
                      <a:pt x="697807" y="27545"/>
                    </a:lnTo>
                    <a:lnTo>
                      <a:pt x="707577" y="122165"/>
                    </a:lnTo>
                    <a:lnTo>
                      <a:pt x="781521" y="62065"/>
                    </a:lnTo>
                    <a:lnTo>
                      <a:pt x="824168" y="85213"/>
                    </a:lnTo>
                    <a:lnTo>
                      <a:pt x="808874" y="180650"/>
                    </a:lnTo>
                    <a:lnTo>
                      <a:pt x="896385" y="141496"/>
                    </a:lnTo>
                    <a:lnTo>
                      <a:pt x="915206" y="157025"/>
                    </a:lnTo>
                    <a:lnTo>
                      <a:pt x="930734" y="175845"/>
                    </a:lnTo>
                    <a:lnTo>
                      <a:pt x="891580" y="263356"/>
                    </a:lnTo>
                    <a:lnTo>
                      <a:pt x="987017" y="248062"/>
                    </a:lnTo>
                    <a:lnTo>
                      <a:pt x="1010166" y="290710"/>
                    </a:lnTo>
                    <a:lnTo>
                      <a:pt x="950065" y="364653"/>
                    </a:lnTo>
                    <a:lnTo>
                      <a:pt x="1044685" y="374423"/>
                    </a:lnTo>
                    <a:lnTo>
                      <a:pt x="1059041" y="420668"/>
                    </a:lnTo>
                    <a:lnTo>
                      <a:pt x="980336" y="477630"/>
                    </a:lnTo>
                    <a:lnTo>
                      <a:pt x="1069777" y="511777"/>
                    </a:lnTo>
                    <a:lnTo>
                      <a:pt x="1072230" y="536115"/>
                    </a:lnTo>
                    <a:lnTo>
                      <a:pt x="1069777" y="560453"/>
                    </a:lnTo>
                    <a:lnTo>
                      <a:pt x="980336" y="594600"/>
                    </a:lnTo>
                    <a:lnTo>
                      <a:pt x="1059041" y="651562"/>
                    </a:lnTo>
                    <a:lnTo>
                      <a:pt x="1044685" y="697807"/>
                    </a:lnTo>
                    <a:lnTo>
                      <a:pt x="950065" y="707577"/>
                    </a:lnTo>
                    <a:lnTo>
                      <a:pt x="1010166" y="781521"/>
                    </a:lnTo>
                    <a:lnTo>
                      <a:pt x="987017" y="824168"/>
                    </a:lnTo>
                    <a:lnTo>
                      <a:pt x="891580" y="808874"/>
                    </a:lnTo>
                    <a:lnTo>
                      <a:pt x="930734" y="896385"/>
                    </a:lnTo>
                    <a:lnTo>
                      <a:pt x="915206" y="915206"/>
                    </a:lnTo>
                    <a:lnTo>
                      <a:pt x="896385" y="930734"/>
                    </a:lnTo>
                    <a:lnTo>
                      <a:pt x="808874" y="891580"/>
                    </a:lnTo>
                    <a:lnTo>
                      <a:pt x="824168" y="987017"/>
                    </a:lnTo>
                    <a:lnTo>
                      <a:pt x="781520" y="1010166"/>
                    </a:lnTo>
                    <a:lnTo>
                      <a:pt x="707577" y="950065"/>
                    </a:lnTo>
                    <a:lnTo>
                      <a:pt x="697807" y="1044685"/>
                    </a:lnTo>
                    <a:lnTo>
                      <a:pt x="651562" y="1059041"/>
                    </a:lnTo>
                    <a:lnTo>
                      <a:pt x="594600" y="980336"/>
                    </a:lnTo>
                    <a:lnTo>
                      <a:pt x="560453" y="1069777"/>
                    </a:lnTo>
                    <a:lnTo>
                      <a:pt x="536115" y="1072230"/>
                    </a:lnTo>
                    <a:lnTo>
                      <a:pt x="511777" y="1069777"/>
                    </a:lnTo>
                    <a:lnTo>
                      <a:pt x="477630" y="980336"/>
                    </a:lnTo>
                    <a:lnTo>
                      <a:pt x="420668" y="1059041"/>
                    </a:lnTo>
                    <a:lnTo>
                      <a:pt x="374423" y="1044685"/>
                    </a:lnTo>
                    <a:lnTo>
                      <a:pt x="364653" y="950065"/>
                    </a:lnTo>
                    <a:lnTo>
                      <a:pt x="290710" y="1010166"/>
                    </a:lnTo>
                    <a:lnTo>
                      <a:pt x="248062" y="987017"/>
                    </a:lnTo>
                    <a:lnTo>
                      <a:pt x="263356" y="891580"/>
                    </a:lnTo>
                    <a:lnTo>
                      <a:pt x="175845" y="930734"/>
                    </a:lnTo>
                    <a:lnTo>
                      <a:pt x="157025" y="915206"/>
                    </a:lnTo>
                    <a:lnTo>
                      <a:pt x="141496" y="896385"/>
                    </a:lnTo>
                    <a:lnTo>
                      <a:pt x="180650" y="808874"/>
                    </a:lnTo>
                    <a:lnTo>
                      <a:pt x="85213" y="824168"/>
                    </a:lnTo>
                    <a:lnTo>
                      <a:pt x="62065" y="781521"/>
                    </a:lnTo>
                    <a:lnTo>
                      <a:pt x="122165" y="707577"/>
                    </a:lnTo>
                    <a:lnTo>
                      <a:pt x="27545" y="697807"/>
                    </a:lnTo>
                    <a:lnTo>
                      <a:pt x="13189" y="651562"/>
                    </a:lnTo>
                    <a:lnTo>
                      <a:pt x="91894" y="594600"/>
                    </a:lnTo>
                    <a:lnTo>
                      <a:pt x="2453" y="560453"/>
                    </a:lnTo>
                    <a:lnTo>
                      <a:pt x="0" y="536115"/>
                    </a:lnTo>
                    <a:lnTo>
                      <a:pt x="2453" y="511777"/>
                    </a:lnTo>
                    <a:lnTo>
                      <a:pt x="91894" y="477630"/>
                    </a:lnTo>
                    <a:lnTo>
                      <a:pt x="13189" y="420668"/>
                    </a:lnTo>
                    <a:lnTo>
                      <a:pt x="27545" y="374423"/>
                    </a:lnTo>
                    <a:lnTo>
                      <a:pt x="122165" y="364653"/>
                    </a:lnTo>
                    <a:lnTo>
                      <a:pt x="62065" y="290710"/>
                    </a:lnTo>
                    <a:lnTo>
                      <a:pt x="85213" y="248062"/>
                    </a:lnTo>
                    <a:lnTo>
                      <a:pt x="180650" y="263356"/>
                    </a:lnTo>
                    <a:lnTo>
                      <a:pt x="141496" y="175845"/>
                    </a:lnTo>
                    <a:lnTo>
                      <a:pt x="157025" y="157025"/>
                    </a:lnTo>
                    <a:lnTo>
                      <a:pt x="175845" y="141496"/>
                    </a:lnTo>
                    <a:lnTo>
                      <a:pt x="263356" y="180650"/>
                    </a:lnTo>
                    <a:lnTo>
                      <a:pt x="248062" y="85213"/>
                    </a:lnTo>
                    <a:lnTo>
                      <a:pt x="290710" y="62065"/>
                    </a:lnTo>
                    <a:lnTo>
                      <a:pt x="364653" y="122165"/>
                    </a:lnTo>
                    <a:lnTo>
                      <a:pt x="374423" y="27545"/>
                    </a:lnTo>
                    <a:lnTo>
                      <a:pt x="420668" y="13189"/>
                    </a:lnTo>
                    <a:lnTo>
                      <a:pt x="477630" y="91894"/>
                    </a:lnTo>
                    <a:lnTo>
                      <a:pt x="511777" y="2453"/>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文本框 36"/>
            <p:cNvSpPr txBox="1"/>
            <p:nvPr/>
          </p:nvSpPr>
          <p:spPr>
            <a:xfrm>
              <a:off x="4264773" y="3147992"/>
              <a:ext cx="488658" cy="282770"/>
            </a:xfrm>
            <a:prstGeom prst="rect">
              <a:avLst/>
            </a:prstGeom>
            <a:noFill/>
          </p:spPr>
          <p:txBody>
            <a:bodyPr wrap="none" lIns="68580" tIns="34290" rIns="68580" bIns="34290" rtlCol="0">
              <a:spAutoFit/>
            </a:bodyPr>
            <a:lstStyle/>
            <a:p>
              <a:pPr algn="ctr"/>
              <a:r>
                <a:rPr lang="zh-CN" altLang="en-US" sz="2000" dirty="0">
                  <a:solidFill>
                    <a:schemeClr val="tx1">
                      <a:lumMod val="85000"/>
                      <a:lumOff val="15000"/>
                    </a:schemeClr>
                  </a:solidFill>
                  <a:latin typeface="UKIJ Qolyazma" pitchFamily="18" charset="0"/>
                  <a:ea typeface="微软雅黑" pitchFamily="34" charset="-122"/>
                  <a:cs typeface="UKIJ Qolyazma" pitchFamily="18" charset="0"/>
                </a:rPr>
                <a:t>文字</a:t>
              </a:r>
            </a:p>
          </p:txBody>
        </p:sp>
        <p:sp>
          <p:nvSpPr>
            <p:cNvPr id="150" name="文本框 37"/>
            <p:cNvSpPr txBox="1"/>
            <p:nvPr/>
          </p:nvSpPr>
          <p:spPr>
            <a:xfrm>
              <a:off x="3636010" y="3427549"/>
              <a:ext cx="1746183" cy="343748"/>
            </a:xfrm>
            <a:prstGeom prst="rect">
              <a:avLst/>
            </a:prstGeom>
            <a:noFill/>
          </p:spPr>
          <p:txBody>
            <a:bodyPr wrap="square" lIns="68580" tIns="34290" rIns="68580" bIns="34290" rtlCol="0">
              <a:spAutoFit/>
            </a:bodyPr>
            <a:lstStyle/>
            <a:p>
              <a:pPr algn="ct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57" name="组合 156"/>
          <p:cNvGrpSpPr/>
          <p:nvPr/>
        </p:nvGrpSpPr>
        <p:grpSpPr>
          <a:xfrm>
            <a:off x="6640952" y="1859470"/>
            <a:ext cx="2455378" cy="2733077"/>
            <a:chOff x="4981361" y="1394602"/>
            <a:chExt cx="1841773" cy="2049808"/>
          </a:xfrm>
        </p:grpSpPr>
        <p:sp>
          <p:nvSpPr>
            <p:cNvPr id="158" name="空心弧 157"/>
            <p:cNvSpPr/>
            <p:nvPr/>
          </p:nvSpPr>
          <p:spPr>
            <a:xfrm rot="10800000">
              <a:off x="4981361" y="1624754"/>
              <a:ext cx="1819656" cy="1819656"/>
            </a:xfrm>
            <a:prstGeom prst="blockArc">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0" name="文本框 31"/>
            <p:cNvSpPr txBox="1"/>
            <p:nvPr/>
          </p:nvSpPr>
          <p:spPr>
            <a:xfrm>
              <a:off x="5639731" y="2520387"/>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04</a:t>
              </a:r>
              <a:endParaRPr lang="zh-CN" altLang="en-US" sz="3600" b="1" dirty="0">
                <a:solidFill>
                  <a:schemeClr val="tx1">
                    <a:lumMod val="65000"/>
                    <a:lumOff val="35000"/>
                  </a:schemeClr>
                </a:solidFill>
              </a:endParaRPr>
            </a:p>
          </p:txBody>
        </p:sp>
        <p:sp>
          <p:nvSpPr>
            <p:cNvPr id="161" name="燕尾形 160"/>
            <p:cNvSpPr/>
            <p:nvPr/>
          </p:nvSpPr>
          <p:spPr>
            <a:xfrm rot="16200000">
              <a:off x="5770988" y="2145562"/>
              <a:ext cx="261257" cy="261257"/>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2" name="文本框 51"/>
            <p:cNvSpPr txBox="1"/>
            <p:nvPr/>
          </p:nvSpPr>
          <p:spPr>
            <a:xfrm>
              <a:off x="5123503" y="1394602"/>
              <a:ext cx="1699631"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grpSp>
        <p:nvGrpSpPr>
          <p:cNvPr id="167" name="组合 166"/>
          <p:cNvGrpSpPr/>
          <p:nvPr/>
        </p:nvGrpSpPr>
        <p:grpSpPr>
          <a:xfrm>
            <a:off x="8455989" y="2170176"/>
            <a:ext cx="2463453" cy="2879498"/>
            <a:chOff x="6342817" y="1627632"/>
            <a:chExt cx="1847830" cy="2159623"/>
          </a:xfrm>
        </p:grpSpPr>
        <p:sp>
          <p:nvSpPr>
            <p:cNvPr id="168" name="空心弧 167"/>
            <p:cNvSpPr/>
            <p:nvPr/>
          </p:nvSpPr>
          <p:spPr>
            <a:xfrm>
              <a:off x="6342817" y="1627632"/>
              <a:ext cx="1819656" cy="1819656"/>
            </a:xfrm>
            <a:prstGeom prst="blockArc">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69" name="文本框 29"/>
            <p:cNvSpPr txBox="1"/>
            <p:nvPr/>
          </p:nvSpPr>
          <p:spPr>
            <a:xfrm>
              <a:off x="7034890" y="2113843"/>
              <a:ext cx="454991" cy="467436"/>
            </a:xfrm>
            <a:prstGeom prst="rect">
              <a:avLst/>
            </a:prstGeom>
            <a:noFill/>
          </p:spPr>
          <p:txBody>
            <a:bodyPr wrap="none" lIns="68580" tIns="34290" rIns="68580" bIns="34290" rtlCol="0">
              <a:spAutoFit/>
            </a:bodyPr>
            <a:lstStyle/>
            <a:p>
              <a:r>
                <a:rPr lang="en-US" altLang="zh-CN" sz="3600" b="1" dirty="0">
                  <a:solidFill>
                    <a:schemeClr val="tx1">
                      <a:lumMod val="65000"/>
                      <a:lumOff val="35000"/>
                    </a:schemeClr>
                  </a:solidFill>
                </a:rPr>
                <a:t>05</a:t>
              </a:r>
              <a:endParaRPr lang="zh-CN" altLang="en-US" sz="3600" b="1" dirty="0">
                <a:solidFill>
                  <a:schemeClr val="tx1">
                    <a:lumMod val="65000"/>
                    <a:lumOff val="35000"/>
                  </a:schemeClr>
                </a:solidFill>
              </a:endParaRPr>
            </a:p>
          </p:txBody>
        </p:sp>
        <p:sp>
          <p:nvSpPr>
            <p:cNvPr id="170" name="Freeform 155"/>
            <p:cNvSpPr>
              <a:spLocks noEditPoints="1"/>
            </p:cNvSpPr>
            <p:nvPr/>
          </p:nvSpPr>
          <p:spPr bwMode="auto">
            <a:xfrm>
              <a:off x="7114748" y="2789647"/>
              <a:ext cx="366997" cy="311304"/>
            </a:xfrm>
            <a:custGeom>
              <a:avLst/>
              <a:gdLst>
                <a:gd name="T0" fmla="*/ 156 w 342"/>
                <a:gd name="T1" fmla="*/ 187 h 290"/>
                <a:gd name="T2" fmla="*/ 165 w 342"/>
                <a:gd name="T3" fmla="*/ 216 h 290"/>
                <a:gd name="T4" fmla="*/ 184 w 342"/>
                <a:gd name="T5" fmla="*/ 220 h 290"/>
                <a:gd name="T6" fmla="*/ 200 w 342"/>
                <a:gd name="T7" fmla="*/ 183 h 290"/>
                <a:gd name="T8" fmla="*/ 184 w 342"/>
                <a:gd name="T9" fmla="*/ 164 h 290"/>
                <a:gd name="T10" fmla="*/ 204 w 342"/>
                <a:gd name="T11" fmla="*/ 161 h 290"/>
                <a:gd name="T12" fmla="*/ 208 w 342"/>
                <a:gd name="T13" fmla="*/ 160 h 290"/>
                <a:gd name="T14" fmla="*/ 229 w 342"/>
                <a:gd name="T15" fmla="*/ 165 h 290"/>
                <a:gd name="T16" fmla="*/ 242 w 342"/>
                <a:gd name="T17" fmla="*/ 164 h 290"/>
                <a:gd name="T18" fmla="*/ 250 w 342"/>
                <a:gd name="T19" fmla="*/ 171 h 290"/>
                <a:gd name="T20" fmla="*/ 259 w 342"/>
                <a:gd name="T21" fmla="*/ 145 h 290"/>
                <a:gd name="T22" fmla="*/ 264 w 342"/>
                <a:gd name="T23" fmla="*/ 134 h 290"/>
                <a:gd name="T24" fmla="*/ 276 w 342"/>
                <a:gd name="T25" fmla="*/ 133 h 290"/>
                <a:gd name="T26" fmla="*/ 245 w 342"/>
                <a:gd name="T27" fmla="*/ 112 h 290"/>
                <a:gd name="T28" fmla="*/ 215 w 342"/>
                <a:gd name="T29" fmla="*/ 110 h 290"/>
                <a:gd name="T30" fmla="*/ 186 w 342"/>
                <a:gd name="T31" fmla="*/ 124 h 290"/>
                <a:gd name="T32" fmla="*/ 174 w 342"/>
                <a:gd name="T33" fmla="*/ 124 h 290"/>
                <a:gd name="T34" fmla="*/ 168 w 342"/>
                <a:gd name="T35" fmla="*/ 136 h 290"/>
                <a:gd name="T36" fmla="*/ 165 w 342"/>
                <a:gd name="T37" fmla="*/ 142 h 290"/>
                <a:gd name="T38" fmla="*/ 153 w 342"/>
                <a:gd name="T39" fmla="*/ 148 h 290"/>
                <a:gd name="T40" fmla="*/ 162 w 342"/>
                <a:gd name="T41" fmla="*/ 151 h 290"/>
                <a:gd name="T42" fmla="*/ 172 w 342"/>
                <a:gd name="T43" fmla="*/ 156 h 290"/>
                <a:gd name="T44" fmla="*/ 177 w 342"/>
                <a:gd name="T45" fmla="*/ 156 h 290"/>
                <a:gd name="T46" fmla="*/ 171 w 342"/>
                <a:gd name="T47" fmla="*/ 164 h 290"/>
                <a:gd name="T48" fmla="*/ 149 w 342"/>
                <a:gd name="T49" fmla="*/ 156 h 290"/>
                <a:gd name="T50" fmla="*/ 141 w 342"/>
                <a:gd name="T51" fmla="*/ 183 h 290"/>
                <a:gd name="T52" fmla="*/ 267 w 342"/>
                <a:gd name="T53" fmla="*/ 189 h 290"/>
                <a:gd name="T54" fmla="*/ 150 w 342"/>
                <a:gd name="T55" fmla="*/ 134 h 290"/>
                <a:gd name="T56" fmla="*/ 246 w 342"/>
                <a:gd name="T57" fmla="*/ 181 h 290"/>
                <a:gd name="T58" fmla="*/ 197 w 342"/>
                <a:gd name="T59" fmla="*/ 114 h 290"/>
                <a:gd name="T60" fmla="*/ 298 w 342"/>
                <a:gd name="T61" fmla="*/ 204 h 290"/>
                <a:gd name="T62" fmla="*/ 165 w 342"/>
                <a:gd name="T63" fmla="*/ 123 h 290"/>
                <a:gd name="T64" fmla="*/ 165 w 342"/>
                <a:gd name="T65" fmla="*/ 119 h 290"/>
                <a:gd name="T66" fmla="*/ 144 w 342"/>
                <a:gd name="T67" fmla="*/ 128 h 290"/>
                <a:gd name="T68" fmla="*/ 187 w 342"/>
                <a:gd name="T69" fmla="*/ 247 h 290"/>
                <a:gd name="T70" fmla="*/ 103 w 342"/>
                <a:gd name="T71" fmla="*/ 237 h 290"/>
                <a:gd name="T72" fmla="*/ 44 w 342"/>
                <a:gd name="T73" fmla="*/ 260 h 290"/>
                <a:gd name="T74" fmla="*/ 270 w 342"/>
                <a:gd name="T75" fmla="*/ 250 h 290"/>
                <a:gd name="T76" fmla="*/ 273 w 342"/>
                <a:gd name="T77" fmla="*/ 182 h 290"/>
                <a:gd name="T78" fmla="*/ 279 w 342"/>
                <a:gd name="T79" fmla="*/ 200 h 290"/>
                <a:gd name="T80" fmla="*/ 264 w 342"/>
                <a:gd name="T81" fmla="*/ 218 h 290"/>
                <a:gd name="T82" fmla="*/ 342 w 342"/>
                <a:gd name="T83" fmla="*/ 290 h 290"/>
                <a:gd name="T84" fmla="*/ 13 w 342"/>
                <a:gd name="T85" fmla="*/ 56 h 290"/>
                <a:gd name="T86" fmla="*/ 342 w 342"/>
                <a:gd name="T87" fmla="*/ 290 h 290"/>
                <a:gd name="T88" fmla="*/ 302 w 342"/>
                <a:gd name="T89" fmla="*/ 110 h 290"/>
                <a:gd name="T90" fmla="*/ 145 w 342"/>
                <a:gd name="T91" fmla="*/ 113 h 290"/>
                <a:gd name="T92" fmla="*/ 116 w 342"/>
                <a:gd name="T93" fmla="*/ 110 h 290"/>
                <a:gd name="T94" fmla="*/ 106 w 342"/>
                <a:gd name="T95" fmla="*/ 118 h 290"/>
                <a:gd name="T96" fmla="*/ 88 w 342"/>
                <a:gd name="T97" fmla="*/ 125 h 290"/>
                <a:gd name="T98" fmla="*/ 109 w 342"/>
                <a:gd name="T99" fmla="*/ 137 h 290"/>
                <a:gd name="T100" fmla="*/ 69 w 342"/>
                <a:gd name="T101" fmla="*/ 166 h 290"/>
                <a:gd name="T102" fmla="*/ 50 w 342"/>
                <a:gd name="T103" fmla="*/ 131 h 290"/>
                <a:gd name="T104" fmla="*/ 171 w 342"/>
                <a:gd name="T105" fmla="*/ 276 h 290"/>
                <a:gd name="T106" fmla="*/ 298 w 342"/>
                <a:gd name="T107" fmla="*/ 242 h 290"/>
                <a:gd name="T108" fmla="*/ 92 w 342"/>
                <a:gd name="T109" fmla="*/ 231 h 290"/>
                <a:gd name="T110" fmla="*/ 119 w 342"/>
                <a:gd name="T111" fmla="*/ 189 h 290"/>
                <a:gd name="T112" fmla="*/ 76 w 342"/>
                <a:gd name="T113" fmla="*/ 195 h 290"/>
                <a:gd name="T114" fmla="*/ 264 w 342"/>
                <a:gd name="T115" fmla="*/ 133 h 290"/>
                <a:gd name="T116" fmla="*/ 276 w 342"/>
                <a:gd name="T117" fmla="*/ 147 h 290"/>
                <a:gd name="T118" fmla="*/ 274 w 342"/>
                <a:gd name="T119" fmla="*/ 155 h 290"/>
                <a:gd name="T120" fmla="*/ 69 w 342"/>
                <a:gd name="T121" fmla="*/ 1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290">
                  <a:moveTo>
                    <a:pt x="150" y="138"/>
                  </a:moveTo>
                  <a:cubicBezTo>
                    <a:pt x="151" y="140"/>
                    <a:pt x="148" y="141"/>
                    <a:pt x="147" y="140"/>
                  </a:cubicBezTo>
                  <a:cubicBezTo>
                    <a:pt x="145" y="139"/>
                    <a:pt x="148" y="135"/>
                    <a:pt x="150" y="138"/>
                  </a:cubicBezTo>
                  <a:close/>
                  <a:moveTo>
                    <a:pt x="141" y="183"/>
                  </a:moveTo>
                  <a:cubicBezTo>
                    <a:pt x="143" y="186"/>
                    <a:pt x="145" y="186"/>
                    <a:pt x="148" y="186"/>
                  </a:cubicBezTo>
                  <a:cubicBezTo>
                    <a:pt x="150" y="187"/>
                    <a:pt x="151" y="187"/>
                    <a:pt x="153" y="187"/>
                  </a:cubicBezTo>
                  <a:cubicBezTo>
                    <a:pt x="154" y="187"/>
                    <a:pt x="155" y="186"/>
                    <a:pt x="156" y="187"/>
                  </a:cubicBezTo>
                  <a:cubicBezTo>
                    <a:pt x="158" y="188"/>
                    <a:pt x="160" y="187"/>
                    <a:pt x="161" y="192"/>
                  </a:cubicBezTo>
                  <a:cubicBezTo>
                    <a:pt x="161" y="193"/>
                    <a:pt x="160" y="201"/>
                    <a:pt x="165" y="206"/>
                  </a:cubicBezTo>
                  <a:cubicBezTo>
                    <a:pt x="165" y="206"/>
                    <a:pt x="165" y="206"/>
                    <a:pt x="165" y="206"/>
                  </a:cubicBezTo>
                  <a:cubicBezTo>
                    <a:pt x="165" y="207"/>
                    <a:pt x="165" y="208"/>
                    <a:pt x="165" y="208"/>
                  </a:cubicBezTo>
                  <a:cubicBezTo>
                    <a:pt x="165" y="209"/>
                    <a:pt x="165" y="209"/>
                    <a:pt x="165" y="210"/>
                  </a:cubicBezTo>
                  <a:cubicBezTo>
                    <a:pt x="164" y="210"/>
                    <a:pt x="164" y="212"/>
                    <a:pt x="164" y="213"/>
                  </a:cubicBezTo>
                  <a:cubicBezTo>
                    <a:pt x="164" y="214"/>
                    <a:pt x="165" y="215"/>
                    <a:pt x="165" y="216"/>
                  </a:cubicBezTo>
                  <a:cubicBezTo>
                    <a:pt x="166" y="217"/>
                    <a:pt x="166" y="217"/>
                    <a:pt x="166" y="218"/>
                  </a:cubicBezTo>
                  <a:cubicBezTo>
                    <a:pt x="167" y="219"/>
                    <a:pt x="167" y="220"/>
                    <a:pt x="167" y="221"/>
                  </a:cubicBezTo>
                  <a:cubicBezTo>
                    <a:pt x="167" y="222"/>
                    <a:pt x="168" y="223"/>
                    <a:pt x="169" y="224"/>
                  </a:cubicBezTo>
                  <a:cubicBezTo>
                    <a:pt x="170" y="224"/>
                    <a:pt x="170" y="225"/>
                    <a:pt x="170" y="226"/>
                  </a:cubicBezTo>
                  <a:cubicBezTo>
                    <a:pt x="170" y="228"/>
                    <a:pt x="172" y="229"/>
                    <a:pt x="174" y="228"/>
                  </a:cubicBezTo>
                  <a:cubicBezTo>
                    <a:pt x="177" y="227"/>
                    <a:pt x="179" y="226"/>
                    <a:pt x="181" y="223"/>
                  </a:cubicBezTo>
                  <a:cubicBezTo>
                    <a:pt x="183" y="222"/>
                    <a:pt x="183" y="221"/>
                    <a:pt x="184" y="220"/>
                  </a:cubicBezTo>
                  <a:cubicBezTo>
                    <a:pt x="184" y="218"/>
                    <a:pt x="185" y="217"/>
                    <a:pt x="186" y="216"/>
                  </a:cubicBezTo>
                  <a:cubicBezTo>
                    <a:pt x="187" y="215"/>
                    <a:pt x="187" y="214"/>
                    <a:pt x="187" y="213"/>
                  </a:cubicBezTo>
                  <a:cubicBezTo>
                    <a:pt x="187" y="212"/>
                    <a:pt x="187" y="211"/>
                    <a:pt x="188" y="210"/>
                  </a:cubicBezTo>
                  <a:cubicBezTo>
                    <a:pt x="190" y="208"/>
                    <a:pt x="192" y="207"/>
                    <a:pt x="192" y="204"/>
                  </a:cubicBezTo>
                  <a:cubicBezTo>
                    <a:pt x="192" y="201"/>
                    <a:pt x="192" y="199"/>
                    <a:pt x="191" y="197"/>
                  </a:cubicBezTo>
                  <a:cubicBezTo>
                    <a:pt x="190" y="195"/>
                    <a:pt x="193" y="191"/>
                    <a:pt x="195" y="189"/>
                  </a:cubicBezTo>
                  <a:cubicBezTo>
                    <a:pt x="196" y="187"/>
                    <a:pt x="199" y="185"/>
                    <a:pt x="200" y="183"/>
                  </a:cubicBezTo>
                  <a:cubicBezTo>
                    <a:pt x="200" y="181"/>
                    <a:pt x="200" y="180"/>
                    <a:pt x="201" y="178"/>
                  </a:cubicBezTo>
                  <a:cubicBezTo>
                    <a:pt x="202" y="177"/>
                    <a:pt x="202" y="176"/>
                    <a:pt x="202" y="175"/>
                  </a:cubicBezTo>
                  <a:cubicBezTo>
                    <a:pt x="201" y="175"/>
                    <a:pt x="199" y="176"/>
                    <a:pt x="198" y="177"/>
                  </a:cubicBezTo>
                  <a:cubicBezTo>
                    <a:pt x="196" y="178"/>
                    <a:pt x="195" y="178"/>
                    <a:pt x="193" y="177"/>
                  </a:cubicBezTo>
                  <a:cubicBezTo>
                    <a:pt x="192" y="175"/>
                    <a:pt x="190" y="174"/>
                    <a:pt x="189" y="173"/>
                  </a:cubicBezTo>
                  <a:cubicBezTo>
                    <a:pt x="188" y="171"/>
                    <a:pt x="187" y="168"/>
                    <a:pt x="185" y="166"/>
                  </a:cubicBezTo>
                  <a:cubicBezTo>
                    <a:pt x="184" y="165"/>
                    <a:pt x="184" y="165"/>
                    <a:pt x="184" y="164"/>
                  </a:cubicBezTo>
                  <a:cubicBezTo>
                    <a:pt x="184" y="163"/>
                    <a:pt x="185" y="163"/>
                    <a:pt x="185" y="163"/>
                  </a:cubicBezTo>
                  <a:cubicBezTo>
                    <a:pt x="188" y="164"/>
                    <a:pt x="188" y="168"/>
                    <a:pt x="190" y="169"/>
                  </a:cubicBezTo>
                  <a:cubicBezTo>
                    <a:pt x="192" y="171"/>
                    <a:pt x="194" y="172"/>
                    <a:pt x="194" y="175"/>
                  </a:cubicBezTo>
                  <a:cubicBezTo>
                    <a:pt x="195" y="176"/>
                    <a:pt x="197" y="175"/>
                    <a:pt x="198" y="174"/>
                  </a:cubicBezTo>
                  <a:cubicBezTo>
                    <a:pt x="201" y="172"/>
                    <a:pt x="204" y="169"/>
                    <a:pt x="206" y="167"/>
                  </a:cubicBezTo>
                  <a:cubicBezTo>
                    <a:pt x="207" y="166"/>
                    <a:pt x="208" y="164"/>
                    <a:pt x="208" y="163"/>
                  </a:cubicBezTo>
                  <a:cubicBezTo>
                    <a:pt x="208" y="162"/>
                    <a:pt x="205" y="161"/>
                    <a:pt x="204" y="161"/>
                  </a:cubicBezTo>
                  <a:cubicBezTo>
                    <a:pt x="203" y="162"/>
                    <a:pt x="202" y="163"/>
                    <a:pt x="201" y="162"/>
                  </a:cubicBezTo>
                  <a:cubicBezTo>
                    <a:pt x="200" y="162"/>
                    <a:pt x="200" y="162"/>
                    <a:pt x="199" y="161"/>
                  </a:cubicBezTo>
                  <a:cubicBezTo>
                    <a:pt x="199" y="161"/>
                    <a:pt x="196" y="159"/>
                    <a:pt x="197" y="158"/>
                  </a:cubicBezTo>
                  <a:cubicBezTo>
                    <a:pt x="197" y="157"/>
                    <a:pt x="200" y="159"/>
                    <a:pt x="201" y="159"/>
                  </a:cubicBezTo>
                  <a:cubicBezTo>
                    <a:pt x="202" y="159"/>
                    <a:pt x="202" y="159"/>
                    <a:pt x="203" y="160"/>
                  </a:cubicBezTo>
                  <a:cubicBezTo>
                    <a:pt x="204" y="160"/>
                    <a:pt x="204" y="159"/>
                    <a:pt x="205" y="160"/>
                  </a:cubicBezTo>
                  <a:cubicBezTo>
                    <a:pt x="206" y="161"/>
                    <a:pt x="206" y="160"/>
                    <a:pt x="208" y="160"/>
                  </a:cubicBezTo>
                  <a:cubicBezTo>
                    <a:pt x="209" y="160"/>
                    <a:pt x="210" y="160"/>
                    <a:pt x="211" y="159"/>
                  </a:cubicBezTo>
                  <a:cubicBezTo>
                    <a:pt x="213" y="159"/>
                    <a:pt x="217" y="158"/>
                    <a:pt x="217" y="161"/>
                  </a:cubicBezTo>
                  <a:cubicBezTo>
                    <a:pt x="216" y="162"/>
                    <a:pt x="218" y="162"/>
                    <a:pt x="219" y="162"/>
                  </a:cubicBezTo>
                  <a:cubicBezTo>
                    <a:pt x="220" y="162"/>
                    <a:pt x="220" y="164"/>
                    <a:pt x="221" y="165"/>
                  </a:cubicBezTo>
                  <a:cubicBezTo>
                    <a:pt x="221" y="167"/>
                    <a:pt x="223" y="168"/>
                    <a:pt x="224" y="170"/>
                  </a:cubicBezTo>
                  <a:cubicBezTo>
                    <a:pt x="225" y="170"/>
                    <a:pt x="228" y="174"/>
                    <a:pt x="229" y="174"/>
                  </a:cubicBezTo>
                  <a:cubicBezTo>
                    <a:pt x="234" y="174"/>
                    <a:pt x="229" y="167"/>
                    <a:pt x="229" y="165"/>
                  </a:cubicBezTo>
                  <a:cubicBezTo>
                    <a:pt x="230" y="164"/>
                    <a:pt x="231" y="163"/>
                    <a:pt x="232" y="161"/>
                  </a:cubicBezTo>
                  <a:cubicBezTo>
                    <a:pt x="233" y="160"/>
                    <a:pt x="233" y="159"/>
                    <a:pt x="234" y="158"/>
                  </a:cubicBezTo>
                  <a:cubicBezTo>
                    <a:pt x="235" y="157"/>
                    <a:pt x="235" y="157"/>
                    <a:pt x="235" y="157"/>
                  </a:cubicBezTo>
                  <a:cubicBezTo>
                    <a:pt x="235" y="157"/>
                    <a:pt x="236" y="157"/>
                    <a:pt x="237" y="158"/>
                  </a:cubicBezTo>
                  <a:cubicBezTo>
                    <a:pt x="238" y="158"/>
                    <a:pt x="238" y="160"/>
                    <a:pt x="239" y="160"/>
                  </a:cubicBezTo>
                  <a:cubicBezTo>
                    <a:pt x="240" y="161"/>
                    <a:pt x="240" y="162"/>
                    <a:pt x="241" y="163"/>
                  </a:cubicBezTo>
                  <a:cubicBezTo>
                    <a:pt x="241" y="163"/>
                    <a:pt x="241" y="164"/>
                    <a:pt x="242" y="164"/>
                  </a:cubicBezTo>
                  <a:cubicBezTo>
                    <a:pt x="243" y="165"/>
                    <a:pt x="244" y="165"/>
                    <a:pt x="244" y="167"/>
                  </a:cubicBezTo>
                  <a:cubicBezTo>
                    <a:pt x="246" y="169"/>
                    <a:pt x="245" y="172"/>
                    <a:pt x="247" y="174"/>
                  </a:cubicBezTo>
                  <a:cubicBezTo>
                    <a:pt x="249" y="176"/>
                    <a:pt x="250" y="179"/>
                    <a:pt x="252" y="181"/>
                  </a:cubicBezTo>
                  <a:cubicBezTo>
                    <a:pt x="253" y="182"/>
                    <a:pt x="253" y="181"/>
                    <a:pt x="253" y="180"/>
                  </a:cubicBezTo>
                  <a:cubicBezTo>
                    <a:pt x="253" y="179"/>
                    <a:pt x="252" y="178"/>
                    <a:pt x="251" y="177"/>
                  </a:cubicBezTo>
                  <a:cubicBezTo>
                    <a:pt x="250" y="175"/>
                    <a:pt x="247" y="173"/>
                    <a:pt x="247" y="171"/>
                  </a:cubicBezTo>
                  <a:cubicBezTo>
                    <a:pt x="247" y="169"/>
                    <a:pt x="249" y="170"/>
                    <a:pt x="250" y="171"/>
                  </a:cubicBezTo>
                  <a:cubicBezTo>
                    <a:pt x="251" y="172"/>
                    <a:pt x="253" y="173"/>
                    <a:pt x="254" y="173"/>
                  </a:cubicBezTo>
                  <a:cubicBezTo>
                    <a:pt x="255" y="173"/>
                    <a:pt x="256" y="173"/>
                    <a:pt x="256" y="172"/>
                  </a:cubicBezTo>
                  <a:cubicBezTo>
                    <a:pt x="257" y="171"/>
                    <a:pt x="256" y="162"/>
                    <a:pt x="257" y="162"/>
                  </a:cubicBezTo>
                  <a:cubicBezTo>
                    <a:pt x="259" y="162"/>
                    <a:pt x="259" y="163"/>
                    <a:pt x="260" y="162"/>
                  </a:cubicBezTo>
                  <a:cubicBezTo>
                    <a:pt x="262" y="161"/>
                    <a:pt x="264" y="158"/>
                    <a:pt x="263" y="155"/>
                  </a:cubicBezTo>
                  <a:cubicBezTo>
                    <a:pt x="260" y="150"/>
                    <a:pt x="257" y="151"/>
                    <a:pt x="255" y="146"/>
                  </a:cubicBezTo>
                  <a:cubicBezTo>
                    <a:pt x="255" y="145"/>
                    <a:pt x="257" y="143"/>
                    <a:pt x="259" y="145"/>
                  </a:cubicBezTo>
                  <a:cubicBezTo>
                    <a:pt x="260" y="146"/>
                    <a:pt x="261" y="146"/>
                    <a:pt x="261" y="147"/>
                  </a:cubicBezTo>
                  <a:cubicBezTo>
                    <a:pt x="261" y="148"/>
                    <a:pt x="264" y="151"/>
                    <a:pt x="265" y="152"/>
                  </a:cubicBezTo>
                  <a:cubicBezTo>
                    <a:pt x="266" y="152"/>
                    <a:pt x="267" y="152"/>
                    <a:pt x="267" y="151"/>
                  </a:cubicBezTo>
                  <a:cubicBezTo>
                    <a:pt x="267" y="150"/>
                    <a:pt x="264" y="148"/>
                    <a:pt x="264" y="147"/>
                  </a:cubicBezTo>
                  <a:cubicBezTo>
                    <a:pt x="263" y="145"/>
                    <a:pt x="264" y="144"/>
                    <a:pt x="265" y="144"/>
                  </a:cubicBezTo>
                  <a:cubicBezTo>
                    <a:pt x="267" y="144"/>
                    <a:pt x="267" y="142"/>
                    <a:pt x="267" y="140"/>
                  </a:cubicBezTo>
                  <a:cubicBezTo>
                    <a:pt x="267" y="138"/>
                    <a:pt x="266" y="135"/>
                    <a:pt x="264" y="134"/>
                  </a:cubicBezTo>
                  <a:cubicBezTo>
                    <a:pt x="263" y="133"/>
                    <a:pt x="262" y="132"/>
                    <a:pt x="261" y="132"/>
                  </a:cubicBezTo>
                  <a:cubicBezTo>
                    <a:pt x="260" y="131"/>
                    <a:pt x="259" y="132"/>
                    <a:pt x="259" y="131"/>
                  </a:cubicBezTo>
                  <a:cubicBezTo>
                    <a:pt x="257" y="129"/>
                    <a:pt x="260" y="127"/>
                    <a:pt x="262" y="128"/>
                  </a:cubicBezTo>
                  <a:cubicBezTo>
                    <a:pt x="269" y="129"/>
                    <a:pt x="270" y="127"/>
                    <a:pt x="272" y="128"/>
                  </a:cubicBezTo>
                  <a:cubicBezTo>
                    <a:pt x="274" y="129"/>
                    <a:pt x="272" y="131"/>
                    <a:pt x="272" y="132"/>
                  </a:cubicBezTo>
                  <a:cubicBezTo>
                    <a:pt x="272" y="134"/>
                    <a:pt x="275" y="137"/>
                    <a:pt x="277" y="138"/>
                  </a:cubicBezTo>
                  <a:cubicBezTo>
                    <a:pt x="280" y="141"/>
                    <a:pt x="279" y="134"/>
                    <a:pt x="276" y="133"/>
                  </a:cubicBezTo>
                  <a:cubicBezTo>
                    <a:pt x="274" y="131"/>
                    <a:pt x="275" y="130"/>
                    <a:pt x="277" y="131"/>
                  </a:cubicBezTo>
                  <a:cubicBezTo>
                    <a:pt x="278" y="131"/>
                    <a:pt x="279" y="131"/>
                    <a:pt x="280" y="130"/>
                  </a:cubicBezTo>
                  <a:cubicBezTo>
                    <a:pt x="280" y="130"/>
                    <a:pt x="284" y="129"/>
                    <a:pt x="285" y="128"/>
                  </a:cubicBezTo>
                  <a:cubicBezTo>
                    <a:pt x="285" y="126"/>
                    <a:pt x="279" y="125"/>
                    <a:pt x="277" y="124"/>
                  </a:cubicBezTo>
                  <a:cubicBezTo>
                    <a:pt x="274" y="123"/>
                    <a:pt x="267" y="119"/>
                    <a:pt x="260" y="118"/>
                  </a:cubicBezTo>
                  <a:cubicBezTo>
                    <a:pt x="259" y="118"/>
                    <a:pt x="254" y="116"/>
                    <a:pt x="253" y="115"/>
                  </a:cubicBezTo>
                  <a:cubicBezTo>
                    <a:pt x="251" y="113"/>
                    <a:pt x="247" y="112"/>
                    <a:pt x="245" y="112"/>
                  </a:cubicBezTo>
                  <a:cubicBezTo>
                    <a:pt x="243" y="112"/>
                    <a:pt x="240" y="112"/>
                    <a:pt x="237" y="110"/>
                  </a:cubicBezTo>
                  <a:cubicBezTo>
                    <a:pt x="236" y="110"/>
                    <a:pt x="235" y="109"/>
                    <a:pt x="234" y="109"/>
                  </a:cubicBezTo>
                  <a:cubicBezTo>
                    <a:pt x="233" y="108"/>
                    <a:pt x="232" y="108"/>
                    <a:pt x="231" y="108"/>
                  </a:cubicBezTo>
                  <a:cubicBezTo>
                    <a:pt x="230" y="108"/>
                    <a:pt x="230" y="108"/>
                    <a:pt x="230" y="108"/>
                  </a:cubicBezTo>
                  <a:cubicBezTo>
                    <a:pt x="229" y="109"/>
                    <a:pt x="227" y="109"/>
                    <a:pt x="226" y="109"/>
                  </a:cubicBezTo>
                  <a:cubicBezTo>
                    <a:pt x="225" y="109"/>
                    <a:pt x="224" y="108"/>
                    <a:pt x="223" y="108"/>
                  </a:cubicBezTo>
                  <a:cubicBezTo>
                    <a:pt x="221" y="108"/>
                    <a:pt x="217" y="109"/>
                    <a:pt x="215" y="110"/>
                  </a:cubicBezTo>
                  <a:cubicBezTo>
                    <a:pt x="214" y="110"/>
                    <a:pt x="210" y="111"/>
                    <a:pt x="209" y="112"/>
                  </a:cubicBezTo>
                  <a:cubicBezTo>
                    <a:pt x="208" y="113"/>
                    <a:pt x="209" y="113"/>
                    <a:pt x="208" y="114"/>
                  </a:cubicBezTo>
                  <a:cubicBezTo>
                    <a:pt x="207" y="114"/>
                    <a:pt x="199" y="115"/>
                    <a:pt x="199" y="117"/>
                  </a:cubicBezTo>
                  <a:cubicBezTo>
                    <a:pt x="198" y="119"/>
                    <a:pt x="200" y="119"/>
                    <a:pt x="201" y="119"/>
                  </a:cubicBezTo>
                  <a:cubicBezTo>
                    <a:pt x="201" y="121"/>
                    <a:pt x="196" y="120"/>
                    <a:pt x="195" y="120"/>
                  </a:cubicBezTo>
                  <a:cubicBezTo>
                    <a:pt x="194" y="120"/>
                    <a:pt x="193" y="121"/>
                    <a:pt x="192" y="122"/>
                  </a:cubicBezTo>
                  <a:cubicBezTo>
                    <a:pt x="191" y="122"/>
                    <a:pt x="188" y="125"/>
                    <a:pt x="186" y="124"/>
                  </a:cubicBezTo>
                  <a:cubicBezTo>
                    <a:pt x="186" y="123"/>
                    <a:pt x="185" y="124"/>
                    <a:pt x="185" y="124"/>
                  </a:cubicBezTo>
                  <a:cubicBezTo>
                    <a:pt x="185" y="126"/>
                    <a:pt x="185" y="126"/>
                    <a:pt x="184" y="127"/>
                  </a:cubicBezTo>
                  <a:cubicBezTo>
                    <a:pt x="183" y="127"/>
                    <a:pt x="183" y="128"/>
                    <a:pt x="182" y="129"/>
                  </a:cubicBezTo>
                  <a:cubicBezTo>
                    <a:pt x="180" y="129"/>
                    <a:pt x="177" y="127"/>
                    <a:pt x="181" y="127"/>
                  </a:cubicBezTo>
                  <a:cubicBezTo>
                    <a:pt x="181" y="127"/>
                    <a:pt x="183" y="126"/>
                    <a:pt x="183" y="126"/>
                  </a:cubicBezTo>
                  <a:cubicBezTo>
                    <a:pt x="183" y="124"/>
                    <a:pt x="179" y="124"/>
                    <a:pt x="178" y="124"/>
                  </a:cubicBezTo>
                  <a:cubicBezTo>
                    <a:pt x="176" y="124"/>
                    <a:pt x="175" y="123"/>
                    <a:pt x="174" y="124"/>
                  </a:cubicBezTo>
                  <a:cubicBezTo>
                    <a:pt x="168" y="124"/>
                    <a:pt x="166" y="129"/>
                    <a:pt x="165" y="130"/>
                  </a:cubicBezTo>
                  <a:cubicBezTo>
                    <a:pt x="165" y="130"/>
                    <a:pt x="164" y="131"/>
                    <a:pt x="164" y="131"/>
                  </a:cubicBezTo>
                  <a:cubicBezTo>
                    <a:pt x="163" y="132"/>
                    <a:pt x="162" y="132"/>
                    <a:pt x="161" y="133"/>
                  </a:cubicBezTo>
                  <a:cubicBezTo>
                    <a:pt x="159" y="133"/>
                    <a:pt x="158" y="134"/>
                    <a:pt x="159" y="137"/>
                  </a:cubicBezTo>
                  <a:cubicBezTo>
                    <a:pt x="161" y="138"/>
                    <a:pt x="162" y="136"/>
                    <a:pt x="164" y="137"/>
                  </a:cubicBezTo>
                  <a:cubicBezTo>
                    <a:pt x="164" y="138"/>
                    <a:pt x="165" y="139"/>
                    <a:pt x="165" y="140"/>
                  </a:cubicBezTo>
                  <a:cubicBezTo>
                    <a:pt x="167" y="139"/>
                    <a:pt x="168" y="137"/>
                    <a:pt x="168" y="136"/>
                  </a:cubicBezTo>
                  <a:cubicBezTo>
                    <a:pt x="169" y="136"/>
                    <a:pt x="168" y="135"/>
                    <a:pt x="168" y="135"/>
                  </a:cubicBezTo>
                  <a:cubicBezTo>
                    <a:pt x="167" y="134"/>
                    <a:pt x="170" y="131"/>
                    <a:pt x="171" y="130"/>
                  </a:cubicBezTo>
                  <a:cubicBezTo>
                    <a:pt x="172" y="130"/>
                    <a:pt x="173" y="130"/>
                    <a:pt x="172" y="131"/>
                  </a:cubicBezTo>
                  <a:cubicBezTo>
                    <a:pt x="170" y="134"/>
                    <a:pt x="174" y="134"/>
                    <a:pt x="172" y="136"/>
                  </a:cubicBezTo>
                  <a:cubicBezTo>
                    <a:pt x="172" y="137"/>
                    <a:pt x="171" y="139"/>
                    <a:pt x="170" y="140"/>
                  </a:cubicBezTo>
                  <a:cubicBezTo>
                    <a:pt x="169" y="141"/>
                    <a:pt x="167" y="141"/>
                    <a:pt x="166" y="141"/>
                  </a:cubicBezTo>
                  <a:cubicBezTo>
                    <a:pt x="166" y="142"/>
                    <a:pt x="166" y="142"/>
                    <a:pt x="165" y="142"/>
                  </a:cubicBezTo>
                  <a:cubicBezTo>
                    <a:pt x="164" y="142"/>
                    <a:pt x="164" y="142"/>
                    <a:pt x="163" y="141"/>
                  </a:cubicBezTo>
                  <a:cubicBezTo>
                    <a:pt x="163" y="140"/>
                    <a:pt x="163" y="139"/>
                    <a:pt x="162" y="139"/>
                  </a:cubicBezTo>
                  <a:cubicBezTo>
                    <a:pt x="161" y="139"/>
                    <a:pt x="162" y="141"/>
                    <a:pt x="162" y="141"/>
                  </a:cubicBezTo>
                  <a:cubicBezTo>
                    <a:pt x="161" y="142"/>
                    <a:pt x="160" y="141"/>
                    <a:pt x="159" y="141"/>
                  </a:cubicBezTo>
                  <a:cubicBezTo>
                    <a:pt x="158" y="141"/>
                    <a:pt x="157" y="142"/>
                    <a:pt x="156" y="143"/>
                  </a:cubicBezTo>
                  <a:cubicBezTo>
                    <a:pt x="155" y="143"/>
                    <a:pt x="152" y="143"/>
                    <a:pt x="152" y="145"/>
                  </a:cubicBezTo>
                  <a:cubicBezTo>
                    <a:pt x="152" y="146"/>
                    <a:pt x="153" y="147"/>
                    <a:pt x="153" y="148"/>
                  </a:cubicBezTo>
                  <a:cubicBezTo>
                    <a:pt x="153" y="149"/>
                    <a:pt x="153" y="150"/>
                    <a:pt x="151" y="149"/>
                  </a:cubicBezTo>
                  <a:cubicBezTo>
                    <a:pt x="150" y="149"/>
                    <a:pt x="149" y="148"/>
                    <a:pt x="147" y="148"/>
                  </a:cubicBezTo>
                  <a:cubicBezTo>
                    <a:pt x="146" y="147"/>
                    <a:pt x="146" y="149"/>
                    <a:pt x="146" y="150"/>
                  </a:cubicBezTo>
                  <a:cubicBezTo>
                    <a:pt x="146" y="151"/>
                    <a:pt x="145" y="153"/>
                    <a:pt x="146" y="154"/>
                  </a:cubicBezTo>
                  <a:cubicBezTo>
                    <a:pt x="148" y="155"/>
                    <a:pt x="149" y="156"/>
                    <a:pt x="151" y="156"/>
                  </a:cubicBezTo>
                  <a:cubicBezTo>
                    <a:pt x="157" y="155"/>
                    <a:pt x="157" y="151"/>
                    <a:pt x="158" y="151"/>
                  </a:cubicBezTo>
                  <a:cubicBezTo>
                    <a:pt x="160" y="151"/>
                    <a:pt x="161" y="150"/>
                    <a:pt x="162" y="151"/>
                  </a:cubicBezTo>
                  <a:cubicBezTo>
                    <a:pt x="163" y="152"/>
                    <a:pt x="163" y="153"/>
                    <a:pt x="164" y="154"/>
                  </a:cubicBezTo>
                  <a:cubicBezTo>
                    <a:pt x="165" y="156"/>
                    <a:pt x="165" y="152"/>
                    <a:pt x="165" y="152"/>
                  </a:cubicBezTo>
                  <a:cubicBezTo>
                    <a:pt x="164" y="151"/>
                    <a:pt x="164" y="150"/>
                    <a:pt x="165" y="150"/>
                  </a:cubicBezTo>
                  <a:cubicBezTo>
                    <a:pt x="165" y="151"/>
                    <a:pt x="165" y="151"/>
                    <a:pt x="165" y="151"/>
                  </a:cubicBezTo>
                  <a:cubicBezTo>
                    <a:pt x="166" y="151"/>
                    <a:pt x="166" y="151"/>
                    <a:pt x="167" y="152"/>
                  </a:cubicBezTo>
                  <a:cubicBezTo>
                    <a:pt x="168" y="153"/>
                    <a:pt x="170" y="152"/>
                    <a:pt x="170" y="154"/>
                  </a:cubicBezTo>
                  <a:cubicBezTo>
                    <a:pt x="170" y="155"/>
                    <a:pt x="172" y="156"/>
                    <a:pt x="172" y="156"/>
                  </a:cubicBezTo>
                  <a:cubicBezTo>
                    <a:pt x="173" y="156"/>
                    <a:pt x="172" y="157"/>
                    <a:pt x="173" y="157"/>
                  </a:cubicBezTo>
                  <a:cubicBezTo>
                    <a:pt x="173" y="158"/>
                    <a:pt x="174" y="157"/>
                    <a:pt x="174" y="157"/>
                  </a:cubicBezTo>
                  <a:cubicBezTo>
                    <a:pt x="174" y="156"/>
                    <a:pt x="175" y="155"/>
                    <a:pt x="174" y="155"/>
                  </a:cubicBezTo>
                  <a:cubicBezTo>
                    <a:pt x="174" y="155"/>
                    <a:pt x="173" y="154"/>
                    <a:pt x="173" y="153"/>
                  </a:cubicBezTo>
                  <a:cubicBezTo>
                    <a:pt x="174" y="153"/>
                    <a:pt x="175" y="153"/>
                    <a:pt x="176" y="152"/>
                  </a:cubicBezTo>
                  <a:cubicBezTo>
                    <a:pt x="177" y="152"/>
                    <a:pt x="177" y="153"/>
                    <a:pt x="176" y="154"/>
                  </a:cubicBezTo>
                  <a:cubicBezTo>
                    <a:pt x="176" y="154"/>
                    <a:pt x="177" y="155"/>
                    <a:pt x="177" y="156"/>
                  </a:cubicBezTo>
                  <a:cubicBezTo>
                    <a:pt x="178" y="156"/>
                    <a:pt x="178" y="157"/>
                    <a:pt x="179" y="156"/>
                  </a:cubicBezTo>
                  <a:cubicBezTo>
                    <a:pt x="180" y="156"/>
                    <a:pt x="184" y="153"/>
                    <a:pt x="185" y="155"/>
                  </a:cubicBezTo>
                  <a:cubicBezTo>
                    <a:pt x="185" y="156"/>
                    <a:pt x="185" y="157"/>
                    <a:pt x="185" y="158"/>
                  </a:cubicBezTo>
                  <a:cubicBezTo>
                    <a:pt x="185" y="161"/>
                    <a:pt x="182" y="159"/>
                    <a:pt x="181" y="160"/>
                  </a:cubicBezTo>
                  <a:cubicBezTo>
                    <a:pt x="179" y="162"/>
                    <a:pt x="177" y="161"/>
                    <a:pt x="175" y="161"/>
                  </a:cubicBezTo>
                  <a:cubicBezTo>
                    <a:pt x="174" y="161"/>
                    <a:pt x="173" y="161"/>
                    <a:pt x="172" y="162"/>
                  </a:cubicBezTo>
                  <a:cubicBezTo>
                    <a:pt x="171" y="162"/>
                    <a:pt x="172" y="163"/>
                    <a:pt x="171" y="164"/>
                  </a:cubicBezTo>
                  <a:cubicBezTo>
                    <a:pt x="169" y="166"/>
                    <a:pt x="167" y="163"/>
                    <a:pt x="166" y="163"/>
                  </a:cubicBezTo>
                  <a:cubicBezTo>
                    <a:pt x="165" y="163"/>
                    <a:pt x="165" y="163"/>
                    <a:pt x="165" y="163"/>
                  </a:cubicBezTo>
                  <a:cubicBezTo>
                    <a:pt x="164" y="163"/>
                    <a:pt x="163" y="162"/>
                    <a:pt x="163" y="162"/>
                  </a:cubicBezTo>
                  <a:cubicBezTo>
                    <a:pt x="162" y="161"/>
                    <a:pt x="163" y="160"/>
                    <a:pt x="163" y="160"/>
                  </a:cubicBezTo>
                  <a:cubicBezTo>
                    <a:pt x="164" y="157"/>
                    <a:pt x="159" y="157"/>
                    <a:pt x="158" y="157"/>
                  </a:cubicBezTo>
                  <a:cubicBezTo>
                    <a:pt x="156" y="157"/>
                    <a:pt x="154" y="157"/>
                    <a:pt x="153" y="157"/>
                  </a:cubicBezTo>
                  <a:cubicBezTo>
                    <a:pt x="152" y="157"/>
                    <a:pt x="150" y="157"/>
                    <a:pt x="149" y="156"/>
                  </a:cubicBezTo>
                  <a:cubicBezTo>
                    <a:pt x="148" y="156"/>
                    <a:pt x="148" y="156"/>
                    <a:pt x="148" y="157"/>
                  </a:cubicBezTo>
                  <a:cubicBezTo>
                    <a:pt x="147" y="158"/>
                    <a:pt x="146" y="158"/>
                    <a:pt x="145" y="158"/>
                  </a:cubicBezTo>
                  <a:cubicBezTo>
                    <a:pt x="144" y="159"/>
                    <a:pt x="145" y="161"/>
                    <a:pt x="144" y="162"/>
                  </a:cubicBezTo>
                  <a:cubicBezTo>
                    <a:pt x="143" y="162"/>
                    <a:pt x="142" y="162"/>
                    <a:pt x="141" y="163"/>
                  </a:cubicBezTo>
                  <a:cubicBezTo>
                    <a:pt x="139" y="165"/>
                    <a:pt x="138" y="167"/>
                    <a:pt x="137" y="169"/>
                  </a:cubicBezTo>
                  <a:cubicBezTo>
                    <a:pt x="136" y="172"/>
                    <a:pt x="136" y="174"/>
                    <a:pt x="137" y="177"/>
                  </a:cubicBezTo>
                  <a:cubicBezTo>
                    <a:pt x="138" y="179"/>
                    <a:pt x="140" y="181"/>
                    <a:pt x="141" y="183"/>
                  </a:cubicBezTo>
                  <a:close/>
                  <a:moveTo>
                    <a:pt x="267" y="189"/>
                  </a:moveTo>
                  <a:cubicBezTo>
                    <a:pt x="268" y="188"/>
                    <a:pt x="268" y="184"/>
                    <a:pt x="269" y="182"/>
                  </a:cubicBezTo>
                  <a:cubicBezTo>
                    <a:pt x="269" y="181"/>
                    <a:pt x="265" y="178"/>
                    <a:pt x="264" y="179"/>
                  </a:cubicBezTo>
                  <a:cubicBezTo>
                    <a:pt x="263" y="180"/>
                    <a:pt x="262" y="181"/>
                    <a:pt x="261" y="181"/>
                  </a:cubicBezTo>
                  <a:cubicBezTo>
                    <a:pt x="260" y="182"/>
                    <a:pt x="258" y="180"/>
                    <a:pt x="257" y="182"/>
                  </a:cubicBezTo>
                  <a:cubicBezTo>
                    <a:pt x="257" y="183"/>
                    <a:pt x="258" y="184"/>
                    <a:pt x="259" y="185"/>
                  </a:cubicBezTo>
                  <a:cubicBezTo>
                    <a:pt x="260" y="187"/>
                    <a:pt x="265" y="191"/>
                    <a:pt x="267" y="189"/>
                  </a:cubicBezTo>
                  <a:close/>
                  <a:moveTo>
                    <a:pt x="152" y="138"/>
                  </a:moveTo>
                  <a:cubicBezTo>
                    <a:pt x="152" y="139"/>
                    <a:pt x="151" y="140"/>
                    <a:pt x="151" y="140"/>
                  </a:cubicBezTo>
                  <a:cubicBezTo>
                    <a:pt x="150" y="142"/>
                    <a:pt x="152" y="142"/>
                    <a:pt x="154" y="142"/>
                  </a:cubicBezTo>
                  <a:cubicBezTo>
                    <a:pt x="155" y="142"/>
                    <a:pt x="156" y="142"/>
                    <a:pt x="156" y="141"/>
                  </a:cubicBezTo>
                  <a:cubicBezTo>
                    <a:pt x="155" y="140"/>
                    <a:pt x="154" y="139"/>
                    <a:pt x="154" y="138"/>
                  </a:cubicBezTo>
                  <a:cubicBezTo>
                    <a:pt x="153" y="137"/>
                    <a:pt x="154" y="135"/>
                    <a:pt x="153" y="134"/>
                  </a:cubicBezTo>
                  <a:cubicBezTo>
                    <a:pt x="152" y="133"/>
                    <a:pt x="151" y="133"/>
                    <a:pt x="150" y="134"/>
                  </a:cubicBezTo>
                  <a:cubicBezTo>
                    <a:pt x="149" y="134"/>
                    <a:pt x="150" y="136"/>
                    <a:pt x="151" y="137"/>
                  </a:cubicBezTo>
                  <a:cubicBezTo>
                    <a:pt x="151" y="138"/>
                    <a:pt x="151" y="138"/>
                    <a:pt x="152" y="138"/>
                  </a:cubicBezTo>
                  <a:close/>
                  <a:moveTo>
                    <a:pt x="250" y="181"/>
                  </a:moveTo>
                  <a:cubicBezTo>
                    <a:pt x="249" y="180"/>
                    <a:pt x="247" y="178"/>
                    <a:pt x="246" y="177"/>
                  </a:cubicBezTo>
                  <a:cubicBezTo>
                    <a:pt x="245" y="176"/>
                    <a:pt x="243" y="174"/>
                    <a:pt x="242" y="175"/>
                  </a:cubicBezTo>
                  <a:cubicBezTo>
                    <a:pt x="242" y="175"/>
                    <a:pt x="242" y="177"/>
                    <a:pt x="243" y="178"/>
                  </a:cubicBezTo>
                  <a:cubicBezTo>
                    <a:pt x="244" y="179"/>
                    <a:pt x="245" y="180"/>
                    <a:pt x="246" y="181"/>
                  </a:cubicBezTo>
                  <a:cubicBezTo>
                    <a:pt x="247" y="183"/>
                    <a:pt x="248" y="184"/>
                    <a:pt x="249" y="186"/>
                  </a:cubicBezTo>
                  <a:cubicBezTo>
                    <a:pt x="250" y="187"/>
                    <a:pt x="255" y="193"/>
                    <a:pt x="263" y="195"/>
                  </a:cubicBezTo>
                  <a:cubicBezTo>
                    <a:pt x="265" y="196"/>
                    <a:pt x="266" y="195"/>
                    <a:pt x="265" y="194"/>
                  </a:cubicBezTo>
                  <a:cubicBezTo>
                    <a:pt x="256" y="190"/>
                    <a:pt x="252" y="182"/>
                    <a:pt x="250" y="181"/>
                  </a:cubicBezTo>
                  <a:close/>
                  <a:moveTo>
                    <a:pt x="193" y="120"/>
                  </a:moveTo>
                  <a:cubicBezTo>
                    <a:pt x="194" y="119"/>
                    <a:pt x="189" y="119"/>
                    <a:pt x="193" y="117"/>
                  </a:cubicBezTo>
                  <a:cubicBezTo>
                    <a:pt x="193" y="117"/>
                    <a:pt x="198" y="114"/>
                    <a:pt x="197" y="114"/>
                  </a:cubicBezTo>
                  <a:cubicBezTo>
                    <a:pt x="195" y="113"/>
                    <a:pt x="189" y="117"/>
                    <a:pt x="189" y="120"/>
                  </a:cubicBezTo>
                  <a:cubicBezTo>
                    <a:pt x="189" y="121"/>
                    <a:pt x="192" y="121"/>
                    <a:pt x="193" y="120"/>
                  </a:cubicBezTo>
                  <a:close/>
                  <a:moveTo>
                    <a:pt x="279" y="189"/>
                  </a:moveTo>
                  <a:cubicBezTo>
                    <a:pt x="279" y="190"/>
                    <a:pt x="282" y="193"/>
                    <a:pt x="283" y="194"/>
                  </a:cubicBezTo>
                  <a:cubicBezTo>
                    <a:pt x="284" y="195"/>
                    <a:pt x="285" y="195"/>
                    <a:pt x="286" y="196"/>
                  </a:cubicBezTo>
                  <a:cubicBezTo>
                    <a:pt x="288" y="198"/>
                    <a:pt x="290" y="201"/>
                    <a:pt x="292" y="201"/>
                  </a:cubicBezTo>
                  <a:cubicBezTo>
                    <a:pt x="293" y="201"/>
                    <a:pt x="297" y="203"/>
                    <a:pt x="298" y="204"/>
                  </a:cubicBezTo>
                  <a:cubicBezTo>
                    <a:pt x="299" y="204"/>
                    <a:pt x="301" y="205"/>
                    <a:pt x="301" y="204"/>
                  </a:cubicBezTo>
                  <a:cubicBezTo>
                    <a:pt x="302" y="203"/>
                    <a:pt x="300" y="202"/>
                    <a:pt x="299" y="202"/>
                  </a:cubicBezTo>
                  <a:cubicBezTo>
                    <a:pt x="298" y="201"/>
                    <a:pt x="293" y="193"/>
                    <a:pt x="289" y="193"/>
                  </a:cubicBezTo>
                  <a:cubicBezTo>
                    <a:pt x="286" y="193"/>
                    <a:pt x="284" y="192"/>
                    <a:pt x="283" y="191"/>
                  </a:cubicBezTo>
                  <a:cubicBezTo>
                    <a:pt x="283" y="190"/>
                    <a:pt x="281" y="188"/>
                    <a:pt x="279" y="189"/>
                  </a:cubicBezTo>
                  <a:close/>
                  <a:moveTo>
                    <a:pt x="165" y="123"/>
                  </a:moveTo>
                  <a:cubicBezTo>
                    <a:pt x="165" y="123"/>
                    <a:pt x="165" y="123"/>
                    <a:pt x="165" y="123"/>
                  </a:cubicBezTo>
                  <a:cubicBezTo>
                    <a:pt x="167" y="123"/>
                    <a:pt x="167" y="121"/>
                    <a:pt x="168" y="121"/>
                  </a:cubicBezTo>
                  <a:cubicBezTo>
                    <a:pt x="169" y="121"/>
                    <a:pt x="170" y="122"/>
                    <a:pt x="171" y="121"/>
                  </a:cubicBezTo>
                  <a:cubicBezTo>
                    <a:pt x="171" y="120"/>
                    <a:pt x="170" y="120"/>
                    <a:pt x="171" y="119"/>
                  </a:cubicBezTo>
                  <a:cubicBezTo>
                    <a:pt x="171" y="119"/>
                    <a:pt x="172" y="118"/>
                    <a:pt x="172" y="118"/>
                  </a:cubicBezTo>
                  <a:cubicBezTo>
                    <a:pt x="172" y="117"/>
                    <a:pt x="170" y="117"/>
                    <a:pt x="169" y="118"/>
                  </a:cubicBezTo>
                  <a:cubicBezTo>
                    <a:pt x="168" y="118"/>
                    <a:pt x="167" y="118"/>
                    <a:pt x="165" y="119"/>
                  </a:cubicBezTo>
                  <a:cubicBezTo>
                    <a:pt x="165" y="119"/>
                    <a:pt x="165" y="119"/>
                    <a:pt x="165" y="119"/>
                  </a:cubicBezTo>
                  <a:cubicBezTo>
                    <a:pt x="164" y="119"/>
                    <a:pt x="163" y="119"/>
                    <a:pt x="162" y="120"/>
                  </a:cubicBezTo>
                  <a:cubicBezTo>
                    <a:pt x="162" y="120"/>
                    <a:pt x="165" y="122"/>
                    <a:pt x="165" y="123"/>
                  </a:cubicBezTo>
                  <a:close/>
                  <a:moveTo>
                    <a:pt x="144" y="128"/>
                  </a:moveTo>
                  <a:cubicBezTo>
                    <a:pt x="145" y="127"/>
                    <a:pt x="147" y="127"/>
                    <a:pt x="146" y="126"/>
                  </a:cubicBezTo>
                  <a:cubicBezTo>
                    <a:pt x="144" y="124"/>
                    <a:pt x="143" y="125"/>
                    <a:pt x="141" y="125"/>
                  </a:cubicBezTo>
                  <a:cubicBezTo>
                    <a:pt x="140" y="124"/>
                    <a:pt x="138" y="125"/>
                    <a:pt x="140" y="126"/>
                  </a:cubicBezTo>
                  <a:cubicBezTo>
                    <a:pt x="141" y="128"/>
                    <a:pt x="143" y="128"/>
                    <a:pt x="144" y="128"/>
                  </a:cubicBezTo>
                  <a:close/>
                  <a:moveTo>
                    <a:pt x="270" y="250"/>
                  </a:moveTo>
                  <a:cubicBezTo>
                    <a:pt x="267" y="249"/>
                    <a:pt x="263" y="250"/>
                    <a:pt x="260" y="248"/>
                  </a:cubicBezTo>
                  <a:cubicBezTo>
                    <a:pt x="255" y="245"/>
                    <a:pt x="274" y="246"/>
                    <a:pt x="269" y="244"/>
                  </a:cubicBezTo>
                  <a:cubicBezTo>
                    <a:pt x="260" y="239"/>
                    <a:pt x="250" y="236"/>
                    <a:pt x="241" y="234"/>
                  </a:cubicBezTo>
                  <a:cubicBezTo>
                    <a:pt x="238" y="234"/>
                    <a:pt x="235" y="235"/>
                    <a:pt x="232" y="236"/>
                  </a:cubicBezTo>
                  <a:cubicBezTo>
                    <a:pt x="221" y="238"/>
                    <a:pt x="209" y="244"/>
                    <a:pt x="197" y="245"/>
                  </a:cubicBezTo>
                  <a:cubicBezTo>
                    <a:pt x="194" y="245"/>
                    <a:pt x="190" y="245"/>
                    <a:pt x="187" y="247"/>
                  </a:cubicBezTo>
                  <a:cubicBezTo>
                    <a:pt x="186" y="247"/>
                    <a:pt x="185" y="249"/>
                    <a:pt x="183" y="250"/>
                  </a:cubicBezTo>
                  <a:cubicBezTo>
                    <a:pt x="179" y="253"/>
                    <a:pt x="171" y="253"/>
                    <a:pt x="166" y="254"/>
                  </a:cubicBezTo>
                  <a:cubicBezTo>
                    <a:pt x="165" y="254"/>
                    <a:pt x="165" y="254"/>
                    <a:pt x="165" y="254"/>
                  </a:cubicBezTo>
                  <a:cubicBezTo>
                    <a:pt x="159" y="253"/>
                    <a:pt x="152" y="252"/>
                    <a:pt x="146" y="251"/>
                  </a:cubicBezTo>
                  <a:cubicBezTo>
                    <a:pt x="141" y="249"/>
                    <a:pt x="137" y="251"/>
                    <a:pt x="133" y="252"/>
                  </a:cubicBezTo>
                  <a:cubicBezTo>
                    <a:pt x="126" y="252"/>
                    <a:pt x="110" y="249"/>
                    <a:pt x="106" y="242"/>
                  </a:cubicBezTo>
                  <a:cubicBezTo>
                    <a:pt x="105" y="240"/>
                    <a:pt x="104" y="240"/>
                    <a:pt x="103" y="237"/>
                  </a:cubicBezTo>
                  <a:cubicBezTo>
                    <a:pt x="102" y="236"/>
                    <a:pt x="99" y="238"/>
                    <a:pt x="101" y="242"/>
                  </a:cubicBezTo>
                  <a:cubicBezTo>
                    <a:pt x="102" y="245"/>
                    <a:pt x="94" y="242"/>
                    <a:pt x="89" y="241"/>
                  </a:cubicBezTo>
                  <a:cubicBezTo>
                    <a:pt x="86" y="241"/>
                    <a:pt x="83" y="241"/>
                    <a:pt x="81" y="241"/>
                  </a:cubicBezTo>
                  <a:cubicBezTo>
                    <a:pt x="73" y="243"/>
                    <a:pt x="65" y="246"/>
                    <a:pt x="57" y="247"/>
                  </a:cubicBezTo>
                  <a:cubicBezTo>
                    <a:pt x="54" y="248"/>
                    <a:pt x="50" y="253"/>
                    <a:pt x="47" y="254"/>
                  </a:cubicBezTo>
                  <a:cubicBezTo>
                    <a:pt x="42" y="255"/>
                    <a:pt x="39" y="259"/>
                    <a:pt x="35" y="262"/>
                  </a:cubicBezTo>
                  <a:cubicBezTo>
                    <a:pt x="38" y="261"/>
                    <a:pt x="41" y="261"/>
                    <a:pt x="44" y="260"/>
                  </a:cubicBezTo>
                  <a:cubicBezTo>
                    <a:pt x="59" y="257"/>
                    <a:pt x="74" y="254"/>
                    <a:pt x="88" y="251"/>
                  </a:cubicBezTo>
                  <a:cubicBezTo>
                    <a:pt x="88" y="251"/>
                    <a:pt x="88" y="251"/>
                    <a:pt x="88" y="251"/>
                  </a:cubicBezTo>
                  <a:cubicBezTo>
                    <a:pt x="118" y="257"/>
                    <a:pt x="134" y="261"/>
                    <a:pt x="165" y="268"/>
                  </a:cubicBezTo>
                  <a:cubicBezTo>
                    <a:pt x="165" y="268"/>
                    <a:pt x="165" y="268"/>
                    <a:pt x="165" y="268"/>
                  </a:cubicBezTo>
                  <a:cubicBezTo>
                    <a:pt x="191" y="262"/>
                    <a:pt x="217" y="256"/>
                    <a:pt x="243" y="251"/>
                  </a:cubicBezTo>
                  <a:cubicBezTo>
                    <a:pt x="255" y="253"/>
                    <a:pt x="268" y="256"/>
                    <a:pt x="281" y="259"/>
                  </a:cubicBezTo>
                  <a:cubicBezTo>
                    <a:pt x="280" y="256"/>
                    <a:pt x="273" y="251"/>
                    <a:pt x="270" y="250"/>
                  </a:cubicBezTo>
                  <a:close/>
                  <a:moveTo>
                    <a:pt x="273" y="182"/>
                  </a:moveTo>
                  <a:cubicBezTo>
                    <a:pt x="274" y="182"/>
                    <a:pt x="277" y="179"/>
                    <a:pt x="277" y="178"/>
                  </a:cubicBezTo>
                  <a:cubicBezTo>
                    <a:pt x="276" y="177"/>
                    <a:pt x="271" y="174"/>
                    <a:pt x="270" y="173"/>
                  </a:cubicBezTo>
                  <a:cubicBezTo>
                    <a:pt x="270" y="173"/>
                    <a:pt x="269" y="173"/>
                    <a:pt x="268" y="172"/>
                  </a:cubicBezTo>
                  <a:cubicBezTo>
                    <a:pt x="267" y="170"/>
                    <a:pt x="269" y="169"/>
                    <a:pt x="267" y="167"/>
                  </a:cubicBezTo>
                  <a:cubicBezTo>
                    <a:pt x="266" y="167"/>
                    <a:pt x="266" y="170"/>
                    <a:pt x="266" y="173"/>
                  </a:cubicBezTo>
                  <a:cubicBezTo>
                    <a:pt x="267" y="177"/>
                    <a:pt x="272" y="182"/>
                    <a:pt x="273" y="182"/>
                  </a:cubicBezTo>
                  <a:close/>
                  <a:moveTo>
                    <a:pt x="293" y="223"/>
                  </a:moveTo>
                  <a:cubicBezTo>
                    <a:pt x="295" y="222"/>
                    <a:pt x="297" y="220"/>
                    <a:pt x="296" y="216"/>
                  </a:cubicBezTo>
                  <a:cubicBezTo>
                    <a:pt x="295" y="214"/>
                    <a:pt x="292" y="211"/>
                    <a:pt x="291" y="209"/>
                  </a:cubicBezTo>
                  <a:cubicBezTo>
                    <a:pt x="290" y="208"/>
                    <a:pt x="291" y="205"/>
                    <a:pt x="287" y="201"/>
                  </a:cubicBezTo>
                  <a:cubicBezTo>
                    <a:pt x="286" y="198"/>
                    <a:pt x="286" y="203"/>
                    <a:pt x="286" y="203"/>
                  </a:cubicBezTo>
                  <a:cubicBezTo>
                    <a:pt x="286" y="205"/>
                    <a:pt x="286" y="208"/>
                    <a:pt x="283" y="206"/>
                  </a:cubicBezTo>
                  <a:cubicBezTo>
                    <a:pt x="282" y="205"/>
                    <a:pt x="281" y="201"/>
                    <a:pt x="279" y="200"/>
                  </a:cubicBezTo>
                  <a:cubicBezTo>
                    <a:pt x="278" y="199"/>
                    <a:pt x="276" y="198"/>
                    <a:pt x="275" y="199"/>
                  </a:cubicBezTo>
                  <a:cubicBezTo>
                    <a:pt x="275" y="200"/>
                    <a:pt x="275" y="202"/>
                    <a:pt x="273" y="201"/>
                  </a:cubicBezTo>
                  <a:cubicBezTo>
                    <a:pt x="272" y="201"/>
                    <a:pt x="272" y="200"/>
                    <a:pt x="270" y="200"/>
                  </a:cubicBezTo>
                  <a:cubicBezTo>
                    <a:pt x="269" y="200"/>
                    <a:pt x="263" y="202"/>
                    <a:pt x="259" y="207"/>
                  </a:cubicBezTo>
                  <a:cubicBezTo>
                    <a:pt x="256" y="210"/>
                    <a:pt x="256" y="216"/>
                    <a:pt x="257" y="217"/>
                  </a:cubicBezTo>
                  <a:cubicBezTo>
                    <a:pt x="257" y="218"/>
                    <a:pt x="259" y="218"/>
                    <a:pt x="259" y="218"/>
                  </a:cubicBezTo>
                  <a:cubicBezTo>
                    <a:pt x="261" y="218"/>
                    <a:pt x="262" y="218"/>
                    <a:pt x="264" y="218"/>
                  </a:cubicBezTo>
                  <a:cubicBezTo>
                    <a:pt x="266" y="218"/>
                    <a:pt x="267" y="216"/>
                    <a:pt x="270" y="217"/>
                  </a:cubicBezTo>
                  <a:cubicBezTo>
                    <a:pt x="272" y="217"/>
                    <a:pt x="273" y="218"/>
                    <a:pt x="274" y="218"/>
                  </a:cubicBezTo>
                  <a:cubicBezTo>
                    <a:pt x="276" y="219"/>
                    <a:pt x="282" y="227"/>
                    <a:pt x="283" y="227"/>
                  </a:cubicBezTo>
                  <a:cubicBezTo>
                    <a:pt x="284" y="226"/>
                    <a:pt x="285" y="228"/>
                    <a:pt x="286" y="228"/>
                  </a:cubicBezTo>
                  <a:cubicBezTo>
                    <a:pt x="288" y="227"/>
                    <a:pt x="289" y="228"/>
                    <a:pt x="290" y="227"/>
                  </a:cubicBezTo>
                  <a:cubicBezTo>
                    <a:pt x="291" y="225"/>
                    <a:pt x="291" y="224"/>
                    <a:pt x="293" y="223"/>
                  </a:cubicBezTo>
                  <a:close/>
                  <a:moveTo>
                    <a:pt x="342" y="290"/>
                  </a:moveTo>
                  <a:cubicBezTo>
                    <a:pt x="342" y="290"/>
                    <a:pt x="277" y="277"/>
                    <a:pt x="248" y="270"/>
                  </a:cubicBezTo>
                  <a:cubicBezTo>
                    <a:pt x="220" y="277"/>
                    <a:pt x="171" y="287"/>
                    <a:pt x="171" y="287"/>
                  </a:cubicBezTo>
                  <a:cubicBezTo>
                    <a:pt x="171" y="287"/>
                    <a:pt x="122" y="277"/>
                    <a:pt x="93" y="270"/>
                  </a:cubicBezTo>
                  <a:cubicBezTo>
                    <a:pt x="64" y="277"/>
                    <a:pt x="0" y="290"/>
                    <a:pt x="0" y="290"/>
                  </a:cubicBezTo>
                  <a:cubicBezTo>
                    <a:pt x="29" y="101"/>
                    <a:pt x="29" y="101"/>
                    <a:pt x="29" y="101"/>
                  </a:cubicBezTo>
                  <a:cubicBezTo>
                    <a:pt x="30" y="100"/>
                    <a:pt x="30" y="100"/>
                    <a:pt x="30" y="100"/>
                  </a:cubicBezTo>
                  <a:cubicBezTo>
                    <a:pt x="18" y="85"/>
                    <a:pt x="13" y="72"/>
                    <a:pt x="13" y="56"/>
                  </a:cubicBezTo>
                  <a:cubicBezTo>
                    <a:pt x="13" y="25"/>
                    <a:pt x="38" y="0"/>
                    <a:pt x="69" y="0"/>
                  </a:cubicBezTo>
                  <a:cubicBezTo>
                    <a:pt x="100" y="0"/>
                    <a:pt x="125" y="25"/>
                    <a:pt x="125" y="56"/>
                  </a:cubicBezTo>
                  <a:cubicBezTo>
                    <a:pt x="125" y="66"/>
                    <a:pt x="123" y="75"/>
                    <a:pt x="118" y="84"/>
                  </a:cubicBezTo>
                  <a:cubicBezTo>
                    <a:pt x="132" y="88"/>
                    <a:pt x="155" y="94"/>
                    <a:pt x="171" y="98"/>
                  </a:cubicBezTo>
                  <a:cubicBezTo>
                    <a:pt x="195" y="92"/>
                    <a:pt x="235" y="81"/>
                    <a:pt x="235" y="81"/>
                  </a:cubicBezTo>
                  <a:cubicBezTo>
                    <a:pt x="312" y="101"/>
                    <a:pt x="312" y="101"/>
                    <a:pt x="312" y="101"/>
                  </a:cubicBezTo>
                  <a:lnTo>
                    <a:pt x="342" y="290"/>
                  </a:lnTo>
                  <a:close/>
                  <a:moveTo>
                    <a:pt x="69" y="127"/>
                  </a:moveTo>
                  <a:cubicBezTo>
                    <a:pt x="101" y="93"/>
                    <a:pt x="114" y="78"/>
                    <a:pt x="114" y="56"/>
                  </a:cubicBezTo>
                  <a:cubicBezTo>
                    <a:pt x="114" y="32"/>
                    <a:pt x="94" y="11"/>
                    <a:pt x="69" y="11"/>
                  </a:cubicBezTo>
                  <a:cubicBezTo>
                    <a:pt x="44" y="11"/>
                    <a:pt x="24" y="32"/>
                    <a:pt x="24" y="56"/>
                  </a:cubicBezTo>
                  <a:cubicBezTo>
                    <a:pt x="24" y="78"/>
                    <a:pt x="37" y="93"/>
                    <a:pt x="69" y="127"/>
                  </a:cubicBezTo>
                  <a:close/>
                  <a:moveTo>
                    <a:pt x="328" y="276"/>
                  </a:moveTo>
                  <a:cubicBezTo>
                    <a:pt x="319" y="220"/>
                    <a:pt x="311" y="165"/>
                    <a:pt x="302" y="110"/>
                  </a:cubicBezTo>
                  <a:cubicBezTo>
                    <a:pt x="275" y="103"/>
                    <a:pt x="261" y="100"/>
                    <a:pt x="235" y="93"/>
                  </a:cubicBezTo>
                  <a:cubicBezTo>
                    <a:pt x="210" y="100"/>
                    <a:pt x="197" y="103"/>
                    <a:pt x="171" y="110"/>
                  </a:cubicBezTo>
                  <a:cubicBezTo>
                    <a:pt x="147" y="103"/>
                    <a:pt x="134" y="100"/>
                    <a:pt x="112" y="94"/>
                  </a:cubicBezTo>
                  <a:cubicBezTo>
                    <a:pt x="110" y="97"/>
                    <a:pt x="108" y="99"/>
                    <a:pt x="106" y="102"/>
                  </a:cubicBezTo>
                  <a:cubicBezTo>
                    <a:pt x="107" y="102"/>
                    <a:pt x="107" y="102"/>
                    <a:pt x="108" y="102"/>
                  </a:cubicBezTo>
                  <a:cubicBezTo>
                    <a:pt x="112" y="102"/>
                    <a:pt x="114" y="105"/>
                    <a:pt x="117" y="106"/>
                  </a:cubicBezTo>
                  <a:cubicBezTo>
                    <a:pt x="128" y="109"/>
                    <a:pt x="134" y="105"/>
                    <a:pt x="145" y="113"/>
                  </a:cubicBezTo>
                  <a:cubicBezTo>
                    <a:pt x="147" y="114"/>
                    <a:pt x="147" y="116"/>
                    <a:pt x="147" y="116"/>
                  </a:cubicBezTo>
                  <a:cubicBezTo>
                    <a:pt x="144" y="118"/>
                    <a:pt x="142" y="122"/>
                    <a:pt x="138" y="123"/>
                  </a:cubicBezTo>
                  <a:cubicBezTo>
                    <a:pt x="134" y="123"/>
                    <a:pt x="128" y="128"/>
                    <a:pt x="125" y="130"/>
                  </a:cubicBezTo>
                  <a:cubicBezTo>
                    <a:pt x="123" y="131"/>
                    <a:pt x="122" y="132"/>
                    <a:pt x="120" y="130"/>
                  </a:cubicBezTo>
                  <a:cubicBezTo>
                    <a:pt x="119" y="128"/>
                    <a:pt x="120" y="120"/>
                    <a:pt x="120" y="118"/>
                  </a:cubicBezTo>
                  <a:cubicBezTo>
                    <a:pt x="121" y="116"/>
                    <a:pt x="123" y="113"/>
                    <a:pt x="120" y="112"/>
                  </a:cubicBezTo>
                  <a:cubicBezTo>
                    <a:pt x="119" y="111"/>
                    <a:pt x="117" y="111"/>
                    <a:pt x="116" y="110"/>
                  </a:cubicBezTo>
                  <a:cubicBezTo>
                    <a:pt x="115" y="109"/>
                    <a:pt x="113" y="108"/>
                    <a:pt x="113" y="108"/>
                  </a:cubicBezTo>
                  <a:cubicBezTo>
                    <a:pt x="112" y="108"/>
                    <a:pt x="108" y="109"/>
                    <a:pt x="109" y="111"/>
                  </a:cubicBezTo>
                  <a:cubicBezTo>
                    <a:pt x="109" y="112"/>
                    <a:pt x="113" y="113"/>
                    <a:pt x="112" y="115"/>
                  </a:cubicBezTo>
                  <a:cubicBezTo>
                    <a:pt x="112" y="117"/>
                    <a:pt x="115" y="117"/>
                    <a:pt x="114" y="118"/>
                  </a:cubicBezTo>
                  <a:cubicBezTo>
                    <a:pt x="113" y="121"/>
                    <a:pt x="112" y="117"/>
                    <a:pt x="111" y="119"/>
                  </a:cubicBezTo>
                  <a:cubicBezTo>
                    <a:pt x="111" y="120"/>
                    <a:pt x="110" y="120"/>
                    <a:pt x="110" y="120"/>
                  </a:cubicBezTo>
                  <a:cubicBezTo>
                    <a:pt x="108" y="121"/>
                    <a:pt x="107" y="119"/>
                    <a:pt x="106" y="118"/>
                  </a:cubicBezTo>
                  <a:cubicBezTo>
                    <a:pt x="106" y="118"/>
                    <a:pt x="103" y="116"/>
                    <a:pt x="104" y="116"/>
                  </a:cubicBezTo>
                  <a:cubicBezTo>
                    <a:pt x="105" y="116"/>
                    <a:pt x="106" y="116"/>
                    <a:pt x="106" y="114"/>
                  </a:cubicBezTo>
                  <a:cubicBezTo>
                    <a:pt x="104" y="109"/>
                    <a:pt x="100" y="117"/>
                    <a:pt x="99" y="117"/>
                  </a:cubicBezTo>
                  <a:cubicBezTo>
                    <a:pt x="99" y="117"/>
                    <a:pt x="91" y="120"/>
                    <a:pt x="90" y="121"/>
                  </a:cubicBezTo>
                  <a:cubicBezTo>
                    <a:pt x="90" y="121"/>
                    <a:pt x="90" y="121"/>
                    <a:pt x="90" y="121"/>
                  </a:cubicBezTo>
                  <a:cubicBezTo>
                    <a:pt x="89" y="122"/>
                    <a:pt x="88" y="123"/>
                    <a:pt x="87" y="124"/>
                  </a:cubicBezTo>
                  <a:cubicBezTo>
                    <a:pt x="87" y="124"/>
                    <a:pt x="88" y="125"/>
                    <a:pt x="88" y="125"/>
                  </a:cubicBezTo>
                  <a:cubicBezTo>
                    <a:pt x="92" y="127"/>
                    <a:pt x="99" y="120"/>
                    <a:pt x="99" y="120"/>
                  </a:cubicBezTo>
                  <a:cubicBezTo>
                    <a:pt x="99" y="119"/>
                    <a:pt x="100" y="119"/>
                    <a:pt x="100" y="118"/>
                  </a:cubicBezTo>
                  <a:cubicBezTo>
                    <a:pt x="101" y="117"/>
                    <a:pt x="103" y="118"/>
                    <a:pt x="104" y="119"/>
                  </a:cubicBezTo>
                  <a:cubicBezTo>
                    <a:pt x="105" y="120"/>
                    <a:pt x="105" y="120"/>
                    <a:pt x="105" y="122"/>
                  </a:cubicBezTo>
                  <a:cubicBezTo>
                    <a:pt x="105" y="123"/>
                    <a:pt x="107" y="121"/>
                    <a:pt x="108" y="121"/>
                  </a:cubicBezTo>
                  <a:cubicBezTo>
                    <a:pt x="114" y="126"/>
                    <a:pt x="111" y="134"/>
                    <a:pt x="112" y="136"/>
                  </a:cubicBezTo>
                  <a:cubicBezTo>
                    <a:pt x="112" y="138"/>
                    <a:pt x="111" y="138"/>
                    <a:pt x="109" y="137"/>
                  </a:cubicBezTo>
                  <a:cubicBezTo>
                    <a:pt x="104" y="134"/>
                    <a:pt x="92" y="134"/>
                    <a:pt x="82" y="151"/>
                  </a:cubicBezTo>
                  <a:cubicBezTo>
                    <a:pt x="80" y="153"/>
                    <a:pt x="81" y="154"/>
                    <a:pt x="81" y="156"/>
                  </a:cubicBezTo>
                  <a:cubicBezTo>
                    <a:pt x="81" y="157"/>
                    <a:pt x="79" y="159"/>
                    <a:pt x="78" y="157"/>
                  </a:cubicBezTo>
                  <a:cubicBezTo>
                    <a:pt x="77" y="156"/>
                    <a:pt x="78" y="154"/>
                    <a:pt x="75" y="155"/>
                  </a:cubicBezTo>
                  <a:cubicBezTo>
                    <a:pt x="74" y="155"/>
                    <a:pt x="72" y="155"/>
                    <a:pt x="70" y="156"/>
                  </a:cubicBezTo>
                  <a:cubicBezTo>
                    <a:pt x="67" y="157"/>
                    <a:pt x="65" y="159"/>
                    <a:pt x="64" y="162"/>
                  </a:cubicBezTo>
                  <a:cubicBezTo>
                    <a:pt x="64" y="163"/>
                    <a:pt x="67" y="166"/>
                    <a:pt x="69" y="166"/>
                  </a:cubicBezTo>
                  <a:cubicBezTo>
                    <a:pt x="75" y="166"/>
                    <a:pt x="75" y="171"/>
                    <a:pt x="75" y="173"/>
                  </a:cubicBezTo>
                  <a:cubicBezTo>
                    <a:pt x="76" y="179"/>
                    <a:pt x="73" y="181"/>
                    <a:pt x="70" y="176"/>
                  </a:cubicBezTo>
                  <a:cubicBezTo>
                    <a:pt x="69" y="174"/>
                    <a:pt x="66" y="174"/>
                    <a:pt x="64" y="173"/>
                  </a:cubicBezTo>
                  <a:cubicBezTo>
                    <a:pt x="62" y="172"/>
                    <a:pt x="46" y="168"/>
                    <a:pt x="46" y="156"/>
                  </a:cubicBezTo>
                  <a:cubicBezTo>
                    <a:pt x="46" y="152"/>
                    <a:pt x="49" y="147"/>
                    <a:pt x="51" y="145"/>
                  </a:cubicBezTo>
                  <a:cubicBezTo>
                    <a:pt x="54" y="142"/>
                    <a:pt x="54" y="135"/>
                    <a:pt x="54" y="134"/>
                  </a:cubicBezTo>
                  <a:cubicBezTo>
                    <a:pt x="53" y="132"/>
                    <a:pt x="52" y="131"/>
                    <a:pt x="50" y="131"/>
                  </a:cubicBezTo>
                  <a:cubicBezTo>
                    <a:pt x="47" y="132"/>
                    <a:pt x="44" y="134"/>
                    <a:pt x="40" y="135"/>
                  </a:cubicBezTo>
                  <a:cubicBezTo>
                    <a:pt x="39" y="135"/>
                    <a:pt x="35" y="136"/>
                    <a:pt x="36" y="134"/>
                  </a:cubicBezTo>
                  <a:cubicBezTo>
                    <a:pt x="36" y="133"/>
                    <a:pt x="38" y="127"/>
                    <a:pt x="48" y="122"/>
                  </a:cubicBezTo>
                  <a:cubicBezTo>
                    <a:pt x="45" y="118"/>
                    <a:pt x="42" y="115"/>
                    <a:pt x="39" y="111"/>
                  </a:cubicBezTo>
                  <a:cubicBezTo>
                    <a:pt x="31" y="166"/>
                    <a:pt x="22" y="221"/>
                    <a:pt x="13" y="276"/>
                  </a:cubicBezTo>
                  <a:cubicBezTo>
                    <a:pt x="46" y="269"/>
                    <a:pt x="62" y="265"/>
                    <a:pt x="93" y="259"/>
                  </a:cubicBezTo>
                  <a:cubicBezTo>
                    <a:pt x="124" y="265"/>
                    <a:pt x="139" y="269"/>
                    <a:pt x="171" y="276"/>
                  </a:cubicBezTo>
                  <a:cubicBezTo>
                    <a:pt x="202" y="269"/>
                    <a:pt x="218" y="265"/>
                    <a:pt x="248" y="259"/>
                  </a:cubicBezTo>
                  <a:cubicBezTo>
                    <a:pt x="280" y="265"/>
                    <a:pt x="296" y="269"/>
                    <a:pt x="328" y="276"/>
                  </a:cubicBezTo>
                  <a:close/>
                  <a:moveTo>
                    <a:pt x="304" y="230"/>
                  </a:moveTo>
                  <a:cubicBezTo>
                    <a:pt x="301" y="231"/>
                    <a:pt x="297" y="240"/>
                    <a:pt x="293" y="240"/>
                  </a:cubicBezTo>
                  <a:cubicBezTo>
                    <a:pt x="292" y="241"/>
                    <a:pt x="290" y="241"/>
                    <a:pt x="290" y="242"/>
                  </a:cubicBezTo>
                  <a:cubicBezTo>
                    <a:pt x="289" y="243"/>
                    <a:pt x="291" y="243"/>
                    <a:pt x="292" y="243"/>
                  </a:cubicBezTo>
                  <a:cubicBezTo>
                    <a:pt x="295" y="244"/>
                    <a:pt x="296" y="243"/>
                    <a:pt x="298" y="242"/>
                  </a:cubicBezTo>
                  <a:cubicBezTo>
                    <a:pt x="299" y="242"/>
                    <a:pt x="301" y="241"/>
                    <a:pt x="301" y="240"/>
                  </a:cubicBezTo>
                  <a:cubicBezTo>
                    <a:pt x="309" y="235"/>
                    <a:pt x="306" y="230"/>
                    <a:pt x="304" y="230"/>
                  </a:cubicBezTo>
                  <a:close/>
                  <a:moveTo>
                    <a:pt x="81" y="199"/>
                  </a:moveTo>
                  <a:cubicBezTo>
                    <a:pt x="84" y="200"/>
                    <a:pt x="85" y="201"/>
                    <a:pt x="85" y="203"/>
                  </a:cubicBezTo>
                  <a:cubicBezTo>
                    <a:pt x="85" y="205"/>
                    <a:pt x="81" y="215"/>
                    <a:pt x="84" y="221"/>
                  </a:cubicBezTo>
                  <a:cubicBezTo>
                    <a:pt x="85" y="222"/>
                    <a:pt x="88" y="229"/>
                    <a:pt x="90" y="230"/>
                  </a:cubicBezTo>
                  <a:cubicBezTo>
                    <a:pt x="91" y="230"/>
                    <a:pt x="91" y="231"/>
                    <a:pt x="92" y="231"/>
                  </a:cubicBezTo>
                  <a:cubicBezTo>
                    <a:pt x="93" y="233"/>
                    <a:pt x="95" y="233"/>
                    <a:pt x="96" y="232"/>
                  </a:cubicBezTo>
                  <a:cubicBezTo>
                    <a:pt x="98" y="230"/>
                    <a:pt x="94" y="227"/>
                    <a:pt x="95" y="226"/>
                  </a:cubicBezTo>
                  <a:cubicBezTo>
                    <a:pt x="97" y="223"/>
                    <a:pt x="94" y="220"/>
                    <a:pt x="99" y="217"/>
                  </a:cubicBezTo>
                  <a:cubicBezTo>
                    <a:pt x="100" y="217"/>
                    <a:pt x="99" y="215"/>
                    <a:pt x="100" y="214"/>
                  </a:cubicBezTo>
                  <a:cubicBezTo>
                    <a:pt x="101" y="214"/>
                    <a:pt x="102" y="214"/>
                    <a:pt x="103" y="213"/>
                  </a:cubicBezTo>
                  <a:cubicBezTo>
                    <a:pt x="104" y="212"/>
                    <a:pt x="107" y="206"/>
                    <a:pt x="109" y="206"/>
                  </a:cubicBezTo>
                  <a:cubicBezTo>
                    <a:pt x="111" y="206"/>
                    <a:pt x="123" y="194"/>
                    <a:pt x="119" y="189"/>
                  </a:cubicBezTo>
                  <a:cubicBezTo>
                    <a:pt x="117" y="187"/>
                    <a:pt x="104" y="180"/>
                    <a:pt x="103" y="178"/>
                  </a:cubicBezTo>
                  <a:cubicBezTo>
                    <a:pt x="103" y="177"/>
                    <a:pt x="103" y="175"/>
                    <a:pt x="101" y="174"/>
                  </a:cubicBezTo>
                  <a:cubicBezTo>
                    <a:pt x="101" y="174"/>
                    <a:pt x="96" y="170"/>
                    <a:pt x="95" y="169"/>
                  </a:cubicBezTo>
                  <a:cubicBezTo>
                    <a:pt x="95" y="168"/>
                    <a:pt x="88" y="166"/>
                    <a:pt x="82" y="171"/>
                  </a:cubicBezTo>
                  <a:cubicBezTo>
                    <a:pt x="81" y="171"/>
                    <a:pt x="77" y="180"/>
                    <a:pt x="76" y="182"/>
                  </a:cubicBezTo>
                  <a:cubicBezTo>
                    <a:pt x="74" y="184"/>
                    <a:pt x="73" y="187"/>
                    <a:pt x="73" y="189"/>
                  </a:cubicBezTo>
                  <a:cubicBezTo>
                    <a:pt x="73" y="192"/>
                    <a:pt x="75" y="193"/>
                    <a:pt x="76" y="195"/>
                  </a:cubicBezTo>
                  <a:cubicBezTo>
                    <a:pt x="78" y="197"/>
                    <a:pt x="78" y="199"/>
                    <a:pt x="81" y="199"/>
                  </a:cubicBezTo>
                  <a:close/>
                  <a:moveTo>
                    <a:pt x="271" y="142"/>
                  </a:moveTo>
                  <a:cubicBezTo>
                    <a:pt x="271" y="142"/>
                    <a:pt x="273" y="142"/>
                    <a:pt x="272" y="141"/>
                  </a:cubicBezTo>
                  <a:cubicBezTo>
                    <a:pt x="272" y="141"/>
                    <a:pt x="271" y="140"/>
                    <a:pt x="270" y="140"/>
                  </a:cubicBezTo>
                  <a:cubicBezTo>
                    <a:pt x="270" y="138"/>
                    <a:pt x="271" y="138"/>
                    <a:pt x="269" y="137"/>
                  </a:cubicBezTo>
                  <a:cubicBezTo>
                    <a:pt x="269" y="136"/>
                    <a:pt x="268" y="135"/>
                    <a:pt x="267" y="134"/>
                  </a:cubicBezTo>
                  <a:cubicBezTo>
                    <a:pt x="267" y="134"/>
                    <a:pt x="265" y="132"/>
                    <a:pt x="264" y="133"/>
                  </a:cubicBezTo>
                  <a:cubicBezTo>
                    <a:pt x="264" y="133"/>
                    <a:pt x="267" y="136"/>
                    <a:pt x="267" y="137"/>
                  </a:cubicBezTo>
                  <a:cubicBezTo>
                    <a:pt x="268" y="138"/>
                    <a:pt x="268" y="139"/>
                    <a:pt x="269" y="140"/>
                  </a:cubicBezTo>
                  <a:cubicBezTo>
                    <a:pt x="269" y="140"/>
                    <a:pt x="270" y="142"/>
                    <a:pt x="271" y="142"/>
                  </a:cubicBezTo>
                  <a:close/>
                  <a:moveTo>
                    <a:pt x="276" y="152"/>
                  </a:moveTo>
                  <a:cubicBezTo>
                    <a:pt x="276" y="151"/>
                    <a:pt x="277" y="150"/>
                    <a:pt x="276" y="149"/>
                  </a:cubicBezTo>
                  <a:cubicBezTo>
                    <a:pt x="276" y="149"/>
                    <a:pt x="275" y="148"/>
                    <a:pt x="274" y="147"/>
                  </a:cubicBezTo>
                  <a:cubicBezTo>
                    <a:pt x="274" y="146"/>
                    <a:pt x="276" y="147"/>
                    <a:pt x="276" y="147"/>
                  </a:cubicBezTo>
                  <a:cubicBezTo>
                    <a:pt x="276" y="146"/>
                    <a:pt x="276" y="145"/>
                    <a:pt x="275" y="145"/>
                  </a:cubicBezTo>
                  <a:cubicBezTo>
                    <a:pt x="274" y="145"/>
                    <a:pt x="273" y="144"/>
                    <a:pt x="272" y="143"/>
                  </a:cubicBezTo>
                  <a:cubicBezTo>
                    <a:pt x="270" y="142"/>
                    <a:pt x="271" y="145"/>
                    <a:pt x="273" y="147"/>
                  </a:cubicBezTo>
                  <a:cubicBezTo>
                    <a:pt x="273" y="148"/>
                    <a:pt x="274" y="149"/>
                    <a:pt x="274" y="150"/>
                  </a:cubicBezTo>
                  <a:cubicBezTo>
                    <a:pt x="274" y="152"/>
                    <a:pt x="266" y="153"/>
                    <a:pt x="270" y="156"/>
                  </a:cubicBezTo>
                  <a:cubicBezTo>
                    <a:pt x="271" y="157"/>
                    <a:pt x="271" y="156"/>
                    <a:pt x="271" y="156"/>
                  </a:cubicBezTo>
                  <a:cubicBezTo>
                    <a:pt x="272" y="155"/>
                    <a:pt x="273" y="155"/>
                    <a:pt x="274" y="155"/>
                  </a:cubicBezTo>
                  <a:cubicBezTo>
                    <a:pt x="275" y="155"/>
                    <a:pt x="276" y="155"/>
                    <a:pt x="277" y="154"/>
                  </a:cubicBezTo>
                  <a:cubicBezTo>
                    <a:pt x="278" y="154"/>
                    <a:pt x="277" y="153"/>
                    <a:pt x="276" y="152"/>
                  </a:cubicBezTo>
                  <a:close/>
                  <a:moveTo>
                    <a:pt x="69" y="110"/>
                  </a:moveTo>
                  <a:cubicBezTo>
                    <a:pt x="94" y="83"/>
                    <a:pt x="102" y="72"/>
                    <a:pt x="102" y="56"/>
                  </a:cubicBezTo>
                  <a:cubicBezTo>
                    <a:pt x="102" y="38"/>
                    <a:pt x="87" y="23"/>
                    <a:pt x="69" y="23"/>
                  </a:cubicBezTo>
                  <a:cubicBezTo>
                    <a:pt x="50" y="23"/>
                    <a:pt x="35" y="38"/>
                    <a:pt x="35" y="56"/>
                  </a:cubicBezTo>
                  <a:cubicBezTo>
                    <a:pt x="35" y="72"/>
                    <a:pt x="44" y="83"/>
                    <a:pt x="69" y="11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171" name="文本框 46"/>
            <p:cNvSpPr txBox="1"/>
            <p:nvPr/>
          </p:nvSpPr>
          <p:spPr>
            <a:xfrm>
              <a:off x="7082222" y="3142984"/>
              <a:ext cx="488659" cy="282770"/>
            </a:xfrm>
            <a:prstGeom prst="rect">
              <a:avLst/>
            </a:prstGeom>
            <a:noFill/>
          </p:spPr>
          <p:txBody>
            <a:bodyPr wrap="none" lIns="68580" tIns="34290" rIns="68580" bIns="34290" rtlCol="0">
              <a:spAutoFit/>
            </a:bodyPr>
            <a:lstStyle/>
            <a:p>
              <a:r>
                <a:rPr lang="zh-CN" altLang="en-US" sz="2000" dirty="0">
                  <a:solidFill>
                    <a:schemeClr val="tx1">
                      <a:lumMod val="85000"/>
                      <a:lumOff val="15000"/>
                    </a:schemeClr>
                  </a:solidFill>
                  <a:latin typeface="UKIJ Qolyazma" pitchFamily="18" charset="0"/>
                  <a:ea typeface="微软雅黑" pitchFamily="34" charset="-122"/>
                  <a:cs typeface="UKIJ Qolyazma" pitchFamily="18" charset="0"/>
                </a:rPr>
                <a:t>文字</a:t>
              </a:r>
            </a:p>
          </p:txBody>
        </p:sp>
        <p:sp>
          <p:nvSpPr>
            <p:cNvPr id="172" name="文本框 47"/>
            <p:cNvSpPr txBox="1"/>
            <p:nvPr/>
          </p:nvSpPr>
          <p:spPr>
            <a:xfrm>
              <a:off x="6462455" y="3422540"/>
              <a:ext cx="1728192" cy="364715"/>
            </a:xfrm>
            <a:prstGeom prst="rect">
              <a:avLst/>
            </a:prstGeom>
            <a:noFill/>
          </p:spPr>
          <p:txBody>
            <a:bodyPr wrap="square" lIns="68580" tIns="34290" rIns="68580" bIns="34290" rtlCol="0">
              <a:spAutoFit/>
            </a:bodyPr>
            <a:lstStyle/>
            <a:p>
              <a:pPr>
                <a:lnSpc>
                  <a:spcPct val="12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cs typeface="Leelawadee" panose="020B0502040204020203" pitchFamily="34" charset="-34"/>
                </a:rPr>
                <a:t>在此添加内容在此添加内容在此添加内容在此添加内容在此添加内容</a:t>
              </a:r>
            </a:p>
          </p:txBody>
        </p:sp>
      </p:grpSp>
      <p:sp>
        <p:nvSpPr>
          <p:cNvPr id="3" name="标题 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293826626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1750"/>
                                        <p:tgtEl>
                                          <p:spTgt spid="89"/>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1750"/>
                                        <p:tgtEl>
                                          <p:spTgt spid="106"/>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wipe(left)">
                                      <p:cBhvr>
                                        <p:cTn id="15" dur="1750"/>
                                        <p:tgtEl>
                                          <p:spTgt spid="114"/>
                                        </p:tgtEl>
                                      </p:cBhvr>
                                    </p:animEffect>
                                  </p:childTnLst>
                                </p:cTn>
                              </p:par>
                            </p:childTnLst>
                          </p:cTn>
                        </p:par>
                        <p:par>
                          <p:cTn id="16" fill="hold">
                            <p:stCondLst>
                              <p:cond delay="5250"/>
                            </p:stCondLst>
                            <p:childTnLst>
                              <p:par>
                                <p:cTn id="17" presetID="22" presetClass="entr" presetSubtype="8"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wipe(left)">
                                      <p:cBhvr>
                                        <p:cTn id="19" dur="175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140825" y="2724103"/>
            <a:ext cx="9049589" cy="11914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sp>
        <p:nvSpPr>
          <p:cNvPr id="3" name="Oval 8"/>
          <p:cNvSpPr/>
          <p:nvPr/>
        </p:nvSpPr>
        <p:spPr>
          <a:xfrm>
            <a:off x="761901" y="1892830"/>
            <a:ext cx="2853666" cy="2854037"/>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id-ID"/>
          </a:p>
        </p:txBody>
      </p:sp>
      <p:grpSp>
        <p:nvGrpSpPr>
          <p:cNvPr id="4" name="Group 9"/>
          <p:cNvGrpSpPr/>
          <p:nvPr/>
        </p:nvGrpSpPr>
        <p:grpSpPr>
          <a:xfrm>
            <a:off x="1680007" y="2740164"/>
            <a:ext cx="1017456" cy="1158875"/>
            <a:chOff x="812800" y="2719388"/>
            <a:chExt cx="1017588" cy="1158875"/>
          </a:xfrm>
          <a:solidFill>
            <a:schemeClr val="bg1"/>
          </a:solidFill>
        </p:grpSpPr>
        <p:sp>
          <p:nvSpPr>
            <p:cNvPr id="5"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6"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7"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sp>
          <p:nvSpPr>
            <p:cNvPr id="8"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a:p>
          </p:txBody>
        </p:sp>
      </p:grpSp>
      <p:sp>
        <p:nvSpPr>
          <p:cNvPr id="9" name="TextBox 8"/>
          <p:cNvSpPr txBox="1"/>
          <p:nvPr/>
        </p:nvSpPr>
        <p:spPr>
          <a:xfrm>
            <a:off x="4016636" y="2009041"/>
            <a:ext cx="4883607" cy="677108"/>
          </a:xfrm>
          <a:prstGeom prst="rect">
            <a:avLst/>
          </a:prstGeom>
          <a:noFill/>
        </p:spPr>
        <p:txBody>
          <a:bodyPr wrap="none" lIns="121908" tIns="60954" rIns="121908" bIns="60954" rtlCol="0">
            <a:spAutoFit/>
          </a:bodyPr>
          <a:lstStyle/>
          <a:p>
            <a:pPr algn="just"/>
            <a:r>
              <a:rPr lang="zh-CN" altLang="en-US" sz="3600" b="1" dirty="0">
                <a:solidFill>
                  <a:schemeClr val="accent1"/>
                </a:solidFill>
                <a:latin typeface="微软雅黑" panose="020B0503020204020204" pitchFamily="34" charset="-122"/>
                <a:ea typeface="微软雅黑" panose="020B0503020204020204" pitchFamily="34" charset="-122"/>
              </a:rPr>
              <a:t>单击输入你的标题内容</a:t>
            </a:r>
            <a:endParaRPr lang="en-US" sz="3600" b="1" dirty="0">
              <a:solidFill>
                <a:schemeClr val="accent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975810" y="3021668"/>
            <a:ext cx="6233863" cy="451405"/>
          </a:xfrm>
          <a:prstGeom prst="rect">
            <a:avLst/>
          </a:prstGeom>
          <a:noFill/>
        </p:spPr>
        <p:txBody>
          <a:bodyPr wrap="square" lIns="121908" tIns="60954" rIns="121908" bIns="60954" rtlCol="0">
            <a:spAutoFit/>
          </a:bodyPr>
          <a:lstStyle/>
          <a:p>
            <a:r>
              <a:rPr lang="zh-CN" altLang="en-US" sz="2100" dirty="0">
                <a:solidFill>
                  <a:schemeClr val="bg1"/>
                </a:solidFill>
                <a:latin typeface="微软雅黑" panose="020B0503020204020204" pitchFamily="34" charset="-122"/>
                <a:ea typeface="微软雅黑" panose="020B0503020204020204" pitchFamily="34" charset="-122"/>
              </a:rPr>
              <a:t>请在此处输入您的文本，或者复制您的文本粘贴到</a:t>
            </a:r>
            <a:endParaRPr lang="en-US" altLang="zh-CN" sz="21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617840" y="2749768"/>
            <a:ext cx="552371" cy="1031039"/>
          </a:xfrm>
          <a:prstGeom prst="rect">
            <a:avLst/>
          </a:prstGeom>
          <a:noFill/>
        </p:spPr>
        <p:txBody>
          <a:bodyPr wrap="none" lIns="121908" tIns="60954" rIns="121908" bIns="60954" rtlCol="0">
            <a:spAutoFit/>
          </a:bodyPr>
          <a:lstStyle/>
          <a:p>
            <a:r>
              <a:rPr lang="id-ID" sz="5900" dirty="0">
                <a:solidFill>
                  <a:schemeClr val="bg1"/>
                </a:solidFill>
                <a:latin typeface="PT Sans" panose="020B0503020203020204" pitchFamily="34" charset="0"/>
              </a:rPr>
              <a:t>“</a:t>
            </a:r>
            <a:endParaRPr lang="id-ID" sz="5300" dirty="0">
              <a:solidFill>
                <a:schemeClr val="bg1"/>
              </a:solidFill>
            </a:endParaRPr>
          </a:p>
        </p:txBody>
      </p:sp>
      <p:sp>
        <p:nvSpPr>
          <p:cNvPr id="12" name="TextBox 11"/>
          <p:cNvSpPr txBox="1"/>
          <p:nvPr/>
        </p:nvSpPr>
        <p:spPr>
          <a:xfrm>
            <a:off x="9752780" y="3211653"/>
            <a:ext cx="552371" cy="1031039"/>
          </a:xfrm>
          <a:prstGeom prst="rect">
            <a:avLst/>
          </a:prstGeom>
          <a:noFill/>
        </p:spPr>
        <p:txBody>
          <a:bodyPr wrap="none" lIns="121908" tIns="60954" rIns="121908" bIns="60954" rtlCol="0">
            <a:spAutoFit/>
          </a:bodyPr>
          <a:lstStyle/>
          <a:p>
            <a:r>
              <a:rPr lang="id-ID" sz="5900" dirty="0">
                <a:solidFill>
                  <a:schemeClr val="bg1"/>
                </a:solidFill>
                <a:latin typeface="PT Sans" panose="020B0503020203020204" pitchFamily="34" charset="0"/>
              </a:rPr>
              <a:t>”</a:t>
            </a:r>
            <a:endParaRPr lang="id-ID" sz="5300" dirty="0">
              <a:solidFill>
                <a:schemeClr val="bg1"/>
              </a:solidFill>
            </a:endParaRPr>
          </a:p>
        </p:txBody>
      </p:sp>
      <p:sp>
        <p:nvSpPr>
          <p:cNvPr id="13" name="Rectangle 22"/>
          <p:cNvSpPr/>
          <p:nvPr/>
        </p:nvSpPr>
        <p:spPr>
          <a:xfrm>
            <a:off x="3960006" y="4144733"/>
            <a:ext cx="6365723" cy="1046440"/>
          </a:xfrm>
          <a:prstGeom prst="rect">
            <a:avLst/>
          </a:prstGeom>
        </p:spPr>
        <p:txBody>
          <a:bodyPr wrap="square" lIns="121908" tIns="60954" rIns="121908" bIns="60954">
            <a:spAutoFit/>
          </a:bodyPr>
          <a:lstStyle/>
          <a:p>
            <a:r>
              <a:rPr lang="zh-CN" altLang="en-US" sz="1200" dirty="0">
                <a:solidFill>
                  <a:schemeClr val="bg1">
                    <a:lumMod val="6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请在此处输入您的文本，或者复制您的文本粘贴到此处请在此处</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3" name="标题 2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14415008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49550" y="1797177"/>
            <a:ext cx="3058719" cy="3678237"/>
            <a:chOff x="1012294" y="1342306"/>
            <a:chExt cx="2294338" cy="2758678"/>
          </a:xfrm>
        </p:grpSpPr>
        <p:grpSp>
          <p:nvGrpSpPr>
            <p:cNvPr id="30" name="Group 66"/>
            <p:cNvGrpSpPr>
              <a:grpSpLocks/>
            </p:cNvGrpSpPr>
            <p:nvPr/>
          </p:nvGrpSpPr>
          <p:grpSpPr bwMode="auto">
            <a:xfrm>
              <a:off x="1012295" y="1342306"/>
              <a:ext cx="2294337" cy="2758678"/>
              <a:chOff x="1387928" y="2433294"/>
              <a:chExt cx="3058885" cy="3678155"/>
            </a:xfrm>
          </p:grpSpPr>
          <p:sp>
            <p:nvSpPr>
              <p:cNvPr id="33" name="Rectangle 7"/>
              <p:cNvSpPr/>
              <p:nvPr/>
            </p:nvSpPr>
            <p:spPr>
              <a:xfrm>
                <a:off x="1387928" y="2781742"/>
                <a:ext cx="3058885" cy="810731"/>
              </a:xfrm>
              <a:prstGeom prst="rect">
                <a:avLst/>
              </a:prstGeom>
              <a:solidFill>
                <a:schemeClr val="accent3"/>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34" name="Rectangle 8"/>
              <p:cNvSpPr/>
              <p:nvPr/>
            </p:nvSpPr>
            <p:spPr>
              <a:xfrm>
                <a:off x="1387928"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35" name="Rectangle 9"/>
              <p:cNvSpPr/>
              <p:nvPr/>
            </p:nvSpPr>
            <p:spPr>
              <a:xfrm>
                <a:off x="1387928"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36" name="Rectangle 10"/>
              <p:cNvSpPr/>
              <p:nvPr/>
            </p:nvSpPr>
            <p:spPr>
              <a:xfrm>
                <a:off x="1387928" y="4785122"/>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37" name="Rectangle 11"/>
              <p:cNvSpPr/>
              <p:nvPr/>
            </p:nvSpPr>
            <p:spPr>
              <a:xfrm>
                <a:off x="1387928"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38" name="Rectangle 12"/>
              <p:cNvSpPr/>
              <p:nvPr/>
            </p:nvSpPr>
            <p:spPr>
              <a:xfrm>
                <a:off x="1387928"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39" name="Rectangle 13"/>
              <p:cNvSpPr/>
              <p:nvPr/>
            </p:nvSpPr>
            <p:spPr>
              <a:xfrm>
                <a:off x="1387928" y="2433294"/>
                <a:ext cx="3058885" cy="348448"/>
              </a:xfrm>
              <a:prstGeom prst="rect">
                <a:avLst/>
              </a:prstGeom>
              <a:solidFill>
                <a:schemeClr val="accent2"/>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40" name="TextBox 14"/>
              <p:cNvSpPr txBox="1">
                <a:spLocks noChangeArrowheads="1"/>
              </p:cNvSpPr>
              <p:nvPr/>
            </p:nvSpPr>
            <p:spPr bwMode="auto">
              <a:xfrm>
                <a:off x="2717630"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itchFamily="34" charset="-128"/>
                  </a:defRPr>
                </a:lvl1pPr>
                <a:lvl2pPr marL="742950" indent="-285750" eaLnBrk="0" hangingPunct="0">
                  <a:defRPr sz="3600">
                    <a:solidFill>
                      <a:schemeClr val="tx1"/>
                    </a:solidFill>
                    <a:latin typeface="Lato Light" pitchFamily="34" charset="0"/>
                    <a:ea typeface="MS PGothic" pitchFamily="34" charset="-128"/>
                  </a:defRPr>
                </a:lvl2pPr>
                <a:lvl3pPr marL="1143000" indent="-228600" eaLnBrk="0" hangingPunct="0">
                  <a:defRPr sz="3600">
                    <a:solidFill>
                      <a:schemeClr val="tx1"/>
                    </a:solidFill>
                    <a:latin typeface="Lato Light" pitchFamily="34" charset="0"/>
                    <a:ea typeface="MS PGothic" pitchFamily="34" charset="-128"/>
                  </a:defRPr>
                </a:lvl3pPr>
                <a:lvl4pPr marL="1600200" indent="-228600" eaLnBrk="0" hangingPunct="0">
                  <a:defRPr sz="3600">
                    <a:solidFill>
                      <a:schemeClr val="tx1"/>
                    </a:solidFill>
                    <a:latin typeface="Lato Light" pitchFamily="34" charset="0"/>
                    <a:ea typeface="MS PGothic" pitchFamily="34" charset="-128"/>
                  </a:defRPr>
                </a:lvl4pPr>
                <a:lvl5pPr marL="2057400" indent="-228600" eaLnBrk="0" hangingPunct="0">
                  <a:defRPr sz="3600">
                    <a:solidFill>
                      <a:schemeClr val="tx1"/>
                    </a:solidFill>
                    <a:latin typeface="Lato Light"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9pPr>
              </a:lstStyle>
              <a:p>
                <a:pPr algn="ctr" defTabSz="1219078" eaLnBrk="1" hangingPunct="1">
                  <a:defRPr/>
                </a:pPr>
                <a:r>
                  <a:rPr lang="en-US" altLang="zh-CN" sz="1500" kern="0" dirty="0">
                    <a:solidFill>
                      <a:srgbClr val="FFFFFF"/>
                    </a:solidFill>
                    <a:latin typeface="Raleway Light" pitchFamily="34" charset="0"/>
                  </a:rPr>
                  <a:t>01</a:t>
                </a:r>
                <a:endParaRPr lang="id-ID" altLang="zh-CN" sz="1500" kern="0" dirty="0">
                  <a:solidFill>
                    <a:srgbClr val="FFFFFF"/>
                  </a:solidFill>
                  <a:latin typeface="Raleway Light" pitchFamily="34" charset="0"/>
                </a:endParaRPr>
              </a:p>
            </p:txBody>
          </p:sp>
          <p:sp>
            <p:nvSpPr>
              <p:cNvPr id="41" name="TextBox 15"/>
              <p:cNvSpPr txBox="1">
                <a:spLocks noChangeArrowheads="1"/>
              </p:cNvSpPr>
              <p:nvPr/>
            </p:nvSpPr>
            <p:spPr bwMode="auto">
              <a:xfrm>
                <a:off x="1822482" y="2941304"/>
                <a:ext cx="2262282" cy="5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itchFamily="34" charset="-128"/>
                  </a:defRPr>
                </a:lvl1pPr>
                <a:lvl2pPr marL="742950" indent="-285750" eaLnBrk="0" hangingPunct="0">
                  <a:defRPr sz="3600">
                    <a:solidFill>
                      <a:schemeClr val="tx1"/>
                    </a:solidFill>
                    <a:latin typeface="Lato Light" pitchFamily="34" charset="0"/>
                    <a:ea typeface="MS PGothic" pitchFamily="34" charset="-128"/>
                  </a:defRPr>
                </a:lvl2pPr>
                <a:lvl3pPr marL="1143000" indent="-228600" eaLnBrk="0" hangingPunct="0">
                  <a:defRPr sz="3600">
                    <a:solidFill>
                      <a:schemeClr val="tx1"/>
                    </a:solidFill>
                    <a:latin typeface="Lato Light" pitchFamily="34" charset="0"/>
                    <a:ea typeface="MS PGothic" pitchFamily="34" charset="-128"/>
                  </a:defRPr>
                </a:lvl3pPr>
                <a:lvl4pPr marL="1600200" indent="-228600" eaLnBrk="0" hangingPunct="0">
                  <a:defRPr sz="3600">
                    <a:solidFill>
                      <a:schemeClr val="tx1"/>
                    </a:solidFill>
                    <a:latin typeface="Lato Light" pitchFamily="34" charset="0"/>
                    <a:ea typeface="MS PGothic" pitchFamily="34" charset="-128"/>
                  </a:defRPr>
                </a:lvl4pPr>
                <a:lvl5pPr marL="2057400" indent="-228600" eaLnBrk="0" hangingPunct="0">
                  <a:defRPr sz="3600">
                    <a:solidFill>
                      <a:schemeClr val="tx1"/>
                    </a:solidFill>
                    <a:latin typeface="Lato Light"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9pPr>
              </a:lstStyle>
              <a:p>
                <a:pPr algn="ctr" defTabSz="1219078" eaLnBrk="1" hangingPunct="1">
                  <a:defRPr/>
                </a:pPr>
                <a:r>
                  <a:rPr lang="zh-CN" altLang="en-US" sz="27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700" b="1" kern="0" dirty="0">
                  <a:solidFill>
                    <a:srgbClr val="FFFFFF"/>
                  </a:solidFill>
                  <a:latin typeface="微软雅黑" panose="020B0503020204020204" pitchFamily="34" charset="-122"/>
                  <a:ea typeface="微软雅黑" panose="020B0503020204020204" pitchFamily="34" charset="-122"/>
                </a:endParaRPr>
              </a:p>
            </p:txBody>
          </p:sp>
          <p:sp>
            <p:nvSpPr>
              <p:cNvPr id="42" name="Rectangle 1"/>
              <p:cNvSpPr/>
              <p:nvPr/>
            </p:nvSpPr>
            <p:spPr>
              <a:xfrm>
                <a:off x="1387928" y="2433294"/>
                <a:ext cx="3058885" cy="3678155"/>
              </a:xfrm>
              <a:prstGeom prst="rect">
                <a:avLst/>
              </a:prstGeom>
              <a:noFill/>
              <a:ln w="6350" cap="flat" cmpd="sng" algn="ctr">
                <a:solidFill>
                  <a:schemeClr val="accent2"/>
                </a:solidFill>
                <a:prstDash val="solid"/>
                <a:miter lim="800000"/>
              </a:ln>
              <a:effectLst/>
            </p:spPr>
            <p:txBody>
              <a:bodyPr anchor="ctr"/>
              <a:lstStyle/>
              <a:p>
                <a:pPr algn="ctr" defTabSz="1219078">
                  <a:defRPr/>
                </a:pPr>
                <a:endParaRPr lang="zh-CN" altLang="zh-CN" sz="2400" kern="0">
                  <a:solidFill>
                    <a:srgbClr val="FFFFFF"/>
                  </a:solidFill>
                  <a:latin typeface="Raleway Light" charset="0"/>
                  <a:ea typeface="MS PGothic" pitchFamily="34" charset="-128"/>
                </a:endParaRPr>
              </a:p>
            </p:txBody>
          </p:sp>
        </p:grpSp>
        <p:sp>
          <p:nvSpPr>
            <p:cNvPr id="31" name="矩形 30"/>
            <p:cNvSpPr/>
            <p:nvPr/>
          </p:nvSpPr>
          <p:spPr>
            <a:xfrm>
              <a:off x="1012294" y="2448314"/>
              <a:ext cx="2294337" cy="1061829"/>
            </a:xfrm>
            <a:prstGeom prst="rect">
              <a:avLst/>
            </a:prstGeom>
          </p:spPr>
          <p:txBody>
            <a:bodyPr wrap="square">
              <a:spAutoFit/>
            </a:bodyPr>
            <a:lstStyle/>
            <a:p>
              <a:pPr defTabSz="914126">
                <a:spcBef>
                  <a:spcPct val="20000"/>
                </a:spcBef>
                <a:defRPr/>
              </a:pPr>
              <a:r>
                <a:rPr lang="zh-CN" altLang="en-US" sz="1200" kern="0" dirty="0">
                  <a:solidFill>
                    <a:srgbClr val="7E7E7E"/>
                  </a:solidFill>
                  <a:latin typeface="微软雅黑" pitchFamily="34" charset="-122"/>
                  <a:ea typeface="微软雅黑"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itchFamily="34" charset="-122"/>
                <a:ea typeface="微软雅黑" pitchFamily="34" charset="-122"/>
                <a:cs typeface="Raleway Light"/>
              </a:endParaRPr>
            </a:p>
          </p:txBody>
        </p:sp>
      </p:grpSp>
      <p:grpSp>
        <p:nvGrpSpPr>
          <p:cNvPr id="43" name="组合 42"/>
          <p:cNvGrpSpPr/>
          <p:nvPr/>
        </p:nvGrpSpPr>
        <p:grpSpPr>
          <a:xfrm>
            <a:off x="4576565" y="1796819"/>
            <a:ext cx="3096688" cy="3898464"/>
            <a:chOff x="3432871" y="1342038"/>
            <a:chExt cx="2322818" cy="2923848"/>
          </a:xfrm>
        </p:grpSpPr>
        <p:grpSp>
          <p:nvGrpSpPr>
            <p:cNvPr id="44" name="Group 67"/>
            <p:cNvGrpSpPr>
              <a:grpSpLocks/>
            </p:cNvGrpSpPr>
            <p:nvPr/>
          </p:nvGrpSpPr>
          <p:grpSpPr bwMode="auto">
            <a:xfrm>
              <a:off x="3432871" y="1342038"/>
              <a:ext cx="2293741" cy="2923848"/>
              <a:chOff x="4615044" y="2433074"/>
              <a:chExt cx="3058885" cy="3898513"/>
            </a:xfrm>
          </p:grpSpPr>
          <p:sp>
            <p:nvSpPr>
              <p:cNvPr id="46" name="Rectangle 25"/>
              <p:cNvSpPr/>
              <p:nvPr/>
            </p:nvSpPr>
            <p:spPr>
              <a:xfrm>
                <a:off x="4615044" y="2453275"/>
                <a:ext cx="3058885" cy="3878312"/>
              </a:xfrm>
              <a:prstGeom prst="rect">
                <a:avLst/>
              </a:prstGeom>
              <a:solidFill>
                <a:srgbClr val="F9F9F9"/>
              </a:solidFill>
              <a:ln w="12700" cap="sq"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47" name="Rectangle 26"/>
              <p:cNvSpPr/>
              <p:nvPr/>
            </p:nvSpPr>
            <p:spPr>
              <a:xfrm>
                <a:off x="4615044" y="2781892"/>
                <a:ext cx="3058885" cy="810760"/>
              </a:xfrm>
              <a:prstGeom prst="rect">
                <a:avLst/>
              </a:prstGeom>
              <a:solidFill>
                <a:schemeClr val="accent4"/>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48" name="Rectangle 27"/>
              <p:cNvSpPr/>
              <p:nvPr/>
            </p:nvSpPr>
            <p:spPr>
              <a:xfrm>
                <a:off x="4615044" y="4088421"/>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49" name="Rectangle 28"/>
              <p:cNvSpPr/>
              <p:nvPr/>
            </p:nvSpPr>
            <p:spPr>
              <a:xfrm>
                <a:off x="4615044" y="4436882"/>
                <a:ext cx="3058885" cy="348460"/>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50" name="Rectangle 29"/>
              <p:cNvSpPr/>
              <p:nvPr/>
            </p:nvSpPr>
            <p:spPr>
              <a:xfrm>
                <a:off x="4615044" y="4785342"/>
                <a:ext cx="3058885" cy="348461"/>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51" name="Rectangle 30"/>
              <p:cNvSpPr/>
              <p:nvPr/>
            </p:nvSpPr>
            <p:spPr>
              <a:xfrm>
                <a:off x="4615044" y="5133803"/>
                <a:ext cx="3058885" cy="347667"/>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52" name="Rectangle 31"/>
              <p:cNvSpPr/>
              <p:nvPr/>
            </p:nvSpPr>
            <p:spPr>
              <a:xfrm>
                <a:off x="4615044" y="2453275"/>
                <a:ext cx="3058885" cy="348461"/>
              </a:xfrm>
              <a:prstGeom prst="rect">
                <a:avLst/>
              </a:prstGeom>
              <a:solidFill>
                <a:srgbClr val="7E7E7E">
                  <a:alpha val="25000"/>
                </a:srgbClr>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53" name="Rectangle 32"/>
              <p:cNvSpPr/>
              <p:nvPr/>
            </p:nvSpPr>
            <p:spPr>
              <a:xfrm>
                <a:off x="4615044" y="2433431"/>
                <a:ext cx="3058885" cy="348460"/>
              </a:xfrm>
              <a:prstGeom prst="rect">
                <a:avLst/>
              </a:prstGeom>
              <a:solidFill>
                <a:schemeClr val="accent3"/>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54" name="TextBox 33"/>
              <p:cNvSpPr txBox="1">
                <a:spLocks noChangeArrowheads="1"/>
              </p:cNvSpPr>
              <p:nvPr/>
            </p:nvSpPr>
            <p:spPr bwMode="auto">
              <a:xfrm>
                <a:off x="5950034" y="2433074"/>
                <a:ext cx="399594" cy="32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itchFamily="34" charset="-128"/>
                  </a:defRPr>
                </a:lvl1pPr>
                <a:lvl2pPr marL="742950" indent="-285750" eaLnBrk="0" hangingPunct="0">
                  <a:defRPr sz="3600">
                    <a:solidFill>
                      <a:schemeClr val="tx1"/>
                    </a:solidFill>
                    <a:latin typeface="Lato Light" pitchFamily="34" charset="0"/>
                    <a:ea typeface="MS PGothic" pitchFamily="34" charset="-128"/>
                  </a:defRPr>
                </a:lvl2pPr>
                <a:lvl3pPr marL="1143000" indent="-228600" eaLnBrk="0" hangingPunct="0">
                  <a:defRPr sz="3600">
                    <a:solidFill>
                      <a:schemeClr val="tx1"/>
                    </a:solidFill>
                    <a:latin typeface="Lato Light" pitchFamily="34" charset="0"/>
                    <a:ea typeface="MS PGothic" pitchFamily="34" charset="-128"/>
                  </a:defRPr>
                </a:lvl3pPr>
                <a:lvl4pPr marL="1600200" indent="-228600" eaLnBrk="0" hangingPunct="0">
                  <a:defRPr sz="3600">
                    <a:solidFill>
                      <a:schemeClr val="tx1"/>
                    </a:solidFill>
                    <a:latin typeface="Lato Light" pitchFamily="34" charset="0"/>
                    <a:ea typeface="MS PGothic" pitchFamily="34" charset="-128"/>
                  </a:defRPr>
                </a:lvl4pPr>
                <a:lvl5pPr marL="2057400" indent="-228600" eaLnBrk="0" hangingPunct="0">
                  <a:defRPr sz="3600">
                    <a:solidFill>
                      <a:schemeClr val="tx1"/>
                    </a:solidFill>
                    <a:latin typeface="Lato Light"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9pPr>
              </a:lstStyle>
              <a:p>
                <a:pPr algn="ctr" defTabSz="1219078" eaLnBrk="1" hangingPunct="1">
                  <a:defRPr/>
                </a:pPr>
                <a:r>
                  <a:rPr lang="en-US" altLang="zh-CN" sz="1500" kern="0" dirty="0">
                    <a:solidFill>
                      <a:srgbClr val="FFFFFF"/>
                    </a:solidFill>
                    <a:latin typeface="Raleway Light" pitchFamily="34" charset="0"/>
                  </a:rPr>
                  <a:t>02</a:t>
                </a:r>
                <a:endParaRPr lang="id-ID" altLang="zh-CN" sz="1500" kern="0" dirty="0">
                  <a:solidFill>
                    <a:srgbClr val="FFFFFF"/>
                  </a:solidFill>
                  <a:latin typeface="Raleway Light" pitchFamily="34" charset="0"/>
                </a:endParaRPr>
              </a:p>
            </p:txBody>
          </p:sp>
          <p:sp>
            <p:nvSpPr>
              <p:cNvPr id="55" name="TextBox 34"/>
              <p:cNvSpPr txBox="1">
                <a:spLocks noChangeArrowheads="1"/>
              </p:cNvSpPr>
              <p:nvPr/>
            </p:nvSpPr>
            <p:spPr bwMode="auto">
              <a:xfrm>
                <a:off x="5133850" y="2941459"/>
                <a:ext cx="2031963" cy="46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itchFamily="34" charset="-128"/>
                  </a:defRPr>
                </a:lvl1pPr>
                <a:lvl2pPr marL="742950" indent="-285750" eaLnBrk="0" hangingPunct="0">
                  <a:defRPr sz="3600">
                    <a:solidFill>
                      <a:schemeClr val="tx1"/>
                    </a:solidFill>
                    <a:latin typeface="Lato Light" pitchFamily="34" charset="0"/>
                    <a:ea typeface="MS PGothic" pitchFamily="34" charset="-128"/>
                  </a:defRPr>
                </a:lvl2pPr>
                <a:lvl3pPr marL="1143000" indent="-228600" eaLnBrk="0" hangingPunct="0">
                  <a:defRPr sz="3600">
                    <a:solidFill>
                      <a:schemeClr val="tx1"/>
                    </a:solidFill>
                    <a:latin typeface="Lato Light" pitchFamily="34" charset="0"/>
                    <a:ea typeface="MS PGothic" pitchFamily="34" charset="-128"/>
                  </a:defRPr>
                </a:lvl3pPr>
                <a:lvl4pPr marL="1600200" indent="-228600" eaLnBrk="0" hangingPunct="0">
                  <a:defRPr sz="3600">
                    <a:solidFill>
                      <a:schemeClr val="tx1"/>
                    </a:solidFill>
                    <a:latin typeface="Lato Light" pitchFamily="34" charset="0"/>
                    <a:ea typeface="MS PGothic" pitchFamily="34" charset="-128"/>
                  </a:defRPr>
                </a:lvl4pPr>
                <a:lvl5pPr marL="2057400" indent="-228600" eaLnBrk="0" hangingPunct="0">
                  <a:defRPr sz="3600">
                    <a:solidFill>
                      <a:schemeClr val="tx1"/>
                    </a:solidFill>
                    <a:latin typeface="Lato Light"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56" name="Rectangle 2"/>
              <p:cNvSpPr/>
              <p:nvPr/>
            </p:nvSpPr>
            <p:spPr>
              <a:xfrm>
                <a:off x="4615044" y="2433431"/>
                <a:ext cx="3058885" cy="3683840"/>
              </a:xfrm>
              <a:prstGeom prst="rect">
                <a:avLst/>
              </a:prstGeom>
              <a:noFill/>
              <a:ln w="6350" cap="flat" cmpd="sng" algn="ctr">
                <a:solidFill>
                  <a:schemeClr val="accent3"/>
                </a:solidFill>
                <a:prstDash val="solid"/>
                <a:miter lim="800000"/>
              </a:ln>
              <a:effectLst/>
            </p:spPr>
            <p:txBody>
              <a:bodyPr anchor="ctr"/>
              <a:lstStyle/>
              <a:p>
                <a:pPr algn="ctr" defTabSz="1219078">
                  <a:defRPr/>
                </a:pPr>
                <a:endParaRPr lang="zh-CN" altLang="zh-CN" sz="2400" kern="0">
                  <a:solidFill>
                    <a:srgbClr val="FFFFFF"/>
                  </a:solidFill>
                  <a:latin typeface="Raleway Light" charset="0"/>
                  <a:ea typeface="MS PGothic" pitchFamily="34" charset="-128"/>
                </a:endParaRPr>
              </a:p>
            </p:txBody>
          </p:sp>
        </p:grpSp>
        <p:sp>
          <p:nvSpPr>
            <p:cNvPr id="45" name="矩形 44"/>
            <p:cNvSpPr/>
            <p:nvPr/>
          </p:nvSpPr>
          <p:spPr>
            <a:xfrm>
              <a:off x="3461352" y="2493075"/>
              <a:ext cx="2294337" cy="1061829"/>
            </a:xfrm>
            <a:prstGeom prst="rect">
              <a:avLst/>
            </a:prstGeom>
          </p:spPr>
          <p:txBody>
            <a:bodyPr wrap="square">
              <a:spAutoFit/>
            </a:bodyPr>
            <a:lstStyle/>
            <a:p>
              <a:pPr defTabSz="914126">
                <a:spcBef>
                  <a:spcPct val="20000"/>
                </a:spcBef>
                <a:defRPr/>
              </a:pPr>
              <a:r>
                <a:rPr lang="zh-CN" altLang="en-US" sz="1200" kern="0" dirty="0">
                  <a:solidFill>
                    <a:srgbClr val="7E7E7E"/>
                  </a:solidFill>
                  <a:latin typeface="微软雅黑" pitchFamily="34" charset="-122"/>
                  <a:ea typeface="微软雅黑"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itchFamily="34" charset="-122"/>
                <a:ea typeface="微软雅黑" pitchFamily="34" charset="-122"/>
                <a:cs typeface="Raleway Light"/>
              </a:endParaRPr>
            </a:p>
          </p:txBody>
        </p:sp>
      </p:grpSp>
      <p:grpSp>
        <p:nvGrpSpPr>
          <p:cNvPr id="57" name="组合 56"/>
          <p:cNvGrpSpPr/>
          <p:nvPr/>
        </p:nvGrpSpPr>
        <p:grpSpPr>
          <a:xfrm>
            <a:off x="7802796" y="1797177"/>
            <a:ext cx="3059495" cy="3678237"/>
            <a:chOff x="5852859" y="1342306"/>
            <a:chExt cx="2294920" cy="2758678"/>
          </a:xfrm>
        </p:grpSpPr>
        <p:grpSp>
          <p:nvGrpSpPr>
            <p:cNvPr id="58" name="Group 68"/>
            <p:cNvGrpSpPr>
              <a:grpSpLocks/>
            </p:cNvGrpSpPr>
            <p:nvPr/>
          </p:nvGrpSpPr>
          <p:grpSpPr bwMode="auto">
            <a:xfrm>
              <a:off x="5853443" y="1342306"/>
              <a:ext cx="2294336" cy="2758678"/>
              <a:chOff x="7842672" y="2433294"/>
              <a:chExt cx="3058885" cy="3678155"/>
            </a:xfrm>
          </p:grpSpPr>
          <p:sp>
            <p:nvSpPr>
              <p:cNvPr id="61" name="Rectangle 45"/>
              <p:cNvSpPr/>
              <p:nvPr/>
            </p:nvSpPr>
            <p:spPr>
              <a:xfrm>
                <a:off x="7842672" y="2781742"/>
                <a:ext cx="3058885" cy="810731"/>
              </a:xfrm>
              <a:prstGeom prst="rect">
                <a:avLst/>
              </a:prstGeom>
              <a:solidFill>
                <a:schemeClr val="accent2"/>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62" name="Rectangle 46"/>
              <p:cNvSpPr/>
              <p:nvPr/>
            </p:nvSpPr>
            <p:spPr>
              <a:xfrm>
                <a:off x="7842672" y="4088225"/>
                <a:ext cx="3058885" cy="348449"/>
              </a:xfrm>
              <a:prstGeom prst="rect">
                <a:avLst/>
              </a:prstGeom>
              <a:solidFill>
                <a:srgbClr val="F9F9F9"/>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63" name="Rectangle 47"/>
              <p:cNvSpPr/>
              <p:nvPr/>
            </p:nvSpPr>
            <p:spPr>
              <a:xfrm>
                <a:off x="7842672" y="4436674"/>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64" name="Rectangle 49"/>
              <p:cNvSpPr/>
              <p:nvPr/>
            </p:nvSpPr>
            <p:spPr>
              <a:xfrm>
                <a:off x="7842672" y="5133571"/>
                <a:ext cx="3058885" cy="348448"/>
              </a:xfrm>
              <a:prstGeom prst="rect">
                <a:avLst/>
              </a:prstGeom>
              <a:solidFill>
                <a:srgbClr val="FDFDFD"/>
              </a:solidFill>
              <a:ln w="6350" cap="flat" cmpd="sng" algn="ctr">
                <a:solidFill>
                  <a:srgbClr val="FFFFFF"/>
                </a:solid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65" name="Rectangle 50"/>
              <p:cNvSpPr/>
              <p:nvPr/>
            </p:nvSpPr>
            <p:spPr>
              <a:xfrm>
                <a:off x="7842672" y="2453137"/>
                <a:ext cx="3058885" cy="348449"/>
              </a:xfrm>
              <a:prstGeom prst="rect">
                <a:avLst/>
              </a:prstGeom>
              <a:solidFill>
                <a:srgbClr val="7E7E7E">
                  <a:alpha val="25000"/>
                </a:srgbClr>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66" name="Rectangle 51"/>
              <p:cNvSpPr/>
              <p:nvPr/>
            </p:nvSpPr>
            <p:spPr>
              <a:xfrm>
                <a:off x="7842672" y="2433294"/>
                <a:ext cx="3058885" cy="348448"/>
              </a:xfrm>
              <a:prstGeom prst="rect">
                <a:avLst/>
              </a:prstGeom>
              <a:solidFill>
                <a:schemeClr val="accent4"/>
              </a:solidFill>
              <a:ln w="6350" cap="flat" cmpd="sng" algn="ctr">
                <a:noFill/>
                <a:prstDash val="solid"/>
                <a:miter lim="800000"/>
              </a:ln>
              <a:effectLst/>
            </p:spPr>
            <p:txBody>
              <a:bodyPr anchor="ctr"/>
              <a:lstStyle/>
              <a:p>
                <a:pPr algn="ctr" defTabSz="1219078">
                  <a:defRPr/>
                </a:pPr>
                <a:endParaRPr lang="id-ID" sz="2400" kern="0">
                  <a:solidFill>
                    <a:srgbClr val="FFFFFF"/>
                  </a:solidFill>
                  <a:latin typeface="Raleway Light" charset="0"/>
                  <a:ea typeface="MS PGothic" pitchFamily="34" charset="-128"/>
                </a:endParaRPr>
              </a:p>
            </p:txBody>
          </p:sp>
          <p:sp>
            <p:nvSpPr>
              <p:cNvPr id="67" name="TextBox 52"/>
              <p:cNvSpPr txBox="1">
                <a:spLocks noChangeArrowheads="1"/>
              </p:cNvSpPr>
              <p:nvPr/>
            </p:nvSpPr>
            <p:spPr bwMode="auto">
              <a:xfrm>
                <a:off x="9172372" y="2453014"/>
                <a:ext cx="399490" cy="32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itchFamily="34" charset="-128"/>
                  </a:defRPr>
                </a:lvl1pPr>
                <a:lvl2pPr marL="742950" indent="-285750" eaLnBrk="0" hangingPunct="0">
                  <a:defRPr sz="3600">
                    <a:solidFill>
                      <a:schemeClr val="tx1"/>
                    </a:solidFill>
                    <a:latin typeface="Lato Light" pitchFamily="34" charset="0"/>
                    <a:ea typeface="MS PGothic" pitchFamily="34" charset="-128"/>
                  </a:defRPr>
                </a:lvl2pPr>
                <a:lvl3pPr marL="1143000" indent="-228600" eaLnBrk="0" hangingPunct="0">
                  <a:defRPr sz="3600">
                    <a:solidFill>
                      <a:schemeClr val="tx1"/>
                    </a:solidFill>
                    <a:latin typeface="Lato Light" pitchFamily="34" charset="0"/>
                    <a:ea typeface="MS PGothic" pitchFamily="34" charset="-128"/>
                  </a:defRPr>
                </a:lvl3pPr>
                <a:lvl4pPr marL="1600200" indent="-228600" eaLnBrk="0" hangingPunct="0">
                  <a:defRPr sz="3600">
                    <a:solidFill>
                      <a:schemeClr val="tx1"/>
                    </a:solidFill>
                    <a:latin typeface="Lato Light" pitchFamily="34" charset="0"/>
                    <a:ea typeface="MS PGothic" pitchFamily="34" charset="-128"/>
                  </a:defRPr>
                </a:lvl4pPr>
                <a:lvl5pPr marL="2057400" indent="-228600" eaLnBrk="0" hangingPunct="0">
                  <a:defRPr sz="3600">
                    <a:solidFill>
                      <a:schemeClr val="tx1"/>
                    </a:solidFill>
                    <a:latin typeface="Lato Light"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9pPr>
              </a:lstStyle>
              <a:p>
                <a:pPr algn="ctr" defTabSz="1219078" eaLnBrk="1" hangingPunct="1">
                  <a:defRPr/>
                </a:pPr>
                <a:r>
                  <a:rPr lang="en-US" altLang="zh-CN" sz="1500" kern="0" dirty="0">
                    <a:solidFill>
                      <a:srgbClr val="FFFFFF"/>
                    </a:solidFill>
                    <a:latin typeface="Raleway Light" pitchFamily="34" charset="0"/>
                  </a:rPr>
                  <a:t>03</a:t>
                </a:r>
                <a:endParaRPr lang="id-ID" altLang="zh-CN" sz="1500" kern="0" dirty="0">
                  <a:solidFill>
                    <a:srgbClr val="FFFFFF"/>
                  </a:solidFill>
                  <a:latin typeface="Raleway Light" pitchFamily="34" charset="0"/>
                </a:endParaRPr>
              </a:p>
            </p:txBody>
          </p:sp>
          <p:sp>
            <p:nvSpPr>
              <p:cNvPr id="68" name="TextBox 53"/>
              <p:cNvSpPr txBox="1">
                <a:spLocks noChangeArrowheads="1"/>
              </p:cNvSpPr>
              <p:nvPr/>
            </p:nvSpPr>
            <p:spPr bwMode="auto">
              <a:xfrm>
                <a:off x="8356399" y="2917557"/>
                <a:ext cx="2031437"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Lato Light" pitchFamily="34" charset="0"/>
                    <a:ea typeface="MS PGothic" pitchFamily="34" charset="-128"/>
                  </a:defRPr>
                </a:lvl1pPr>
                <a:lvl2pPr marL="742950" indent="-285750" eaLnBrk="0" hangingPunct="0">
                  <a:defRPr sz="3600">
                    <a:solidFill>
                      <a:schemeClr val="tx1"/>
                    </a:solidFill>
                    <a:latin typeface="Lato Light" pitchFamily="34" charset="0"/>
                    <a:ea typeface="MS PGothic" pitchFamily="34" charset="-128"/>
                  </a:defRPr>
                </a:lvl2pPr>
                <a:lvl3pPr marL="1143000" indent="-228600" eaLnBrk="0" hangingPunct="0">
                  <a:defRPr sz="3600">
                    <a:solidFill>
                      <a:schemeClr val="tx1"/>
                    </a:solidFill>
                    <a:latin typeface="Lato Light" pitchFamily="34" charset="0"/>
                    <a:ea typeface="MS PGothic" pitchFamily="34" charset="-128"/>
                  </a:defRPr>
                </a:lvl3pPr>
                <a:lvl4pPr marL="1600200" indent="-228600" eaLnBrk="0" hangingPunct="0">
                  <a:defRPr sz="3600">
                    <a:solidFill>
                      <a:schemeClr val="tx1"/>
                    </a:solidFill>
                    <a:latin typeface="Lato Light" pitchFamily="34" charset="0"/>
                    <a:ea typeface="MS PGothic" pitchFamily="34" charset="-128"/>
                  </a:defRPr>
                </a:lvl4pPr>
                <a:lvl5pPr marL="2057400" indent="-228600" eaLnBrk="0" hangingPunct="0">
                  <a:defRPr sz="3600">
                    <a:solidFill>
                      <a:schemeClr val="tx1"/>
                    </a:solidFill>
                    <a:latin typeface="Lato Light" pitchFamily="34"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pitchFamily="34" charset="0"/>
                    <a:ea typeface="MS PGothic" pitchFamily="34" charset="-128"/>
                  </a:defRPr>
                </a:lvl9pPr>
              </a:lstStyle>
              <a:p>
                <a:pPr lvl="0" algn="ctr" eaLnBrk="1" hangingPunct="1">
                  <a:defRPr/>
                </a:pPr>
                <a:r>
                  <a:rPr lang="zh-CN" altLang="en-US" sz="2400" b="1" kern="0" dirty="0">
                    <a:solidFill>
                      <a:srgbClr val="FFFFFF"/>
                    </a:solidFill>
                    <a:latin typeface="微软雅黑" panose="020B0503020204020204" pitchFamily="34" charset="-122"/>
                    <a:ea typeface="微软雅黑" panose="020B0503020204020204" pitchFamily="34" charset="-122"/>
                  </a:rPr>
                  <a:t>单击输入标题</a:t>
                </a:r>
                <a:endParaRPr lang="id-ID" altLang="zh-CN" sz="2400" b="1" kern="0" dirty="0">
                  <a:solidFill>
                    <a:srgbClr val="FFFFFF"/>
                  </a:solidFill>
                  <a:latin typeface="微软雅黑" panose="020B0503020204020204" pitchFamily="34" charset="-122"/>
                  <a:ea typeface="微软雅黑" panose="020B0503020204020204" pitchFamily="34" charset="-122"/>
                </a:endParaRPr>
              </a:p>
            </p:txBody>
          </p:sp>
          <p:sp>
            <p:nvSpPr>
              <p:cNvPr id="69" name="Rectangle 65"/>
              <p:cNvSpPr/>
              <p:nvPr/>
            </p:nvSpPr>
            <p:spPr>
              <a:xfrm>
                <a:off x="7842672" y="2433294"/>
                <a:ext cx="3058885" cy="3678155"/>
              </a:xfrm>
              <a:prstGeom prst="rect">
                <a:avLst/>
              </a:prstGeom>
              <a:noFill/>
              <a:ln w="6350" cap="flat" cmpd="sng" algn="ctr">
                <a:solidFill>
                  <a:schemeClr val="accent1"/>
                </a:solidFill>
                <a:prstDash val="solid"/>
                <a:miter lim="800000"/>
              </a:ln>
              <a:effectLst/>
            </p:spPr>
            <p:txBody>
              <a:bodyPr anchor="ctr"/>
              <a:lstStyle/>
              <a:p>
                <a:pPr algn="ctr" defTabSz="1219078">
                  <a:defRPr/>
                </a:pPr>
                <a:endParaRPr lang="zh-CN" altLang="zh-CN" sz="2400" kern="0">
                  <a:solidFill>
                    <a:srgbClr val="FFFFFF"/>
                  </a:solidFill>
                  <a:latin typeface="Raleway Light" charset="0"/>
                  <a:ea typeface="MS PGothic" pitchFamily="34" charset="-128"/>
                </a:endParaRPr>
              </a:p>
            </p:txBody>
          </p:sp>
        </p:grpSp>
        <p:sp>
          <p:nvSpPr>
            <p:cNvPr id="59" name="矩形 58"/>
            <p:cNvSpPr/>
            <p:nvPr/>
          </p:nvSpPr>
          <p:spPr>
            <a:xfrm>
              <a:off x="5852859" y="2518653"/>
              <a:ext cx="2294337" cy="1061829"/>
            </a:xfrm>
            <a:prstGeom prst="rect">
              <a:avLst/>
            </a:prstGeom>
          </p:spPr>
          <p:txBody>
            <a:bodyPr wrap="square">
              <a:spAutoFit/>
            </a:bodyPr>
            <a:lstStyle/>
            <a:p>
              <a:pPr defTabSz="914126">
                <a:spcBef>
                  <a:spcPct val="20000"/>
                </a:spcBef>
                <a:defRPr/>
              </a:pPr>
              <a:r>
                <a:rPr lang="zh-CN" altLang="en-US" sz="1200" kern="0" dirty="0">
                  <a:solidFill>
                    <a:srgbClr val="7E7E7E"/>
                  </a:solidFill>
                  <a:latin typeface="微软雅黑" pitchFamily="34" charset="-122"/>
                  <a:ea typeface="微软雅黑" pitchFamily="34" charset="-122"/>
                  <a:cs typeface="Raleway Light"/>
                </a:rPr>
                <a:t>这里输入简单的文字概述里输入简单文字概述输入简单的文字概述里输入输入里这里输入简单的文字概述里输入简单文字概述输入简单的文字这里输入简单的文字概述里输入简单文字概述输入简单的文字概述里输入输入里这里输入简单的文字概述里输入简单文字概述输入简单的文字</a:t>
              </a:r>
              <a:endParaRPr lang="en-US" altLang="zh-CN" sz="1200" kern="0" dirty="0">
                <a:solidFill>
                  <a:srgbClr val="7E7E7E"/>
                </a:solidFill>
                <a:latin typeface="微软雅黑" pitchFamily="34" charset="-122"/>
                <a:ea typeface="微软雅黑" pitchFamily="34" charset="-122"/>
                <a:cs typeface="Raleway Light"/>
              </a:endParaRPr>
            </a:p>
          </p:txBody>
        </p:sp>
      </p:grpSp>
      <p:sp>
        <p:nvSpPr>
          <p:cNvPr id="3" name="标题 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80213965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9"/>
                                        </p:tgtEl>
                                      </p:cBhvr>
                                    </p:animEffect>
                                    <p:animScale>
                                      <p:cBhvr>
                                        <p:cTn id="22" dur="250" autoRev="1" fill="hold"/>
                                        <p:tgtEl>
                                          <p:spTgt spid="29"/>
                                        </p:tgtEl>
                                      </p:cBhvr>
                                      <p:by x="105000" y="105000"/>
                                    </p:animScale>
                                  </p:childTnLst>
                                </p:cTn>
                              </p:par>
                            </p:childTnLst>
                          </p:cTn>
                        </p:par>
                        <p:par>
                          <p:cTn id="23" fill="hold">
                            <p:stCondLst>
                              <p:cond delay="2000"/>
                            </p:stCondLst>
                            <p:childTnLst>
                              <p:par>
                                <p:cTn id="24" presetID="26" presetClass="emph" presetSubtype="0" fill="hold" nodeType="afterEffect">
                                  <p:stCondLst>
                                    <p:cond delay="0"/>
                                  </p:stCondLst>
                                  <p:childTnLst>
                                    <p:animEffect transition="out" filter="fade">
                                      <p:cBhvr>
                                        <p:cTn id="25" dur="500" tmFilter="0, 0; .2, .5; .8, .5; 1, 0"/>
                                        <p:tgtEl>
                                          <p:spTgt spid="43"/>
                                        </p:tgtEl>
                                      </p:cBhvr>
                                    </p:animEffect>
                                    <p:animScale>
                                      <p:cBhvr>
                                        <p:cTn id="26" dur="250" autoRev="1" fill="hold"/>
                                        <p:tgtEl>
                                          <p:spTgt spid="43"/>
                                        </p:tgtEl>
                                      </p:cBhvr>
                                      <p:by x="105000" y="105000"/>
                                    </p:animScale>
                                  </p:childTnLst>
                                </p:cTn>
                              </p:par>
                            </p:childTnLst>
                          </p:cTn>
                        </p:par>
                        <p:par>
                          <p:cTn id="27" fill="hold">
                            <p:stCondLst>
                              <p:cond delay="2500"/>
                            </p:stCondLst>
                            <p:childTnLst>
                              <p:par>
                                <p:cTn id="28" presetID="26" presetClass="emph" presetSubtype="0" fill="hold" nodeType="afterEffect">
                                  <p:stCondLst>
                                    <p:cond delay="0"/>
                                  </p:stCondLst>
                                  <p:childTnLst>
                                    <p:animEffect transition="out" filter="fade">
                                      <p:cBhvr>
                                        <p:cTn id="29" dur="500" tmFilter="0, 0; .2, .5; .8, .5; 1, 0"/>
                                        <p:tgtEl>
                                          <p:spTgt spid="57"/>
                                        </p:tgtEl>
                                      </p:cBhvr>
                                    </p:animEffect>
                                    <p:animScale>
                                      <p:cBhvr>
                                        <p:cTn id="30"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mtClean="0">
                <a:sym typeface="+mn-lt"/>
              </a:rPr>
              <a:t>单击此处添加标题</a:t>
            </a:r>
            <a:endParaRPr lang="zh-CN" altLang="en-US" dirty="0">
              <a:sym typeface="+mn-lt"/>
            </a:endParaRPr>
          </a:p>
        </p:txBody>
      </p:sp>
      <p:pic>
        <p:nvPicPr>
          <p:cNvPr id="78" name="图片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992" y="2006600"/>
            <a:ext cx="9205878" cy="3381830"/>
          </a:xfrm>
          <a:prstGeom prst="rect">
            <a:avLst/>
          </a:prstGeom>
        </p:spPr>
      </p:pic>
      <p:grpSp>
        <p:nvGrpSpPr>
          <p:cNvPr id="79" name="组合 78"/>
          <p:cNvGrpSpPr/>
          <p:nvPr/>
        </p:nvGrpSpPr>
        <p:grpSpPr>
          <a:xfrm>
            <a:off x="1149858" y="2095684"/>
            <a:ext cx="1007047" cy="406374"/>
            <a:chOff x="1150008" y="2095684"/>
            <a:chExt cx="1007178" cy="406374"/>
          </a:xfrm>
        </p:grpSpPr>
        <p:sp>
          <p:nvSpPr>
            <p:cNvPr id="80" name="圆角矩形 79"/>
            <p:cNvSpPr/>
            <p:nvPr/>
          </p:nvSpPr>
          <p:spPr>
            <a:xfrm>
              <a:off x="1161143" y="2095684"/>
              <a:ext cx="996043" cy="40637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1" name="矩形 80"/>
            <p:cNvSpPr/>
            <p:nvPr/>
          </p:nvSpPr>
          <p:spPr>
            <a:xfrm>
              <a:off x="1150008" y="2116106"/>
              <a:ext cx="1005403" cy="338554"/>
            </a:xfrm>
            <a:prstGeom prst="rect">
              <a:avLst/>
            </a:prstGeom>
          </p:spPr>
          <p:txBody>
            <a:bodyPr wrap="none">
              <a:spAutoFit/>
            </a:bodyPr>
            <a:lstStyle/>
            <a:p>
              <a:r>
                <a:rPr lang="zh-CN" altLang="en-US" sz="1600" dirty="0" smtClean="0">
                  <a:solidFill>
                    <a:schemeClr val="bg1"/>
                  </a:solidFill>
                  <a:latin typeface="+mj-ea"/>
                  <a:ea typeface="+mj-ea"/>
                </a:rPr>
                <a:t>添加标题</a:t>
              </a:r>
              <a:endParaRPr lang="zh-CN" altLang="en-US" sz="1600" dirty="0">
                <a:solidFill>
                  <a:schemeClr val="bg1"/>
                </a:solidFill>
                <a:latin typeface="+mj-ea"/>
                <a:ea typeface="+mj-ea"/>
              </a:endParaRPr>
            </a:p>
          </p:txBody>
        </p:sp>
      </p:grpSp>
      <p:sp>
        <p:nvSpPr>
          <p:cNvPr id="82" name="等腰三角形 81"/>
          <p:cNvSpPr/>
          <p:nvPr/>
        </p:nvSpPr>
        <p:spPr>
          <a:xfrm rot="5400000">
            <a:off x="7613149" y="2211054"/>
            <a:ext cx="281563" cy="24269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3" name="等腰三角形 82"/>
          <p:cNvSpPr/>
          <p:nvPr/>
        </p:nvSpPr>
        <p:spPr>
          <a:xfrm rot="16200000" flipH="1">
            <a:off x="2864660" y="3564784"/>
            <a:ext cx="271521" cy="234040"/>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84" name="组合 83"/>
          <p:cNvGrpSpPr/>
          <p:nvPr/>
        </p:nvGrpSpPr>
        <p:grpSpPr>
          <a:xfrm>
            <a:off x="2584552" y="1848446"/>
            <a:ext cx="926103" cy="926224"/>
            <a:chOff x="2584888" y="1848446"/>
            <a:chExt cx="926224" cy="926224"/>
          </a:xfrm>
        </p:grpSpPr>
        <p:sp>
          <p:nvSpPr>
            <p:cNvPr id="85" name="椭圆 84"/>
            <p:cNvSpPr/>
            <p:nvPr/>
          </p:nvSpPr>
          <p:spPr>
            <a:xfrm>
              <a:off x="2584888" y="1848446"/>
              <a:ext cx="926224" cy="926224"/>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86" name="矩形 85"/>
            <p:cNvSpPr/>
            <p:nvPr/>
          </p:nvSpPr>
          <p:spPr>
            <a:xfrm>
              <a:off x="2624465" y="2125404"/>
              <a:ext cx="867545" cy="400110"/>
            </a:xfrm>
            <a:prstGeom prst="rect">
              <a:avLst/>
            </a:prstGeom>
          </p:spPr>
          <p:txBody>
            <a:bodyPr wrap="none">
              <a:spAutoFit/>
            </a:bodyPr>
            <a:lstStyle/>
            <a:p>
              <a:r>
                <a:rPr lang="en-US" altLang="zh-CN" sz="2000" dirty="0">
                  <a:solidFill>
                    <a:schemeClr val="bg1"/>
                  </a:solidFill>
                  <a:latin typeface="+mj-ea"/>
                  <a:ea typeface="+mj-ea"/>
                </a:rPr>
                <a:t>4</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sp>
        <p:nvSpPr>
          <p:cNvPr id="87" name="矩形 86"/>
          <p:cNvSpPr/>
          <p:nvPr/>
        </p:nvSpPr>
        <p:spPr>
          <a:xfrm>
            <a:off x="2623047" y="2835725"/>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grpSp>
        <p:nvGrpSpPr>
          <p:cNvPr id="88" name="组合 87"/>
          <p:cNvGrpSpPr/>
          <p:nvPr/>
        </p:nvGrpSpPr>
        <p:grpSpPr>
          <a:xfrm>
            <a:off x="5367870" y="1848446"/>
            <a:ext cx="926103" cy="926224"/>
            <a:chOff x="5368569" y="1848446"/>
            <a:chExt cx="926224" cy="926224"/>
          </a:xfrm>
        </p:grpSpPr>
        <p:sp>
          <p:nvSpPr>
            <p:cNvPr id="89" name="椭圆 88"/>
            <p:cNvSpPr/>
            <p:nvPr/>
          </p:nvSpPr>
          <p:spPr>
            <a:xfrm>
              <a:off x="5368569" y="1848446"/>
              <a:ext cx="926224" cy="926224"/>
            </a:xfrm>
            <a:prstGeom prst="ellipse">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0" name="矩形 89"/>
            <p:cNvSpPr/>
            <p:nvPr/>
          </p:nvSpPr>
          <p:spPr>
            <a:xfrm>
              <a:off x="5408146" y="2125404"/>
              <a:ext cx="867545" cy="400110"/>
            </a:xfrm>
            <a:prstGeom prst="rect">
              <a:avLst/>
            </a:prstGeom>
          </p:spPr>
          <p:txBody>
            <a:bodyPr wrap="none">
              <a:spAutoFit/>
            </a:bodyPr>
            <a:lstStyle/>
            <a:p>
              <a:r>
                <a:rPr lang="en-US" altLang="zh-CN" sz="2000" dirty="0" smtClean="0">
                  <a:solidFill>
                    <a:schemeClr val="bg1"/>
                  </a:solidFill>
                  <a:latin typeface="+mj-ea"/>
                  <a:ea typeface="+mj-ea"/>
                </a:rPr>
                <a:t>5</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91" name="组合 90"/>
          <p:cNvGrpSpPr/>
          <p:nvPr/>
        </p:nvGrpSpPr>
        <p:grpSpPr>
          <a:xfrm>
            <a:off x="9302853" y="2568091"/>
            <a:ext cx="926103" cy="926224"/>
            <a:chOff x="9304064" y="2568091"/>
            <a:chExt cx="926224" cy="926224"/>
          </a:xfrm>
        </p:grpSpPr>
        <p:sp>
          <p:nvSpPr>
            <p:cNvPr id="92" name="椭圆 91"/>
            <p:cNvSpPr/>
            <p:nvPr/>
          </p:nvSpPr>
          <p:spPr>
            <a:xfrm>
              <a:off x="9304064" y="2568091"/>
              <a:ext cx="926224" cy="926224"/>
            </a:xfrm>
            <a:prstGeom prst="ellipse">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3" name="矩形 92"/>
            <p:cNvSpPr/>
            <p:nvPr/>
          </p:nvSpPr>
          <p:spPr>
            <a:xfrm>
              <a:off x="9343641" y="2845049"/>
              <a:ext cx="867545" cy="400110"/>
            </a:xfrm>
            <a:prstGeom prst="rect">
              <a:avLst/>
            </a:prstGeom>
          </p:spPr>
          <p:txBody>
            <a:bodyPr wrap="none">
              <a:spAutoFit/>
            </a:bodyPr>
            <a:lstStyle/>
            <a:p>
              <a:r>
                <a:rPr lang="en-US" altLang="zh-CN" sz="2000" dirty="0" smtClean="0">
                  <a:solidFill>
                    <a:schemeClr val="bg1"/>
                  </a:solidFill>
                  <a:latin typeface="+mj-ea"/>
                  <a:ea typeface="+mj-ea"/>
                </a:rPr>
                <a:t>6</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94" name="组合 93"/>
          <p:cNvGrpSpPr/>
          <p:nvPr/>
        </p:nvGrpSpPr>
        <p:grpSpPr>
          <a:xfrm>
            <a:off x="7382487" y="3187537"/>
            <a:ext cx="926103" cy="926224"/>
            <a:chOff x="7383448" y="3187537"/>
            <a:chExt cx="926224" cy="926224"/>
          </a:xfrm>
        </p:grpSpPr>
        <p:sp>
          <p:nvSpPr>
            <p:cNvPr id="95" name="椭圆 94"/>
            <p:cNvSpPr/>
            <p:nvPr/>
          </p:nvSpPr>
          <p:spPr>
            <a:xfrm>
              <a:off x="7383448" y="3187537"/>
              <a:ext cx="926224" cy="926224"/>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6" name="矩形 95"/>
            <p:cNvSpPr/>
            <p:nvPr/>
          </p:nvSpPr>
          <p:spPr>
            <a:xfrm>
              <a:off x="7423025" y="3464495"/>
              <a:ext cx="865943" cy="400110"/>
            </a:xfrm>
            <a:prstGeom prst="rect">
              <a:avLst/>
            </a:prstGeom>
          </p:spPr>
          <p:txBody>
            <a:bodyPr wrap="none">
              <a:spAutoFit/>
            </a:bodyPr>
            <a:lstStyle/>
            <a:p>
              <a:r>
                <a:rPr lang="en-US" altLang="zh-CN" sz="2000" dirty="0" smtClean="0">
                  <a:solidFill>
                    <a:schemeClr val="bg1"/>
                  </a:solidFill>
                  <a:latin typeface="+mj-ea"/>
                  <a:ea typeface="+mj-ea"/>
                </a:rPr>
                <a:t>7</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97" name="组合 96"/>
          <p:cNvGrpSpPr/>
          <p:nvPr/>
        </p:nvGrpSpPr>
        <p:grpSpPr>
          <a:xfrm>
            <a:off x="4528465" y="3204280"/>
            <a:ext cx="926103" cy="926224"/>
            <a:chOff x="4529054" y="3204280"/>
            <a:chExt cx="926224" cy="926224"/>
          </a:xfrm>
        </p:grpSpPr>
        <p:sp>
          <p:nvSpPr>
            <p:cNvPr id="98" name="椭圆 97"/>
            <p:cNvSpPr/>
            <p:nvPr/>
          </p:nvSpPr>
          <p:spPr>
            <a:xfrm>
              <a:off x="4529054" y="3204280"/>
              <a:ext cx="926224" cy="926224"/>
            </a:xfrm>
            <a:prstGeom prst="ellipse">
              <a:avLst/>
            </a:pr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9" name="矩形 98"/>
            <p:cNvSpPr/>
            <p:nvPr/>
          </p:nvSpPr>
          <p:spPr>
            <a:xfrm>
              <a:off x="4568631" y="3481238"/>
              <a:ext cx="869149" cy="400110"/>
            </a:xfrm>
            <a:prstGeom prst="rect">
              <a:avLst/>
            </a:prstGeom>
          </p:spPr>
          <p:txBody>
            <a:bodyPr wrap="none">
              <a:spAutoFit/>
            </a:bodyPr>
            <a:lstStyle/>
            <a:p>
              <a:r>
                <a:rPr lang="en-US" altLang="zh-CN" sz="2000" dirty="0" smtClean="0">
                  <a:solidFill>
                    <a:schemeClr val="bg1"/>
                  </a:solidFill>
                  <a:latin typeface="+mj-ea"/>
                  <a:ea typeface="+mj-ea"/>
                </a:rPr>
                <a:t>8</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0" name="组合 99"/>
          <p:cNvGrpSpPr/>
          <p:nvPr/>
        </p:nvGrpSpPr>
        <p:grpSpPr>
          <a:xfrm>
            <a:off x="1001913" y="3875315"/>
            <a:ext cx="926103" cy="926224"/>
            <a:chOff x="1002043" y="3875315"/>
            <a:chExt cx="926224" cy="926224"/>
          </a:xfrm>
        </p:grpSpPr>
        <p:sp>
          <p:nvSpPr>
            <p:cNvPr id="101" name="椭圆 100"/>
            <p:cNvSpPr/>
            <p:nvPr/>
          </p:nvSpPr>
          <p:spPr>
            <a:xfrm>
              <a:off x="1002043" y="3875315"/>
              <a:ext cx="926224" cy="926224"/>
            </a:xfrm>
            <a:prstGeom prst="ellipse">
              <a:avLst/>
            </a:pr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2" name="矩形 101"/>
            <p:cNvSpPr/>
            <p:nvPr/>
          </p:nvSpPr>
          <p:spPr>
            <a:xfrm>
              <a:off x="1041620" y="4152273"/>
              <a:ext cx="869149" cy="400110"/>
            </a:xfrm>
            <a:prstGeom prst="rect">
              <a:avLst/>
            </a:prstGeom>
          </p:spPr>
          <p:txBody>
            <a:bodyPr wrap="none">
              <a:spAutoFit/>
            </a:bodyPr>
            <a:lstStyle/>
            <a:p>
              <a:r>
                <a:rPr lang="en-US" altLang="zh-CN" sz="2000" dirty="0" smtClean="0">
                  <a:solidFill>
                    <a:schemeClr val="bg1"/>
                  </a:solidFill>
                  <a:latin typeface="+mj-ea"/>
                  <a:ea typeface="+mj-ea"/>
                </a:rPr>
                <a:t>9</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3" name="组合 102"/>
          <p:cNvGrpSpPr/>
          <p:nvPr/>
        </p:nvGrpSpPr>
        <p:grpSpPr>
          <a:xfrm>
            <a:off x="3274258" y="4578949"/>
            <a:ext cx="1024506" cy="926224"/>
            <a:chOff x="3274684" y="4578949"/>
            <a:chExt cx="1024639" cy="926224"/>
          </a:xfrm>
        </p:grpSpPr>
        <p:sp>
          <p:nvSpPr>
            <p:cNvPr id="104" name="椭圆 103"/>
            <p:cNvSpPr/>
            <p:nvPr/>
          </p:nvSpPr>
          <p:spPr>
            <a:xfrm>
              <a:off x="3321732" y="4578949"/>
              <a:ext cx="926224" cy="926224"/>
            </a:xfrm>
            <a:prstGeom prst="ellipse">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5" name="矩形 104"/>
            <p:cNvSpPr/>
            <p:nvPr/>
          </p:nvSpPr>
          <p:spPr>
            <a:xfrm>
              <a:off x="3274684" y="4855907"/>
              <a:ext cx="1024639" cy="400110"/>
            </a:xfrm>
            <a:prstGeom prst="rect">
              <a:avLst/>
            </a:prstGeom>
          </p:spPr>
          <p:txBody>
            <a:bodyPr wrap="none">
              <a:spAutoFit/>
            </a:bodyPr>
            <a:lstStyle/>
            <a:p>
              <a:r>
                <a:rPr lang="en-US" altLang="zh-CN" sz="2000" dirty="0" smtClean="0">
                  <a:solidFill>
                    <a:schemeClr val="bg1"/>
                  </a:solidFill>
                  <a:latin typeface="+mj-ea"/>
                  <a:ea typeface="+mj-ea"/>
                </a:rPr>
                <a:t>10</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6" name="组合 105"/>
          <p:cNvGrpSpPr/>
          <p:nvPr/>
        </p:nvGrpSpPr>
        <p:grpSpPr>
          <a:xfrm>
            <a:off x="6043133" y="4578949"/>
            <a:ext cx="1011683" cy="926224"/>
            <a:chOff x="6043919" y="4578949"/>
            <a:chExt cx="1011815" cy="926224"/>
          </a:xfrm>
        </p:grpSpPr>
        <p:sp>
          <p:nvSpPr>
            <p:cNvPr id="107" name="椭圆 106"/>
            <p:cNvSpPr/>
            <p:nvPr/>
          </p:nvSpPr>
          <p:spPr>
            <a:xfrm>
              <a:off x="6081342" y="4578949"/>
              <a:ext cx="926224" cy="926224"/>
            </a:xfrm>
            <a:prstGeom prst="ellipse">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8" name="矩形 107"/>
            <p:cNvSpPr/>
            <p:nvPr/>
          </p:nvSpPr>
          <p:spPr>
            <a:xfrm>
              <a:off x="6043919" y="4855907"/>
              <a:ext cx="1011815" cy="400110"/>
            </a:xfrm>
            <a:prstGeom prst="rect">
              <a:avLst/>
            </a:prstGeom>
          </p:spPr>
          <p:txBody>
            <a:bodyPr wrap="none">
              <a:spAutoFit/>
            </a:bodyPr>
            <a:lstStyle/>
            <a:p>
              <a:r>
                <a:rPr lang="en-US" altLang="zh-CN" sz="2000" dirty="0" smtClean="0">
                  <a:solidFill>
                    <a:schemeClr val="bg1"/>
                  </a:solidFill>
                  <a:latin typeface="+mj-ea"/>
                  <a:ea typeface="+mj-ea"/>
                </a:rPr>
                <a:t>11</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grpSp>
        <p:nvGrpSpPr>
          <p:cNvPr id="109" name="组合 108"/>
          <p:cNvGrpSpPr/>
          <p:nvPr/>
        </p:nvGrpSpPr>
        <p:grpSpPr>
          <a:xfrm>
            <a:off x="9160606" y="4559699"/>
            <a:ext cx="1021300" cy="926224"/>
            <a:chOff x="9161798" y="4559699"/>
            <a:chExt cx="1021433" cy="926224"/>
          </a:xfrm>
        </p:grpSpPr>
        <p:sp>
          <p:nvSpPr>
            <p:cNvPr id="110" name="椭圆 109"/>
            <p:cNvSpPr/>
            <p:nvPr/>
          </p:nvSpPr>
          <p:spPr>
            <a:xfrm>
              <a:off x="9189596" y="4559699"/>
              <a:ext cx="926224" cy="926224"/>
            </a:xfrm>
            <a:prstGeom prst="ellipse">
              <a:avLst/>
            </a:prstGeom>
            <a:solidFill>
              <a:schemeClr val="accent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1" name="矩形 110"/>
            <p:cNvSpPr/>
            <p:nvPr/>
          </p:nvSpPr>
          <p:spPr>
            <a:xfrm>
              <a:off x="9161798" y="4836657"/>
              <a:ext cx="1021433" cy="400110"/>
            </a:xfrm>
            <a:prstGeom prst="rect">
              <a:avLst/>
            </a:prstGeom>
          </p:spPr>
          <p:txBody>
            <a:bodyPr wrap="none">
              <a:spAutoFit/>
            </a:bodyPr>
            <a:lstStyle/>
            <a:p>
              <a:r>
                <a:rPr lang="en-US" altLang="zh-CN" sz="2000" dirty="0" smtClean="0">
                  <a:solidFill>
                    <a:schemeClr val="bg1"/>
                  </a:solidFill>
                  <a:latin typeface="+mj-ea"/>
                  <a:ea typeface="+mj-ea"/>
                </a:rPr>
                <a:t>12</a:t>
              </a:r>
              <a:r>
                <a:rPr lang="zh-CN" altLang="en-US" sz="2000" dirty="0" smtClean="0">
                  <a:solidFill>
                    <a:schemeClr val="bg1"/>
                  </a:solidFill>
                  <a:latin typeface="+mj-ea"/>
                  <a:ea typeface="+mj-ea"/>
                </a:rPr>
                <a:t>月份</a:t>
              </a:r>
              <a:endParaRPr lang="zh-CN" altLang="en-US" sz="2000" dirty="0">
                <a:solidFill>
                  <a:schemeClr val="bg1"/>
                </a:solidFill>
                <a:latin typeface="+mj-ea"/>
                <a:ea typeface="+mj-ea"/>
              </a:endParaRPr>
            </a:p>
          </p:txBody>
        </p:sp>
      </p:grpSp>
      <p:sp>
        <p:nvSpPr>
          <p:cNvPr id="112" name="矩形 111"/>
          <p:cNvSpPr/>
          <p:nvPr/>
        </p:nvSpPr>
        <p:spPr>
          <a:xfrm>
            <a:off x="5454569" y="2835725"/>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3" name="矩形 112"/>
          <p:cNvSpPr/>
          <p:nvPr/>
        </p:nvSpPr>
        <p:spPr>
          <a:xfrm>
            <a:off x="10320526" y="289650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4" name="矩形 113"/>
          <p:cNvSpPr/>
          <p:nvPr/>
        </p:nvSpPr>
        <p:spPr>
          <a:xfrm>
            <a:off x="7456448" y="415227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5" name="矩形 114"/>
          <p:cNvSpPr/>
          <p:nvPr/>
        </p:nvSpPr>
        <p:spPr>
          <a:xfrm>
            <a:off x="4568037" y="415227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6" name="矩形 115"/>
          <p:cNvSpPr/>
          <p:nvPr/>
        </p:nvSpPr>
        <p:spPr>
          <a:xfrm>
            <a:off x="2020405" y="4190774"/>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7" name="矩形 116"/>
          <p:cNvSpPr/>
          <p:nvPr/>
        </p:nvSpPr>
        <p:spPr>
          <a:xfrm>
            <a:off x="3396071" y="5561962"/>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8" name="矩形 117"/>
          <p:cNvSpPr/>
          <p:nvPr/>
        </p:nvSpPr>
        <p:spPr>
          <a:xfrm>
            <a:off x="6152123" y="5561962"/>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
        <p:nvSpPr>
          <p:cNvPr id="119" name="矩形 118"/>
          <p:cNvSpPr/>
          <p:nvPr/>
        </p:nvSpPr>
        <p:spPr>
          <a:xfrm>
            <a:off x="9279213" y="5561962"/>
            <a:ext cx="902693" cy="307777"/>
          </a:xfrm>
          <a:prstGeom prst="rect">
            <a:avLst/>
          </a:prstGeom>
        </p:spPr>
        <p:txBody>
          <a:bodyPr wrap="none">
            <a:spAutoFit/>
          </a:bodyPr>
          <a:lstStyle/>
          <a:p>
            <a:r>
              <a:rPr lang="zh-CN" altLang="en-US" sz="1400" dirty="0" smtClean="0">
                <a:solidFill>
                  <a:schemeClr val="tx1">
                    <a:lumMod val="50000"/>
                    <a:lumOff val="50000"/>
                  </a:schemeClr>
                </a:solidFill>
                <a:latin typeface="+mj-ea"/>
                <a:ea typeface="+mj-ea"/>
              </a:rPr>
              <a:t>添加标题</a:t>
            </a:r>
            <a:endParaRPr lang="zh-CN" altLang="en-US" sz="1400"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33742073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0-#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anim calcmode="lin" valueType="num">
                                      <p:cBhvr>
                                        <p:cTn id="27" dur="500" fill="hold"/>
                                        <p:tgtEl>
                                          <p:spTgt spid="84"/>
                                        </p:tgtEl>
                                        <p:attrNameLst>
                                          <p:attrName>ppt_x</p:attrName>
                                        </p:attrNameLst>
                                      </p:cBhvr>
                                      <p:tavLst>
                                        <p:tav tm="0">
                                          <p:val>
                                            <p:strVal val="#ppt_x"/>
                                          </p:val>
                                        </p:tav>
                                        <p:tav tm="100000">
                                          <p:val>
                                            <p:strVal val="#ppt_x"/>
                                          </p:val>
                                        </p:tav>
                                      </p:tavLst>
                                    </p:anim>
                                    <p:anim calcmode="lin" valueType="num">
                                      <p:cBhvr>
                                        <p:cTn id="2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fade">
                                      <p:cBhvr>
                                        <p:cTn id="38" dur="500"/>
                                        <p:tgtEl>
                                          <p:spTgt spid="88"/>
                                        </p:tgtEl>
                                      </p:cBhvr>
                                    </p:animEffect>
                                    <p:anim calcmode="lin" valueType="num">
                                      <p:cBhvr>
                                        <p:cTn id="39" dur="500" fill="hold"/>
                                        <p:tgtEl>
                                          <p:spTgt spid="88"/>
                                        </p:tgtEl>
                                        <p:attrNameLst>
                                          <p:attrName>ppt_x</p:attrName>
                                        </p:attrNameLst>
                                      </p:cBhvr>
                                      <p:tavLst>
                                        <p:tav tm="0">
                                          <p:val>
                                            <p:strVal val="#ppt_x"/>
                                          </p:val>
                                        </p:tav>
                                        <p:tav tm="100000">
                                          <p:val>
                                            <p:strVal val="#ppt_x"/>
                                          </p:val>
                                        </p:tav>
                                      </p:tavLst>
                                    </p:anim>
                                    <p:anim calcmode="lin" valueType="num">
                                      <p:cBhvr>
                                        <p:cTn id="40"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2"/>
                                        </p:tgtEl>
                                        <p:attrNameLst>
                                          <p:attrName>style.visibility</p:attrName>
                                        </p:attrNameLst>
                                      </p:cBhvr>
                                      <p:to>
                                        <p:strVal val="visible"/>
                                      </p:to>
                                    </p:set>
                                    <p:animEffect transition="in" filter="fade">
                                      <p:cBhvr>
                                        <p:cTn id="45" dur="500"/>
                                        <p:tgtEl>
                                          <p:spTgt spid="112"/>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anim calcmode="lin" valueType="num">
                                      <p:cBhvr>
                                        <p:cTn id="51" dur="500" fill="hold"/>
                                        <p:tgtEl>
                                          <p:spTgt spid="91"/>
                                        </p:tgtEl>
                                        <p:attrNameLst>
                                          <p:attrName>ppt_x</p:attrName>
                                        </p:attrNameLst>
                                      </p:cBhvr>
                                      <p:tavLst>
                                        <p:tav tm="0">
                                          <p:val>
                                            <p:strVal val="#ppt_x"/>
                                          </p:val>
                                        </p:tav>
                                        <p:tav tm="100000">
                                          <p:val>
                                            <p:strVal val="#ppt_x"/>
                                          </p:val>
                                        </p:tav>
                                      </p:tavLst>
                                    </p:anim>
                                    <p:anim calcmode="lin" valueType="num">
                                      <p:cBhvr>
                                        <p:cTn id="52" dur="5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500"/>
                                        <p:tgtEl>
                                          <p:spTgt spid="11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500"/>
                                        <p:tgtEl>
                                          <p:spTgt spid="94"/>
                                        </p:tgtEl>
                                      </p:cBhvr>
                                    </p:animEffect>
                                    <p:anim calcmode="lin" valueType="num">
                                      <p:cBhvr>
                                        <p:cTn id="63" dur="500" fill="hold"/>
                                        <p:tgtEl>
                                          <p:spTgt spid="94"/>
                                        </p:tgtEl>
                                        <p:attrNameLst>
                                          <p:attrName>ppt_x</p:attrName>
                                        </p:attrNameLst>
                                      </p:cBhvr>
                                      <p:tavLst>
                                        <p:tav tm="0">
                                          <p:val>
                                            <p:strVal val="#ppt_x"/>
                                          </p:val>
                                        </p:tav>
                                        <p:tav tm="100000">
                                          <p:val>
                                            <p:strVal val="#ppt_x"/>
                                          </p:val>
                                        </p:tav>
                                      </p:tavLst>
                                    </p:anim>
                                    <p:anim calcmode="lin" valueType="num">
                                      <p:cBhvr>
                                        <p:cTn id="64" dur="5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fade">
                                      <p:cBhvr>
                                        <p:cTn id="69" dur="500"/>
                                        <p:tgtEl>
                                          <p:spTgt spid="11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fade">
                                      <p:cBhvr>
                                        <p:cTn id="74" dur="500"/>
                                        <p:tgtEl>
                                          <p:spTgt spid="97"/>
                                        </p:tgtEl>
                                      </p:cBhvr>
                                    </p:animEffect>
                                    <p:anim calcmode="lin" valueType="num">
                                      <p:cBhvr>
                                        <p:cTn id="75" dur="500" fill="hold"/>
                                        <p:tgtEl>
                                          <p:spTgt spid="97"/>
                                        </p:tgtEl>
                                        <p:attrNameLst>
                                          <p:attrName>ppt_x</p:attrName>
                                        </p:attrNameLst>
                                      </p:cBhvr>
                                      <p:tavLst>
                                        <p:tav tm="0">
                                          <p:val>
                                            <p:strVal val="#ppt_x"/>
                                          </p:val>
                                        </p:tav>
                                        <p:tav tm="100000">
                                          <p:val>
                                            <p:strVal val="#ppt_x"/>
                                          </p:val>
                                        </p:tav>
                                      </p:tavLst>
                                    </p:anim>
                                    <p:anim calcmode="lin" valueType="num">
                                      <p:cBhvr>
                                        <p:cTn id="76" dur="5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nodeType="click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anim calcmode="lin" valueType="num">
                                      <p:cBhvr>
                                        <p:cTn id="87" dur="500" fill="hold"/>
                                        <p:tgtEl>
                                          <p:spTgt spid="100"/>
                                        </p:tgtEl>
                                        <p:attrNameLst>
                                          <p:attrName>ppt_x</p:attrName>
                                        </p:attrNameLst>
                                      </p:cBhvr>
                                      <p:tavLst>
                                        <p:tav tm="0">
                                          <p:val>
                                            <p:strVal val="#ppt_x"/>
                                          </p:val>
                                        </p:tav>
                                        <p:tav tm="100000">
                                          <p:val>
                                            <p:strVal val="#ppt_x"/>
                                          </p:val>
                                        </p:tav>
                                      </p:tavLst>
                                    </p:anim>
                                    <p:anim calcmode="lin" valueType="num">
                                      <p:cBhvr>
                                        <p:cTn id="88"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fade">
                                      <p:cBhvr>
                                        <p:cTn id="93" dur="500"/>
                                        <p:tgtEl>
                                          <p:spTgt spid="116"/>
                                        </p:tgtEl>
                                      </p:cBhvr>
                                    </p:animEffec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103"/>
                                        </p:tgtEl>
                                        <p:attrNameLst>
                                          <p:attrName>style.visibility</p:attrName>
                                        </p:attrNameLst>
                                      </p:cBhvr>
                                      <p:to>
                                        <p:strVal val="visible"/>
                                      </p:to>
                                    </p:set>
                                    <p:animEffect transition="in" filter="fade">
                                      <p:cBhvr>
                                        <p:cTn id="98" dur="500"/>
                                        <p:tgtEl>
                                          <p:spTgt spid="103"/>
                                        </p:tgtEl>
                                      </p:cBhvr>
                                    </p:animEffect>
                                    <p:anim calcmode="lin" valueType="num">
                                      <p:cBhvr>
                                        <p:cTn id="99" dur="500" fill="hold"/>
                                        <p:tgtEl>
                                          <p:spTgt spid="103"/>
                                        </p:tgtEl>
                                        <p:attrNameLst>
                                          <p:attrName>ppt_x</p:attrName>
                                        </p:attrNameLst>
                                      </p:cBhvr>
                                      <p:tavLst>
                                        <p:tav tm="0">
                                          <p:val>
                                            <p:strVal val="#ppt_x"/>
                                          </p:val>
                                        </p:tav>
                                        <p:tav tm="100000">
                                          <p:val>
                                            <p:strVal val="#ppt_x"/>
                                          </p:val>
                                        </p:tav>
                                      </p:tavLst>
                                    </p:anim>
                                    <p:anim calcmode="lin" valueType="num">
                                      <p:cBhvr>
                                        <p:cTn id="100"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7"/>
                                        </p:tgtEl>
                                        <p:attrNameLst>
                                          <p:attrName>style.visibility</p:attrName>
                                        </p:attrNameLst>
                                      </p:cBhvr>
                                      <p:to>
                                        <p:strVal val="visible"/>
                                      </p:to>
                                    </p:set>
                                    <p:animEffect transition="in" filter="fade">
                                      <p:cBhvr>
                                        <p:cTn id="105" dur="500"/>
                                        <p:tgtEl>
                                          <p:spTgt spid="117"/>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nodeType="click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fade">
                                      <p:cBhvr>
                                        <p:cTn id="110" dur="500"/>
                                        <p:tgtEl>
                                          <p:spTgt spid="106"/>
                                        </p:tgtEl>
                                      </p:cBhvr>
                                    </p:animEffect>
                                    <p:anim calcmode="lin" valueType="num">
                                      <p:cBhvr>
                                        <p:cTn id="111" dur="500" fill="hold"/>
                                        <p:tgtEl>
                                          <p:spTgt spid="106"/>
                                        </p:tgtEl>
                                        <p:attrNameLst>
                                          <p:attrName>ppt_x</p:attrName>
                                        </p:attrNameLst>
                                      </p:cBhvr>
                                      <p:tavLst>
                                        <p:tav tm="0">
                                          <p:val>
                                            <p:strVal val="#ppt_x"/>
                                          </p:val>
                                        </p:tav>
                                        <p:tav tm="100000">
                                          <p:val>
                                            <p:strVal val="#ppt_x"/>
                                          </p:val>
                                        </p:tav>
                                      </p:tavLst>
                                    </p:anim>
                                    <p:anim calcmode="lin" valueType="num">
                                      <p:cBhvr>
                                        <p:cTn id="112"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fade">
                                      <p:cBhvr>
                                        <p:cTn id="117" dur="500"/>
                                        <p:tgtEl>
                                          <p:spTgt spid="118"/>
                                        </p:tgtEl>
                                      </p:cBhvr>
                                    </p:animEffect>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nodeType="clickEffect">
                                  <p:stCondLst>
                                    <p:cond delay="0"/>
                                  </p:stCondLst>
                                  <p:childTnLst>
                                    <p:set>
                                      <p:cBhvr>
                                        <p:cTn id="121" dur="1" fill="hold">
                                          <p:stCondLst>
                                            <p:cond delay="0"/>
                                          </p:stCondLst>
                                        </p:cTn>
                                        <p:tgtEl>
                                          <p:spTgt spid="109"/>
                                        </p:tgtEl>
                                        <p:attrNameLst>
                                          <p:attrName>style.visibility</p:attrName>
                                        </p:attrNameLst>
                                      </p:cBhvr>
                                      <p:to>
                                        <p:strVal val="visible"/>
                                      </p:to>
                                    </p:set>
                                    <p:animEffect transition="in" filter="fade">
                                      <p:cBhvr>
                                        <p:cTn id="122" dur="500"/>
                                        <p:tgtEl>
                                          <p:spTgt spid="109"/>
                                        </p:tgtEl>
                                      </p:cBhvr>
                                    </p:animEffect>
                                    <p:anim calcmode="lin" valueType="num">
                                      <p:cBhvr>
                                        <p:cTn id="123" dur="500" fill="hold"/>
                                        <p:tgtEl>
                                          <p:spTgt spid="109"/>
                                        </p:tgtEl>
                                        <p:attrNameLst>
                                          <p:attrName>ppt_x</p:attrName>
                                        </p:attrNameLst>
                                      </p:cBhvr>
                                      <p:tavLst>
                                        <p:tav tm="0">
                                          <p:val>
                                            <p:strVal val="#ppt_x"/>
                                          </p:val>
                                        </p:tav>
                                        <p:tav tm="100000">
                                          <p:val>
                                            <p:strVal val="#ppt_x"/>
                                          </p:val>
                                        </p:tav>
                                      </p:tavLst>
                                    </p:anim>
                                    <p:anim calcmode="lin" valueType="num">
                                      <p:cBhvr>
                                        <p:cTn id="124" dur="5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19"/>
                                        </p:tgtEl>
                                        <p:attrNameLst>
                                          <p:attrName>style.visibility</p:attrName>
                                        </p:attrNameLst>
                                      </p:cBhvr>
                                      <p:to>
                                        <p:strVal val="visible"/>
                                      </p:to>
                                    </p:set>
                                    <p:animEffect transition="in" filter="fade">
                                      <p:cBhvr>
                                        <p:cTn id="129"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7" grpId="0"/>
      <p:bldP spid="112" grpId="0"/>
      <p:bldP spid="113" grpId="0"/>
      <p:bldP spid="114" grpId="0"/>
      <p:bldP spid="115" grpId="0"/>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01" y="548680"/>
            <a:ext cx="1239308" cy="10979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97" y="638735"/>
            <a:ext cx="8508278" cy="523721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347" y="548680"/>
            <a:ext cx="1173482" cy="944882"/>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8896" y="2783378"/>
            <a:ext cx="914402" cy="94793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667" y="4671183"/>
            <a:ext cx="1901956" cy="135331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590" y="4671183"/>
            <a:ext cx="1816612" cy="1661163"/>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643" y="3710526"/>
            <a:ext cx="1431284" cy="1094508"/>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5859" y="5255526"/>
            <a:ext cx="666604" cy="10768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38631" y="1348961"/>
            <a:ext cx="1239308" cy="1097912"/>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181" y="703201"/>
            <a:ext cx="932650" cy="1194716"/>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651560" y="1300559"/>
            <a:ext cx="1431284" cy="1094508"/>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49955" y="5347840"/>
            <a:ext cx="1431284" cy="1094508"/>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00000">
            <a:off x="8892947" y="969790"/>
            <a:ext cx="666604" cy="1076820"/>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26017" y="5137630"/>
            <a:ext cx="932650" cy="1194716"/>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326223" y="5908043"/>
            <a:ext cx="662460" cy="848606"/>
          </a:xfrm>
          <a:prstGeom prst="rect">
            <a:avLst/>
          </a:prstGeom>
        </p:spPr>
      </p:pic>
      <p:sp>
        <p:nvSpPr>
          <p:cNvPr id="17" name="TextBox 16"/>
          <p:cNvSpPr txBox="1"/>
          <p:nvPr/>
        </p:nvSpPr>
        <p:spPr>
          <a:xfrm>
            <a:off x="5025532" y="2564904"/>
            <a:ext cx="3877985" cy="830997"/>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zh-CN" altLang="en-US" sz="4800" dirty="0" smtClean="0">
                <a:solidFill>
                  <a:schemeClr val="accent2"/>
                </a:solidFill>
                <a:latin typeface="迷你简蝶语" panose="02010604000101010101" pitchFamily="2" charset="-122"/>
                <a:ea typeface="迷你简蝶语" panose="02010604000101010101" pitchFamily="2" charset="-122"/>
              </a:rPr>
              <a:t>添加章节导读</a:t>
            </a:r>
            <a:endParaRPr lang="zh-CN" altLang="en-US" sz="4800" dirty="0">
              <a:solidFill>
                <a:schemeClr val="accent2"/>
              </a:solidFill>
              <a:latin typeface="迷你简蝶语" panose="02010604000101010101" pitchFamily="2" charset="-122"/>
              <a:ea typeface="迷你简蝶语" panose="02010604000101010101" pitchFamily="2" charset="-122"/>
            </a:endParaRPr>
          </a:p>
        </p:txBody>
      </p:sp>
      <p:sp>
        <p:nvSpPr>
          <p:cNvPr id="19" name="TextBox 18"/>
          <p:cNvSpPr txBox="1"/>
          <p:nvPr/>
        </p:nvSpPr>
        <p:spPr>
          <a:xfrm>
            <a:off x="5076646" y="3369186"/>
            <a:ext cx="3826872" cy="707886"/>
          </a:xfrm>
          <a:prstGeom prst="rect">
            <a:avLst/>
          </a:prstGeom>
          <a:noFill/>
        </p:spPr>
        <p:txBody>
          <a:bodyPr wrap="square" rtlCol="0">
            <a:spAutoFit/>
          </a:bodyPr>
          <a:lstStyle/>
          <a:p>
            <a:r>
              <a:rPr lang="en-US" altLang="zh-CN" sz="1000" dirty="0">
                <a:solidFill>
                  <a:schemeClr val="tx1">
                    <a:lumMod val="75000"/>
                    <a:lumOff val="25000"/>
                  </a:schemeClr>
                </a:solidFill>
                <a:latin typeface="微软雅黑" pitchFamily="34" charset="-122"/>
                <a:ea typeface="微软雅黑" pitchFamily="34" charset="-122"/>
              </a:rPr>
              <a:t>Your content to play here, or through your copy, </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en-US" altLang="zh-CN" sz="1000" dirty="0" smtClean="0">
                <a:solidFill>
                  <a:schemeClr val="tx1">
                    <a:lumMod val="75000"/>
                    <a:lumOff val="25000"/>
                  </a:schemeClr>
                </a:solidFill>
                <a:latin typeface="微软雅黑" pitchFamily="34" charset="-122"/>
                <a:ea typeface="微软雅黑" pitchFamily="34" charset="-122"/>
              </a:rPr>
              <a:t>paste </a:t>
            </a:r>
            <a:r>
              <a:rPr lang="en-US" altLang="zh-CN" sz="1000" dirty="0">
                <a:solidFill>
                  <a:schemeClr val="tx1">
                    <a:lumMod val="75000"/>
                    <a:lumOff val="25000"/>
                  </a:schemeClr>
                </a:solidFill>
                <a:latin typeface="微软雅黑" pitchFamily="34" charset="-122"/>
                <a:ea typeface="微软雅黑" pitchFamily="34" charset="-122"/>
              </a:rPr>
              <a:t>in this box, and select only the text. </a:t>
            </a:r>
            <a:r>
              <a:rPr lang="en-US" altLang="zh-CN" sz="1000" dirty="0" smtClean="0">
                <a:solidFill>
                  <a:schemeClr val="tx1">
                    <a:lumMod val="75000"/>
                    <a:lumOff val="25000"/>
                  </a:schemeClr>
                </a:solidFill>
                <a:latin typeface="微软雅黑" pitchFamily="34" charset="-122"/>
                <a:ea typeface="微软雅黑" pitchFamily="34" charset="-122"/>
              </a:rPr>
              <a:t>Your </a:t>
            </a:r>
            <a:r>
              <a:rPr lang="en-US" altLang="zh-CN" sz="1000" dirty="0">
                <a:solidFill>
                  <a:schemeClr val="tx1">
                    <a:lumMod val="75000"/>
                    <a:lumOff val="25000"/>
                  </a:schemeClr>
                </a:solidFill>
                <a:latin typeface="微软雅黑" pitchFamily="34" charset="-122"/>
                <a:ea typeface="微软雅黑" pitchFamily="34" charset="-122"/>
              </a:rPr>
              <a:t>content to play here, or through your copy, paste in this box, and select only the text.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3381229"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549999" y="2835516"/>
            <a:ext cx="1229825" cy="1107996"/>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en-US" altLang="zh-CN" sz="6600" b="1" dirty="0" smtClean="0">
                <a:solidFill>
                  <a:schemeClr val="accent2"/>
                </a:solidFill>
                <a:latin typeface="+mj-ea"/>
                <a:ea typeface="+mj-ea"/>
              </a:rPr>
              <a:t>02</a:t>
            </a:r>
            <a:endParaRPr lang="zh-CN" altLang="en-US" sz="6600" b="1" dirty="0">
              <a:solidFill>
                <a:schemeClr val="accent2"/>
              </a:solidFill>
              <a:latin typeface="+mj-ea"/>
              <a:ea typeface="+mj-ea"/>
            </a:endParaRPr>
          </a:p>
        </p:txBody>
      </p:sp>
      <p:sp>
        <p:nvSpPr>
          <p:cNvPr id="25" name="矩形 19"/>
          <p:cNvSpPr/>
          <p:nvPr/>
        </p:nvSpPr>
        <p:spPr>
          <a:xfrm flipH="1">
            <a:off x="4566477"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937772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mph" presetSubtype="0" autoRev="1" fill="hold" nodeType="withEffect">
                                  <p:stCondLst>
                                    <p:cond delay="0"/>
                                  </p:stCondLst>
                                  <p:childTnLst>
                                    <p:animScale>
                                      <p:cBhvr>
                                        <p:cTn id="11" dur="3500" fill="hold"/>
                                        <p:tgtEl>
                                          <p:spTgt spid="3"/>
                                        </p:tgtEl>
                                      </p:cBhvr>
                                      <p:by x="110000" y="110000"/>
                                    </p:animScale>
                                  </p:childTnLst>
                                </p:cTn>
                              </p:par>
                              <p:par>
                                <p:cTn id="12" presetID="47" presetClass="entr" presetSubtype="0" fill="hold" grpId="0" nodeType="withEffect">
                                  <p:stCondLst>
                                    <p:cond delay="1100"/>
                                  </p:stCondLst>
                                  <p:iterate type="lt">
                                    <p:tmPct val="10000"/>
                                  </p:iterate>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260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300"/>
                                        <p:tgtEl>
                                          <p:spTgt spid="19"/>
                                        </p:tgtEl>
                                      </p:cBhvr>
                                    </p:animEffect>
                                  </p:childTnLst>
                                </p:cTn>
                              </p:par>
                              <p:par>
                                <p:cTn id="20" presetID="2" presetClass="entr" presetSubtype="2"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900" fill="hold"/>
                                        <p:tgtEl>
                                          <p:spTgt spid="7"/>
                                        </p:tgtEl>
                                        <p:attrNameLst>
                                          <p:attrName>ppt_x</p:attrName>
                                        </p:attrNameLst>
                                      </p:cBhvr>
                                      <p:tavLst>
                                        <p:tav tm="0">
                                          <p:val>
                                            <p:strVal val="1+#ppt_w/2"/>
                                          </p:val>
                                        </p:tav>
                                        <p:tav tm="100000">
                                          <p:val>
                                            <p:strVal val="#ppt_x"/>
                                          </p:val>
                                        </p:tav>
                                      </p:tavLst>
                                    </p:anim>
                                    <p:anim calcmode="lin" valueType="num">
                                      <p:cBhvr additive="base">
                                        <p:cTn id="23" dur="59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6000" fill="hold"/>
                                        <p:tgtEl>
                                          <p:spTgt spid="6"/>
                                        </p:tgtEl>
                                        <p:attrNameLst>
                                          <p:attrName>ppt_x</p:attrName>
                                        </p:attrNameLst>
                                      </p:cBhvr>
                                      <p:tavLst>
                                        <p:tav tm="0">
                                          <p:val>
                                            <p:strVal val="0-#ppt_w/2"/>
                                          </p:val>
                                        </p:tav>
                                        <p:tav tm="100000">
                                          <p:val>
                                            <p:strVal val="#ppt_x"/>
                                          </p:val>
                                        </p:tav>
                                      </p:tavLst>
                                    </p:anim>
                                    <p:anim calcmode="lin" valueType="num">
                                      <p:cBhvr additive="base">
                                        <p:cTn id="27" dur="6000" fill="hold"/>
                                        <p:tgtEl>
                                          <p:spTgt spid="6"/>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8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8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8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31" presetClass="entr" presetSubtype="0" fill="hold" nodeType="withEffect">
                                  <p:stCondLst>
                                    <p:cond delay="18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nodeType="withEffect">
                                  <p:stCondLst>
                                    <p:cond delay="21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par>
                                <p:cTn id="55" presetID="31" presetClass="entr" presetSubtype="0" fill="hold" nodeType="withEffect">
                                  <p:stCondLst>
                                    <p:cond delay="24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27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par>
                                <p:cTn id="67" presetID="31" presetClass="entr" presetSubtype="0" fill="hold" nodeType="withEffect">
                                  <p:stCondLst>
                                    <p:cond delay="3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par>
                                <p:cTn id="73" presetID="31" presetClass="entr" presetSubtype="0" fill="hold" nodeType="withEffect">
                                  <p:stCondLst>
                                    <p:cond delay="3300"/>
                                  </p:stCondLst>
                                  <p:childTnLst>
                                    <p:set>
                                      <p:cBhvr>
                                        <p:cTn id="74" dur="1" fill="hold">
                                          <p:stCondLst>
                                            <p:cond delay="0"/>
                                          </p:stCondLst>
                                        </p:cTn>
                                        <p:tgtEl>
                                          <p:spTgt spid="8"/>
                                        </p:tgtEl>
                                        <p:attrNameLst>
                                          <p:attrName>style.visibility</p:attrName>
                                        </p:attrNameLst>
                                      </p:cBhvr>
                                      <p:to>
                                        <p:strVal val="visible"/>
                                      </p:to>
                                    </p:set>
                                    <p:anim calcmode="lin" valueType="num">
                                      <p:cBhvr>
                                        <p:cTn id="75" dur="1000" fill="hold"/>
                                        <p:tgtEl>
                                          <p:spTgt spid="8"/>
                                        </p:tgtEl>
                                        <p:attrNameLst>
                                          <p:attrName>ppt_w</p:attrName>
                                        </p:attrNameLst>
                                      </p:cBhvr>
                                      <p:tavLst>
                                        <p:tav tm="0">
                                          <p:val>
                                            <p:fltVal val="0"/>
                                          </p:val>
                                        </p:tav>
                                        <p:tav tm="100000">
                                          <p:val>
                                            <p:strVal val="#ppt_w"/>
                                          </p:val>
                                        </p:tav>
                                      </p:tavLst>
                                    </p:anim>
                                    <p:anim calcmode="lin" valueType="num">
                                      <p:cBhvr>
                                        <p:cTn id="76" dur="1000" fill="hold"/>
                                        <p:tgtEl>
                                          <p:spTgt spid="8"/>
                                        </p:tgtEl>
                                        <p:attrNameLst>
                                          <p:attrName>ppt_h</p:attrName>
                                        </p:attrNameLst>
                                      </p:cBhvr>
                                      <p:tavLst>
                                        <p:tav tm="0">
                                          <p:val>
                                            <p:fltVal val="0"/>
                                          </p:val>
                                        </p:tav>
                                        <p:tav tm="100000">
                                          <p:val>
                                            <p:strVal val="#ppt_h"/>
                                          </p:val>
                                        </p:tav>
                                      </p:tavLst>
                                    </p:anim>
                                    <p:anim calcmode="lin" valueType="num">
                                      <p:cBhvr>
                                        <p:cTn id="77" dur="1000" fill="hold"/>
                                        <p:tgtEl>
                                          <p:spTgt spid="8"/>
                                        </p:tgtEl>
                                        <p:attrNameLst>
                                          <p:attrName>style.rotation</p:attrName>
                                        </p:attrNameLst>
                                      </p:cBhvr>
                                      <p:tavLst>
                                        <p:tav tm="0">
                                          <p:val>
                                            <p:fltVal val="90"/>
                                          </p:val>
                                        </p:tav>
                                        <p:tav tm="100000">
                                          <p:val>
                                            <p:fltVal val="0"/>
                                          </p:val>
                                        </p:tav>
                                      </p:tavLst>
                                    </p:anim>
                                    <p:animEffect transition="in" filter="fade">
                                      <p:cBhvr>
                                        <p:cTn id="78" dur="1000"/>
                                        <p:tgtEl>
                                          <p:spTgt spid="8"/>
                                        </p:tgtEl>
                                      </p:cBhvr>
                                    </p:animEffect>
                                  </p:childTnLst>
                                </p:cTn>
                              </p:par>
                              <p:par>
                                <p:cTn id="79" presetID="31" presetClass="entr" presetSubtype="0" fill="hold" nodeType="withEffect">
                                  <p:stCondLst>
                                    <p:cond delay="360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par>
                                <p:cTn id="85" presetID="31" presetClass="entr" presetSubtype="0" fill="hold" nodeType="withEffect">
                                  <p:stCondLst>
                                    <p:cond delay="3900"/>
                                  </p:stCondLst>
                                  <p:childTnLst>
                                    <p:set>
                                      <p:cBhvr>
                                        <p:cTn id="86" dur="1" fill="hold">
                                          <p:stCondLst>
                                            <p:cond delay="0"/>
                                          </p:stCondLst>
                                        </p:cTn>
                                        <p:tgtEl>
                                          <p:spTgt spid="15"/>
                                        </p:tgtEl>
                                        <p:attrNameLst>
                                          <p:attrName>style.visibility</p:attrName>
                                        </p:attrNameLst>
                                      </p:cBhvr>
                                      <p:to>
                                        <p:strVal val="visible"/>
                                      </p:to>
                                    </p:set>
                                    <p:anim calcmode="lin" valueType="num">
                                      <p:cBhvr>
                                        <p:cTn id="87" dur="1000" fill="hold"/>
                                        <p:tgtEl>
                                          <p:spTgt spid="15"/>
                                        </p:tgtEl>
                                        <p:attrNameLst>
                                          <p:attrName>ppt_w</p:attrName>
                                        </p:attrNameLst>
                                      </p:cBhvr>
                                      <p:tavLst>
                                        <p:tav tm="0">
                                          <p:val>
                                            <p:fltVal val="0"/>
                                          </p:val>
                                        </p:tav>
                                        <p:tav tm="100000">
                                          <p:val>
                                            <p:strVal val="#ppt_w"/>
                                          </p:val>
                                        </p:tav>
                                      </p:tavLst>
                                    </p:anim>
                                    <p:anim calcmode="lin" valueType="num">
                                      <p:cBhvr>
                                        <p:cTn id="88" dur="1000" fill="hold"/>
                                        <p:tgtEl>
                                          <p:spTgt spid="15"/>
                                        </p:tgtEl>
                                        <p:attrNameLst>
                                          <p:attrName>ppt_h</p:attrName>
                                        </p:attrNameLst>
                                      </p:cBhvr>
                                      <p:tavLst>
                                        <p:tav tm="0">
                                          <p:val>
                                            <p:fltVal val="0"/>
                                          </p:val>
                                        </p:tav>
                                        <p:tav tm="100000">
                                          <p:val>
                                            <p:strVal val="#ppt_h"/>
                                          </p:val>
                                        </p:tav>
                                      </p:tavLst>
                                    </p:anim>
                                    <p:anim calcmode="lin" valueType="num">
                                      <p:cBhvr>
                                        <p:cTn id="89" dur="1000" fill="hold"/>
                                        <p:tgtEl>
                                          <p:spTgt spid="15"/>
                                        </p:tgtEl>
                                        <p:attrNameLst>
                                          <p:attrName>style.rotation</p:attrName>
                                        </p:attrNameLst>
                                      </p:cBhvr>
                                      <p:tavLst>
                                        <p:tav tm="0">
                                          <p:val>
                                            <p:fltVal val="90"/>
                                          </p:val>
                                        </p:tav>
                                        <p:tav tm="100000">
                                          <p:val>
                                            <p:fltVal val="0"/>
                                          </p:val>
                                        </p:tav>
                                      </p:tavLst>
                                    </p:anim>
                                    <p:animEffect transition="in" filter="fade">
                                      <p:cBhvr>
                                        <p:cTn id="90" dur="1000"/>
                                        <p:tgtEl>
                                          <p:spTgt spid="15"/>
                                        </p:tgtEl>
                                      </p:cBhvr>
                                    </p:animEffect>
                                  </p:childTnLst>
                                </p:cTn>
                              </p:par>
                              <p:par>
                                <p:cTn id="91" presetID="31" presetClass="entr" presetSubtype="0" fill="hold" nodeType="withEffect">
                                  <p:stCondLst>
                                    <p:cond delay="420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fltVal val="0"/>
                                          </p:val>
                                        </p:tav>
                                        <p:tav tm="100000">
                                          <p:val>
                                            <p:strVal val="#ppt_w"/>
                                          </p:val>
                                        </p:tav>
                                      </p:tavLst>
                                    </p:anim>
                                    <p:anim calcmode="lin" valueType="num">
                                      <p:cBhvr>
                                        <p:cTn id="94" dur="1000" fill="hold"/>
                                        <p:tgtEl>
                                          <p:spTgt spid="9"/>
                                        </p:tgtEl>
                                        <p:attrNameLst>
                                          <p:attrName>ppt_h</p:attrName>
                                        </p:attrNameLst>
                                      </p:cBhvr>
                                      <p:tavLst>
                                        <p:tav tm="0">
                                          <p:val>
                                            <p:fltVal val="0"/>
                                          </p:val>
                                        </p:tav>
                                        <p:tav tm="100000">
                                          <p:val>
                                            <p:strVal val="#ppt_h"/>
                                          </p:val>
                                        </p:tav>
                                      </p:tavLst>
                                    </p:anim>
                                    <p:anim calcmode="lin" valueType="num">
                                      <p:cBhvr>
                                        <p:cTn id="95" dur="1000" fill="hold"/>
                                        <p:tgtEl>
                                          <p:spTgt spid="9"/>
                                        </p:tgtEl>
                                        <p:attrNameLst>
                                          <p:attrName>style.rotation</p:attrName>
                                        </p:attrNameLst>
                                      </p:cBhvr>
                                      <p:tavLst>
                                        <p:tav tm="0">
                                          <p:val>
                                            <p:fltVal val="90"/>
                                          </p:val>
                                        </p:tav>
                                        <p:tav tm="100000">
                                          <p:val>
                                            <p:fltVal val="0"/>
                                          </p:val>
                                        </p:tav>
                                      </p:tavLst>
                                    </p:anim>
                                    <p:animEffect transition="in" filter="fade">
                                      <p:cBhvr>
                                        <p:cTn id="96" dur="1000"/>
                                        <p:tgtEl>
                                          <p:spTgt spid="9"/>
                                        </p:tgtEl>
                                      </p:cBhvr>
                                    </p:animEffect>
                                  </p:childTnLst>
                                </p:cTn>
                              </p:par>
                              <p:par>
                                <p:cTn id="97" presetID="31" presetClass="entr" presetSubtype="0" fill="hold" nodeType="withEffect">
                                  <p:stCondLst>
                                    <p:cond delay="4500"/>
                                  </p:stCondLst>
                                  <p:childTnLst>
                                    <p:set>
                                      <p:cBhvr>
                                        <p:cTn id="98" dur="1" fill="hold">
                                          <p:stCondLst>
                                            <p:cond delay="0"/>
                                          </p:stCondLst>
                                        </p:cTn>
                                        <p:tgtEl>
                                          <p:spTgt spid="13"/>
                                        </p:tgtEl>
                                        <p:attrNameLst>
                                          <p:attrName>style.visibility</p:attrName>
                                        </p:attrNameLst>
                                      </p:cBhvr>
                                      <p:to>
                                        <p:strVal val="visible"/>
                                      </p:to>
                                    </p:set>
                                    <p:anim calcmode="lin" valueType="num">
                                      <p:cBhvr>
                                        <p:cTn id="99" dur="1000" fill="hold"/>
                                        <p:tgtEl>
                                          <p:spTgt spid="13"/>
                                        </p:tgtEl>
                                        <p:attrNameLst>
                                          <p:attrName>ppt_w</p:attrName>
                                        </p:attrNameLst>
                                      </p:cBhvr>
                                      <p:tavLst>
                                        <p:tav tm="0">
                                          <p:val>
                                            <p:fltVal val="0"/>
                                          </p:val>
                                        </p:tav>
                                        <p:tav tm="100000">
                                          <p:val>
                                            <p:strVal val="#ppt_w"/>
                                          </p:val>
                                        </p:tav>
                                      </p:tavLst>
                                    </p:anim>
                                    <p:anim calcmode="lin" valueType="num">
                                      <p:cBhvr>
                                        <p:cTn id="100" dur="1000" fill="hold"/>
                                        <p:tgtEl>
                                          <p:spTgt spid="13"/>
                                        </p:tgtEl>
                                        <p:attrNameLst>
                                          <p:attrName>ppt_h</p:attrName>
                                        </p:attrNameLst>
                                      </p:cBhvr>
                                      <p:tavLst>
                                        <p:tav tm="0">
                                          <p:val>
                                            <p:fltVal val="0"/>
                                          </p:val>
                                        </p:tav>
                                        <p:tav tm="100000">
                                          <p:val>
                                            <p:strVal val="#ppt_h"/>
                                          </p:val>
                                        </p:tav>
                                      </p:tavLst>
                                    </p:anim>
                                    <p:anim calcmode="lin" valueType="num">
                                      <p:cBhvr>
                                        <p:cTn id="101" dur="1000" fill="hold"/>
                                        <p:tgtEl>
                                          <p:spTgt spid="13"/>
                                        </p:tgtEl>
                                        <p:attrNameLst>
                                          <p:attrName>style.rotation</p:attrName>
                                        </p:attrNameLst>
                                      </p:cBhvr>
                                      <p:tavLst>
                                        <p:tav tm="0">
                                          <p:val>
                                            <p:fltVal val="90"/>
                                          </p:val>
                                        </p:tav>
                                        <p:tav tm="100000">
                                          <p:val>
                                            <p:fltVal val="0"/>
                                          </p:val>
                                        </p:tav>
                                      </p:tavLst>
                                    </p:anim>
                                    <p:animEffect transition="in" filter="fade">
                                      <p:cBhvr>
                                        <p:cTn id="102" dur="1000"/>
                                        <p:tgtEl>
                                          <p:spTgt spid="13"/>
                                        </p:tgtEl>
                                      </p:cBhvr>
                                    </p:animEffect>
                                  </p:childTnLst>
                                </p:cTn>
                              </p:par>
                              <p:par>
                                <p:cTn id="103" presetID="2" presetClass="entr" presetSubtype="1" fill="hold" nodeType="withEffect">
                                  <p:stCondLst>
                                    <p:cond delay="360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3600" fill="hold"/>
                                        <p:tgtEl>
                                          <p:spTgt spid="4"/>
                                        </p:tgtEl>
                                        <p:attrNameLst>
                                          <p:attrName>ppt_x</p:attrName>
                                        </p:attrNameLst>
                                      </p:cBhvr>
                                      <p:tavLst>
                                        <p:tav tm="0">
                                          <p:val>
                                            <p:strVal val="#ppt_x"/>
                                          </p:val>
                                        </p:tav>
                                        <p:tav tm="100000">
                                          <p:val>
                                            <p:strVal val="#ppt_x"/>
                                          </p:val>
                                        </p:tav>
                                      </p:tavLst>
                                    </p:anim>
                                    <p:anim calcmode="lin" valueType="num">
                                      <p:cBhvr additive="base">
                                        <p:cTn id="106" dur="3600" fill="hold"/>
                                        <p:tgtEl>
                                          <p:spTgt spid="4"/>
                                        </p:tgtEl>
                                        <p:attrNameLst>
                                          <p:attrName>ppt_y</p:attrName>
                                        </p:attrNameLst>
                                      </p:cBhvr>
                                      <p:tavLst>
                                        <p:tav tm="0">
                                          <p:val>
                                            <p:strVal val="0-#ppt_h/2"/>
                                          </p:val>
                                        </p:tav>
                                        <p:tav tm="100000">
                                          <p:val>
                                            <p:strVal val="#ppt_y"/>
                                          </p:val>
                                        </p:tav>
                                      </p:tavLst>
                                    </p:anim>
                                  </p:childTnLst>
                                </p:cTn>
                              </p:par>
                              <p:par>
                                <p:cTn id="107" presetID="2" presetClass="entr" presetSubtype="9" fill="hold" nodeType="withEffect">
                                  <p:stCondLst>
                                    <p:cond delay="270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3900" fill="hold"/>
                                        <p:tgtEl>
                                          <p:spTgt spid="5"/>
                                        </p:tgtEl>
                                        <p:attrNameLst>
                                          <p:attrName>ppt_x</p:attrName>
                                        </p:attrNameLst>
                                      </p:cBhvr>
                                      <p:tavLst>
                                        <p:tav tm="0">
                                          <p:val>
                                            <p:strVal val="0-#ppt_w/2"/>
                                          </p:val>
                                        </p:tav>
                                        <p:tav tm="100000">
                                          <p:val>
                                            <p:strVal val="#ppt_x"/>
                                          </p:val>
                                        </p:tav>
                                      </p:tavLst>
                                    </p:anim>
                                    <p:anim calcmode="lin" valueType="num">
                                      <p:cBhvr additive="base">
                                        <p:cTn id="110" dur="39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4"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156347" y="2545293"/>
            <a:ext cx="2057133" cy="3313113"/>
            <a:chOff x="5157018" y="2545292"/>
            <a:chExt cx="2057401" cy="3313113"/>
          </a:xfrm>
        </p:grpSpPr>
        <p:sp>
          <p:nvSpPr>
            <p:cNvPr id="5940" name="Oval 341"/>
            <p:cNvSpPr>
              <a:spLocks noChangeArrowheads="1"/>
            </p:cNvSpPr>
            <p:nvPr/>
          </p:nvSpPr>
          <p:spPr bwMode="auto">
            <a:xfrm>
              <a:off x="7139806" y="3385080"/>
              <a:ext cx="74613" cy="762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79" name="Oval 981"/>
            <p:cNvSpPr>
              <a:spLocks noChangeArrowheads="1"/>
            </p:cNvSpPr>
            <p:nvPr/>
          </p:nvSpPr>
          <p:spPr bwMode="auto">
            <a:xfrm>
              <a:off x="7139806" y="4983692"/>
              <a:ext cx="74613" cy="762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0" name="Oval 982"/>
            <p:cNvSpPr>
              <a:spLocks noChangeArrowheads="1"/>
            </p:cNvSpPr>
            <p:nvPr/>
          </p:nvSpPr>
          <p:spPr bwMode="auto">
            <a:xfrm>
              <a:off x="5157018" y="2545292"/>
              <a:ext cx="74613" cy="793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1" name="Oval 983"/>
            <p:cNvSpPr>
              <a:spLocks noChangeArrowheads="1"/>
            </p:cNvSpPr>
            <p:nvPr/>
          </p:nvSpPr>
          <p:spPr bwMode="auto">
            <a:xfrm>
              <a:off x="5157018" y="4185180"/>
              <a:ext cx="74613" cy="746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2" name="Oval 984"/>
            <p:cNvSpPr>
              <a:spLocks noChangeArrowheads="1"/>
            </p:cNvSpPr>
            <p:nvPr/>
          </p:nvSpPr>
          <p:spPr bwMode="auto">
            <a:xfrm>
              <a:off x="5157018" y="5783792"/>
              <a:ext cx="74613" cy="746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 name="组合 3"/>
          <p:cNvGrpSpPr/>
          <p:nvPr/>
        </p:nvGrpSpPr>
        <p:grpSpPr>
          <a:xfrm>
            <a:off x="5615075" y="1599143"/>
            <a:ext cx="1185709" cy="4413251"/>
            <a:chOff x="5615806" y="1599142"/>
            <a:chExt cx="1185863" cy="4413251"/>
          </a:xfrm>
        </p:grpSpPr>
        <p:sp>
          <p:nvSpPr>
            <p:cNvPr id="5383" name="Freeform 985"/>
            <p:cNvSpPr>
              <a:spLocks/>
            </p:cNvSpPr>
            <p:nvPr/>
          </p:nvSpPr>
          <p:spPr bwMode="auto">
            <a:xfrm>
              <a:off x="5792018" y="1772180"/>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20"/>
                    <a:pt x="0" y="218"/>
                    <a:pt x="2" y="217"/>
                  </a:cubicBezTo>
                  <a:cubicBezTo>
                    <a:pt x="217" y="1"/>
                    <a:pt x="217" y="1"/>
                    <a:pt x="217" y="1"/>
                  </a:cubicBezTo>
                  <a:cubicBezTo>
                    <a:pt x="218" y="0"/>
                    <a:pt x="220" y="0"/>
                    <a:pt x="221" y="1"/>
                  </a:cubicBezTo>
                  <a:cubicBezTo>
                    <a:pt x="222" y="2"/>
                    <a:pt x="222" y="4"/>
                    <a:pt x="221" y="6"/>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4" name="Freeform 986"/>
            <p:cNvSpPr>
              <a:spLocks/>
            </p:cNvSpPr>
            <p:nvPr/>
          </p:nvSpPr>
          <p:spPr bwMode="auto">
            <a:xfrm>
              <a:off x="5855518" y="2668589"/>
              <a:ext cx="833438" cy="828675"/>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5" name="Freeform 987"/>
            <p:cNvSpPr>
              <a:spLocks/>
            </p:cNvSpPr>
            <p:nvPr/>
          </p:nvSpPr>
          <p:spPr bwMode="auto">
            <a:xfrm>
              <a:off x="5792018" y="3393017"/>
              <a:ext cx="833438" cy="833438"/>
            </a:xfrm>
            <a:custGeom>
              <a:avLst/>
              <a:gdLst>
                <a:gd name="T0" fmla="*/ 4 w 222"/>
                <a:gd name="T1" fmla="*/ 222 h 222"/>
                <a:gd name="T2" fmla="*/ 2 w 222"/>
                <a:gd name="T3" fmla="*/ 221 h 222"/>
                <a:gd name="T4" fmla="*/ 2 w 222"/>
                <a:gd name="T5" fmla="*/ 217 h 222"/>
                <a:gd name="T6" fmla="*/ 217 w 222"/>
                <a:gd name="T7" fmla="*/ 1 h 222"/>
                <a:gd name="T8" fmla="*/ 221 w 222"/>
                <a:gd name="T9" fmla="*/ 1 h 222"/>
                <a:gd name="T10" fmla="*/ 221 w 222"/>
                <a:gd name="T11" fmla="*/ 6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2"/>
                    <a:pt x="2" y="221"/>
                  </a:cubicBezTo>
                  <a:cubicBezTo>
                    <a:pt x="0" y="220"/>
                    <a:pt x="0" y="218"/>
                    <a:pt x="2" y="217"/>
                  </a:cubicBezTo>
                  <a:cubicBezTo>
                    <a:pt x="217" y="1"/>
                    <a:pt x="217" y="1"/>
                    <a:pt x="217" y="1"/>
                  </a:cubicBezTo>
                  <a:cubicBezTo>
                    <a:pt x="218" y="0"/>
                    <a:pt x="220" y="0"/>
                    <a:pt x="221" y="1"/>
                  </a:cubicBezTo>
                  <a:cubicBezTo>
                    <a:pt x="222" y="3"/>
                    <a:pt x="222" y="5"/>
                    <a:pt x="221" y="6"/>
                  </a:cubicBezTo>
                  <a:cubicBezTo>
                    <a:pt x="6" y="221"/>
                    <a:pt x="6" y="221"/>
                    <a:pt x="6" y="221"/>
                  </a:cubicBezTo>
                  <a:cubicBezTo>
                    <a:pt x="5" y="222"/>
                    <a:pt x="4" y="222"/>
                    <a:pt x="4" y="2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6" name="Freeform 988"/>
            <p:cNvSpPr>
              <a:spLocks/>
            </p:cNvSpPr>
            <p:nvPr/>
          </p:nvSpPr>
          <p:spPr bwMode="auto">
            <a:xfrm>
              <a:off x="5792018" y="5010680"/>
              <a:ext cx="833438" cy="833438"/>
            </a:xfrm>
            <a:custGeom>
              <a:avLst/>
              <a:gdLst>
                <a:gd name="T0" fmla="*/ 4 w 222"/>
                <a:gd name="T1" fmla="*/ 222 h 222"/>
                <a:gd name="T2" fmla="*/ 2 w 222"/>
                <a:gd name="T3" fmla="*/ 221 h 222"/>
                <a:gd name="T4" fmla="*/ 2 w 222"/>
                <a:gd name="T5" fmla="*/ 216 h 222"/>
                <a:gd name="T6" fmla="*/ 217 w 222"/>
                <a:gd name="T7" fmla="*/ 1 h 222"/>
                <a:gd name="T8" fmla="*/ 221 w 222"/>
                <a:gd name="T9" fmla="*/ 1 h 222"/>
                <a:gd name="T10" fmla="*/ 221 w 222"/>
                <a:gd name="T11" fmla="*/ 5 h 222"/>
                <a:gd name="T12" fmla="*/ 6 w 222"/>
                <a:gd name="T13" fmla="*/ 221 h 222"/>
                <a:gd name="T14" fmla="*/ 4 w 222"/>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2">
                  <a:moveTo>
                    <a:pt x="4" y="222"/>
                  </a:moveTo>
                  <a:cubicBezTo>
                    <a:pt x="3" y="222"/>
                    <a:pt x="2" y="221"/>
                    <a:pt x="2" y="221"/>
                  </a:cubicBezTo>
                  <a:cubicBezTo>
                    <a:pt x="0" y="219"/>
                    <a:pt x="0" y="218"/>
                    <a:pt x="2" y="216"/>
                  </a:cubicBezTo>
                  <a:cubicBezTo>
                    <a:pt x="217" y="1"/>
                    <a:pt x="217" y="1"/>
                    <a:pt x="217" y="1"/>
                  </a:cubicBezTo>
                  <a:cubicBezTo>
                    <a:pt x="218" y="0"/>
                    <a:pt x="220" y="0"/>
                    <a:pt x="221" y="1"/>
                  </a:cubicBezTo>
                  <a:cubicBezTo>
                    <a:pt x="222" y="2"/>
                    <a:pt x="222" y="4"/>
                    <a:pt x="221" y="5"/>
                  </a:cubicBezTo>
                  <a:cubicBezTo>
                    <a:pt x="6" y="221"/>
                    <a:pt x="6" y="221"/>
                    <a:pt x="6" y="221"/>
                  </a:cubicBezTo>
                  <a:cubicBezTo>
                    <a:pt x="5" y="221"/>
                    <a:pt x="4" y="222"/>
                    <a:pt x="4" y="22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7" name="Freeform 989"/>
            <p:cNvSpPr>
              <a:spLocks noEditPoints="1"/>
            </p:cNvSpPr>
            <p:nvPr/>
          </p:nvSpPr>
          <p:spPr bwMode="auto">
            <a:xfrm>
              <a:off x="5615806" y="2402417"/>
              <a:ext cx="377825" cy="379413"/>
            </a:xfrm>
            <a:custGeom>
              <a:avLst/>
              <a:gdLst>
                <a:gd name="T0" fmla="*/ 89 w 101"/>
                <a:gd name="T1" fmla="*/ 25 h 101"/>
                <a:gd name="T2" fmla="*/ 89 w 101"/>
                <a:gd name="T3" fmla="*/ 18 h 101"/>
                <a:gd name="T4" fmla="*/ 84 w 101"/>
                <a:gd name="T5" fmla="*/ 12 h 101"/>
                <a:gd name="T6" fmla="*/ 77 w 101"/>
                <a:gd name="T7" fmla="*/ 12 h 101"/>
                <a:gd name="T8" fmla="*/ 74 w 101"/>
                <a:gd name="T9" fmla="*/ 15 h 101"/>
                <a:gd name="T10" fmla="*/ 67 w 101"/>
                <a:gd name="T11" fmla="*/ 16 h 101"/>
                <a:gd name="T12" fmla="*/ 60 w 101"/>
                <a:gd name="T13" fmla="*/ 9 h 101"/>
                <a:gd name="T14" fmla="*/ 60 w 101"/>
                <a:gd name="T15" fmla="*/ 5 h 101"/>
                <a:gd name="T16" fmla="*/ 54 w 101"/>
                <a:gd name="T17" fmla="*/ 0 h 101"/>
                <a:gd name="T18" fmla="*/ 47 w 101"/>
                <a:gd name="T19" fmla="*/ 0 h 101"/>
                <a:gd name="T20" fmla="*/ 42 w 101"/>
                <a:gd name="T21" fmla="*/ 5 h 101"/>
                <a:gd name="T22" fmla="*/ 42 w 101"/>
                <a:gd name="T23" fmla="*/ 9 h 101"/>
                <a:gd name="T24" fmla="*/ 38 w 101"/>
                <a:gd name="T25" fmla="*/ 15 h 101"/>
                <a:gd name="T26" fmla="*/ 27 w 101"/>
                <a:gd name="T27" fmla="*/ 15 h 101"/>
                <a:gd name="T28" fmla="*/ 25 w 101"/>
                <a:gd name="T29" fmla="*/ 12 h 101"/>
                <a:gd name="T30" fmla="*/ 17 w 101"/>
                <a:gd name="T31" fmla="*/ 12 h 101"/>
                <a:gd name="T32" fmla="*/ 12 w 101"/>
                <a:gd name="T33" fmla="*/ 18 h 101"/>
                <a:gd name="T34" fmla="*/ 12 w 101"/>
                <a:gd name="T35" fmla="*/ 25 h 101"/>
                <a:gd name="T36" fmla="*/ 15 w 101"/>
                <a:gd name="T37" fmla="*/ 27 h 101"/>
                <a:gd name="T38" fmla="*/ 16 w 101"/>
                <a:gd name="T39" fmla="*/ 34 h 101"/>
                <a:gd name="T40" fmla="*/ 9 w 101"/>
                <a:gd name="T41" fmla="*/ 42 h 101"/>
                <a:gd name="T42" fmla="*/ 5 w 101"/>
                <a:gd name="T43" fmla="*/ 42 h 101"/>
                <a:gd name="T44" fmla="*/ 0 w 101"/>
                <a:gd name="T45" fmla="*/ 47 h 101"/>
                <a:gd name="T46" fmla="*/ 0 w 101"/>
                <a:gd name="T47" fmla="*/ 55 h 101"/>
                <a:gd name="T48" fmla="*/ 5 w 101"/>
                <a:gd name="T49" fmla="*/ 60 h 101"/>
                <a:gd name="T50" fmla="*/ 9 w 101"/>
                <a:gd name="T51" fmla="*/ 60 h 101"/>
                <a:gd name="T52" fmla="*/ 15 w 101"/>
                <a:gd name="T53" fmla="*/ 63 h 101"/>
                <a:gd name="T54" fmla="*/ 15 w 101"/>
                <a:gd name="T55" fmla="*/ 74 h 101"/>
                <a:gd name="T56" fmla="*/ 12 w 101"/>
                <a:gd name="T57" fmla="*/ 77 h 101"/>
                <a:gd name="T58" fmla="*/ 12 w 101"/>
                <a:gd name="T59" fmla="*/ 84 h 101"/>
                <a:gd name="T60" fmla="*/ 17 w 101"/>
                <a:gd name="T61" fmla="*/ 89 h 101"/>
                <a:gd name="T62" fmla="*/ 25 w 101"/>
                <a:gd name="T63" fmla="*/ 89 h 101"/>
                <a:gd name="T64" fmla="*/ 27 w 101"/>
                <a:gd name="T65" fmla="*/ 87 h 101"/>
                <a:gd name="T66" fmla="*/ 34 w 101"/>
                <a:gd name="T67" fmla="*/ 85 h 101"/>
                <a:gd name="T68" fmla="*/ 42 w 101"/>
                <a:gd name="T69" fmla="*/ 93 h 101"/>
                <a:gd name="T70" fmla="*/ 42 w 101"/>
                <a:gd name="T71" fmla="*/ 96 h 101"/>
                <a:gd name="T72" fmla="*/ 47 w 101"/>
                <a:gd name="T73" fmla="*/ 101 h 101"/>
                <a:gd name="T74" fmla="*/ 54 w 101"/>
                <a:gd name="T75" fmla="*/ 101 h 101"/>
                <a:gd name="T76" fmla="*/ 60 w 101"/>
                <a:gd name="T77" fmla="*/ 96 h 101"/>
                <a:gd name="T78" fmla="*/ 60 w 101"/>
                <a:gd name="T79" fmla="*/ 93 h 101"/>
                <a:gd name="T80" fmla="*/ 63 w 101"/>
                <a:gd name="T81" fmla="*/ 87 h 101"/>
                <a:gd name="T82" fmla="*/ 74 w 101"/>
                <a:gd name="T83" fmla="*/ 87 h 101"/>
                <a:gd name="T84" fmla="*/ 77 w 101"/>
                <a:gd name="T85" fmla="*/ 89 h 101"/>
                <a:gd name="T86" fmla="*/ 84 w 101"/>
                <a:gd name="T87" fmla="*/ 89 h 101"/>
                <a:gd name="T88" fmla="*/ 89 w 101"/>
                <a:gd name="T89" fmla="*/ 84 h 101"/>
                <a:gd name="T90" fmla="*/ 89 w 101"/>
                <a:gd name="T91" fmla="*/ 77 h 101"/>
                <a:gd name="T92" fmla="*/ 87 w 101"/>
                <a:gd name="T93" fmla="*/ 74 h 101"/>
                <a:gd name="T94" fmla="*/ 85 w 101"/>
                <a:gd name="T95" fmla="*/ 67 h 101"/>
                <a:gd name="T96" fmla="*/ 93 w 101"/>
                <a:gd name="T97" fmla="*/ 60 h 101"/>
                <a:gd name="T98" fmla="*/ 96 w 101"/>
                <a:gd name="T99" fmla="*/ 60 h 101"/>
                <a:gd name="T100" fmla="*/ 101 w 101"/>
                <a:gd name="T101" fmla="*/ 55 h 101"/>
                <a:gd name="T102" fmla="*/ 101 w 101"/>
                <a:gd name="T103" fmla="*/ 47 h 101"/>
                <a:gd name="T104" fmla="*/ 96 w 101"/>
                <a:gd name="T105" fmla="*/ 42 h 101"/>
                <a:gd name="T106" fmla="*/ 93 w 101"/>
                <a:gd name="T107" fmla="*/ 42 h 101"/>
                <a:gd name="T108" fmla="*/ 86 w 101"/>
                <a:gd name="T109" fmla="*/ 38 h 101"/>
                <a:gd name="T110" fmla="*/ 87 w 101"/>
                <a:gd name="T111" fmla="*/ 27 h 101"/>
                <a:gd name="T112" fmla="*/ 89 w 101"/>
                <a:gd name="T113" fmla="*/ 25 h 101"/>
                <a:gd name="T114" fmla="*/ 69 w 101"/>
                <a:gd name="T115" fmla="*/ 69 h 101"/>
                <a:gd name="T116" fmla="*/ 33 w 101"/>
                <a:gd name="T117" fmla="*/ 69 h 101"/>
                <a:gd name="T118" fmla="*/ 33 w 101"/>
                <a:gd name="T119" fmla="*/ 33 h 101"/>
                <a:gd name="T120" fmla="*/ 69 w 101"/>
                <a:gd name="T121" fmla="*/ 33 h 101"/>
                <a:gd name="T122" fmla="*/ 69 w 101"/>
                <a:gd name="T123"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7"/>
                    <a:pt x="67" y="16"/>
                  </a:cubicBezTo>
                  <a:cubicBezTo>
                    <a:pt x="65" y="15"/>
                    <a:pt x="60" y="11"/>
                    <a:pt x="60" y="9"/>
                  </a:cubicBezTo>
                  <a:cubicBezTo>
                    <a:pt x="60" y="5"/>
                    <a:pt x="60" y="5"/>
                    <a:pt x="60" y="5"/>
                  </a:cubicBezTo>
                  <a:cubicBezTo>
                    <a:pt x="60" y="2"/>
                    <a:pt x="57" y="0"/>
                    <a:pt x="54"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7"/>
                    <a:pt x="15" y="27"/>
                    <a:pt x="15" y="27"/>
                  </a:cubicBezTo>
                  <a:cubicBezTo>
                    <a:pt x="17" y="29"/>
                    <a:pt x="17" y="32"/>
                    <a:pt x="16" y="34"/>
                  </a:cubicBezTo>
                  <a:cubicBezTo>
                    <a:pt x="15" y="36"/>
                    <a:pt x="11"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1" y="60"/>
                    <a:pt x="14" y="61"/>
                    <a:pt x="15" y="63"/>
                  </a:cubicBezTo>
                  <a:cubicBezTo>
                    <a:pt x="16" y="65"/>
                    <a:pt x="17" y="72"/>
                    <a:pt x="15" y="74"/>
                  </a:cubicBezTo>
                  <a:cubicBezTo>
                    <a:pt x="12" y="77"/>
                    <a:pt x="12" y="77"/>
                    <a:pt x="12" y="77"/>
                  </a:cubicBezTo>
                  <a:cubicBezTo>
                    <a:pt x="10" y="79"/>
                    <a:pt x="10" y="82"/>
                    <a:pt x="12" y="84"/>
                  </a:cubicBezTo>
                  <a:cubicBezTo>
                    <a:pt x="17" y="89"/>
                    <a:pt x="17" y="89"/>
                    <a:pt x="17" y="89"/>
                  </a:cubicBezTo>
                  <a:cubicBezTo>
                    <a:pt x="19" y="91"/>
                    <a:pt x="23" y="91"/>
                    <a:pt x="25" y="89"/>
                  </a:cubicBezTo>
                  <a:cubicBezTo>
                    <a:pt x="27" y="87"/>
                    <a:pt x="27" y="87"/>
                    <a:pt x="27" y="87"/>
                  </a:cubicBezTo>
                  <a:cubicBezTo>
                    <a:pt x="29" y="85"/>
                    <a:pt x="32" y="84"/>
                    <a:pt x="34" y="85"/>
                  </a:cubicBezTo>
                  <a:cubicBezTo>
                    <a:pt x="36" y="86"/>
                    <a:pt x="42" y="90"/>
                    <a:pt x="42" y="93"/>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3"/>
                    <a:pt x="60" y="93"/>
                    <a:pt x="60" y="93"/>
                  </a:cubicBezTo>
                  <a:cubicBezTo>
                    <a:pt x="60" y="90"/>
                    <a:pt x="61" y="87"/>
                    <a:pt x="63" y="87"/>
                  </a:cubicBezTo>
                  <a:cubicBezTo>
                    <a:pt x="65"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6" y="60"/>
                    <a:pt x="96" y="60"/>
                    <a:pt x="96" y="60"/>
                  </a:cubicBezTo>
                  <a:cubicBezTo>
                    <a:pt x="99" y="60"/>
                    <a:pt x="101" y="57"/>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8" name="Freeform 990"/>
            <p:cNvSpPr>
              <a:spLocks/>
            </p:cNvSpPr>
            <p:nvPr/>
          </p:nvSpPr>
          <p:spPr bwMode="auto">
            <a:xfrm>
              <a:off x="5701531" y="2489730"/>
              <a:ext cx="209550"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89" name="Freeform 991"/>
            <p:cNvSpPr>
              <a:spLocks noEditPoints="1"/>
            </p:cNvSpPr>
            <p:nvPr/>
          </p:nvSpPr>
          <p:spPr bwMode="auto">
            <a:xfrm>
              <a:off x="6419081" y="1599142"/>
              <a:ext cx="382588" cy="379413"/>
            </a:xfrm>
            <a:custGeom>
              <a:avLst/>
              <a:gdLst>
                <a:gd name="T0" fmla="*/ 89 w 102"/>
                <a:gd name="T1" fmla="*/ 24 h 101"/>
                <a:gd name="T2" fmla="*/ 89 w 102"/>
                <a:gd name="T3" fmla="*/ 17 h 101"/>
                <a:gd name="T4" fmla="*/ 84 w 102"/>
                <a:gd name="T5" fmla="*/ 12 h 101"/>
                <a:gd name="T6" fmla="*/ 77 w 102"/>
                <a:gd name="T7" fmla="*/ 12 h 101"/>
                <a:gd name="T8" fmla="*/ 74 w 102"/>
                <a:gd name="T9" fmla="*/ 14 h 101"/>
                <a:gd name="T10" fmla="*/ 67 w 102"/>
                <a:gd name="T11" fmla="*/ 16 h 101"/>
                <a:gd name="T12" fmla="*/ 60 w 102"/>
                <a:gd name="T13" fmla="*/ 8 h 101"/>
                <a:gd name="T14" fmla="*/ 60 w 102"/>
                <a:gd name="T15" fmla="*/ 5 h 101"/>
                <a:gd name="T16" fmla="*/ 55 w 102"/>
                <a:gd name="T17" fmla="*/ 0 h 101"/>
                <a:gd name="T18" fmla="*/ 47 w 102"/>
                <a:gd name="T19" fmla="*/ 0 h 101"/>
                <a:gd name="T20" fmla="*/ 42 w 102"/>
                <a:gd name="T21" fmla="*/ 5 h 101"/>
                <a:gd name="T22" fmla="*/ 42 w 102"/>
                <a:gd name="T23" fmla="*/ 8 h 101"/>
                <a:gd name="T24" fmla="*/ 38 w 102"/>
                <a:gd name="T25" fmla="*/ 15 h 101"/>
                <a:gd name="T26" fmla="*/ 27 w 102"/>
                <a:gd name="T27" fmla="*/ 14 h 101"/>
                <a:gd name="T28" fmla="*/ 25 w 102"/>
                <a:gd name="T29" fmla="*/ 12 h 101"/>
                <a:gd name="T30" fmla="*/ 18 w 102"/>
                <a:gd name="T31" fmla="*/ 12 h 101"/>
                <a:gd name="T32" fmla="*/ 12 w 102"/>
                <a:gd name="T33" fmla="*/ 17 h 101"/>
                <a:gd name="T34" fmla="*/ 12 w 102"/>
                <a:gd name="T35" fmla="*/ 24 h 101"/>
                <a:gd name="T36" fmla="*/ 15 w 102"/>
                <a:gd name="T37" fmla="*/ 27 h 101"/>
                <a:gd name="T38" fmla="*/ 17 w 102"/>
                <a:gd name="T39" fmla="*/ 34 h 101"/>
                <a:gd name="T40" fmla="*/ 9 w 102"/>
                <a:gd name="T41" fmla="*/ 42 h 101"/>
                <a:gd name="T42" fmla="*/ 5 w 102"/>
                <a:gd name="T43" fmla="*/ 42 h 101"/>
                <a:gd name="T44" fmla="*/ 0 w 102"/>
                <a:gd name="T45" fmla="*/ 47 h 101"/>
                <a:gd name="T46" fmla="*/ 0 w 102"/>
                <a:gd name="T47" fmla="*/ 54 h 101"/>
                <a:gd name="T48" fmla="*/ 5 w 102"/>
                <a:gd name="T49" fmla="*/ 59 h 101"/>
                <a:gd name="T50" fmla="*/ 9 w 102"/>
                <a:gd name="T51" fmla="*/ 59 h 101"/>
                <a:gd name="T52" fmla="*/ 15 w 102"/>
                <a:gd name="T53" fmla="*/ 63 h 101"/>
                <a:gd name="T54" fmla="*/ 15 w 102"/>
                <a:gd name="T55" fmla="*/ 74 h 101"/>
                <a:gd name="T56" fmla="*/ 12 w 102"/>
                <a:gd name="T57" fmla="*/ 77 h 101"/>
                <a:gd name="T58" fmla="*/ 12 w 102"/>
                <a:gd name="T59" fmla="*/ 84 h 101"/>
                <a:gd name="T60" fmla="*/ 18 w 102"/>
                <a:gd name="T61" fmla="*/ 89 h 101"/>
                <a:gd name="T62" fmla="*/ 25 w 102"/>
                <a:gd name="T63" fmla="*/ 89 h 101"/>
                <a:gd name="T64" fmla="*/ 27 w 102"/>
                <a:gd name="T65" fmla="*/ 87 h 101"/>
                <a:gd name="T66" fmla="*/ 35 w 102"/>
                <a:gd name="T67" fmla="*/ 85 h 101"/>
                <a:gd name="T68" fmla="*/ 42 w 102"/>
                <a:gd name="T69" fmla="*/ 93 h 101"/>
                <a:gd name="T70" fmla="*/ 42 w 102"/>
                <a:gd name="T71" fmla="*/ 96 h 101"/>
                <a:gd name="T72" fmla="*/ 47 w 102"/>
                <a:gd name="T73" fmla="*/ 101 h 101"/>
                <a:gd name="T74" fmla="*/ 55 w 102"/>
                <a:gd name="T75" fmla="*/ 101 h 101"/>
                <a:gd name="T76" fmla="*/ 60 w 102"/>
                <a:gd name="T77" fmla="*/ 96 h 101"/>
                <a:gd name="T78" fmla="*/ 60 w 102"/>
                <a:gd name="T79" fmla="*/ 93 h 101"/>
                <a:gd name="T80" fmla="*/ 64 w 102"/>
                <a:gd name="T81" fmla="*/ 86 h 101"/>
                <a:gd name="T82" fmla="*/ 74 w 102"/>
                <a:gd name="T83" fmla="*/ 87 h 101"/>
                <a:gd name="T84" fmla="*/ 77 w 102"/>
                <a:gd name="T85" fmla="*/ 89 h 101"/>
                <a:gd name="T86" fmla="*/ 84 w 102"/>
                <a:gd name="T87" fmla="*/ 89 h 101"/>
                <a:gd name="T88" fmla="*/ 89 w 102"/>
                <a:gd name="T89" fmla="*/ 84 h 101"/>
                <a:gd name="T90" fmla="*/ 89 w 102"/>
                <a:gd name="T91" fmla="*/ 77 h 101"/>
                <a:gd name="T92" fmla="*/ 87 w 102"/>
                <a:gd name="T93" fmla="*/ 74 h 101"/>
                <a:gd name="T94" fmla="*/ 85 w 102"/>
                <a:gd name="T95" fmla="*/ 67 h 101"/>
                <a:gd name="T96" fmla="*/ 93 w 102"/>
                <a:gd name="T97" fmla="*/ 59 h 101"/>
                <a:gd name="T98" fmla="*/ 97 w 102"/>
                <a:gd name="T99" fmla="*/ 59 h 101"/>
                <a:gd name="T100" fmla="*/ 102 w 102"/>
                <a:gd name="T101" fmla="*/ 54 h 101"/>
                <a:gd name="T102" fmla="*/ 102 w 102"/>
                <a:gd name="T103" fmla="*/ 47 h 101"/>
                <a:gd name="T104" fmla="*/ 97 w 102"/>
                <a:gd name="T105" fmla="*/ 42 h 101"/>
                <a:gd name="T106" fmla="*/ 93 w 102"/>
                <a:gd name="T107" fmla="*/ 42 h 101"/>
                <a:gd name="T108" fmla="*/ 87 w 102"/>
                <a:gd name="T109" fmla="*/ 38 h 101"/>
                <a:gd name="T110" fmla="*/ 87 w 102"/>
                <a:gd name="T111" fmla="*/ 27 h 101"/>
                <a:gd name="T112" fmla="*/ 89 w 102"/>
                <a:gd name="T113" fmla="*/ 24 h 101"/>
                <a:gd name="T114" fmla="*/ 69 w 102"/>
                <a:gd name="T115" fmla="*/ 68 h 101"/>
                <a:gd name="T116" fmla="*/ 33 w 102"/>
                <a:gd name="T117" fmla="*/ 68 h 101"/>
                <a:gd name="T118" fmla="*/ 33 w 102"/>
                <a:gd name="T119" fmla="*/ 33 h 101"/>
                <a:gd name="T120" fmla="*/ 69 w 102"/>
                <a:gd name="T121" fmla="*/ 33 h 101"/>
                <a:gd name="T122" fmla="*/ 69 w 102"/>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1">
                  <a:moveTo>
                    <a:pt x="89" y="24"/>
                  </a:moveTo>
                  <a:cubicBezTo>
                    <a:pt x="91" y="23"/>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5"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20" y="10"/>
                    <a:pt x="18" y="12"/>
                  </a:cubicBezTo>
                  <a:cubicBezTo>
                    <a:pt x="12" y="17"/>
                    <a:pt x="12" y="17"/>
                    <a:pt x="12" y="17"/>
                  </a:cubicBezTo>
                  <a:cubicBezTo>
                    <a:pt x="10" y="19"/>
                    <a:pt x="10" y="23"/>
                    <a:pt x="12" y="24"/>
                  </a:cubicBezTo>
                  <a:cubicBezTo>
                    <a:pt x="15" y="27"/>
                    <a:pt x="15" y="27"/>
                    <a:pt x="15" y="27"/>
                  </a:cubicBezTo>
                  <a:cubicBezTo>
                    <a:pt x="17" y="29"/>
                    <a:pt x="18" y="32"/>
                    <a:pt x="17" y="34"/>
                  </a:cubicBezTo>
                  <a:cubicBezTo>
                    <a:pt x="16" y="36"/>
                    <a:pt x="12" y="42"/>
                    <a:pt x="9" y="42"/>
                  </a:cubicBezTo>
                  <a:cubicBezTo>
                    <a:pt x="5" y="42"/>
                    <a:pt x="5" y="42"/>
                    <a:pt x="5" y="42"/>
                  </a:cubicBezTo>
                  <a:cubicBezTo>
                    <a:pt x="2" y="42"/>
                    <a:pt x="0" y="44"/>
                    <a:pt x="0" y="47"/>
                  </a:cubicBezTo>
                  <a:cubicBezTo>
                    <a:pt x="0" y="54"/>
                    <a:pt x="0" y="54"/>
                    <a:pt x="0" y="54"/>
                  </a:cubicBezTo>
                  <a:cubicBezTo>
                    <a:pt x="0" y="57"/>
                    <a:pt x="2" y="59"/>
                    <a:pt x="5" y="59"/>
                  </a:cubicBezTo>
                  <a:cubicBezTo>
                    <a:pt x="9" y="59"/>
                    <a:pt x="9" y="59"/>
                    <a:pt x="9" y="59"/>
                  </a:cubicBezTo>
                  <a:cubicBezTo>
                    <a:pt x="12" y="59"/>
                    <a:pt x="14" y="61"/>
                    <a:pt x="15" y="63"/>
                  </a:cubicBezTo>
                  <a:cubicBezTo>
                    <a:pt x="16" y="65"/>
                    <a:pt x="17" y="72"/>
                    <a:pt x="15" y="74"/>
                  </a:cubicBezTo>
                  <a:cubicBezTo>
                    <a:pt x="12" y="77"/>
                    <a:pt x="12" y="77"/>
                    <a:pt x="12" y="77"/>
                  </a:cubicBezTo>
                  <a:cubicBezTo>
                    <a:pt x="10" y="78"/>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1"/>
                    <a:pt x="47" y="101"/>
                  </a:cubicBezTo>
                  <a:cubicBezTo>
                    <a:pt x="55" y="101"/>
                    <a:pt x="55" y="101"/>
                    <a:pt x="55" y="101"/>
                  </a:cubicBezTo>
                  <a:cubicBezTo>
                    <a:pt x="57" y="101"/>
                    <a:pt x="60" y="99"/>
                    <a:pt x="60" y="96"/>
                  </a:cubicBezTo>
                  <a:cubicBezTo>
                    <a:pt x="60" y="93"/>
                    <a:pt x="60" y="93"/>
                    <a:pt x="60" y="93"/>
                  </a:cubicBezTo>
                  <a:cubicBezTo>
                    <a:pt x="60" y="90"/>
                    <a:pt x="61" y="87"/>
                    <a:pt x="64" y="86"/>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8"/>
                    <a:pt x="89" y="77"/>
                  </a:cubicBezTo>
                  <a:cubicBezTo>
                    <a:pt x="87" y="74"/>
                    <a:pt x="87" y="74"/>
                    <a:pt x="87" y="74"/>
                  </a:cubicBezTo>
                  <a:cubicBezTo>
                    <a:pt x="85" y="72"/>
                    <a:pt x="84" y="69"/>
                    <a:pt x="85" y="67"/>
                  </a:cubicBezTo>
                  <a:cubicBezTo>
                    <a:pt x="86" y="65"/>
                    <a:pt x="90" y="59"/>
                    <a:pt x="93" y="59"/>
                  </a:cubicBezTo>
                  <a:cubicBezTo>
                    <a:pt x="97" y="59"/>
                    <a:pt x="97" y="59"/>
                    <a:pt x="97" y="59"/>
                  </a:cubicBezTo>
                  <a:cubicBezTo>
                    <a:pt x="99" y="59"/>
                    <a:pt x="102" y="57"/>
                    <a:pt x="102" y="54"/>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4"/>
                  </a:lnTo>
                  <a:close/>
                  <a:moveTo>
                    <a:pt x="69" y="68"/>
                  </a:moveTo>
                  <a:cubicBezTo>
                    <a:pt x="59" y="78"/>
                    <a:pt x="43" y="78"/>
                    <a:pt x="33" y="68"/>
                  </a:cubicBezTo>
                  <a:cubicBezTo>
                    <a:pt x="23" y="59"/>
                    <a:pt x="23" y="42"/>
                    <a:pt x="33" y="33"/>
                  </a:cubicBezTo>
                  <a:cubicBezTo>
                    <a:pt x="43" y="23"/>
                    <a:pt x="59" y="23"/>
                    <a:pt x="69" y="33"/>
                  </a:cubicBezTo>
                  <a:cubicBezTo>
                    <a:pt x="79" y="42"/>
                    <a:pt x="79" y="59"/>
                    <a:pt x="69"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0" name="Freeform 992"/>
            <p:cNvSpPr>
              <a:spLocks/>
            </p:cNvSpPr>
            <p:nvPr/>
          </p:nvSpPr>
          <p:spPr bwMode="auto">
            <a:xfrm>
              <a:off x="6504806" y="1686455"/>
              <a:ext cx="211138" cy="206375"/>
            </a:xfrm>
            <a:custGeom>
              <a:avLst/>
              <a:gdLst>
                <a:gd name="T0" fmla="*/ 46 w 56"/>
                <a:gd name="T1" fmla="*/ 45 h 55"/>
                <a:gd name="T2" fmla="*/ 10 w 56"/>
                <a:gd name="T3" fmla="*/ 45 h 55"/>
                <a:gd name="T4" fmla="*/ 10 w 56"/>
                <a:gd name="T5" fmla="*/ 10 h 55"/>
                <a:gd name="T6" fmla="*/ 46 w 56"/>
                <a:gd name="T7" fmla="*/ 10 h 55"/>
                <a:gd name="T8" fmla="*/ 46 w 56"/>
                <a:gd name="T9" fmla="*/ 45 h 55"/>
              </a:gdLst>
              <a:ahLst/>
              <a:cxnLst>
                <a:cxn ang="0">
                  <a:pos x="T0" y="T1"/>
                </a:cxn>
                <a:cxn ang="0">
                  <a:pos x="T2" y="T3"/>
                </a:cxn>
                <a:cxn ang="0">
                  <a:pos x="T4" y="T5"/>
                </a:cxn>
                <a:cxn ang="0">
                  <a:pos x="T6" y="T7"/>
                </a:cxn>
                <a:cxn ang="0">
                  <a:pos x="T8" y="T9"/>
                </a:cxn>
              </a:cxnLst>
              <a:rect l="0" t="0" r="r" b="b"/>
              <a:pathLst>
                <a:path w="56" h="55">
                  <a:moveTo>
                    <a:pt x="46" y="45"/>
                  </a:moveTo>
                  <a:cubicBezTo>
                    <a:pt x="36" y="55"/>
                    <a:pt x="20" y="55"/>
                    <a:pt x="10" y="45"/>
                  </a:cubicBezTo>
                  <a:cubicBezTo>
                    <a:pt x="0" y="36"/>
                    <a:pt x="0" y="19"/>
                    <a:pt x="10" y="10"/>
                  </a:cubicBezTo>
                  <a:cubicBezTo>
                    <a:pt x="20" y="0"/>
                    <a:pt x="36" y="0"/>
                    <a:pt x="46" y="10"/>
                  </a:cubicBezTo>
                  <a:cubicBezTo>
                    <a:pt x="56" y="19"/>
                    <a:pt x="56" y="36"/>
                    <a:pt x="46"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1" name="Freeform 993"/>
            <p:cNvSpPr>
              <a:spLocks noEditPoints="1"/>
            </p:cNvSpPr>
            <p:nvPr/>
          </p:nvSpPr>
          <p:spPr bwMode="auto">
            <a:xfrm>
              <a:off x="5615806" y="4031192"/>
              <a:ext cx="377825" cy="382588"/>
            </a:xfrm>
            <a:custGeom>
              <a:avLst/>
              <a:gdLst>
                <a:gd name="T0" fmla="*/ 89 w 101"/>
                <a:gd name="T1" fmla="*/ 25 h 102"/>
                <a:gd name="T2" fmla="*/ 89 w 101"/>
                <a:gd name="T3" fmla="*/ 18 h 102"/>
                <a:gd name="T4" fmla="*/ 84 w 101"/>
                <a:gd name="T5" fmla="*/ 12 h 102"/>
                <a:gd name="T6" fmla="*/ 77 w 101"/>
                <a:gd name="T7" fmla="*/ 12 h 102"/>
                <a:gd name="T8" fmla="*/ 74 w 101"/>
                <a:gd name="T9" fmla="*/ 15 h 102"/>
                <a:gd name="T10" fmla="*/ 67 w 101"/>
                <a:gd name="T11" fmla="*/ 17 h 102"/>
                <a:gd name="T12" fmla="*/ 60 w 101"/>
                <a:gd name="T13" fmla="*/ 9 h 102"/>
                <a:gd name="T14" fmla="*/ 60 w 101"/>
                <a:gd name="T15" fmla="*/ 5 h 102"/>
                <a:gd name="T16" fmla="*/ 54 w 101"/>
                <a:gd name="T17" fmla="*/ 0 h 102"/>
                <a:gd name="T18" fmla="*/ 47 w 101"/>
                <a:gd name="T19" fmla="*/ 0 h 102"/>
                <a:gd name="T20" fmla="*/ 42 w 101"/>
                <a:gd name="T21" fmla="*/ 5 h 102"/>
                <a:gd name="T22" fmla="*/ 42 w 101"/>
                <a:gd name="T23" fmla="*/ 9 h 102"/>
                <a:gd name="T24" fmla="*/ 38 w 101"/>
                <a:gd name="T25" fmla="*/ 15 h 102"/>
                <a:gd name="T26" fmla="*/ 27 w 101"/>
                <a:gd name="T27" fmla="*/ 15 h 102"/>
                <a:gd name="T28" fmla="*/ 25 w 101"/>
                <a:gd name="T29" fmla="*/ 12 h 102"/>
                <a:gd name="T30" fmla="*/ 17 w 101"/>
                <a:gd name="T31" fmla="*/ 12 h 102"/>
                <a:gd name="T32" fmla="*/ 12 w 101"/>
                <a:gd name="T33" fmla="*/ 18 h 102"/>
                <a:gd name="T34" fmla="*/ 12 w 101"/>
                <a:gd name="T35" fmla="*/ 25 h 102"/>
                <a:gd name="T36" fmla="*/ 15 w 101"/>
                <a:gd name="T37" fmla="*/ 28 h 102"/>
                <a:gd name="T38" fmla="*/ 16 w 101"/>
                <a:gd name="T39" fmla="*/ 35 h 102"/>
                <a:gd name="T40" fmla="*/ 9 w 101"/>
                <a:gd name="T41" fmla="*/ 42 h 102"/>
                <a:gd name="T42" fmla="*/ 5 w 101"/>
                <a:gd name="T43" fmla="*/ 42 h 102"/>
                <a:gd name="T44" fmla="*/ 0 w 101"/>
                <a:gd name="T45" fmla="*/ 47 h 102"/>
                <a:gd name="T46" fmla="*/ 0 w 101"/>
                <a:gd name="T47" fmla="*/ 55 h 102"/>
                <a:gd name="T48" fmla="*/ 5 w 101"/>
                <a:gd name="T49" fmla="*/ 60 h 102"/>
                <a:gd name="T50" fmla="*/ 9 w 101"/>
                <a:gd name="T51" fmla="*/ 60 h 102"/>
                <a:gd name="T52" fmla="*/ 15 w 101"/>
                <a:gd name="T53" fmla="*/ 64 h 102"/>
                <a:gd name="T54" fmla="*/ 15 w 101"/>
                <a:gd name="T55" fmla="*/ 75 h 102"/>
                <a:gd name="T56" fmla="*/ 12 w 101"/>
                <a:gd name="T57" fmla="*/ 77 h 102"/>
                <a:gd name="T58" fmla="*/ 12 w 101"/>
                <a:gd name="T59" fmla="*/ 84 h 102"/>
                <a:gd name="T60" fmla="*/ 17 w 101"/>
                <a:gd name="T61" fmla="*/ 90 h 102"/>
                <a:gd name="T62" fmla="*/ 25 w 101"/>
                <a:gd name="T63" fmla="*/ 90 h 102"/>
                <a:gd name="T64" fmla="*/ 27 w 101"/>
                <a:gd name="T65" fmla="*/ 87 h 102"/>
                <a:gd name="T66" fmla="*/ 34 w 101"/>
                <a:gd name="T67" fmla="*/ 85 h 102"/>
                <a:gd name="T68" fmla="*/ 42 w 101"/>
                <a:gd name="T69" fmla="*/ 93 h 102"/>
                <a:gd name="T70" fmla="*/ 42 w 101"/>
                <a:gd name="T71" fmla="*/ 97 h 102"/>
                <a:gd name="T72" fmla="*/ 47 w 101"/>
                <a:gd name="T73" fmla="*/ 102 h 102"/>
                <a:gd name="T74" fmla="*/ 54 w 101"/>
                <a:gd name="T75" fmla="*/ 102 h 102"/>
                <a:gd name="T76" fmla="*/ 60 w 101"/>
                <a:gd name="T77" fmla="*/ 97 h 102"/>
                <a:gd name="T78" fmla="*/ 60 w 101"/>
                <a:gd name="T79" fmla="*/ 93 h 102"/>
                <a:gd name="T80" fmla="*/ 63 w 101"/>
                <a:gd name="T81" fmla="*/ 87 h 102"/>
                <a:gd name="T82" fmla="*/ 74 w 101"/>
                <a:gd name="T83" fmla="*/ 87 h 102"/>
                <a:gd name="T84" fmla="*/ 77 w 101"/>
                <a:gd name="T85" fmla="*/ 90 h 102"/>
                <a:gd name="T86" fmla="*/ 84 w 101"/>
                <a:gd name="T87" fmla="*/ 90 h 102"/>
                <a:gd name="T88" fmla="*/ 89 w 101"/>
                <a:gd name="T89" fmla="*/ 84 h 102"/>
                <a:gd name="T90" fmla="*/ 89 w 101"/>
                <a:gd name="T91" fmla="*/ 77 h 102"/>
                <a:gd name="T92" fmla="*/ 87 w 101"/>
                <a:gd name="T93" fmla="*/ 75 h 102"/>
                <a:gd name="T94" fmla="*/ 85 w 101"/>
                <a:gd name="T95" fmla="*/ 67 h 102"/>
                <a:gd name="T96" fmla="*/ 93 w 101"/>
                <a:gd name="T97" fmla="*/ 60 h 102"/>
                <a:gd name="T98" fmla="*/ 96 w 101"/>
                <a:gd name="T99" fmla="*/ 60 h 102"/>
                <a:gd name="T100" fmla="*/ 101 w 101"/>
                <a:gd name="T101" fmla="*/ 55 h 102"/>
                <a:gd name="T102" fmla="*/ 101 w 101"/>
                <a:gd name="T103" fmla="*/ 47 h 102"/>
                <a:gd name="T104" fmla="*/ 96 w 101"/>
                <a:gd name="T105" fmla="*/ 42 h 102"/>
                <a:gd name="T106" fmla="*/ 93 w 101"/>
                <a:gd name="T107" fmla="*/ 42 h 102"/>
                <a:gd name="T108" fmla="*/ 86 w 101"/>
                <a:gd name="T109" fmla="*/ 38 h 102"/>
                <a:gd name="T110" fmla="*/ 87 w 101"/>
                <a:gd name="T111" fmla="*/ 28 h 102"/>
                <a:gd name="T112" fmla="*/ 89 w 101"/>
                <a:gd name="T113" fmla="*/ 25 h 102"/>
                <a:gd name="T114" fmla="*/ 69 w 101"/>
                <a:gd name="T115" fmla="*/ 69 h 102"/>
                <a:gd name="T116" fmla="*/ 33 w 101"/>
                <a:gd name="T117" fmla="*/ 69 h 102"/>
                <a:gd name="T118" fmla="*/ 33 w 101"/>
                <a:gd name="T119" fmla="*/ 33 h 102"/>
                <a:gd name="T120" fmla="*/ 69 w 101"/>
                <a:gd name="T121" fmla="*/ 33 h 102"/>
                <a:gd name="T122" fmla="*/ 69 w 101"/>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4"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2"/>
                    <a:pt x="25" y="12"/>
                    <a:pt x="25" y="12"/>
                  </a:cubicBezTo>
                  <a:cubicBezTo>
                    <a:pt x="23" y="10"/>
                    <a:pt x="19" y="10"/>
                    <a:pt x="17" y="12"/>
                  </a:cubicBezTo>
                  <a:cubicBezTo>
                    <a:pt x="12" y="18"/>
                    <a:pt x="12" y="18"/>
                    <a:pt x="12" y="18"/>
                  </a:cubicBezTo>
                  <a:cubicBezTo>
                    <a:pt x="10" y="20"/>
                    <a:pt x="10" y="23"/>
                    <a:pt x="12" y="25"/>
                  </a:cubicBezTo>
                  <a:cubicBezTo>
                    <a:pt x="15" y="28"/>
                    <a:pt x="15" y="28"/>
                    <a:pt x="15" y="28"/>
                  </a:cubicBezTo>
                  <a:cubicBezTo>
                    <a:pt x="17" y="30"/>
                    <a:pt x="17" y="33"/>
                    <a:pt x="16" y="35"/>
                  </a:cubicBezTo>
                  <a:cubicBezTo>
                    <a:pt x="15" y="37"/>
                    <a:pt x="11" y="42"/>
                    <a:pt x="9" y="42"/>
                  </a:cubicBezTo>
                  <a:cubicBezTo>
                    <a:pt x="5" y="42"/>
                    <a:pt x="5" y="42"/>
                    <a:pt x="5" y="42"/>
                  </a:cubicBezTo>
                  <a:cubicBezTo>
                    <a:pt x="2" y="42"/>
                    <a:pt x="0" y="44"/>
                    <a:pt x="0" y="47"/>
                  </a:cubicBezTo>
                  <a:cubicBezTo>
                    <a:pt x="0" y="55"/>
                    <a:pt x="0" y="55"/>
                    <a:pt x="0" y="55"/>
                  </a:cubicBezTo>
                  <a:cubicBezTo>
                    <a:pt x="0" y="58"/>
                    <a:pt x="2" y="60"/>
                    <a:pt x="5" y="60"/>
                  </a:cubicBezTo>
                  <a:cubicBezTo>
                    <a:pt x="9" y="60"/>
                    <a:pt x="9" y="60"/>
                    <a:pt x="9" y="60"/>
                  </a:cubicBezTo>
                  <a:cubicBezTo>
                    <a:pt x="11" y="60"/>
                    <a:pt x="14" y="62"/>
                    <a:pt x="15" y="64"/>
                  </a:cubicBezTo>
                  <a:cubicBezTo>
                    <a:pt x="16" y="66"/>
                    <a:pt x="17" y="73"/>
                    <a:pt x="15" y="75"/>
                  </a:cubicBezTo>
                  <a:cubicBezTo>
                    <a:pt x="12" y="77"/>
                    <a:pt x="12" y="77"/>
                    <a:pt x="12" y="77"/>
                  </a:cubicBezTo>
                  <a:cubicBezTo>
                    <a:pt x="10" y="79"/>
                    <a:pt x="10" y="82"/>
                    <a:pt x="12" y="84"/>
                  </a:cubicBezTo>
                  <a:cubicBezTo>
                    <a:pt x="17" y="90"/>
                    <a:pt x="17" y="90"/>
                    <a:pt x="17" y="90"/>
                  </a:cubicBezTo>
                  <a:cubicBezTo>
                    <a:pt x="19" y="92"/>
                    <a:pt x="23" y="92"/>
                    <a:pt x="25" y="90"/>
                  </a:cubicBezTo>
                  <a:cubicBezTo>
                    <a:pt x="27" y="87"/>
                    <a:pt x="27" y="87"/>
                    <a:pt x="27" y="87"/>
                  </a:cubicBezTo>
                  <a:cubicBezTo>
                    <a:pt x="29" y="85"/>
                    <a:pt x="32" y="84"/>
                    <a:pt x="34" y="85"/>
                  </a:cubicBezTo>
                  <a:cubicBezTo>
                    <a:pt x="36" y="86"/>
                    <a:pt x="42" y="90"/>
                    <a:pt x="42" y="93"/>
                  </a:cubicBezTo>
                  <a:cubicBezTo>
                    <a:pt x="42" y="97"/>
                    <a:pt x="42" y="97"/>
                    <a:pt x="42" y="97"/>
                  </a:cubicBezTo>
                  <a:cubicBezTo>
                    <a:pt x="42" y="100"/>
                    <a:pt x="44" y="102"/>
                    <a:pt x="47" y="102"/>
                  </a:cubicBezTo>
                  <a:cubicBezTo>
                    <a:pt x="54" y="102"/>
                    <a:pt x="54" y="102"/>
                    <a:pt x="54" y="102"/>
                  </a:cubicBezTo>
                  <a:cubicBezTo>
                    <a:pt x="57" y="102"/>
                    <a:pt x="60" y="100"/>
                    <a:pt x="60" y="97"/>
                  </a:cubicBezTo>
                  <a:cubicBezTo>
                    <a:pt x="60" y="93"/>
                    <a:pt x="60" y="93"/>
                    <a:pt x="60" y="93"/>
                  </a:cubicBezTo>
                  <a:cubicBezTo>
                    <a:pt x="60" y="90"/>
                    <a:pt x="61" y="88"/>
                    <a:pt x="63" y="87"/>
                  </a:cubicBezTo>
                  <a:cubicBezTo>
                    <a:pt x="65"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6" y="60"/>
                    <a:pt x="96" y="60"/>
                    <a:pt x="96" y="60"/>
                  </a:cubicBezTo>
                  <a:cubicBezTo>
                    <a:pt x="99" y="60"/>
                    <a:pt x="101" y="58"/>
                    <a:pt x="101" y="55"/>
                  </a:cubicBezTo>
                  <a:cubicBezTo>
                    <a:pt x="101" y="47"/>
                    <a:pt x="101" y="47"/>
                    <a:pt x="101" y="47"/>
                  </a:cubicBezTo>
                  <a:cubicBezTo>
                    <a:pt x="101" y="44"/>
                    <a:pt x="99" y="42"/>
                    <a:pt x="96" y="42"/>
                  </a:cubicBezTo>
                  <a:cubicBezTo>
                    <a:pt x="93" y="42"/>
                    <a:pt x="93" y="42"/>
                    <a:pt x="93" y="42"/>
                  </a:cubicBezTo>
                  <a:cubicBezTo>
                    <a:pt x="90" y="42"/>
                    <a:pt x="87" y="40"/>
                    <a:pt x="86"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2" name="Freeform 994"/>
            <p:cNvSpPr>
              <a:spLocks/>
            </p:cNvSpPr>
            <p:nvPr/>
          </p:nvSpPr>
          <p:spPr bwMode="auto">
            <a:xfrm>
              <a:off x="5701531" y="4116917"/>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3" name="Freeform 995"/>
            <p:cNvSpPr>
              <a:spLocks noEditPoints="1"/>
            </p:cNvSpPr>
            <p:nvPr/>
          </p:nvSpPr>
          <p:spPr bwMode="auto">
            <a:xfrm>
              <a:off x="6419081" y="3227917"/>
              <a:ext cx="382588" cy="382588"/>
            </a:xfrm>
            <a:custGeom>
              <a:avLst/>
              <a:gdLst>
                <a:gd name="T0" fmla="*/ 89 w 102"/>
                <a:gd name="T1" fmla="*/ 25 h 102"/>
                <a:gd name="T2" fmla="*/ 89 w 102"/>
                <a:gd name="T3" fmla="*/ 18 h 102"/>
                <a:gd name="T4" fmla="*/ 84 w 102"/>
                <a:gd name="T5" fmla="*/ 12 h 102"/>
                <a:gd name="T6" fmla="*/ 77 w 102"/>
                <a:gd name="T7" fmla="*/ 12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2 h 102"/>
                <a:gd name="T30" fmla="*/ 18 w 102"/>
                <a:gd name="T31" fmla="*/ 12 h 102"/>
                <a:gd name="T32" fmla="*/ 12 w 102"/>
                <a:gd name="T33" fmla="*/ 18 h 102"/>
                <a:gd name="T34" fmla="*/ 12 w 102"/>
                <a:gd name="T35" fmla="*/ 25 h 102"/>
                <a:gd name="T36" fmla="*/ 15 w 102"/>
                <a:gd name="T37" fmla="*/ 27 h 102"/>
                <a:gd name="T38" fmla="*/ 17 w 102"/>
                <a:gd name="T39" fmla="*/ 34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3 h 102"/>
                <a:gd name="T54" fmla="*/ 15 w 102"/>
                <a:gd name="T55" fmla="*/ 74 h 102"/>
                <a:gd name="T56" fmla="*/ 12 w 102"/>
                <a:gd name="T57" fmla="*/ 77 h 102"/>
                <a:gd name="T58" fmla="*/ 12 w 102"/>
                <a:gd name="T59" fmla="*/ 84 h 102"/>
                <a:gd name="T60" fmla="*/ 18 w 102"/>
                <a:gd name="T61" fmla="*/ 89 h 102"/>
                <a:gd name="T62" fmla="*/ 25 w 102"/>
                <a:gd name="T63" fmla="*/ 89 h 102"/>
                <a:gd name="T64" fmla="*/ 27 w 102"/>
                <a:gd name="T65" fmla="*/ 87 h 102"/>
                <a:gd name="T66" fmla="*/ 35 w 102"/>
                <a:gd name="T67" fmla="*/ 85 h 102"/>
                <a:gd name="T68" fmla="*/ 42 w 102"/>
                <a:gd name="T69" fmla="*/ 93 h 102"/>
                <a:gd name="T70" fmla="*/ 42 w 102"/>
                <a:gd name="T71" fmla="*/ 96 h 102"/>
                <a:gd name="T72" fmla="*/ 47 w 102"/>
                <a:gd name="T73" fmla="*/ 102 h 102"/>
                <a:gd name="T74" fmla="*/ 55 w 102"/>
                <a:gd name="T75" fmla="*/ 102 h 102"/>
                <a:gd name="T76" fmla="*/ 60 w 102"/>
                <a:gd name="T77" fmla="*/ 96 h 102"/>
                <a:gd name="T78" fmla="*/ 60 w 102"/>
                <a:gd name="T79" fmla="*/ 93 h 102"/>
                <a:gd name="T80" fmla="*/ 64 w 102"/>
                <a:gd name="T81" fmla="*/ 87 h 102"/>
                <a:gd name="T82" fmla="*/ 74 w 102"/>
                <a:gd name="T83" fmla="*/ 87 h 102"/>
                <a:gd name="T84" fmla="*/ 77 w 102"/>
                <a:gd name="T85" fmla="*/ 89 h 102"/>
                <a:gd name="T86" fmla="*/ 84 w 102"/>
                <a:gd name="T87" fmla="*/ 89 h 102"/>
                <a:gd name="T88" fmla="*/ 89 w 102"/>
                <a:gd name="T89" fmla="*/ 84 h 102"/>
                <a:gd name="T90" fmla="*/ 89 w 102"/>
                <a:gd name="T91" fmla="*/ 77 h 102"/>
                <a:gd name="T92" fmla="*/ 87 w 102"/>
                <a:gd name="T93" fmla="*/ 74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7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2"/>
                    <a:pt x="84" y="12"/>
                    <a:pt x="84" y="12"/>
                  </a:cubicBezTo>
                  <a:cubicBezTo>
                    <a:pt x="82" y="10"/>
                    <a:pt x="79" y="10"/>
                    <a:pt x="77" y="12"/>
                  </a:cubicBezTo>
                  <a:cubicBezTo>
                    <a:pt x="74" y="15"/>
                    <a:pt x="74" y="15"/>
                    <a:pt x="74" y="15"/>
                  </a:cubicBezTo>
                  <a:cubicBezTo>
                    <a:pt x="72" y="17"/>
                    <a:pt x="69" y="18"/>
                    <a:pt x="67" y="17"/>
                  </a:cubicBezTo>
                  <a:cubicBezTo>
                    <a:pt x="65" y="16"/>
                    <a:pt x="60" y="11"/>
                    <a:pt x="60" y="9"/>
                  </a:cubicBezTo>
                  <a:cubicBezTo>
                    <a:pt x="60" y="5"/>
                    <a:pt x="60" y="5"/>
                    <a:pt x="60" y="5"/>
                  </a:cubicBezTo>
                  <a:cubicBezTo>
                    <a:pt x="60" y="2"/>
                    <a:pt x="57" y="0"/>
                    <a:pt x="55" y="0"/>
                  </a:cubicBezTo>
                  <a:cubicBezTo>
                    <a:pt x="47" y="0"/>
                    <a:pt x="47" y="0"/>
                    <a:pt x="47" y="0"/>
                  </a:cubicBezTo>
                  <a:cubicBezTo>
                    <a:pt x="44" y="0"/>
                    <a:pt x="42" y="2"/>
                    <a:pt x="42" y="5"/>
                  </a:cubicBezTo>
                  <a:cubicBezTo>
                    <a:pt x="42" y="9"/>
                    <a:pt x="42" y="9"/>
                    <a:pt x="42" y="9"/>
                  </a:cubicBezTo>
                  <a:cubicBezTo>
                    <a:pt x="42" y="11"/>
                    <a:pt x="40" y="14"/>
                    <a:pt x="38" y="15"/>
                  </a:cubicBezTo>
                  <a:cubicBezTo>
                    <a:pt x="36" y="16"/>
                    <a:pt x="29" y="17"/>
                    <a:pt x="27" y="15"/>
                  </a:cubicBezTo>
                  <a:cubicBezTo>
                    <a:pt x="25" y="12"/>
                    <a:pt x="25" y="12"/>
                    <a:pt x="25" y="12"/>
                  </a:cubicBezTo>
                  <a:cubicBezTo>
                    <a:pt x="23" y="10"/>
                    <a:pt x="20" y="10"/>
                    <a:pt x="18" y="12"/>
                  </a:cubicBezTo>
                  <a:cubicBezTo>
                    <a:pt x="12" y="18"/>
                    <a:pt x="12" y="18"/>
                    <a:pt x="12" y="18"/>
                  </a:cubicBezTo>
                  <a:cubicBezTo>
                    <a:pt x="10" y="20"/>
                    <a:pt x="10" y="23"/>
                    <a:pt x="12" y="25"/>
                  </a:cubicBezTo>
                  <a:cubicBezTo>
                    <a:pt x="15" y="27"/>
                    <a:pt x="15" y="27"/>
                    <a:pt x="15" y="27"/>
                  </a:cubicBezTo>
                  <a:cubicBezTo>
                    <a:pt x="17" y="29"/>
                    <a:pt x="18" y="33"/>
                    <a:pt x="17" y="34"/>
                  </a:cubicBezTo>
                  <a:cubicBezTo>
                    <a:pt x="16" y="36"/>
                    <a:pt x="12" y="42"/>
                    <a:pt x="9" y="42"/>
                  </a:cubicBezTo>
                  <a:cubicBezTo>
                    <a:pt x="5" y="42"/>
                    <a:pt x="5" y="42"/>
                    <a:pt x="5" y="42"/>
                  </a:cubicBezTo>
                  <a:cubicBezTo>
                    <a:pt x="2" y="42"/>
                    <a:pt x="0" y="44"/>
                    <a:pt x="0" y="47"/>
                  </a:cubicBezTo>
                  <a:cubicBezTo>
                    <a:pt x="0" y="55"/>
                    <a:pt x="0" y="55"/>
                    <a:pt x="0" y="55"/>
                  </a:cubicBezTo>
                  <a:cubicBezTo>
                    <a:pt x="0" y="57"/>
                    <a:pt x="2" y="60"/>
                    <a:pt x="5" y="60"/>
                  </a:cubicBezTo>
                  <a:cubicBezTo>
                    <a:pt x="9" y="60"/>
                    <a:pt x="9" y="60"/>
                    <a:pt x="9" y="60"/>
                  </a:cubicBezTo>
                  <a:cubicBezTo>
                    <a:pt x="12" y="60"/>
                    <a:pt x="14" y="61"/>
                    <a:pt x="15" y="63"/>
                  </a:cubicBezTo>
                  <a:cubicBezTo>
                    <a:pt x="16" y="66"/>
                    <a:pt x="17" y="72"/>
                    <a:pt x="15" y="74"/>
                  </a:cubicBezTo>
                  <a:cubicBezTo>
                    <a:pt x="12" y="77"/>
                    <a:pt x="12" y="77"/>
                    <a:pt x="12" y="77"/>
                  </a:cubicBezTo>
                  <a:cubicBezTo>
                    <a:pt x="10" y="79"/>
                    <a:pt x="10" y="82"/>
                    <a:pt x="12" y="84"/>
                  </a:cubicBezTo>
                  <a:cubicBezTo>
                    <a:pt x="18" y="89"/>
                    <a:pt x="18" y="89"/>
                    <a:pt x="18" y="89"/>
                  </a:cubicBezTo>
                  <a:cubicBezTo>
                    <a:pt x="20" y="91"/>
                    <a:pt x="23" y="91"/>
                    <a:pt x="25" y="89"/>
                  </a:cubicBezTo>
                  <a:cubicBezTo>
                    <a:pt x="27" y="87"/>
                    <a:pt x="27" y="87"/>
                    <a:pt x="27" y="87"/>
                  </a:cubicBezTo>
                  <a:cubicBezTo>
                    <a:pt x="29" y="85"/>
                    <a:pt x="33" y="84"/>
                    <a:pt x="35" y="85"/>
                  </a:cubicBezTo>
                  <a:cubicBezTo>
                    <a:pt x="37" y="86"/>
                    <a:pt x="42" y="90"/>
                    <a:pt x="42" y="93"/>
                  </a:cubicBezTo>
                  <a:cubicBezTo>
                    <a:pt x="42" y="96"/>
                    <a:pt x="42" y="96"/>
                    <a:pt x="42" y="96"/>
                  </a:cubicBezTo>
                  <a:cubicBezTo>
                    <a:pt x="42" y="99"/>
                    <a:pt x="44" y="102"/>
                    <a:pt x="47" y="102"/>
                  </a:cubicBezTo>
                  <a:cubicBezTo>
                    <a:pt x="55" y="102"/>
                    <a:pt x="55" y="102"/>
                    <a:pt x="55" y="102"/>
                  </a:cubicBezTo>
                  <a:cubicBezTo>
                    <a:pt x="57" y="102"/>
                    <a:pt x="60" y="99"/>
                    <a:pt x="60" y="96"/>
                  </a:cubicBezTo>
                  <a:cubicBezTo>
                    <a:pt x="60" y="93"/>
                    <a:pt x="60" y="93"/>
                    <a:pt x="60" y="93"/>
                  </a:cubicBezTo>
                  <a:cubicBezTo>
                    <a:pt x="60" y="90"/>
                    <a:pt x="61" y="87"/>
                    <a:pt x="64" y="87"/>
                  </a:cubicBezTo>
                  <a:cubicBezTo>
                    <a:pt x="66" y="86"/>
                    <a:pt x="72" y="85"/>
                    <a:pt x="74" y="87"/>
                  </a:cubicBezTo>
                  <a:cubicBezTo>
                    <a:pt x="77" y="89"/>
                    <a:pt x="77" y="89"/>
                    <a:pt x="77" y="89"/>
                  </a:cubicBezTo>
                  <a:cubicBezTo>
                    <a:pt x="79" y="91"/>
                    <a:pt x="82" y="91"/>
                    <a:pt x="84" y="89"/>
                  </a:cubicBezTo>
                  <a:cubicBezTo>
                    <a:pt x="89" y="84"/>
                    <a:pt x="89" y="84"/>
                    <a:pt x="89" y="84"/>
                  </a:cubicBezTo>
                  <a:cubicBezTo>
                    <a:pt x="91" y="82"/>
                    <a:pt x="91" y="79"/>
                    <a:pt x="89" y="77"/>
                  </a:cubicBezTo>
                  <a:cubicBezTo>
                    <a:pt x="87" y="74"/>
                    <a:pt x="87" y="74"/>
                    <a:pt x="87" y="74"/>
                  </a:cubicBezTo>
                  <a:cubicBezTo>
                    <a:pt x="85" y="72"/>
                    <a:pt x="84" y="69"/>
                    <a:pt x="85" y="67"/>
                  </a:cubicBezTo>
                  <a:cubicBezTo>
                    <a:pt x="86" y="65"/>
                    <a:pt x="90" y="60"/>
                    <a:pt x="93" y="60"/>
                  </a:cubicBezTo>
                  <a:cubicBezTo>
                    <a:pt x="97" y="60"/>
                    <a:pt x="97" y="60"/>
                    <a:pt x="97" y="60"/>
                  </a:cubicBezTo>
                  <a:cubicBezTo>
                    <a:pt x="99" y="60"/>
                    <a:pt x="102" y="57"/>
                    <a:pt x="102" y="55"/>
                  </a:cubicBezTo>
                  <a:cubicBezTo>
                    <a:pt x="102" y="47"/>
                    <a:pt x="102" y="47"/>
                    <a:pt x="102" y="47"/>
                  </a:cubicBezTo>
                  <a:cubicBezTo>
                    <a:pt x="102" y="44"/>
                    <a:pt x="99" y="42"/>
                    <a:pt x="97" y="42"/>
                  </a:cubicBezTo>
                  <a:cubicBezTo>
                    <a:pt x="93" y="42"/>
                    <a:pt x="93" y="42"/>
                    <a:pt x="93" y="42"/>
                  </a:cubicBezTo>
                  <a:cubicBezTo>
                    <a:pt x="90" y="42"/>
                    <a:pt x="87" y="40"/>
                    <a:pt x="87" y="38"/>
                  </a:cubicBezTo>
                  <a:cubicBezTo>
                    <a:pt x="86" y="36"/>
                    <a:pt x="85" y="29"/>
                    <a:pt x="87" y="27"/>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4" name="Freeform 996"/>
            <p:cNvSpPr>
              <a:spLocks/>
            </p:cNvSpPr>
            <p:nvPr/>
          </p:nvSpPr>
          <p:spPr bwMode="auto">
            <a:xfrm>
              <a:off x="6504806" y="3315230"/>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5" name="Freeform 997"/>
            <p:cNvSpPr>
              <a:spLocks noEditPoints="1"/>
            </p:cNvSpPr>
            <p:nvPr/>
          </p:nvSpPr>
          <p:spPr bwMode="auto">
            <a:xfrm>
              <a:off x="5615806" y="5632980"/>
              <a:ext cx="377825" cy="379413"/>
            </a:xfrm>
            <a:custGeom>
              <a:avLst/>
              <a:gdLst>
                <a:gd name="T0" fmla="*/ 89 w 101"/>
                <a:gd name="T1" fmla="*/ 24 h 101"/>
                <a:gd name="T2" fmla="*/ 89 w 101"/>
                <a:gd name="T3" fmla="*/ 17 h 101"/>
                <a:gd name="T4" fmla="*/ 84 w 101"/>
                <a:gd name="T5" fmla="*/ 12 h 101"/>
                <a:gd name="T6" fmla="*/ 77 w 101"/>
                <a:gd name="T7" fmla="*/ 12 h 101"/>
                <a:gd name="T8" fmla="*/ 74 w 101"/>
                <a:gd name="T9" fmla="*/ 14 h 101"/>
                <a:gd name="T10" fmla="*/ 67 w 101"/>
                <a:gd name="T11" fmla="*/ 16 h 101"/>
                <a:gd name="T12" fmla="*/ 60 w 101"/>
                <a:gd name="T13" fmla="*/ 8 h 101"/>
                <a:gd name="T14" fmla="*/ 60 w 101"/>
                <a:gd name="T15" fmla="*/ 5 h 101"/>
                <a:gd name="T16" fmla="*/ 54 w 101"/>
                <a:gd name="T17" fmla="*/ 0 h 101"/>
                <a:gd name="T18" fmla="*/ 47 w 101"/>
                <a:gd name="T19" fmla="*/ 0 h 101"/>
                <a:gd name="T20" fmla="*/ 42 w 101"/>
                <a:gd name="T21" fmla="*/ 5 h 101"/>
                <a:gd name="T22" fmla="*/ 42 w 101"/>
                <a:gd name="T23" fmla="*/ 8 h 101"/>
                <a:gd name="T24" fmla="*/ 38 w 101"/>
                <a:gd name="T25" fmla="*/ 15 h 101"/>
                <a:gd name="T26" fmla="*/ 27 w 101"/>
                <a:gd name="T27" fmla="*/ 14 h 101"/>
                <a:gd name="T28" fmla="*/ 25 w 101"/>
                <a:gd name="T29" fmla="*/ 12 h 101"/>
                <a:gd name="T30" fmla="*/ 17 w 101"/>
                <a:gd name="T31" fmla="*/ 12 h 101"/>
                <a:gd name="T32" fmla="*/ 12 w 101"/>
                <a:gd name="T33" fmla="*/ 17 h 101"/>
                <a:gd name="T34" fmla="*/ 12 w 101"/>
                <a:gd name="T35" fmla="*/ 24 h 101"/>
                <a:gd name="T36" fmla="*/ 15 w 101"/>
                <a:gd name="T37" fmla="*/ 27 h 101"/>
                <a:gd name="T38" fmla="*/ 16 w 101"/>
                <a:gd name="T39" fmla="*/ 34 h 101"/>
                <a:gd name="T40" fmla="*/ 9 w 101"/>
                <a:gd name="T41" fmla="*/ 41 h 101"/>
                <a:gd name="T42" fmla="*/ 5 w 101"/>
                <a:gd name="T43" fmla="*/ 41 h 101"/>
                <a:gd name="T44" fmla="*/ 0 w 101"/>
                <a:gd name="T45" fmla="*/ 47 h 101"/>
                <a:gd name="T46" fmla="*/ 0 w 101"/>
                <a:gd name="T47" fmla="*/ 54 h 101"/>
                <a:gd name="T48" fmla="*/ 5 w 101"/>
                <a:gd name="T49" fmla="*/ 59 h 101"/>
                <a:gd name="T50" fmla="*/ 9 w 101"/>
                <a:gd name="T51" fmla="*/ 59 h 101"/>
                <a:gd name="T52" fmla="*/ 15 w 101"/>
                <a:gd name="T53" fmla="*/ 63 h 101"/>
                <a:gd name="T54" fmla="*/ 15 w 101"/>
                <a:gd name="T55" fmla="*/ 74 h 101"/>
                <a:gd name="T56" fmla="*/ 12 w 101"/>
                <a:gd name="T57" fmla="*/ 76 h 101"/>
                <a:gd name="T58" fmla="*/ 12 w 101"/>
                <a:gd name="T59" fmla="*/ 84 h 101"/>
                <a:gd name="T60" fmla="*/ 17 w 101"/>
                <a:gd name="T61" fmla="*/ 89 h 101"/>
                <a:gd name="T62" fmla="*/ 25 w 101"/>
                <a:gd name="T63" fmla="*/ 89 h 101"/>
                <a:gd name="T64" fmla="*/ 27 w 101"/>
                <a:gd name="T65" fmla="*/ 86 h 101"/>
                <a:gd name="T66" fmla="*/ 34 w 101"/>
                <a:gd name="T67" fmla="*/ 85 h 101"/>
                <a:gd name="T68" fmla="*/ 42 w 101"/>
                <a:gd name="T69" fmla="*/ 92 h 101"/>
                <a:gd name="T70" fmla="*/ 42 w 101"/>
                <a:gd name="T71" fmla="*/ 96 h 101"/>
                <a:gd name="T72" fmla="*/ 47 w 101"/>
                <a:gd name="T73" fmla="*/ 101 h 101"/>
                <a:gd name="T74" fmla="*/ 54 w 101"/>
                <a:gd name="T75" fmla="*/ 101 h 101"/>
                <a:gd name="T76" fmla="*/ 60 w 101"/>
                <a:gd name="T77" fmla="*/ 96 h 101"/>
                <a:gd name="T78" fmla="*/ 60 w 101"/>
                <a:gd name="T79" fmla="*/ 92 h 101"/>
                <a:gd name="T80" fmla="*/ 63 w 101"/>
                <a:gd name="T81" fmla="*/ 86 h 101"/>
                <a:gd name="T82" fmla="*/ 74 w 101"/>
                <a:gd name="T83" fmla="*/ 86 h 101"/>
                <a:gd name="T84" fmla="*/ 77 w 101"/>
                <a:gd name="T85" fmla="*/ 89 h 101"/>
                <a:gd name="T86" fmla="*/ 84 w 101"/>
                <a:gd name="T87" fmla="*/ 89 h 101"/>
                <a:gd name="T88" fmla="*/ 89 w 101"/>
                <a:gd name="T89" fmla="*/ 84 h 101"/>
                <a:gd name="T90" fmla="*/ 89 w 101"/>
                <a:gd name="T91" fmla="*/ 76 h 101"/>
                <a:gd name="T92" fmla="*/ 87 w 101"/>
                <a:gd name="T93" fmla="*/ 74 h 101"/>
                <a:gd name="T94" fmla="*/ 85 w 101"/>
                <a:gd name="T95" fmla="*/ 67 h 101"/>
                <a:gd name="T96" fmla="*/ 93 w 101"/>
                <a:gd name="T97" fmla="*/ 59 h 101"/>
                <a:gd name="T98" fmla="*/ 96 w 101"/>
                <a:gd name="T99" fmla="*/ 59 h 101"/>
                <a:gd name="T100" fmla="*/ 101 w 101"/>
                <a:gd name="T101" fmla="*/ 54 h 101"/>
                <a:gd name="T102" fmla="*/ 101 w 101"/>
                <a:gd name="T103" fmla="*/ 47 h 101"/>
                <a:gd name="T104" fmla="*/ 96 w 101"/>
                <a:gd name="T105" fmla="*/ 41 h 101"/>
                <a:gd name="T106" fmla="*/ 93 w 101"/>
                <a:gd name="T107" fmla="*/ 41 h 101"/>
                <a:gd name="T108" fmla="*/ 86 w 101"/>
                <a:gd name="T109" fmla="*/ 38 h 101"/>
                <a:gd name="T110" fmla="*/ 87 w 101"/>
                <a:gd name="T111" fmla="*/ 27 h 101"/>
                <a:gd name="T112" fmla="*/ 89 w 101"/>
                <a:gd name="T113" fmla="*/ 24 h 101"/>
                <a:gd name="T114" fmla="*/ 69 w 101"/>
                <a:gd name="T115" fmla="*/ 68 h 101"/>
                <a:gd name="T116" fmla="*/ 33 w 101"/>
                <a:gd name="T117" fmla="*/ 68 h 101"/>
                <a:gd name="T118" fmla="*/ 33 w 101"/>
                <a:gd name="T119" fmla="*/ 32 h 101"/>
                <a:gd name="T120" fmla="*/ 69 w 101"/>
                <a:gd name="T121" fmla="*/ 32 h 101"/>
                <a:gd name="T122" fmla="*/ 69 w 101"/>
                <a:gd name="T123"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 h="101">
                  <a:moveTo>
                    <a:pt x="89" y="24"/>
                  </a:moveTo>
                  <a:cubicBezTo>
                    <a:pt x="91" y="22"/>
                    <a:pt x="91" y="19"/>
                    <a:pt x="89" y="17"/>
                  </a:cubicBezTo>
                  <a:cubicBezTo>
                    <a:pt x="84" y="12"/>
                    <a:pt x="84" y="12"/>
                    <a:pt x="84" y="12"/>
                  </a:cubicBezTo>
                  <a:cubicBezTo>
                    <a:pt x="82" y="10"/>
                    <a:pt x="79" y="10"/>
                    <a:pt x="77" y="12"/>
                  </a:cubicBezTo>
                  <a:cubicBezTo>
                    <a:pt x="74" y="14"/>
                    <a:pt x="74" y="14"/>
                    <a:pt x="74" y="14"/>
                  </a:cubicBezTo>
                  <a:cubicBezTo>
                    <a:pt x="72" y="16"/>
                    <a:pt x="69" y="17"/>
                    <a:pt x="67" y="16"/>
                  </a:cubicBezTo>
                  <a:cubicBezTo>
                    <a:pt x="65" y="15"/>
                    <a:pt x="60" y="11"/>
                    <a:pt x="60" y="8"/>
                  </a:cubicBezTo>
                  <a:cubicBezTo>
                    <a:pt x="60" y="5"/>
                    <a:pt x="60" y="5"/>
                    <a:pt x="60" y="5"/>
                  </a:cubicBezTo>
                  <a:cubicBezTo>
                    <a:pt x="60" y="2"/>
                    <a:pt x="57" y="0"/>
                    <a:pt x="54" y="0"/>
                  </a:cubicBezTo>
                  <a:cubicBezTo>
                    <a:pt x="47" y="0"/>
                    <a:pt x="47" y="0"/>
                    <a:pt x="47" y="0"/>
                  </a:cubicBezTo>
                  <a:cubicBezTo>
                    <a:pt x="44" y="0"/>
                    <a:pt x="42" y="2"/>
                    <a:pt x="42" y="5"/>
                  </a:cubicBezTo>
                  <a:cubicBezTo>
                    <a:pt x="42" y="8"/>
                    <a:pt x="42" y="8"/>
                    <a:pt x="42" y="8"/>
                  </a:cubicBezTo>
                  <a:cubicBezTo>
                    <a:pt x="42" y="11"/>
                    <a:pt x="40" y="14"/>
                    <a:pt x="38" y="15"/>
                  </a:cubicBezTo>
                  <a:cubicBezTo>
                    <a:pt x="36" y="15"/>
                    <a:pt x="29" y="16"/>
                    <a:pt x="27" y="14"/>
                  </a:cubicBezTo>
                  <a:cubicBezTo>
                    <a:pt x="25" y="12"/>
                    <a:pt x="25" y="12"/>
                    <a:pt x="25" y="12"/>
                  </a:cubicBezTo>
                  <a:cubicBezTo>
                    <a:pt x="23" y="10"/>
                    <a:pt x="19" y="10"/>
                    <a:pt x="17" y="12"/>
                  </a:cubicBezTo>
                  <a:cubicBezTo>
                    <a:pt x="12" y="17"/>
                    <a:pt x="12" y="17"/>
                    <a:pt x="12" y="17"/>
                  </a:cubicBezTo>
                  <a:cubicBezTo>
                    <a:pt x="10" y="19"/>
                    <a:pt x="10" y="22"/>
                    <a:pt x="12" y="24"/>
                  </a:cubicBezTo>
                  <a:cubicBezTo>
                    <a:pt x="15" y="27"/>
                    <a:pt x="15" y="27"/>
                    <a:pt x="15" y="27"/>
                  </a:cubicBezTo>
                  <a:cubicBezTo>
                    <a:pt x="17" y="29"/>
                    <a:pt x="17" y="32"/>
                    <a:pt x="16" y="34"/>
                  </a:cubicBezTo>
                  <a:cubicBezTo>
                    <a:pt x="15" y="36"/>
                    <a:pt x="11" y="41"/>
                    <a:pt x="9" y="41"/>
                  </a:cubicBezTo>
                  <a:cubicBezTo>
                    <a:pt x="5" y="41"/>
                    <a:pt x="5" y="41"/>
                    <a:pt x="5" y="41"/>
                  </a:cubicBezTo>
                  <a:cubicBezTo>
                    <a:pt x="2" y="41"/>
                    <a:pt x="0" y="44"/>
                    <a:pt x="0" y="47"/>
                  </a:cubicBezTo>
                  <a:cubicBezTo>
                    <a:pt x="0" y="54"/>
                    <a:pt x="0" y="54"/>
                    <a:pt x="0" y="54"/>
                  </a:cubicBezTo>
                  <a:cubicBezTo>
                    <a:pt x="0" y="57"/>
                    <a:pt x="2" y="59"/>
                    <a:pt x="5" y="59"/>
                  </a:cubicBezTo>
                  <a:cubicBezTo>
                    <a:pt x="9" y="59"/>
                    <a:pt x="9" y="59"/>
                    <a:pt x="9" y="59"/>
                  </a:cubicBezTo>
                  <a:cubicBezTo>
                    <a:pt x="11" y="59"/>
                    <a:pt x="14" y="61"/>
                    <a:pt x="15" y="63"/>
                  </a:cubicBezTo>
                  <a:cubicBezTo>
                    <a:pt x="16" y="65"/>
                    <a:pt x="17" y="72"/>
                    <a:pt x="15" y="74"/>
                  </a:cubicBezTo>
                  <a:cubicBezTo>
                    <a:pt x="12" y="76"/>
                    <a:pt x="12" y="76"/>
                    <a:pt x="12" y="76"/>
                  </a:cubicBezTo>
                  <a:cubicBezTo>
                    <a:pt x="10" y="78"/>
                    <a:pt x="10" y="82"/>
                    <a:pt x="12" y="84"/>
                  </a:cubicBezTo>
                  <a:cubicBezTo>
                    <a:pt x="17" y="89"/>
                    <a:pt x="17" y="89"/>
                    <a:pt x="17" y="89"/>
                  </a:cubicBezTo>
                  <a:cubicBezTo>
                    <a:pt x="19" y="91"/>
                    <a:pt x="23" y="91"/>
                    <a:pt x="25" y="89"/>
                  </a:cubicBezTo>
                  <a:cubicBezTo>
                    <a:pt x="27" y="86"/>
                    <a:pt x="27" y="86"/>
                    <a:pt x="27" y="86"/>
                  </a:cubicBezTo>
                  <a:cubicBezTo>
                    <a:pt x="29" y="84"/>
                    <a:pt x="32" y="84"/>
                    <a:pt x="34" y="85"/>
                  </a:cubicBezTo>
                  <a:cubicBezTo>
                    <a:pt x="36" y="86"/>
                    <a:pt x="42" y="90"/>
                    <a:pt x="42" y="92"/>
                  </a:cubicBezTo>
                  <a:cubicBezTo>
                    <a:pt x="42" y="96"/>
                    <a:pt x="42" y="96"/>
                    <a:pt x="42" y="96"/>
                  </a:cubicBezTo>
                  <a:cubicBezTo>
                    <a:pt x="42" y="99"/>
                    <a:pt x="44" y="101"/>
                    <a:pt x="47" y="101"/>
                  </a:cubicBezTo>
                  <a:cubicBezTo>
                    <a:pt x="54" y="101"/>
                    <a:pt x="54" y="101"/>
                    <a:pt x="54" y="101"/>
                  </a:cubicBezTo>
                  <a:cubicBezTo>
                    <a:pt x="57" y="101"/>
                    <a:pt x="60" y="99"/>
                    <a:pt x="60" y="96"/>
                  </a:cubicBezTo>
                  <a:cubicBezTo>
                    <a:pt x="60" y="92"/>
                    <a:pt x="60" y="92"/>
                    <a:pt x="60" y="92"/>
                  </a:cubicBezTo>
                  <a:cubicBezTo>
                    <a:pt x="60" y="90"/>
                    <a:pt x="61" y="87"/>
                    <a:pt x="63" y="86"/>
                  </a:cubicBezTo>
                  <a:cubicBezTo>
                    <a:pt x="65" y="85"/>
                    <a:pt x="72" y="84"/>
                    <a:pt x="74" y="86"/>
                  </a:cubicBezTo>
                  <a:cubicBezTo>
                    <a:pt x="77" y="89"/>
                    <a:pt x="77" y="89"/>
                    <a:pt x="77" y="89"/>
                  </a:cubicBezTo>
                  <a:cubicBezTo>
                    <a:pt x="79" y="91"/>
                    <a:pt x="82" y="91"/>
                    <a:pt x="84" y="89"/>
                  </a:cubicBezTo>
                  <a:cubicBezTo>
                    <a:pt x="89" y="84"/>
                    <a:pt x="89" y="84"/>
                    <a:pt x="89" y="84"/>
                  </a:cubicBezTo>
                  <a:cubicBezTo>
                    <a:pt x="91" y="82"/>
                    <a:pt x="91" y="78"/>
                    <a:pt x="89" y="76"/>
                  </a:cubicBezTo>
                  <a:cubicBezTo>
                    <a:pt x="87" y="74"/>
                    <a:pt x="87" y="74"/>
                    <a:pt x="87" y="74"/>
                  </a:cubicBezTo>
                  <a:cubicBezTo>
                    <a:pt x="85" y="72"/>
                    <a:pt x="84" y="69"/>
                    <a:pt x="85" y="67"/>
                  </a:cubicBezTo>
                  <a:cubicBezTo>
                    <a:pt x="86" y="65"/>
                    <a:pt x="90" y="59"/>
                    <a:pt x="93" y="59"/>
                  </a:cubicBezTo>
                  <a:cubicBezTo>
                    <a:pt x="96" y="59"/>
                    <a:pt x="96" y="59"/>
                    <a:pt x="96" y="59"/>
                  </a:cubicBezTo>
                  <a:cubicBezTo>
                    <a:pt x="99" y="59"/>
                    <a:pt x="101" y="57"/>
                    <a:pt x="101" y="54"/>
                  </a:cubicBezTo>
                  <a:cubicBezTo>
                    <a:pt x="101" y="47"/>
                    <a:pt x="101" y="47"/>
                    <a:pt x="101" y="47"/>
                  </a:cubicBezTo>
                  <a:cubicBezTo>
                    <a:pt x="101" y="44"/>
                    <a:pt x="99" y="41"/>
                    <a:pt x="96" y="41"/>
                  </a:cubicBezTo>
                  <a:cubicBezTo>
                    <a:pt x="93" y="41"/>
                    <a:pt x="93" y="41"/>
                    <a:pt x="93" y="41"/>
                  </a:cubicBezTo>
                  <a:cubicBezTo>
                    <a:pt x="90" y="41"/>
                    <a:pt x="87" y="40"/>
                    <a:pt x="86" y="38"/>
                  </a:cubicBezTo>
                  <a:cubicBezTo>
                    <a:pt x="86" y="36"/>
                    <a:pt x="85" y="29"/>
                    <a:pt x="87" y="27"/>
                  </a:cubicBezTo>
                  <a:lnTo>
                    <a:pt x="89" y="24"/>
                  </a:lnTo>
                  <a:close/>
                  <a:moveTo>
                    <a:pt x="69" y="68"/>
                  </a:moveTo>
                  <a:cubicBezTo>
                    <a:pt x="59" y="78"/>
                    <a:pt x="43" y="78"/>
                    <a:pt x="33" y="68"/>
                  </a:cubicBezTo>
                  <a:cubicBezTo>
                    <a:pt x="23" y="58"/>
                    <a:pt x="23" y="42"/>
                    <a:pt x="33" y="32"/>
                  </a:cubicBezTo>
                  <a:cubicBezTo>
                    <a:pt x="43" y="22"/>
                    <a:pt x="59" y="22"/>
                    <a:pt x="69" y="32"/>
                  </a:cubicBezTo>
                  <a:cubicBezTo>
                    <a:pt x="79" y="42"/>
                    <a:pt x="79" y="58"/>
                    <a:pt x="69"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6" name="Freeform 998"/>
            <p:cNvSpPr>
              <a:spLocks/>
            </p:cNvSpPr>
            <p:nvPr/>
          </p:nvSpPr>
          <p:spPr bwMode="auto">
            <a:xfrm>
              <a:off x="5701531" y="5715530"/>
              <a:ext cx="209550" cy="211138"/>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7" name="Freeform 999"/>
            <p:cNvSpPr>
              <a:spLocks noEditPoints="1"/>
            </p:cNvSpPr>
            <p:nvPr/>
          </p:nvSpPr>
          <p:spPr bwMode="auto">
            <a:xfrm>
              <a:off x="6419081" y="4826530"/>
              <a:ext cx="382588" cy="382588"/>
            </a:xfrm>
            <a:custGeom>
              <a:avLst/>
              <a:gdLst>
                <a:gd name="T0" fmla="*/ 89 w 102"/>
                <a:gd name="T1" fmla="*/ 25 h 102"/>
                <a:gd name="T2" fmla="*/ 89 w 102"/>
                <a:gd name="T3" fmla="*/ 18 h 102"/>
                <a:gd name="T4" fmla="*/ 84 w 102"/>
                <a:gd name="T5" fmla="*/ 13 h 102"/>
                <a:gd name="T6" fmla="*/ 77 w 102"/>
                <a:gd name="T7" fmla="*/ 13 h 102"/>
                <a:gd name="T8" fmla="*/ 74 w 102"/>
                <a:gd name="T9" fmla="*/ 15 h 102"/>
                <a:gd name="T10" fmla="*/ 67 w 102"/>
                <a:gd name="T11" fmla="*/ 17 h 102"/>
                <a:gd name="T12" fmla="*/ 60 w 102"/>
                <a:gd name="T13" fmla="*/ 9 h 102"/>
                <a:gd name="T14" fmla="*/ 60 w 102"/>
                <a:gd name="T15" fmla="*/ 5 h 102"/>
                <a:gd name="T16" fmla="*/ 55 w 102"/>
                <a:gd name="T17" fmla="*/ 0 h 102"/>
                <a:gd name="T18" fmla="*/ 47 w 102"/>
                <a:gd name="T19" fmla="*/ 0 h 102"/>
                <a:gd name="T20" fmla="*/ 42 w 102"/>
                <a:gd name="T21" fmla="*/ 5 h 102"/>
                <a:gd name="T22" fmla="*/ 42 w 102"/>
                <a:gd name="T23" fmla="*/ 9 h 102"/>
                <a:gd name="T24" fmla="*/ 38 w 102"/>
                <a:gd name="T25" fmla="*/ 15 h 102"/>
                <a:gd name="T26" fmla="*/ 27 w 102"/>
                <a:gd name="T27" fmla="*/ 15 h 102"/>
                <a:gd name="T28" fmla="*/ 25 w 102"/>
                <a:gd name="T29" fmla="*/ 13 h 102"/>
                <a:gd name="T30" fmla="*/ 18 w 102"/>
                <a:gd name="T31" fmla="*/ 13 h 102"/>
                <a:gd name="T32" fmla="*/ 12 w 102"/>
                <a:gd name="T33" fmla="*/ 18 h 102"/>
                <a:gd name="T34" fmla="*/ 12 w 102"/>
                <a:gd name="T35" fmla="*/ 25 h 102"/>
                <a:gd name="T36" fmla="*/ 15 w 102"/>
                <a:gd name="T37" fmla="*/ 28 h 102"/>
                <a:gd name="T38" fmla="*/ 17 w 102"/>
                <a:gd name="T39" fmla="*/ 35 h 102"/>
                <a:gd name="T40" fmla="*/ 9 w 102"/>
                <a:gd name="T41" fmla="*/ 42 h 102"/>
                <a:gd name="T42" fmla="*/ 5 w 102"/>
                <a:gd name="T43" fmla="*/ 42 h 102"/>
                <a:gd name="T44" fmla="*/ 0 w 102"/>
                <a:gd name="T45" fmla="*/ 47 h 102"/>
                <a:gd name="T46" fmla="*/ 0 w 102"/>
                <a:gd name="T47" fmla="*/ 55 h 102"/>
                <a:gd name="T48" fmla="*/ 5 w 102"/>
                <a:gd name="T49" fmla="*/ 60 h 102"/>
                <a:gd name="T50" fmla="*/ 9 w 102"/>
                <a:gd name="T51" fmla="*/ 60 h 102"/>
                <a:gd name="T52" fmla="*/ 15 w 102"/>
                <a:gd name="T53" fmla="*/ 64 h 102"/>
                <a:gd name="T54" fmla="*/ 15 w 102"/>
                <a:gd name="T55" fmla="*/ 75 h 102"/>
                <a:gd name="T56" fmla="*/ 12 w 102"/>
                <a:gd name="T57" fmla="*/ 77 h 102"/>
                <a:gd name="T58" fmla="*/ 12 w 102"/>
                <a:gd name="T59" fmla="*/ 84 h 102"/>
                <a:gd name="T60" fmla="*/ 18 w 102"/>
                <a:gd name="T61" fmla="*/ 90 h 102"/>
                <a:gd name="T62" fmla="*/ 25 w 102"/>
                <a:gd name="T63" fmla="*/ 90 h 102"/>
                <a:gd name="T64" fmla="*/ 27 w 102"/>
                <a:gd name="T65" fmla="*/ 87 h 102"/>
                <a:gd name="T66" fmla="*/ 35 w 102"/>
                <a:gd name="T67" fmla="*/ 85 h 102"/>
                <a:gd name="T68" fmla="*/ 42 w 102"/>
                <a:gd name="T69" fmla="*/ 93 h 102"/>
                <a:gd name="T70" fmla="*/ 42 w 102"/>
                <a:gd name="T71" fmla="*/ 97 h 102"/>
                <a:gd name="T72" fmla="*/ 47 w 102"/>
                <a:gd name="T73" fmla="*/ 102 h 102"/>
                <a:gd name="T74" fmla="*/ 55 w 102"/>
                <a:gd name="T75" fmla="*/ 102 h 102"/>
                <a:gd name="T76" fmla="*/ 60 w 102"/>
                <a:gd name="T77" fmla="*/ 97 h 102"/>
                <a:gd name="T78" fmla="*/ 60 w 102"/>
                <a:gd name="T79" fmla="*/ 93 h 102"/>
                <a:gd name="T80" fmla="*/ 64 w 102"/>
                <a:gd name="T81" fmla="*/ 87 h 102"/>
                <a:gd name="T82" fmla="*/ 74 w 102"/>
                <a:gd name="T83" fmla="*/ 87 h 102"/>
                <a:gd name="T84" fmla="*/ 77 w 102"/>
                <a:gd name="T85" fmla="*/ 90 h 102"/>
                <a:gd name="T86" fmla="*/ 84 w 102"/>
                <a:gd name="T87" fmla="*/ 90 h 102"/>
                <a:gd name="T88" fmla="*/ 89 w 102"/>
                <a:gd name="T89" fmla="*/ 84 h 102"/>
                <a:gd name="T90" fmla="*/ 89 w 102"/>
                <a:gd name="T91" fmla="*/ 77 h 102"/>
                <a:gd name="T92" fmla="*/ 87 w 102"/>
                <a:gd name="T93" fmla="*/ 75 h 102"/>
                <a:gd name="T94" fmla="*/ 85 w 102"/>
                <a:gd name="T95" fmla="*/ 67 h 102"/>
                <a:gd name="T96" fmla="*/ 93 w 102"/>
                <a:gd name="T97" fmla="*/ 60 h 102"/>
                <a:gd name="T98" fmla="*/ 97 w 102"/>
                <a:gd name="T99" fmla="*/ 60 h 102"/>
                <a:gd name="T100" fmla="*/ 102 w 102"/>
                <a:gd name="T101" fmla="*/ 55 h 102"/>
                <a:gd name="T102" fmla="*/ 102 w 102"/>
                <a:gd name="T103" fmla="*/ 47 h 102"/>
                <a:gd name="T104" fmla="*/ 97 w 102"/>
                <a:gd name="T105" fmla="*/ 42 h 102"/>
                <a:gd name="T106" fmla="*/ 93 w 102"/>
                <a:gd name="T107" fmla="*/ 42 h 102"/>
                <a:gd name="T108" fmla="*/ 87 w 102"/>
                <a:gd name="T109" fmla="*/ 38 h 102"/>
                <a:gd name="T110" fmla="*/ 87 w 102"/>
                <a:gd name="T111" fmla="*/ 28 h 102"/>
                <a:gd name="T112" fmla="*/ 89 w 102"/>
                <a:gd name="T113" fmla="*/ 25 h 102"/>
                <a:gd name="T114" fmla="*/ 69 w 102"/>
                <a:gd name="T115" fmla="*/ 69 h 102"/>
                <a:gd name="T116" fmla="*/ 33 w 102"/>
                <a:gd name="T117" fmla="*/ 69 h 102"/>
                <a:gd name="T118" fmla="*/ 33 w 102"/>
                <a:gd name="T119" fmla="*/ 33 h 102"/>
                <a:gd name="T120" fmla="*/ 69 w 102"/>
                <a:gd name="T121" fmla="*/ 33 h 102"/>
                <a:gd name="T122" fmla="*/ 69 w 102"/>
                <a:gd name="T123" fmla="*/ 6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02">
                  <a:moveTo>
                    <a:pt x="89" y="25"/>
                  </a:moveTo>
                  <a:cubicBezTo>
                    <a:pt x="91" y="23"/>
                    <a:pt x="91" y="20"/>
                    <a:pt x="89" y="18"/>
                  </a:cubicBezTo>
                  <a:cubicBezTo>
                    <a:pt x="84" y="13"/>
                    <a:pt x="84" y="13"/>
                    <a:pt x="84" y="13"/>
                  </a:cubicBezTo>
                  <a:cubicBezTo>
                    <a:pt x="82" y="11"/>
                    <a:pt x="79" y="11"/>
                    <a:pt x="77" y="13"/>
                  </a:cubicBezTo>
                  <a:cubicBezTo>
                    <a:pt x="74" y="15"/>
                    <a:pt x="74" y="15"/>
                    <a:pt x="74" y="15"/>
                  </a:cubicBezTo>
                  <a:cubicBezTo>
                    <a:pt x="72" y="17"/>
                    <a:pt x="69" y="18"/>
                    <a:pt x="67" y="17"/>
                  </a:cubicBezTo>
                  <a:cubicBezTo>
                    <a:pt x="65" y="16"/>
                    <a:pt x="60" y="12"/>
                    <a:pt x="60" y="9"/>
                  </a:cubicBezTo>
                  <a:cubicBezTo>
                    <a:pt x="60" y="5"/>
                    <a:pt x="60" y="5"/>
                    <a:pt x="60" y="5"/>
                  </a:cubicBezTo>
                  <a:cubicBezTo>
                    <a:pt x="60" y="3"/>
                    <a:pt x="57" y="0"/>
                    <a:pt x="55" y="0"/>
                  </a:cubicBezTo>
                  <a:cubicBezTo>
                    <a:pt x="47" y="0"/>
                    <a:pt x="47" y="0"/>
                    <a:pt x="47" y="0"/>
                  </a:cubicBezTo>
                  <a:cubicBezTo>
                    <a:pt x="44" y="0"/>
                    <a:pt x="42" y="3"/>
                    <a:pt x="42" y="5"/>
                  </a:cubicBezTo>
                  <a:cubicBezTo>
                    <a:pt x="42" y="9"/>
                    <a:pt x="42" y="9"/>
                    <a:pt x="42" y="9"/>
                  </a:cubicBezTo>
                  <a:cubicBezTo>
                    <a:pt x="42" y="12"/>
                    <a:pt x="40" y="15"/>
                    <a:pt x="38" y="15"/>
                  </a:cubicBezTo>
                  <a:cubicBezTo>
                    <a:pt x="36" y="16"/>
                    <a:pt x="29" y="17"/>
                    <a:pt x="27" y="15"/>
                  </a:cubicBezTo>
                  <a:cubicBezTo>
                    <a:pt x="25" y="13"/>
                    <a:pt x="25" y="13"/>
                    <a:pt x="25" y="13"/>
                  </a:cubicBezTo>
                  <a:cubicBezTo>
                    <a:pt x="23" y="11"/>
                    <a:pt x="20" y="11"/>
                    <a:pt x="18" y="13"/>
                  </a:cubicBezTo>
                  <a:cubicBezTo>
                    <a:pt x="12" y="18"/>
                    <a:pt x="12" y="18"/>
                    <a:pt x="12" y="18"/>
                  </a:cubicBezTo>
                  <a:cubicBezTo>
                    <a:pt x="10" y="20"/>
                    <a:pt x="10" y="23"/>
                    <a:pt x="12" y="25"/>
                  </a:cubicBezTo>
                  <a:cubicBezTo>
                    <a:pt x="15" y="28"/>
                    <a:pt x="15" y="28"/>
                    <a:pt x="15" y="28"/>
                  </a:cubicBezTo>
                  <a:cubicBezTo>
                    <a:pt x="17" y="30"/>
                    <a:pt x="18" y="33"/>
                    <a:pt x="17" y="35"/>
                  </a:cubicBezTo>
                  <a:cubicBezTo>
                    <a:pt x="16" y="37"/>
                    <a:pt x="12" y="42"/>
                    <a:pt x="9" y="42"/>
                  </a:cubicBezTo>
                  <a:cubicBezTo>
                    <a:pt x="5" y="42"/>
                    <a:pt x="5" y="42"/>
                    <a:pt x="5" y="42"/>
                  </a:cubicBezTo>
                  <a:cubicBezTo>
                    <a:pt x="2" y="42"/>
                    <a:pt x="0" y="45"/>
                    <a:pt x="0" y="47"/>
                  </a:cubicBezTo>
                  <a:cubicBezTo>
                    <a:pt x="0" y="55"/>
                    <a:pt x="0" y="55"/>
                    <a:pt x="0" y="55"/>
                  </a:cubicBezTo>
                  <a:cubicBezTo>
                    <a:pt x="0" y="58"/>
                    <a:pt x="2" y="60"/>
                    <a:pt x="5" y="60"/>
                  </a:cubicBezTo>
                  <a:cubicBezTo>
                    <a:pt x="9" y="60"/>
                    <a:pt x="9" y="60"/>
                    <a:pt x="9" y="60"/>
                  </a:cubicBezTo>
                  <a:cubicBezTo>
                    <a:pt x="12" y="60"/>
                    <a:pt x="14" y="62"/>
                    <a:pt x="15" y="64"/>
                  </a:cubicBezTo>
                  <a:cubicBezTo>
                    <a:pt x="16" y="66"/>
                    <a:pt x="17" y="73"/>
                    <a:pt x="15" y="75"/>
                  </a:cubicBezTo>
                  <a:cubicBezTo>
                    <a:pt x="12" y="77"/>
                    <a:pt x="12" y="77"/>
                    <a:pt x="12" y="77"/>
                  </a:cubicBezTo>
                  <a:cubicBezTo>
                    <a:pt x="10" y="79"/>
                    <a:pt x="10" y="82"/>
                    <a:pt x="12" y="84"/>
                  </a:cubicBezTo>
                  <a:cubicBezTo>
                    <a:pt x="18" y="90"/>
                    <a:pt x="18" y="90"/>
                    <a:pt x="18" y="90"/>
                  </a:cubicBezTo>
                  <a:cubicBezTo>
                    <a:pt x="20" y="92"/>
                    <a:pt x="23" y="92"/>
                    <a:pt x="25" y="90"/>
                  </a:cubicBezTo>
                  <a:cubicBezTo>
                    <a:pt x="27" y="87"/>
                    <a:pt x="27" y="87"/>
                    <a:pt x="27" y="87"/>
                  </a:cubicBezTo>
                  <a:cubicBezTo>
                    <a:pt x="29" y="85"/>
                    <a:pt x="33" y="84"/>
                    <a:pt x="35" y="85"/>
                  </a:cubicBezTo>
                  <a:cubicBezTo>
                    <a:pt x="37" y="86"/>
                    <a:pt x="42" y="90"/>
                    <a:pt x="42" y="93"/>
                  </a:cubicBezTo>
                  <a:cubicBezTo>
                    <a:pt x="42" y="97"/>
                    <a:pt x="42" y="97"/>
                    <a:pt x="42" y="97"/>
                  </a:cubicBezTo>
                  <a:cubicBezTo>
                    <a:pt x="42" y="100"/>
                    <a:pt x="44" y="102"/>
                    <a:pt x="47" y="102"/>
                  </a:cubicBezTo>
                  <a:cubicBezTo>
                    <a:pt x="55" y="102"/>
                    <a:pt x="55" y="102"/>
                    <a:pt x="55" y="102"/>
                  </a:cubicBezTo>
                  <a:cubicBezTo>
                    <a:pt x="57" y="102"/>
                    <a:pt x="60" y="100"/>
                    <a:pt x="60" y="97"/>
                  </a:cubicBezTo>
                  <a:cubicBezTo>
                    <a:pt x="60" y="93"/>
                    <a:pt x="60" y="93"/>
                    <a:pt x="60" y="93"/>
                  </a:cubicBezTo>
                  <a:cubicBezTo>
                    <a:pt x="60" y="90"/>
                    <a:pt x="61" y="88"/>
                    <a:pt x="64" y="87"/>
                  </a:cubicBezTo>
                  <a:cubicBezTo>
                    <a:pt x="66" y="86"/>
                    <a:pt x="72" y="85"/>
                    <a:pt x="74" y="87"/>
                  </a:cubicBezTo>
                  <a:cubicBezTo>
                    <a:pt x="77" y="90"/>
                    <a:pt x="77" y="90"/>
                    <a:pt x="77" y="90"/>
                  </a:cubicBezTo>
                  <a:cubicBezTo>
                    <a:pt x="79" y="92"/>
                    <a:pt x="82" y="92"/>
                    <a:pt x="84" y="90"/>
                  </a:cubicBezTo>
                  <a:cubicBezTo>
                    <a:pt x="89" y="84"/>
                    <a:pt x="89" y="84"/>
                    <a:pt x="89" y="84"/>
                  </a:cubicBezTo>
                  <a:cubicBezTo>
                    <a:pt x="91" y="82"/>
                    <a:pt x="91" y="79"/>
                    <a:pt x="89" y="77"/>
                  </a:cubicBezTo>
                  <a:cubicBezTo>
                    <a:pt x="87" y="75"/>
                    <a:pt x="87" y="75"/>
                    <a:pt x="87" y="75"/>
                  </a:cubicBezTo>
                  <a:cubicBezTo>
                    <a:pt x="85" y="73"/>
                    <a:pt x="84" y="69"/>
                    <a:pt x="85" y="67"/>
                  </a:cubicBezTo>
                  <a:cubicBezTo>
                    <a:pt x="86" y="65"/>
                    <a:pt x="90" y="60"/>
                    <a:pt x="93" y="60"/>
                  </a:cubicBezTo>
                  <a:cubicBezTo>
                    <a:pt x="97" y="60"/>
                    <a:pt x="97" y="60"/>
                    <a:pt x="97" y="60"/>
                  </a:cubicBezTo>
                  <a:cubicBezTo>
                    <a:pt x="99" y="60"/>
                    <a:pt x="102" y="58"/>
                    <a:pt x="102" y="55"/>
                  </a:cubicBezTo>
                  <a:cubicBezTo>
                    <a:pt x="102" y="47"/>
                    <a:pt x="102" y="47"/>
                    <a:pt x="102" y="47"/>
                  </a:cubicBezTo>
                  <a:cubicBezTo>
                    <a:pt x="102" y="45"/>
                    <a:pt x="99" y="42"/>
                    <a:pt x="97" y="42"/>
                  </a:cubicBezTo>
                  <a:cubicBezTo>
                    <a:pt x="93" y="42"/>
                    <a:pt x="93" y="42"/>
                    <a:pt x="93" y="42"/>
                  </a:cubicBezTo>
                  <a:cubicBezTo>
                    <a:pt x="90" y="42"/>
                    <a:pt x="87" y="41"/>
                    <a:pt x="87" y="38"/>
                  </a:cubicBezTo>
                  <a:cubicBezTo>
                    <a:pt x="86" y="36"/>
                    <a:pt x="85" y="30"/>
                    <a:pt x="87" y="28"/>
                  </a:cubicBezTo>
                  <a:lnTo>
                    <a:pt x="89" y="25"/>
                  </a:lnTo>
                  <a:close/>
                  <a:moveTo>
                    <a:pt x="69" y="69"/>
                  </a:moveTo>
                  <a:cubicBezTo>
                    <a:pt x="59" y="79"/>
                    <a:pt x="43" y="79"/>
                    <a:pt x="33" y="69"/>
                  </a:cubicBezTo>
                  <a:cubicBezTo>
                    <a:pt x="23" y="59"/>
                    <a:pt x="23" y="43"/>
                    <a:pt x="33" y="33"/>
                  </a:cubicBezTo>
                  <a:cubicBezTo>
                    <a:pt x="43" y="23"/>
                    <a:pt x="59" y="23"/>
                    <a:pt x="69" y="33"/>
                  </a:cubicBezTo>
                  <a:cubicBezTo>
                    <a:pt x="79" y="43"/>
                    <a:pt x="79" y="59"/>
                    <a:pt x="69" y="6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98" name="Freeform 1000"/>
            <p:cNvSpPr>
              <a:spLocks/>
            </p:cNvSpPr>
            <p:nvPr/>
          </p:nvSpPr>
          <p:spPr bwMode="auto">
            <a:xfrm>
              <a:off x="6504806" y="4913842"/>
              <a:ext cx="211138" cy="209550"/>
            </a:xfrm>
            <a:custGeom>
              <a:avLst/>
              <a:gdLst>
                <a:gd name="T0" fmla="*/ 46 w 56"/>
                <a:gd name="T1" fmla="*/ 46 h 56"/>
                <a:gd name="T2" fmla="*/ 10 w 56"/>
                <a:gd name="T3" fmla="*/ 46 h 56"/>
                <a:gd name="T4" fmla="*/ 10 w 56"/>
                <a:gd name="T5" fmla="*/ 10 h 56"/>
                <a:gd name="T6" fmla="*/ 46 w 56"/>
                <a:gd name="T7" fmla="*/ 10 h 56"/>
                <a:gd name="T8" fmla="*/ 46 w 56"/>
                <a:gd name="T9" fmla="*/ 46 h 56"/>
              </a:gdLst>
              <a:ahLst/>
              <a:cxnLst>
                <a:cxn ang="0">
                  <a:pos x="T0" y="T1"/>
                </a:cxn>
                <a:cxn ang="0">
                  <a:pos x="T2" y="T3"/>
                </a:cxn>
                <a:cxn ang="0">
                  <a:pos x="T4" y="T5"/>
                </a:cxn>
                <a:cxn ang="0">
                  <a:pos x="T6" y="T7"/>
                </a:cxn>
                <a:cxn ang="0">
                  <a:pos x="T8" y="T9"/>
                </a:cxn>
              </a:cxnLst>
              <a:rect l="0" t="0" r="r" b="b"/>
              <a:pathLst>
                <a:path w="56" h="56">
                  <a:moveTo>
                    <a:pt x="46" y="46"/>
                  </a:moveTo>
                  <a:cubicBezTo>
                    <a:pt x="36" y="56"/>
                    <a:pt x="20" y="56"/>
                    <a:pt x="10" y="46"/>
                  </a:cubicBezTo>
                  <a:cubicBezTo>
                    <a:pt x="0" y="36"/>
                    <a:pt x="0" y="20"/>
                    <a:pt x="10" y="10"/>
                  </a:cubicBezTo>
                  <a:cubicBezTo>
                    <a:pt x="20" y="0"/>
                    <a:pt x="36" y="0"/>
                    <a:pt x="46" y="10"/>
                  </a:cubicBezTo>
                  <a:cubicBezTo>
                    <a:pt x="56" y="20"/>
                    <a:pt x="56" y="36"/>
                    <a:pt x="46"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61" name="Freeform 986"/>
            <p:cNvSpPr>
              <a:spLocks/>
            </p:cNvSpPr>
            <p:nvPr/>
          </p:nvSpPr>
          <p:spPr bwMode="auto">
            <a:xfrm>
              <a:off x="5915103" y="4334933"/>
              <a:ext cx="593412" cy="590021"/>
            </a:xfrm>
            <a:custGeom>
              <a:avLst/>
              <a:gdLst>
                <a:gd name="T0" fmla="*/ 219 w 222"/>
                <a:gd name="T1" fmla="*/ 221 h 221"/>
                <a:gd name="T2" fmla="*/ 217 w 222"/>
                <a:gd name="T3" fmla="*/ 220 h 221"/>
                <a:gd name="T4" fmla="*/ 2 w 222"/>
                <a:gd name="T5" fmla="*/ 5 h 221"/>
                <a:gd name="T6" fmla="*/ 2 w 222"/>
                <a:gd name="T7" fmla="*/ 1 h 221"/>
                <a:gd name="T8" fmla="*/ 6 w 222"/>
                <a:gd name="T9" fmla="*/ 1 h 221"/>
                <a:gd name="T10" fmla="*/ 221 w 222"/>
                <a:gd name="T11" fmla="*/ 216 h 221"/>
                <a:gd name="T12" fmla="*/ 221 w 222"/>
                <a:gd name="T13" fmla="*/ 220 h 221"/>
                <a:gd name="T14" fmla="*/ 219 w 222"/>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21">
                  <a:moveTo>
                    <a:pt x="219" y="221"/>
                  </a:moveTo>
                  <a:cubicBezTo>
                    <a:pt x="218" y="221"/>
                    <a:pt x="217" y="221"/>
                    <a:pt x="217" y="220"/>
                  </a:cubicBezTo>
                  <a:cubicBezTo>
                    <a:pt x="2" y="5"/>
                    <a:pt x="2" y="5"/>
                    <a:pt x="2" y="5"/>
                  </a:cubicBezTo>
                  <a:cubicBezTo>
                    <a:pt x="0" y="4"/>
                    <a:pt x="0" y="2"/>
                    <a:pt x="2" y="1"/>
                  </a:cubicBezTo>
                  <a:cubicBezTo>
                    <a:pt x="3" y="0"/>
                    <a:pt x="5" y="0"/>
                    <a:pt x="6" y="1"/>
                  </a:cubicBezTo>
                  <a:cubicBezTo>
                    <a:pt x="221" y="216"/>
                    <a:pt x="221" y="216"/>
                    <a:pt x="221" y="216"/>
                  </a:cubicBezTo>
                  <a:cubicBezTo>
                    <a:pt x="222" y="217"/>
                    <a:pt x="222" y="219"/>
                    <a:pt x="221" y="220"/>
                  </a:cubicBezTo>
                  <a:cubicBezTo>
                    <a:pt x="221" y="221"/>
                    <a:pt x="220" y="221"/>
                    <a:pt x="219" y="2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 name="组合 6"/>
          <p:cNvGrpSpPr/>
          <p:nvPr/>
        </p:nvGrpSpPr>
        <p:grpSpPr>
          <a:xfrm>
            <a:off x="7427764" y="1287993"/>
            <a:ext cx="4059231" cy="650947"/>
            <a:chOff x="7428731" y="1287992"/>
            <a:chExt cx="4059759" cy="650947"/>
          </a:xfrm>
        </p:grpSpPr>
        <p:grpSp>
          <p:nvGrpSpPr>
            <p:cNvPr id="7334" name="组合 7333"/>
            <p:cNvGrpSpPr/>
            <p:nvPr/>
          </p:nvGrpSpPr>
          <p:grpSpPr>
            <a:xfrm>
              <a:off x="7428731" y="1287992"/>
              <a:ext cx="398462" cy="357188"/>
              <a:chOff x="7471305" y="1287992"/>
              <a:chExt cx="398462" cy="357188"/>
            </a:xfrm>
            <a:solidFill>
              <a:schemeClr val="accent2"/>
            </a:solidFill>
          </p:grpSpPr>
          <p:sp>
            <p:nvSpPr>
              <p:cNvPr id="5403" name="Freeform 1005"/>
              <p:cNvSpPr>
                <a:spLocks noEditPoints="1"/>
              </p:cNvSpPr>
              <p:nvPr/>
            </p:nvSpPr>
            <p:spPr bwMode="auto">
              <a:xfrm>
                <a:off x="7471305" y="1381655"/>
                <a:ext cx="230188" cy="233363"/>
              </a:xfrm>
              <a:custGeom>
                <a:avLst/>
                <a:gdLst>
                  <a:gd name="T0" fmla="*/ 57 w 61"/>
                  <a:gd name="T1" fmla="*/ 36 h 62"/>
                  <a:gd name="T2" fmla="*/ 61 w 61"/>
                  <a:gd name="T3" fmla="*/ 32 h 62"/>
                  <a:gd name="T4" fmla="*/ 61 w 61"/>
                  <a:gd name="T5" fmla="*/ 30 h 62"/>
                  <a:gd name="T6" fmla="*/ 57 w 61"/>
                  <a:gd name="T7" fmla="*/ 26 h 62"/>
                  <a:gd name="T8" fmla="*/ 57 w 61"/>
                  <a:gd name="T9" fmla="*/ 26 h 62"/>
                  <a:gd name="T10" fmla="*/ 52 w 61"/>
                  <a:gd name="T11" fmla="*/ 23 h 62"/>
                  <a:gd name="T12" fmla="*/ 53 w 61"/>
                  <a:gd name="T13" fmla="*/ 16 h 62"/>
                  <a:gd name="T14" fmla="*/ 53 w 61"/>
                  <a:gd name="T15" fmla="*/ 16 h 62"/>
                  <a:gd name="T16" fmla="*/ 53 w 61"/>
                  <a:gd name="T17" fmla="*/ 10 h 62"/>
                  <a:gd name="T18" fmla="*/ 51 w 61"/>
                  <a:gd name="T19" fmla="*/ 8 h 62"/>
                  <a:gd name="T20" fmla="*/ 46 w 61"/>
                  <a:gd name="T21" fmla="*/ 8 h 62"/>
                  <a:gd name="T22" fmla="*/ 46 w 61"/>
                  <a:gd name="T23" fmla="*/ 9 h 62"/>
                  <a:gd name="T24" fmla="*/ 41 w 61"/>
                  <a:gd name="T25" fmla="*/ 10 h 62"/>
                  <a:gd name="T26" fmla="*/ 36 w 61"/>
                  <a:gd name="T27" fmla="*/ 5 h 62"/>
                  <a:gd name="T28" fmla="*/ 36 w 61"/>
                  <a:gd name="T29" fmla="*/ 4 h 62"/>
                  <a:gd name="T30" fmla="*/ 32 w 61"/>
                  <a:gd name="T31" fmla="*/ 0 h 62"/>
                  <a:gd name="T32" fmla="*/ 29 w 61"/>
                  <a:gd name="T33" fmla="*/ 0 h 62"/>
                  <a:gd name="T34" fmla="*/ 25 w 61"/>
                  <a:gd name="T35" fmla="*/ 4 h 62"/>
                  <a:gd name="T36" fmla="*/ 25 w 61"/>
                  <a:gd name="T37" fmla="*/ 5 h 62"/>
                  <a:gd name="T38" fmla="*/ 23 w 61"/>
                  <a:gd name="T39" fmla="*/ 9 h 62"/>
                  <a:gd name="T40" fmla="*/ 16 w 61"/>
                  <a:gd name="T41" fmla="*/ 9 h 62"/>
                  <a:gd name="T42" fmla="*/ 16 w 61"/>
                  <a:gd name="T43" fmla="*/ 8 h 62"/>
                  <a:gd name="T44" fmla="*/ 10 w 61"/>
                  <a:gd name="T45" fmla="*/ 8 h 62"/>
                  <a:gd name="T46" fmla="*/ 8 w 61"/>
                  <a:gd name="T47" fmla="*/ 10 h 62"/>
                  <a:gd name="T48" fmla="*/ 8 w 61"/>
                  <a:gd name="T49" fmla="*/ 16 h 62"/>
                  <a:gd name="T50" fmla="*/ 8 w 61"/>
                  <a:gd name="T51" fmla="*/ 16 h 62"/>
                  <a:gd name="T52" fmla="*/ 10 w 61"/>
                  <a:gd name="T53" fmla="*/ 21 h 62"/>
                  <a:gd name="T54" fmla="*/ 4 w 61"/>
                  <a:gd name="T55" fmla="*/ 26 h 62"/>
                  <a:gd name="T56" fmla="*/ 4 w 61"/>
                  <a:gd name="T57" fmla="*/ 26 h 62"/>
                  <a:gd name="T58" fmla="*/ 0 w 61"/>
                  <a:gd name="T59" fmla="*/ 30 h 62"/>
                  <a:gd name="T60" fmla="*/ 0 w 61"/>
                  <a:gd name="T61" fmla="*/ 32 h 62"/>
                  <a:gd name="T62" fmla="*/ 4 w 61"/>
                  <a:gd name="T63" fmla="*/ 36 h 62"/>
                  <a:gd name="T64" fmla="*/ 4 w 61"/>
                  <a:gd name="T65" fmla="*/ 36 h 62"/>
                  <a:gd name="T66" fmla="*/ 9 w 61"/>
                  <a:gd name="T67" fmla="*/ 39 h 62"/>
                  <a:gd name="T68" fmla="*/ 8 w 61"/>
                  <a:gd name="T69" fmla="*/ 46 h 62"/>
                  <a:gd name="T70" fmla="*/ 8 w 61"/>
                  <a:gd name="T71" fmla="*/ 46 h 62"/>
                  <a:gd name="T72" fmla="*/ 8 w 61"/>
                  <a:gd name="T73" fmla="*/ 52 h 62"/>
                  <a:gd name="T74" fmla="*/ 10 w 61"/>
                  <a:gd name="T75" fmla="*/ 53 h 62"/>
                  <a:gd name="T76" fmla="*/ 16 w 61"/>
                  <a:gd name="T77" fmla="*/ 53 h 62"/>
                  <a:gd name="T78" fmla="*/ 16 w 61"/>
                  <a:gd name="T79" fmla="*/ 53 h 62"/>
                  <a:gd name="T80" fmla="*/ 21 w 61"/>
                  <a:gd name="T81" fmla="*/ 52 h 62"/>
                  <a:gd name="T82" fmla="*/ 25 w 61"/>
                  <a:gd name="T83" fmla="*/ 57 h 62"/>
                  <a:gd name="T84" fmla="*/ 25 w 61"/>
                  <a:gd name="T85" fmla="*/ 57 h 62"/>
                  <a:gd name="T86" fmla="*/ 29 w 61"/>
                  <a:gd name="T87" fmla="*/ 62 h 62"/>
                  <a:gd name="T88" fmla="*/ 32 w 61"/>
                  <a:gd name="T89" fmla="*/ 62 h 62"/>
                  <a:gd name="T90" fmla="*/ 36 w 61"/>
                  <a:gd name="T91" fmla="*/ 57 h 62"/>
                  <a:gd name="T92" fmla="*/ 36 w 61"/>
                  <a:gd name="T93" fmla="*/ 57 h 62"/>
                  <a:gd name="T94" fmla="*/ 38 w 61"/>
                  <a:gd name="T95" fmla="*/ 52 h 62"/>
                  <a:gd name="T96" fmla="*/ 46 w 61"/>
                  <a:gd name="T97" fmla="*/ 53 h 62"/>
                  <a:gd name="T98" fmla="*/ 46 w 61"/>
                  <a:gd name="T99" fmla="*/ 53 h 62"/>
                  <a:gd name="T100" fmla="*/ 51 w 61"/>
                  <a:gd name="T101" fmla="*/ 53 h 62"/>
                  <a:gd name="T102" fmla="*/ 53 w 61"/>
                  <a:gd name="T103" fmla="*/ 52 h 62"/>
                  <a:gd name="T104" fmla="*/ 53 w 61"/>
                  <a:gd name="T105" fmla="*/ 46 h 62"/>
                  <a:gd name="T106" fmla="*/ 53 w 61"/>
                  <a:gd name="T107" fmla="*/ 46 h 62"/>
                  <a:gd name="T108" fmla="*/ 51 w 61"/>
                  <a:gd name="T109" fmla="*/ 41 h 62"/>
                  <a:gd name="T110" fmla="*/ 57 w 61"/>
                  <a:gd name="T111" fmla="*/ 36 h 62"/>
                  <a:gd name="T112" fmla="*/ 31 w 61"/>
                  <a:gd name="T113" fmla="*/ 46 h 62"/>
                  <a:gd name="T114" fmla="*/ 15 w 61"/>
                  <a:gd name="T115" fmla="*/ 31 h 62"/>
                  <a:gd name="T116" fmla="*/ 31 w 61"/>
                  <a:gd name="T117" fmla="*/ 16 h 62"/>
                  <a:gd name="T118" fmla="*/ 46 w 61"/>
                  <a:gd name="T119" fmla="*/ 31 h 62"/>
                  <a:gd name="T120" fmla="*/ 31 w 61"/>
                  <a:gd name="T121"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2">
                    <a:moveTo>
                      <a:pt x="57" y="36"/>
                    </a:moveTo>
                    <a:cubicBezTo>
                      <a:pt x="59" y="36"/>
                      <a:pt x="61" y="34"/>
                      <a:pt x="61" y="32"/>
                    </a:cubicBezTo>
                    <a:cubicBezTo>
                      <a:pt x="61" y="30"/>
                      <a:pt x="61" y="30"/>
                      <a:pt x="61" y="30"/>
                    </a:cubicBezTo>
                    <a:cubicBezTo>
                      <a:pt x="61" y="27"/>
                      <a:pt x="59" y="26"/>
                      <a:pt x="57" y="26"/>
                    </a:cubicBezTo>
                    <a:cubicBezTo>
                      <a:pt x="57" y="26"/>
                      <a:pt x="57" y="26"/>
                      <a:pt x="57" y="26"/>
                    </a:cubicBezTo>
                    <a:cubicBezTo>
                      <a:pt x="55" y="26"/>
                      <a:pt x="53" y="25"/>
                      <a:pt x="52" y="23"/>
                    </a:cubicBezTo>
                    <a:cubicBezTo>
                      <a:pt x="52" y="22"/>
                      <a:pt x="51" y="18"/>
                      <a:pt x="53" y="16"/>
                    </a:cubicBezTo>
                    <a:cubicBezTo>
                      <a:pt x="53" y="16"/>
                      <a:pt x="53" y="16"/>
                      <a:pt x="53" y="16"/>
                    </a:cubicBezTo>
                    <a:cubicBezTo>
                      <a:pt x="55" y="14"/>
                      <a:pt x="55" y="12"/>
                      <a:pt x="53" y="10"/>
                    </a:cubicBezTo>
                    <a:cubicBezTo>
                      <a:pt x="51" y="8"/>
                      <a:pt x="51" y="8"/>
                      <a:pt x="51" y="8"/>
                    </a:cubicBezTo>
                    <a:cubicBezTo>
                      <a:pt x="50" y="7"/>
                      <a:pt x="47" y="7"/>
                      <a:pt x="46" y="8"/>
                    </a:cubicBezTo>
                    <a:cubicBezTo>
                      <a:pt x="46" y="9"/>
                      <a:pt x="46" y="9"/>
                      <a:pt x="46" y="9"/>
                    </a:cubicBezTo>
                    <a:cubicBezTo>
                      <a:pt x="44" y="10"/>
                      <a:pt x="42" y="11"/>
                      <a:pt x="41" y="10"/>
                    </a:cubicBezTo>
                    <a:cubicBezTo>
                      <a:pt x="39" y="10"/>
                      <a:pt x="36" y="7"/>
                      <a:pt x="36" y="5"/>
                    </a:cubicBezTo>
                    <a:cubicBezTo>
                      <a:pt x="36" y="4"/>
                      <a:pt x="36" y="4"/>
                      <a:pt x="36" y="4"/>
                    </a:cubicBezTo>
                    <a:cubicBezTo>
                      <a:pt x="36" y="2"/>
                      <a:pt x="34" y="0"/>
                      <a:pt x="32" y="0"/>
                    </a:cubicBezTo>
                    <a:cubicBezTo>
                      <a:pt x="29" y="0"/>
                      <a:pt x="29" y="0"/>
                      <a:pt x="29" y="0"/>
                    </a:cubicBezTo>
                    <a:cubicBezTo>
                      <a:pt x="27" y="0"/>
                      <a:pt x="25" y="2"/>
                      <a:pt x="25" y="4"/>
                    </a:cubicBezTo>
                    <a:cubicBezTo>
                      <a:pt x="25" y="5"/>
                      <a:pt x="25" y="5"/>
                      <a:pt x="25" y="5"/>
                    </a:cubicBezTo>
                    <a:cubicBezTo>
                      <a:pt x="25" y="7"/>
                      <a:pt x="24" y="9"/>
                      <a:pt x="23" y="9"/>
                    </a:cubicBezTo>
                    <a:cubicBezTo>
                      <a:pt x="22" y="10"/>
                      <a:pt x="17" y="10"/>
                      <a:pt x="16" y="9"/>
                    </a:cubicBezTo>
                    <a:cubicBezTo>
                      <a:pt x="16" y="8"/>
                      <a:pt x="16" y="8"/>
                      <a:pt x="16" y="8"/>
                    </a:cubicBezTo>
                    <a:cubicBezTo>
                      <a:pt x="14" y="7"/>
                      <a:pt x="12" y="7"/>
                      <a:pt x="10" y="8"/>
                    </a:cubicBezTo>
                    <a:cubicBezTo>
                      <a:pt x="8" y="10"/>
                      <a:pt x="8" y="10"/>
                      <a:pt x="8" y="10"/>
                    </a:cubicBezTo>
                    <a:cubicBezTo>
                      <a:pt x="7" y="12"/>
                      <a:pt x="7" y="14"/>
                      <a:pt x="8" y="16"/>
                    </a:cubicBezTo>
                    <a:cubicBezTo>
                      <a:pt x="8" y="16"/>
                      <a:pt x="8" y="16"/>
                      <a:pt x="8" y="16"/>
                    </a:cubicBezTo>
                    <a:cubicBezTo>
                      <a:pt x="10" y="18"/>
                      <a:pt x="11" y="20"/>
                      <a:pt x="10" y="21"/>
                    </a:cubicBezTo>
                    <a:cubicBezTo>
                      <a:pt x="9" y="22"/>
                      <a:pt x="7" y="26"/>
                      <a:pt x="4" y="26"/>
                    </a:cubicBezTo>
                    <a:cubicBezTo>
                      <a:pt x="4" y="26"/>
                      <a:pt x="4" y="26"/>
                      <a:pt x="4" y="26"/>
                    </a:cubicBezTo>
                    <a:cubicBezTo>
                      <a:pt x="2" y="26"/>
                      <a:pt x="0" y="27"/>
                      <a:pt x="0" y="30"/>
                    </a:cubicBezTo>
                    <a:cubicBezTo>
                      <a:pt x="0" y="32"/>
                      <a:pt x="0" y="32"/>
                      <a:pt x="0" y="32"/>
                    </a:cubicBezTo>
                    <a:cubicBezTo>
                      <a:pt x="0" y="34"/>
                      <a:pt x="2" y="36"/>
                      <a:pt x="4" y="36"/>
                    </a:cubicBezTo>
                    <a:cubicBezTo>
                      <a:pt x="4" y="36"/>
                      <a:pt x="4" y="36"/>
                      <a:pt x="4" y="36"/>
                    </a:cubicBezTo>
                    <a:cubicBezTo>
                      <a:pt x="7" y="36"/>
                      <a:pt x="9" y="37"/>
                      <a:pt x="9" y="39"/>
                    </a:cubicBezTo>
                    <a:cubicBezTo>
                      <a:pt x="10" y="40"/>
                      <a:pt x="10" y="44"/>
                      <a:pt x="8" y="46"/>
                    </a:cubicBezTo>
                    <a:cubicBezTo>
                      <a:pt x="8" y="46"/>
                      <a:pt x="8" y="46"/>
                      <a:pt x="8" y="46"/>
                    </a:cubicBezTo>
                    <a:cubicBezTo>
                      <a:pt x="7" y="47"/>
                      <a:pt x="7" y="50"/>
                      <a:pt x="8" y="52"/>
                    </a:cubicBezTo>
                    <a:cubicBezTo>
                      <a:pt x="10" y="53"/>
                      <a:pt x="10" y="53"/>
                      <a:pt x="10" y="53"/>
                    </a:cubicBezTo>
                    <a:cubicBezTo>
                      <a:pt x="12" y="55"/>
                      <a:pt x="14" y="55"/>
                      <a:pt x="16" y="53"/>
                    </a:cubicBezTo>
                    <a:cubicBezTo>
                      <a:pt x="16" y="53"/>
                      <a:pt x="16" y="53"/>
                      <a:pt x="16" y="53"/>
                    </a:cubicBezTo>
                    <a:cubicBezTo>
                      <a:pt x="17" y="52"/>
                      <a:pt x="20" y="51"/>
                      <a:pt x="21" y="52"/>
                    </a:cubicBezTo>
                    <a:cubicBezTo>
                      <a:pt x="22" y="52"/>
                      <a:pt x="25" y="55"/>
                      <a:pt x="25" y="57"/>
                    </a:cubicBezTo>
                    <a:cubicBezTo>
                      <a:pt x="25" y="57"/>
                      <a:pt x="25" y="57"/>
                      <a:pt x="25" y="57"/>
                    </a:cubicBezTo>
                    <a:cubicBezTo>
                      <a:pt x="25" y="60"/>
                      <a:pt x="27" y="62"/>
                      <a:pt x="29" y="62"/>
                    </a:cubicBezTo>
                    <a:cubicBezTo>
                      <a:pt x="32" y="62"/>
                      <a:pt x="32" y="62"/>
                      <a:pt x="32" y="62"/>
                    </a:cubicBezTo>
                    <a:cubicBezTo>
                      <a:pt x="34" y="62"/>
                      <a:pt x="36" y="60"/>
                      <a:pt x="36" y="57"/>
                    </a:cubicBezTo>
                    <a:cubicBezTo>
                      <a:pt x="36" y="57"/>
                      <a:pt x="36" y="57"/>
                      <a:pt x="36" y="57"/>
                    </a:cubicBezTo>
                    <a:cubicBezTo>
                      <a:pt x="36" y="55"/>
                      <a:pt x="37" y="53"/>
                      <a:pt x="38" y="52"/>
                    </a:cubicBezTo>
                    <a:cubicBezTo>
                      <a:pt x="40" y="52"/>
                      <a:pt x="44" y="52"/>
                      <a:pt x="46" y="53"/>
                    </a:cubicBezTo>
                    <a:cubicBezTo>
                      <a:pt x="46" y="53"/>
                      <a:pt x="46" y="53"/>
                      <a:pt x="46" y="53"/>
                    </a:cubicBezTo>
                    <a:cubicBezTo>
                      <a:pt x="47" y="55"/>
                      <a:pt x="50" y="55"/>
                      <a:pt x="51" y="53"/>
                    </a:cubicBezTo>
                    <a:cubicBezTo>
                      <a:pt x="53" y="52"/>
                      <a:pt x="53" y="52"/>
                      <a:pt x="53" y="52"/>
                    </a:cubicBezTo>
                    <a:cubicBezTo>
                      <a:pt x="55" y="50"/>
                      <a:pt x="55" y="47"/>
                      <a:pt x="53" y="46"/>
                    </a:cubicBezTo>
                    <a:cubicBezTo>
                      <a:pt x="53" y="46"/>
                      <a:pt x="53" y="46"/>
                      <a:pt x="53" y="46"/>
                    </a:cubicBezTo>
                    <a:cubicBezTo>
                      <a:pt x="51" y="44"/>
                      <a:pt x="51" y="42"/>
                      <a:pt x="51" y="41"/>
                    </a:cubicBezTo>
                    <a:cubicBezTo>
                      <a:pt x="52" y="40"/>
                      <a:pt x="55" y="36"/>
                      <a:pt x="57" y="36"/>
                    </a:cubicBezTo>
                    <a:close/>
                    <a:moveTo>
                      <a:pt x="31" y="46"/>
                    </a:moveTo>
                    <a:cubicBezTo>
                      <a:pt x="22" y="46"/>
                      <a:pt x="15" y="39"/>
                      <a:pt x="15" y="31"/>
                    </a:cubicBezTo>
                    <a:cubicBezTo>
                      <a:pt x="15" y="23"/>
                      <a:pt x="22" y="16"/>
                      <a:pt x="31" y="16"/>
                    </a:cubicBezTo>
                    <a:cubicBezTo>
                      <a:pt x="39" y="16"/>
                      <a:pt x="46" y="23"/>
                      <a:pt x="46" y="31"/>
                    </a:cubicBezTo>
                    <a:cubicBezTo>
                      <a:pt x="46" y="39"/>
                      <a:pt x="39" y="46"/>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4" name="Freeform 1006"/>
              <p:cNvSpPr>
                <a:spLocks noEditPoints="1"/>
              </p:cNvSpPr>
              <p:nvPr/>
            </p:nvSpPr>
            <p:spPr bwMode="auto">
              <a:xfrm>
                <a:off x="7682442" y="1287992"/>
                <a:ext cx="187325" cy="187325"/>
              </a:xfrm>
              <a:custGeom>
                <a:avLst/>
                <a:gdLst>
                  <a:gd name="T0" fmla="*/ 46 w 50"/>
                  <a:gd name="T1" fmla="*/ 30 h 50"/>
                  <a:gd name="T2" fmla="*/ 50 w 50"/>
                  <a:gd name="T3" fmla="*/ 26 h 50"/>
                  <a:gd name="T4" fmla="*/ 50 w 50"/>
                  <a:gd name="T5" fmla="*/ 25 h 50"/>
                  <a:gd name="T6" fmla="*/ 46 w 50"/>
                  <a:gd name="T7" fmla="*/ 21 h 50"/>
                  <a:gd name="T8" fmla="*/ 42 w 50"/>
                  <a:gd name="T9" fmla="*/ 19 h 50"/>
                  <a:gd name="T10" fmla="*/ 43 w 50"/>
                  <a:gd name="T11" fmla="*/ 13 h 50"/>
                  <a:gd name="T12" fmla="*/ 43 w 50"/>
                  <a:gd name="T13" fmla="*/ 8 h 50"/>
                  <a:gd name="T14" fmla="*/ 42 w 50"/>
                  <a:gd name="T15" fmla="*/ 8 h 50"/>
                  <a:gd name="T16" fmla="*/ 37 w 50"/>
                  <a:gd name="T17" fmla="*/ 7 h 50"/>
                  <a:gd name="T18" fmla="*/ 33 w 50"/>
                  <a:gd name="T19" fmla="*/ 9 h 50"/>
                  <a:gd name="T20" fmla="*/ 29 w 50"/>
                  <a:gd name="T21" fmla="*/ 4 h 50"/>
                  <a:gd name="T22" fmla="*/ 25 w 50"/>
                  <a:gd name="T23" fmla="*/ 0 h 50"/>
                  <a:gd name="T24" fmla="*/ 24 w 50"/>
                  <a:gd name="T25" fmla="*/ 0 h 50"/>
                  <a:gd name="T26" fmla="*/ 20 w 50"/>
                  <a:gd name="T27" fmla="*/ 4 h 50"/>
                  <a:gd name="T28" fmla="*/ 18 w 50"/>
                  <a:gd name="T29" fmla="*/ 8 h 50"/>
                  <a:gd name="T30" fmla="*/ 12 w 50"/>
                  <a:gd name="T31" fmla="*/ 7 h 50"/>
                  <a:gd name="T32" fmla="*/ 7 w 50"/>
                  <a:gd name="T33" fmla="*/ 8 h 50"/>
                  <a:gd name="T34" fmla="*/ 7 w 50"/>
                  <a:gd name="T35" fmla="*/ 8 h 50"/>
                  <a:gd name="T36" fmla="*/ 6 w 50"/>
                  <a:gd name="T37" fmla="*/ 13 h 50"/>
                  <a:gd name="T38" fmla="*/ 8 w 50"/>
                  <a:gd name="T39" fmla="*/ 17 h 50"/>
                  <a:gd name="T40" fmla="*/ 3 w 50"/>
                  <a:gd name="T41" fmla="*/ 21 h 50"/>
                  <a:gd name="T42" fmla="*/ 0 w 50"/>
                  <a:gd name="T43" fmla="*/ 25 h 50"/>
                  <a:gd name="T44" fmla="*/ 0 w 50"/>
                  <a:gd name="T45" fmla="*/ 26 h 50"/>
                  <a:gd name="T46" fmla="*/ 3 w 50"/>
                  <a:gd name="T47" fmla="*/ 30 h 50"/>
                  <a:gd name="T48" fmla="*/ 7 w 50"/>
                  <a:gd name="T49" fmla="*/ 32 h 50"/>
                  <a:gd name="T50" fmla="*/ 6 w 50"/>
                  <a:gd name="T51" fmla="*/ 38 h 50"/>
                  <a:gd name="T52" fmla="*/ 7 w 50"/>
                  <a:gd name="T53" fmla="*/ 43 h 50"/>
                  <a:gd name="T54" fmla="*/ 7 w 50"/>
                  <a:gd name="T55" fmla="*/ 43 h 50"/>
                  <a:gd name="T56" fmla="*/ 12 w 50"/>
                  <a:gd name="T57" fmla="*/ 44 h 50"/>
                  <a:gd name="T58" fmla="*/ 17 w 50"/>
                  <a:gd name="T59" fmla="*/ 42 h 50"/>
                  <a:gd name="T60" fmla="*/ 20 w 50"/>
                  <a:gd name="T61" fmla="*/ 47 h 50"/>
                  <a:gd name="T62" fmla="*/ 24 w 50"/>
                  <a:gd name="T63" fmla="*/ 50 h 50"/>
                  <a:gd name="T64" fmla="*/ 25 w 50"/>
                  <a:gd name="T65" fmla="*/ 50 h 50"/>
                  <a:gd name="T66" fmla="*/ 29 w 50"/>
                  <a:gd name="T67" fmla="*/ 47 h 50"/>
                  <a:gd name="T68" fmla="*/ 31 w 50"/>
                  <a:gd name="T69" fmla="*/ 43 h 50"/>
                  <a:gd name="T70" fmla="*/ 37 w 50"/>
                  <a:gd name="T71" fmla="*/ 44 h 50"/>
                  <a:gd name="T72" fmla="*/ 42 w 50"/>
                  <a:gd name="T73" fmla="*/ 43 h 50"/>
                  <a:gd name="T74" fmla="*/ 43 w 50"/>
                  <a:gd name="T75" fmla="*/ 43 h 50"/>
                  <a:gd name="T76" fmla="*/ 43 w 50"/>
                  <a:gd name="T77" fmla="*/ 38 h 50"/>
                  <a:gd name="T78" fmla="*/ 42 w 50"/>
                  <a:gd name="T79" fmla="*/ 33 h 50"/>
                  <a:gd name="T80" fmla="*/ 46 w 50"/>
                  <a:gd name="T81" fmla="*/ 30 h 50"/>
                  <a:gd name="T82" fmla="*/ 25 w 50"/>
                  <a:gd name="T83" fmla="*/ 38 h 50"/>
                  <a:gd name="T84" fmla="*/ 12 w 50"/>
                  <a:gd name="T85" fmla="*/ 25 h 50"/>
                  <a:gd name="T86" fmla="*/ 25 w 50"/>
                  <a:gd name="T87" fmla="*/ 13 h 50"/>
                  <a:gd name="T88" fmla="*/ 37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30"/>
                    </a:moveTo>
                    <a:cubicBezTo>
                      <a:pt x="48" y="30"/>
                      <a:pt x="50" y="28"/>
                      <a:pt x="50" y="26"/>
                    </a:cubicBezTo>
                    <a:cubicBezTo>
                      <a:pt x="50" y="25"/>
                      <a:pt x="50" y="25"/>
                      <a:pt x="50" y="25"/>
                    </a:cubicBezTo>
                    <a:cubicBezTo>
                      <a:pt x="50" y="23"/>
                      <a:pt x="48" y="21"/>
                      <a:pt x="46" y="21"/>
                    </a:cubicBezTo>
                    <a:cubicBezTo>
                      <a:pt x="44" y="21"/>
                      <a:pt x="43" y="20"/>
                      <a:pt x="42" y="19"/>
                    </a:cubicBezTo>
                    <a:cubicBezTo>
                      <a:pt x="42" y="18"/>
                      <a:pt x="42" y="15"/>
                      <a:pt x="43" y="13"/>
                    </a:cubicBezTo>
                    <a:cubicBezTo>
                      <a:pt x="44" y="12"/>
                      <a:pt x="44" y="10"/>
                      <a:pt x="43" y="8"/>
                    </a:cubicBezTo>
                    <a:cubicBezTo>
                      <a:pt x="42" y="8"/>
                      <a:pt x="42" y="8"/>
                      <a:pt x="42" y="8"/>
                    </a:cubicBezTo>
                    <a:cubicBezTo>
                      <a:pt x="41" y="6"/>
                      <a:pt x="38" y="6"/>
                      <a:pt x="37" y="7"/>
                    </a:cubicBezTo>
                    <a:cubicBezTo>
                      <a:pt x="36" y="8"/>
                      <a:pt x="34" y="9"/>
                      <a:pt x="33" y="9"/>
                    </a:cubicBezTo>
                    <a:cubicBezTo>
                      <a:pt x="32" y="8"/>
                      <a:pt x="29" y="6"/>
                      <a:pt x="29" y="4"/>
                    </a:cubicBezTo>
                    <a:cubicBezTo>
                      <a:pt x="29" y="2"/>
                      <a:pt x="27" y="0"/>
                      <a:pt x="25" y="0"/>
                    </a:cubicBezTo>
                    <a:cubicBezTo>
                      <a:pt x="24" y="0"/>
                      <a:pt x="24" y="0"/>
                      <a:pt x="24" y="0"/>
                    </a:cubicBezTo>
                    <a:cubicBezTo>
                      <a:pt x="22" y="0"/>
                      <a:pt x="20" y="2"/>
                      <a:pt x="20" y="4"/>
                    </a:cubicBezTo>
                    <a:cubicBezTo>
                      <a:pt x="20" y="6"/>
                      <a:pt x="19" y="7"/>
                      <a:pt x="18" y="8"/>
                    </a:cubicBezTo>
                    <a:cubicBezTo>
                      <a:pt x="17" y="8"/>
                      <a:pt x="14" y="8"/>
                      <a:pt x="12" y="7"/>
                    </a:cubicBezTo>
                    <a:cubicBezTo>
                      <a:pt x="11" y="6"/>
                      <a:pt x="9" y="6"/>
                      <a:pt x="7" y="8"/>
                    </a:cubicBezTo>
                    <a:cubicBezTo>
                      <a:pt x="7" y="8"/>
                      <a:pt x="7" y="8"/>
                      <a:pt x="7" y="8"/>
                    </a:cubicBezTo>
                    <a:cubicBezTo>
                      <a:pt x="5" y="10"/>
                      <a:pt x="5" y="12"/>
                      <a:pt x="6" y="13"/>
                    </a:cubicBezTo>
                    <a:cubicBezTo>
                      <a:pt x="8" y="15"/>
                      <a:pt x="8" y="16"/>
                      <a:pt x="8" y="17"/>
                    </a:cubicBezTo>
                    <a:cubicBezTo>
                      <a:pt x="7" y="18"/>
                      <a:pt x="5" y="21"/>
                      <a:pt x="3" y="21"/>
                    </a:cubicBezTo>
                    <a:cubicBezTo>
                      <a:pt x="1" y="21"/>
                      <a:pt x="0" y="23"/>
                      <a:pt x="0" y="25"/>
                    </a:cubicBezTo>
                    <a:cubicBezTo>
                      <a:pt x="0" y="26"/>
                      <a:pt x="0" y="26"/>
                      <a:pt x="0" y="26"/>
                    </a:cubicBezTo>
                    <a:cubicBezTo>
                      <a:pt x="0" y="28"/>
                      <a:pt x="1" y="30"/>
                      <a:pt x="3" y="30"/>
                    </a:cubicBezTo>
                    <a:cubicBezTo>
                      <a:pt x="5" y="30"/>
                      <a:pt x="7" y="31"/>
                      <a:pt x="7" y="32"/>
                    </a:cubicBezTo>
                    <a:cubicBezTo>
                      <a:pt x="7" y="33"/>
                      <a:pt x="8" y="36"/>
                      <a:pt x="6" y="38"/>
                    </a:cubicBezTo>
                    <a:cubicBezTo>
                      <a:pt x="5" y="39"/>
                      <a:pt x="5" y="41"/>
                      <a:pt x="7" y="43"/>
                    </a:cubicBezTo>
                    <a:cubicBezTo>
                      <a:pt x="7" y="43"/>
                      <a:pt x="7" y="43"/>
                      <a:pt x="7" y="43"/>
                    </a:cubicBezTo>
                    <a:cubicBezTo>
                      <a:pt x="9" y="45"/>
                      <a:pt x="11" y="45"/>
                      <a:pt x="12" y="44"/>
                    </a:cubicBezTo>
                    <a:cubicBezTo>
                      <a:pt x="14" y="42"/>
                      <a:pt x="16" y="42"/>
                      <a:pt x="17" y="42"/>
                    </a:cubicBezTo>
                    <a:cubicBezTo>
                      <a:pt x="18" y="43"/>
                      <a:pt x="20" y="45"/>
                      <a:pt x="20" y="47"/>
                    </a:cubicBezTo>
                    <a:cubicBezTo>
                      <a:pt x="20" y="49"/>
                      <a:pt x="22" y="50"/>
                      <a:pt x="24" y="50"/>
                    </a:cubicBezTo>
                    <a:cubicBezTo>
                      <a:pt x="25" y="50"/>
                      <a:pt x="25" y="50"/>
                      <a:pt x="25" y="50"/>
                    </a:cubicBezTo>
                    <a:cubicBezTo>
                      <a:pt x="27" y="50"/>
                      <a:pt x="29" y="49"/>
                      <a:pt x="29" y="47"/>
                    </a:cubicBezTo>
                    <a:cubicBezTo>
                      <a:pt x="29" y="45"/>
                      <a:pt x="30" y="43"/>
                      <a:pt x="31" y="43"/>
                    </a:cubicBezTo>
                    <a:cubicBezTo>
                      <a:pt x="32" y="43"/>
                      <a:pt x="36" y="42"/>
                      <a:pt x="37" y="44"/>
                    </a:cubicBezTo>
                    <a:cubicBezTo>
                      <a:pt x="38" y="45"/>
                      <a:pt x="41" y="45"/>
                      <a:pt x="42" y="43"/>
                    </a:cubicBezTo>
                    <a:cubicBezTo>
                      <a:pt x="43" y="43"/>
                      <a:pt x="43" y="43"/>
                      <a:pt x="43" y="43"/>
                    </a:cubicBezTo>
                    <a:cubicBezTo>
                      <a:pt x="44" y="41"/>
                      <a:pt x="44" y="39"/>
                      <a:pt x="43" y="38"/>
                    </a:cubicBezTo>
                    <a:cubicBezTo>
                      <a:pt x="42" y="36"/>
                      <a:pt x="41" y="34"/>
                      <a:pt x="42" y="33"/>
                    </a:cubicBezTo>
                    <a:cubicBezTo>
                      <a:pt x="42" y="33"/>
                      <a:pt x="44" y="30"/>
                      <a:pt x="46" y="30"/>
                    </a:cubicBezTo>
                    <a:close/>
                    <a:moveTo>
                      <a:pt x="25" y="38"/>
                    </a:moveTo>
                    <a:cubicBezTo>
                      <a:pt x="18" y="38"/>
                      <a:pt x="12" y="32"/>
                      <a:pt x="12" y="25"/>
                    </a:cubicBezTo>
                    <a:cubicBezTo>
                      <a:pt x="12" y="19"/>
                      <a:pt x="18" y="13"/>
                      <a:pt x="25" y="13"/>
                    </a:cubicBezTo>
                    <a:cubicBezTo>
                      <a:pt x="32" y="13"/>
                      <a:pt x="37" y="19"/>
                      <a:pt x="37" y="25"/>
                    </a:cubicBezTo>
                    <a:cubicBezTo>
                      <a:pt x="37" y="32"/>
                      <a:pt x="32" y="38"/>
                      <a:pt x="2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5" name="Freeform 1007"/>
              <p:cNvSpPr>
                <a:spLocks noEditPoints="1"/>
              </p:cNvSpPr>
              <p:nvPr/>
            </p:nvSpPr>
            <p:spPr bwMode="auto">
              <a:xfrm>
                <a:off x="7701492" y="1497542"/>
                <a:ext cx="146050" cy="147638"/>
              </a:xfrm>
              <a:custGeom>
                <a:avLst/>
                <a:gdLst>
                  <a:gd name="T0" fmla="*/ 36 w 39"/>
                  <a:gd name="T1" fmla="*/ 23 h 39"/>
                  <a:gd name="T2" fmla="*/ 39 w 39"/>
                  <a:gd name="T3" fmla="*/ 19 h 39"/>
                  <a:gd name="T4" fmla="*/ 36 w 39"/>
                  <a:gd name="T5" fmla="*/ 16 h 39"/>
                  <a:gd name="T6" fmla="*/ 33 w 39"/>
                  <a:gd name="T7" fmla="*/ 15 h 39"/>
                  <a:gd name="T8" fmla="*/ 34 w 39"/>
                  <a:gd name="T9" fmla="*/ 10 h 39"/>
                  <a:gd name="T10" fmla="*/ 33 w 39"/>
                  <a:gd name="T11" fmla="*/ 6 h 39"/>
                  <a:gd name="T12" fmla="*/ 29 w 39"/>
                  <a:gd name="T13" fmla="*/ 5 h 39"/>
                  <a:gd name="T14" fmla="*/ 26 w 39"/>
                  <a:gd name="T15" fmla="*/ 6 h 39"/>
                  <a:gd name="T16" fmla="*/ 23 w 39"/>
                  <a:gd name="T17" fmla="*/ 3 h 39"/>
                  <a:gd name="T18" fmla="*/ 20 w 39"/>
                  <a:gd name="T19" fmla="*/ 0 h 39"/>
                  <a:gd name="T20" fmla="*/ 16 w 39"/>
                  <a:gd name="T21" fmla="*/ 3 h 39"/>
                  <a:gd name="T22" fmla="*/ 15 w 39"/>
                  <a:gd name="T23" fmla="*/ 6 h 39"/>
                  <a:gd name="T24" fmla="*/ 10 w 39"/>
                  <a:gd name="T25" fmla="*/ 5 h 39"/>
                  <a:gd name="T26" fmla="*/ 6 w 39"/>
                  <a:gd name="T27" fmla="*/ 6 h 39"/>
                  <a:gd name="T28" fmla="*/ 5 w 39"/>
                  <a:gd name="T29" fmla="*/ 10 h 39"/>
                  <a:gd name="T30" fmla="*/ 7 w 39"/>
                  <a:gd name="T31" fmla="*/ 13 h 39"/>
                  <a:gd name="T32" fmla="*/ 3 w 39"/>
                  <a:gd name="T33" fmla="*/ 16 h 39"/>
                  <a:gd name="T34" fmla="*/ 0 w 39"/>
                  <a:gd name="T35" fmla="*/ 19 h 39"/>
                  <a:gd name="T36" fmla="*/ 3 w 39"/>
                  <a:gd name="T37" fmla="*/ 23 h 39"/>
                  <a:gd name="T38" fmla="*/ 6 w 39"/>
                  <a:gd name="T39" fmla="*/ 24 h 39"/>
                  <a:gd name="T40" fmla="*/ 5 w 39"/>
                  <a:gd name="T41" fmla="*/ 29 h 39"/>
                  <a:gd name="T42" fmla="*/ 6 w 39"/>
                  <a:gd name="T43" fmla="*/ 33 h 39"/>
                  <a:gd name="T44" fmla="*/ 10 w 39"/>
                  <a:gd name="T45" fmla="*/ 34 h 39"/>
                  <a:gd name="T46" fmla="*/ 13 w 39"/>
                  <a:gd name="T47" fmla="*/ 33 h 39"/>
                  <a:gd name="T48" fmla="*/ 16 w 39"/>
                  <a:gd name="T49" fmla="*/ 36 h 39"/>
                  <a:gd name="T50" fmla="*/ 20 w 39"/>
                  <a:gd name="T51" fmla="*/ 39 h 39"/>
                  <a:gd name="T52" fmla="*/ 23 w 39"/>
                  <a:gd name="T53" fmla="*/ 36 h 39"/>
                  <a:gd name="T54" fmla="*/ 25 w 39"/>
                  <a:gd name="T55" fmla="*/ 33 h 39"/>
                  <a:gd name="T56" fmla="*/ 29 w 39"/>
                  <a:gd name="T57" fmla="*/ 34 h 39"/>
                  <a:gd name="T58" fmla="*/ 33 w 39"/>
                  <a:gd name="T59" fmla="*/ 33 h 39"/>
                  <a:gd name="T60" fmla="*/ 34 w 39"/>
                  <a:gd name="T61" fmla="*/ 29 h 39"/>
                  <a:gd name="T62" fmla="*/ 33 w 39"/>
                  <a:gd name="T63" fmla="*/ 26 h 39"/>
                  <a:gd name="T64" fmla="*/ 36 w 39"/>
                  <a:gd name="T65" fmla="*/ 23 h 39"/>
                  <a:gd name="T66" fmla="*/ 20 w 39"/>
                  <a:gd name="T67" fmla="*/ 29 h 39"/>
                  <a:gd name="T68" fmla="*/ 10 w 39"/>
                  <a:gd name="T69" fmla="*/ 19 h 39"/>
                  <a:gd name="T70" fmla="*/ 20 w 39"/>
                  <a:gd name="T71" fmla="*/ 10 h 39"/>
                  <a:gd name="T72" fmla="*/ 29 w 39"/>
                  <a:gd name="T73" fmla="*/ 19 h 39"/>
                  <a:gd name="T74" fmla="*/ 20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8" y="23"/>
                      <a:pt x="39" y="21"/>
                      <a:pt x="39" y="19"/>
                    </a:cubicBezTo>
                    <a:cubicBezTo>
                      <a:pt x="39" y="18"/>
                      <a:pt x="38" y="16"/>
                      <a:pt x="36" y="16"/>
                    </a:cubicBezTo>
                    <a:cubicBezTo>
                      <a:pt x="35" y="16"/>
                      <a:pt x="34" y="15"/>
                      <a:pt x="33" y="15"/>
                    </a:cubicBezTo>
                    <a:cubicBezTo>
                      <a:pt x="33" y="14"/>
                      <a:pt x="33" y="11"/>
                      <a:pt x="34" y="10"/>
                    </a:cubicBezTo>
                    <a:cubicBezTo>
                      <a:pt x="35" y="9"/>
                      <a:pt x="35" y="7"/>
                      <a:pt x="33" y="6"/>
                    </a:cubicBezTo>
                    <a:cubicBezTo>
                      <a:pt x="32" y="4"/>
                      <a:pt x="30" y="4"/>
                      <a:pt x="29" y="5"/>
                    </a:cubicBezTo>
                    <a:cubicBezTo>
                      <a:pt x="28" y="6"/>
                      <a:pt x="27" y="7"/>
                      <a:pt x="26" y="6"/>
                    </a:cubicBezTo>
                    <a:cubicBezTo>
                      <a:pt x="25" y="6"/>
                      <a:pt x="23" y="4"/>
                      <a:pt x="23" y="3"/>
                    </a:cubicBezTo>
                    <a:cubicBezTo>
                      <a:pt x="23" y="1"/>
                      <a:pt x="22" y="0"/>
                      <a:pt x="20" y="0"/>
                    </a:cubicBezTo>
                    <a:cubicBezTo>
                      <a:pt x="18" y="0"/>
                      <a:pt x="16" y="1"/>
                      <a:pt x="16" y="3"/>
                    </a:cubicBezTo>
                    <a:cubicBezTo>
                      <a:pt x="16" y="4"/>
                      <a:pt x="16" y="5"/>
                      <a:pt x="15" y="6"/>
                    </a:cubicBezTo>
                    <a:cubicBezTo>
                      <a:pt x="14" y="6"/>
                      <a:pt x="11" y="6"/>
                      <a:pt x="10" y="5"/>
                    </a:cubicBezTo>
                    <a:cubicBezTo>
                      <a:pt x="9" y="4"/>
                      <a:pt x="7" y="4"/>
                      <a:pt x="6" y="6"/>
                    </a:cubicBezTo>
                    <a:cubicBezTo>
                      <a:pt x="5" y="7"/>
                      <a:pt x="4" y="9"/>
                      <a:pt x="5" y="10"/>
                    </a:cubicBezTo>
                    <a:cubicBezTo>
                      <a:pt x="6" y="11"/>
                      <a:pt x="7" y="12"/>
                      <a:pt x="7" y="13"/>
                    </a:cubicBezTo>
                    <a:cubicBezTo>
                      <a:pt x="6" y="14"/>
                      <a:pt x="4" y="16"/>
                      <a:pt x="3" y="16"/>
                    </a:cubicBezTo>
                    <a:cubicBezTo>
                      <a:pt x="1" y="16"/>
                      <a:pt x="0" y="18"/>
                      <a:pt x="0" y="19"/>
                    </a:cubicBezTo>
                    <a:cubicBezTo>
                      <a:pt x="0" y="21"/>
                      <a:pt x="1" y="23"/>
                      <a:pt x="3" y="23"/>
                    </a:cubicBezTo>
                    <a:cubicBezTo>
                      <a:pt x="4" y="23"/>
                      <a:pt x="6" y="23"/>
                      <a:pt x="6" y="24"/>
                    </a:cubicBezTo>
                    <a:cubicBezTo>
                      <a:pt x="6" y="25"/>
                      <a:pt x="6" y="28"/>
                      <a:pt x="5" y="29"/>
                    </a:cubicBezTo>
                    <a:cubicBezTo>
                      <a:pt x="4" y="30"/>
                      <a:pt x="5" y="32"/>
                      <a:pt x="6" y="33"/>
                    </a:cubicBezTo>
                    <a:cubicBezTo>
                      <a:pt x="7" y="34"/>
                      <a:pt x="9" y="35"/>
                      <a:pt x="10" y="34"/>
                    </a:cubicBezTo>
                    <a:cubicBezTo>
                      <a:pt x="11" y="33"/>
                      <a:pt x="13" y="32"/>
                      <a:pt x="13" y="33"/>
                    </a:cubicBezTo>
                    <a:cubicBezTo>
                      <a:pt x="14" y="33"/>
                      <a:pt x="16" y="35"/>
                      <a:pt x="16" y="36"/>
                    </a:cubicBezTo>
                    <a:cubicBezTo>
                      <a:pt x="16" y="38"/>
                      <a:pt x="18" y="39"/>
                      <a:pt x="20" y="39"/>
                    </a:cubicBezTo>
                    <a:cubicBezTo>
                      <a:pt x="22" y="39"/>
                      <a:pt x="23" y="38"/>
                      <a:pt x="23" y="36"/>
                    </a:cubicBezTo>
                    <a:cubicBezTo>
                      <a:pt x="23" y="35"/>
                      <a:pt x="24" y="33"/>
                      <a:pt x="25" y="33"/>
                    </a:cubicBezTo>
                    <a:cubicBezTo>
                      <a:pt x="25" y="33"/>
                      <a:pt x="28" y="33"/>
                      <a:pt x="29" y="34"/>
                    </a:cubicBezTo>
                    <a:cubicBezTo>
                      <a:pt x="30" y="35"/>
                      <a:pt x="32" y="34"/>
                      <a:pt x="33" y="33"/>
                    </a:cubicBezTo>
                    <a:cubicBezTo>
                      <a:pt x="35" y="32"/>
                      <a:pt x="35" y="30"/>
                      <a:pt x="34" y="29"/>
                    </a:cubicBezTo>
                    <a:cubicBezTo>
                      <a:pt x="33" y="28"/>
                      <a:pt x="32" y="26"/>
                      <a:pt x="33" y="26"/>
                    </a:cubicBezTo>
                    <a:cubicBezTo>
                      <a:pt x="33" y="25"/>
                      <a:pt x="35" y="23"/>
                      <a:pt x="36" y="23"/>
                    </a:cubicBezTo>
                    <a:close/>
                    <a:moveTo>
                      <a:pt x="20" y="29"/>
                    </a:moveTo>
                    <a:cubicBezTo>
                      <a:pt x="14" y="29"/>
                      <a:pt x="10" y="25"/>
                      <a:pt x="10" y="19"/>
                    </a:cubicBezTo>
                    <a:cubicBezTo>
                      <a:pt x="10" y="14"/>
                      <a:pt x="14" y="10"/>
                      <a:pt x="20" y="10"/>
                    </a:cubicBezTo>
                    <a:cubicBezTo>
                      <a:pt x="25" y="10"/>
                      <a:pt x="29" y="14"/>
                      <a:pt x="29" y="19"/>
                    </a:cubicBezTo>
                    <a:cubicBezTo>
                      <a:pt x="29" y="25"/>
                      <a:pt x="25" y="29"/>
                      <a:pt x="2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68" name="Rectangle 9"/>
            <p:cNvSpPr/>
            <p:nvPr/>
          </p:nvSpPr>
          <p:spPr>
            <a:xfrm>
              <a:off x="7870055" y="1287992"/>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7438875" y="2711492"/>
            <a:ext cx="4048120" cy="650947"/>
            <a:chOff x="7439843" y="2711491"/>
            <a:chExt cx="4048647" cy="650947"/>
          </a:xfrm>
        </p:grpSpPr>
        <p:grpSp>
          <p:nvGrpSpPr>
            <p:cNvPr id="7336" name="组合 7335"/>
            <p:cNvGrpSpPr/>
            <p:nvPr/>
          </p:nvGrpSpPr>
          <p:grpSpPr>
            <a:xfrm>
              <a:off x="7439843" y="2845330"/>
              <a:ext cx="390526" cy="390525"/>
              <a:chOff x="7482417" y="2845330"/>
              <a:chExt cx="390526" cy="390525"/>
            </a:xfrm>
            <a:solidFill>
              <a:schemeClr val="accent4"/>
            </a:solidFill>
          </p:grpSpPr>
          <p:sp>
            <p:nvSpPr>
              <p:cNvPr id="5408" name="Freeform 1010"/>
              <p:cNvSpPr>
                <a:spLocks noEditPoints="1"/>
              </p:cNvSpPr>
              <p:nvPr/>
            </p:nvSpPr>
            <p:spPr bwMode="auto">
              <a:xfrm>
                <a:off x="7572905" y="2845330"/>
                <a:ext cx="300038" cy="304800"/>
              </a:xfrm>
              <a:custGeom>
                <a:avLst/>
                <a:gdLst>
                  <a:gd name="T0" fmla="*/ 14 w 80"/>
                  <a:gd name="T1" fmla="*/ 66 h 81"/>
                  <a:gd name="T2" fmla="*/ 14 w 80"/>
                  <a:gd name="T3" fmla="*/ 15 h 81"/>
                  <a:gd name="T4" fmla="*/ 66 w 80"/>
                  <a:gd name="T5" fmla="*/ 15 h 81"/>
                  <a:gd name="T6" fmla="*/ 66 w 80"/>
                  <a:gd name="T7" fmla="*/ 66 h 81"/>
                  <a:gd name="T8" fmla="*/ 14 w 80"/>
                  <a:gd name="T9" fmla="*/ 66 h 81"/>
                  <a:gd name="T10" fmla="*/ 57 w 80"/>
                  <a:gd name="T11" fmla="*/ 23 h 81"/>
                  <a:gd name="T12" fmla="*/ 22 w 80"/>
                  <a:gd name="T13" fmla="*/ 23 h 81"/>
                  <a:gd name="T14" fmla="*/ 22 w 80"/>
                  <a:gd name="T15" fmla="*/ 58 h 81"/>
                  <a:gd name="T16" fmla="*/ 57 w 80"/>
                  <a:gd name="T17" fmla="*/ 58 h 81"/>
                  <a:gd name="T18" fmla="*/ 57 w 80"/>
                  <a:gd name="T1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1">
                    <a:moveTo>
                      <a:pt x="14" y="66"/>
                    </a:moveTo>
                    <a:cubicBezTo>
                      <a:pt x="0" y="52"/>
                      <a:pt x="0" y="29"/>
                      <a:pt x="14" y="15"/>
                    </a:cubicBezTo>
                    <a:cubicBezTo>
                      <a:pt x="28" y="0"/>
                      <a:pt x="51" y="0"/>
                      <a:pt x="66" y="15"/>
                    </a:cubicBezTo>
                    <a:cubicBezTo>
                      <a:pt x="80" y="29"/>
                      <a:pt x="80" y="52"/>
                      <a:pt x="66" y="66"/>
                    </a:cubicBezTo>
                    <a:cubicBezTo>
                      <a:pt x="51" y="81"/>
                      <a:pt x="28" y="81"/>
                      <a:pt x="14" y="66"/>
                    </a:cubicBezTo>
                    <a:close/>
                    <a:moveTo>
                      <a:pt x="57" y="23"/>
                    </a:moveTo>
                    <a:cubicBezTo>
                      <a:pt x="47" y="14"/>
                      <a:pt x="32" y="14"/>
                      <a:pt x="22" y="23"/>
                    </a:cubicBezTo>
                    <a:cubicBezTo>
                      <a:pt x="13" y="33"/>
                      <a:pt x="13" y="48"/>
                      <a:pt x="22" y="58"/>
                    </a:cubicBezTo>
                    <a:cubicBezTo>
                      <a:pt x="32" y="67"/>
                      <a:pt x="47" y="67"/>
                      <a:pt x="57" y="58"/>
                    </a:cubicBezTo>
                    <a:cubicBezTo>
                      <a:pt x="66" y="48"/>
                      <a:pt x="66" y="33"/>
                      <a:pt x="5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9" name="Rectangle 1011"/>
              <p:cNvSpPr>
                <a:spLocks noChangeArrowheads="1"/>
              </p:cNvSpPr>
              <p:nvPr/>
            </p:nvSpPr>
            <p:spPr bwMode="auto">
              <a:xfrm>
                <a:off x="7636405" y="3081867"/>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10" name="Freeform 1012"/>
              <p:cNvSpPr>
                <a:spLocks/>
              </p:cNvSpPr>
              <p:nvPr/>
            </p:nvSpPr>
            <p:spPr bwMode="auto">
              <a:xfrm>
                <a:off x="7482417" y="3092980"/>
                <a:ext cx="142875" cy="142875"/>
              </a:xfrm>
              <a:custGeom>
                <a:avLst/>
                <a:gdLst>
                  <a:gd name="T0" fmla="*/ 32 w 38"/>
                  <a:gd name="T1" fmla="*/ 6 h 38"/>
                  <a:gd name="T2" fmla="*/ 28 w 38"/>
                  <a:gd name="T3" fmla="*/ 0 h 38"/>
                  <a:gd name="T4" fmla="*/ 3 w 38"/>
                  <a:gd name="T5" fmla="*/ 24 h 38"/>
                  <a:gd name="T6" fmla="*/ 3 w 38"/>
                  <a:gd name="T7" fmla="*/ 35 h 38"/>
                  <a:gd name="T8" fmla="*/ 14 w 38"/>
                  <a:gd name="T9" fmla="*/ 35 h 38"/>
                  <a:gd name="T10" fmla="*/ 38 w 38"/>
                  <a:gd name="T11" fmla="*/ 11 h 38"/>
                  <a:gd name="T12" fmla="*/ 32 w 38"/>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2" y="6"/>
                    </a:moveTo>
                    <a:cubicBezTo>
                      <a:pt x="31" y="4"/>
                      <a:pt x="29" y="2"/>
                      <a:pt x="28" y="0"/>
                    </a:cubicBezTo>
                    <a:cubicBezTo>
                      <a:pt x="3" y="24"/>
                      <a:pt x="3" y="24"/>
                      <a:pt x="3" y="24"/>
                    </a:cubicBezTo>
                    <a:cubicBezTo>
                      <a:pt x="0" y="27"/>
                      <a:pt x="0" y="32"/>
                      <a:pt x="3" y="35"/>
                    </a:cubicBezTo>
                    <a:cubicBezTo>
                      <a:pt x="6" y="38"/>
                      <a:pt x="11" y="38"/>
                      <a:pt x="14" y="35"/>
                    </a:cubicBezTo>
                    <a:cubicBezTo>
                      <a:pt x="38" y="11"/>
                      <a:pt x="38" y="11"/>
                      <a:pt x="38" y="11"/>
                    </a:cubicBezTo>
                    <a:cubicBezTo>
                      <a:pt x="36" y="9"/>
                      <a:pt x="34" y="8"/>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69" name="Rectangle 9"/>
            <p:cNvSpPr/>
            <p:nvPr/>
          </p:nvSpPr>
          <p:spPr>
            <a:xfrm>
              <a:off x="7870055" y="2711491"/>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0" name="组合 9"/>
          <p:cNvGrpSpPr/>
          <p:nvPr/>
        </p:nvGrpSpPr>
        <p:grpSpPr>
          <a:xfrm>
            <a:off x="7443637" y="4274755"/>
            <a:ext cx="4043358" cy="650947"/>
            <a:chOff x="7444606" y="4274754"/>
            <a:chExt cx="4043884" cy="650947"/>
          </a:xfrm>
        </p:grpSpPr>
        <p:grpSp>
          <p:nvGrpSpPr>
            <p:cNvPr id="7337" name="组合 7336"/>
            <p:cNvGrpSpPr/>
            <p:nvPr/>
          </p:nvGrpSpPr>
          <p:grpSpPr>
            <a:xfrm>
              <a:off x="7444606" y="4364567"/>
              <a:ext cx="127000" cy="466726"/>
              <a:chOff x="7487180" y="4364567"/>
              <a:chExt cx="127000" cy="466726"/>
            </a:xfrm>
            <a:solidFill>
              <a:schemeClr val="accent6"/>
            </a:solidFill>
          </p:grpSpPr>
          <p:sp>
            <p:nvSpPr>
              <p:cNvPr id="5406" name="Freeform 1008"/>
              <p:cNvSpPr>
                <a:spLocks/>
              </p:cNvSpPr>
              <p:nvPr/>
            </p:nvSpPr>
            <p:spPr bwMode="auto">
              <a:xfrm>
                <a:off x="7487180" y="4493155"/>
                <a:ext cx="127000" cy="338138"/>
              </a:xfrm>
              <a:custGeom>
                <a:avLst/>
                <a:gdLst>
                  <a:gd name="T0" fmla="*/ 29 w 34"/>
                  <a:gd name="T1" fmla="*/ 0 h 90"/>
                  <a:gd name="T2" fmla="*/ 5 w 34"/>
                  <a:gd name="T3" fmla="*/ 0 h 90"/>
                  <a:gd name="T4" fmla="*/ 0 w 34"/>
                  <a:gd name="T5" fmla="*/ 4 h 90"/>
                  <a:gd name="T6" fmla="*/ 0 w 34"/>
                  <a:gd name="T7" fmla="*/ 52 h 90"/>
                  <a:gd name="T8" fmla="*/ 0 w 34"/>
                  <a:gd name="T9" fmla="*/ 90 h 90"/>
                  <a:gd name="T10" fmla="*/ 10 w 34"/>
                  <a:gd name="T11" fmla="*/ 90 h 90"/>
                  <a:gd name="T12" fmla="*/ 14 w 34"/>
                  <a:gd name="T13" fmla="*/ 86 h 90"/>
                  <a:gd name="T14" fmla="*/ 14 w 34"/>
                  <a:gd name="T15" fmla="*/ 52 h 90"/>
                  <a:gd name="T16" fmla="*/ 19 w 34"/>
                  <a:gd name="T17" fmla="*/ 52 h 90"/>
                  <a:gd name="T18" fmla="*/ 19 w 34"/>
                  <a:gd name="T19" fmla="*/ 86 h 90"/>
                  <a:gd name="T20" fmla="*/ 24 w 34"/>
                  <a:gd name="T21" fmla="*/ 90 h 90"/>
                  <a:gd name="T22" fmla="*/ 29 w 34"/>
                  <a:gd name="T23" fmla="*/ 90 h 90"/>
                  <a:gd name="T24" fmla="*/ 34 w 34"/>
                  <a:gd name="T25" fmla="*/ 86 h 90"/>
                  <a:gd name="T26" fmla="*/ 34 w 34"/>
                  <a:gd name="T27" fmla="*/ 52 h 90"/>
                  <a:gd name="T28" fmla="*/ 34 w 34"/>
                  <a:gd name="T29" fmla="*/ 4 h 90"/>
                  <a:gd name="T30" fmla="*/ 29 w 34"/>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0">
                    <a:moveTo>
                      <a:pt x="29" y="0"/>
                    </a:moveTo>
                    <a:cubicBezTo>
                      <a:pt x="5" y="0"/>
                      <a:pt x="5" y="0"/>
                      <a:pt x="5" y="0"/>
                    </a:cubicBezTo>
                    <a:cubicBezTo>
                      <a:pt x="5" y="0"/>
                      <a:pt x="0" y="0"/>
                      <a:pt x="0" y="4"/>
                    </a:cubicBezTo>
                    <a:cubicBezTo>
                      <a:pt x="0" y="9"/>
                      <a:pt x="0" y="52"/>
                      <a:pt x="0" y="52"/>
                    </a:cubicBezTo>
                    <a:cubicBezTo>
                      <a:pt x="0" y="90"/>
                      <a:pt x="0" y="90"/>
                      <a:pt x="0" y="90"/>
                    </a:cubicBezTo>
                    <a:cubicBezTo>
                      <a:pt x="10" y="90"/>
                      <a:pt x="10" y="90"/>
                      <a:pt x="10" y="90"/>
                    </a:cubicBezTo>
                    <a:cubicBezTo>
                      <a:pt x="10" y="90"/>
                      <a:pt x="14" y="90"/>
                      <a:pt x="14" y="86"/>
                    </a:cubicBezTo>
                    <a:cubicBezTo>
                      <a:pt x="14" y="81"/>
                      <a:pt x="14" y="52"/>
                      <a:pt x="14" y="52"/>
                    </a:cubicBezTo>
                    <a:cubicBezTo>
                      <a:pt x="19" y="52"/>
                      <a:pt x="19" y="52"/>
                      <a:pt x="19" y="52"/>
                    </a:cubicBezTo>
                    <a:cubicBezTo>
                      <a:pt x="19" y="86"/>
                      <a:pt x="19" y="86"/>
                      <a:pt x="19" y="86"/>
                    </a:cubicBezTo>
                    <a:cubicBezTo>
                      <a:pt x="19" y="86"/>
                      <a:pt x="19" y="90"/>
                      <a:pt x="24" y="90"/>
                    </a:cubicBezTo>
                    <a:cubicBezTo>
                      <a:pt x="29" y="90"/>
                      <a:pt x="29" y="90"/>
                      <a:pt x="29" y="90"/>
                    </a:cubicBezTo>
                    <a:cubicBezTo>
                      <a:pt x="29" y="90"/>
                      <a:pt x="34" y="90"/>
                      <a:pt x="34" y="86"/>
                    </a:cubicBezTo>
                    <a:cubicBezTo>
                      <a:pt x="34" y="81"/>
                      <a:pt x="34" y="52"/>
                      <a:pt x="34" y="52"/>
                    </a:cubicBezTo>
                    <a:cubicBezTo>
                      <a:pt x="34" y="52"/>
                      <a:pt x="34" y="9"/>
                      <a:pt x="34" y="4"/>
                    </a:cubicBezTo>
                    <a:cubicBezTo>
                      <a:pt x="34" y="0"/>
                      <a:pt x="29"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7" name="Freeform 1009"/>
              <p:cNvSpPr>
                <a:spLocks/>
              </p:cNvSpPr>
              <p:nvPr/>
            </p:nvSpPr>
            <p:spPr bwMode="auto">
              <a:xfrm>
                <a:off x="7506230" y="4364567"/>
                <a:ext cx="88900" cy="90488"/>
              </a:xfrm>
              <a:custGeom>
                <a:avLst/>
                <a:gdLst>
                  <a:gd name="T0" fmla="*/ 24 w 24"/>
                  <a:gd name="T1" fmla="*/ 5 h 24"/>
                  <a:gd name="T2" fmla="*/ 19 w 24"/>
                  <a:gd name="T3" fmla="*/ 0 h 24"/>
                  <a:gd name="T4" fmla="*/ 5 w 24"/>
                  <a:gd name="T5" fmla="*/ 0 h 24"/>
                  <a:gd name="T6" fmla="*/ 0 w 24"/>
                  <a:gd name="T7" fmla="*/ 5 h 24"/>
                  <a:gd name="T8" fmla="*/ 0 w 24"/>
                  <a:gd name="T9" fmla="*/ 24 h 24"/>
                  <a:gd name="T10" fmla="*/ 5 w 24"/>
                  <a:gd name="T11" fmla="*/ 24 h 24"/>
                  <a:gd name="T12" fmla="*/ 19 w 24"/>
                  <a:gd name="T13" fmla="*/ 24 h 24"/>
                  <a:gd name="T14" fmla="*/ 24 w 24"/>
                  <a:gd name="T15" fmla="*/ 19 h 24"/>
                  <a:gd name="T16" fmla="*/ 24 w 24"/>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4" y="5"/>
                    </a:moveTo>
                    <a:cubicBezTo>
                      <a:pt x="24" y="0"/>
                      <a:pt x="19" y="0"/>
                      <a:pt x="19" y="0"/>
                    </a:cubicBezTo>
                    <a:cubicBezTo>
                      <a:pt x="19" y="0"/>
                      <a:pt x="9"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70" name="Rectangle 9"/>
            <p:cNvSpPr/>
            <p:nvPr/>
          </p:nvSpPr>
          <p:spPr>
            <a:xfrm>
              <a:off x="7870055" y="4274754"/>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 name="组合 10"/>
          <p:cNvGrpSpPr/>
          <p:nvPr/>
        </p:nvGrpSpPr>
        <p:grpSpPr>
          <a:xfrm>
            <a:off x="705848" y="5209119"/>
            <a:ext cx="4183834" cy="650947"/>
            <a:chOff x="705939" y="5209118"/>
            <a:chExt cx="4184379" cy="650947"/>
          </a:xfrm>
        </p:grpSpPr>
        <p:grpSp>
          <p:nvGrpSpPr>
            <p:cNvPr id="7338" name="组合 7337"/>
            <p:cNvGrpSpPr/>
            <p:nvPr/>
          </p:nvGrpSpPr>
          <p:grpSpPr>
            <a:xfrm>
              <a:off x="4436293" y="5329767"/>
              <a:ext cx="454025" cy="303213"/>
              <a:chOff x="4478867" y="5329767"/>
              <a:chExt cx="454025" cy="303213"/>
            </a:xfrm>
            <a:solidFill>
              <a:schemeClr val="accent1"/>
            </a:solidFill>
          </p:grpSpPr>
          <p:sp>
            <p:nvSpPr>
              <p:cNvPr id="5411" name="Freeform 1013"/>
              <p:cNvSpPr>
                <a:spLocks/>
              </p:cNvSpPr>
              <p:nvPr/>
            </p:nvSpPr>
            <p:spPr bwMode="auto">
              <a:xfrm>
                <a:off x="4478867" y="5329767"/>
                <a:ext cx="322263" cy="255588"/>
              </a:xfrm>
              <a:custGeom>
                <a:avLst/>
                <a:gdLst>
                  <a:gd name="T0" fmla="*/ 43 w 86"/>
                  <a:gd name="T1" fmla="*/ 0 h 68"/>
                  <a:gd name="T2" fmla="*/ 0 w 86"/>
                  <a:gd name="T3" fmla="*/ 33 h 68"/>
                  <a:gd name="T4" fmla="*/ 16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6" y="58"/>
                    </a:cubicBezTo>
                    <a:cubicBezTo>
                      <a:pt x="11" y="65"/>
                      <a:pt x="5" y="68"/>
                      <a:pt x="5" y="68"/>
                    </a:cubicBezTo>
                    <a:cubicBezTo>
                      <a:pt x="13" y="66"/>
                      <a:pt x="19" y="65"/>
                      <a:pt x="24" y="62"/>
                    </a:cubicBezTo>
                    <a:cubicBezTo>
                      <a:pt x="30" y="65"/>
                      <a:pt x="36" y="66"/>
                      <a:pt x="43" y="66"/>
                    </a:cubicBezTo>
                    <a:cubicBezTo>
                      <a:pt x="67" y="66"/>
                      <a:pt x="86" y="51"/>
                      <a:pt x="86" y="33"/>
                    </a:cubicBezTo>
                    <a:cubicBezTo>
                      <a:pt x="86" y="15"/>
                      <a:pt x="67" y="0"/>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12" name="Freeform 1014"/>
              <p:cNvSpPr>
                <a:spLocks/>
              </p:cNvSpPr>
              <p:nvPr/>
            </p:nvSpPr>
            <p:spPr bwMode="auto">
              <a:xfrm>
                <a:off x="4729692" y="5464705"/>
                <a:ext cx="203200" cy="168275"/>
              </a:xfrm>
              <a:custGeom>
                <a:avLst/>
                <a:gdLst>
                  <a:gd name="T0" fmla="*/ 44 w 54"/>
                  <a:gd name="T1" fmla="*/ 38 h 45"/>
                  <a:gd name="T2" fmla="*/ 54 w 54"/>
                  <a:gd name="T3" fmla="*/ 22 h 45"/>
                  <a:gd name="T4" fmla="*/ 26 w 54"/>
                  <a:gd name="T5" fmla="*/ 0 h 45"/>
                  <a:gd name="T6" fmla="*/ 24 w 54"/>
                  <a:gd name="T7" fmla="*/ 0 h 45"/>
                  <a:gd name="T8" fmla="*/ 0 w 54"/>
                  <a:gd name="T9" fmla="*/ 30 h 45"/>
                  <a:gd name="T10" fmla="*/ 26 w 54"/>
                  <a:gd name="T11" fmla="*/ 43 h 45"/>
                  <a:gd name="T12" fmla="*/ 38 w 54"/>
                  <a:gd name="T13" fmla="*/ 41 h 45"/>
                  <a:gd name="T14" fmla="*/ 51 w 54"/>
                  <a:gd name="T15" fmla="*/ 45 h 45"/>
                  <a:gd name="T16" fmla="*/ 44 w 54"/>
                  <a:gd name="T17"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5">
                    <a:moveTo>
                      <a:pt x="44" y="38"/>
                    </a:moveTo>
                    <a:cubicBezTo>
                      <a:pt x="50" y="34"/>
                      <a:pt x="54" y="28"/>
                      <a:pt x="54" y="22"/>
                    </a:cubicBezTo>
                    <a:cubicBezTo>
                      <a:pt x="54" y="10"/>
                      <a:pt x="41" y="0"/>
                      <a:pt x="26" y="0"/>
                    </a:cubicBezTo>
                    <a:cubicBezTo>
                      <a:pt x="25" y="0"/>
                      <a:pt x="25" y="0"/>
                      <a:pt x="24" y="0"/>
                    </a:cubicBezTo>
                    <a:cubicBezTo>
                      <a:pt x="23" y="13"/>
                      <a:pt x="14" y="24"/>
                      <a:pt x="0" y="30"/>
                    </a:cubicBezTo>
                    <a:cubicBezTo>
                      <a:pt x="4" y="38"/>
                      <a:pt x="14" y="43"/>
                      <a:pt x="26" y="43"/>
                    </a:cubicBezTo>
                    <a:cubicBezTo>
                      <a:pt x="30" y="43"/>
                      <a:pt x="35" y="42"/>
                      <a:pt x="38" y="41"/>
                    </a:cubicBezTo>
                    <a:cubicBezTo>
                      <a:pt x="42" y="42"/>
                      <a:pt x="46" y="44"/>
                      <a:pt x="51" y="45"/>
                    </a:cubicBezTo>
                    <a:cubicBezTo>
                      <a:pt x="51" y="45"/>
                      <a:pt x="47" y="43"/>
                      <a:pt x="44"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71" name="Rectangle 9"/>
            <p:cNvSpPr/>
            <p:nvPr/>
          </p:nvSpPr>
          <p:spPr>
            <a:xfrm>
              <a:off x="705939" y="5209118"/>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703420" y="3598252"/>
            <a:ext cx="4230706" cy="650947"/>
            <a:chOff x="703511" y="3598251"/>
            <a:chExt cx="4231257" cy="650947"/>
          </a:xfrm>
        </p:grpSpPr>
        <p:sp>
          <p:nvSpPr>
            <p:cNvPr id="5399" name="Freeform 1001"/>
            <p:cNvSpPr>
              <a:spLocks/>
            </p:cNvSpPr>
            <p:nvPr/>
          </p:nvSpPr>
          <p:spPr bwMode="auto">
            <a:xfrm>
              <a:off x="4525193" y="3681942"/>
              <a:ext cx="409575"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7 w 109"/>
                <a:gd name="T19" fmla="*/ 5 h 95"/>
                <a:gd name="T20" fmla="*/ 54 w 109"/>
                <a:gd name="T21" fmla="*/ 2 h 95"/>
                <a:gd name="T22" fmla="*/ 52 w 109"/>
                <a:gd name="T23" fmla="*/ 2 h 95"/>
                <a:gd name="T24" fmla="*/ 51 w 109"/>
                <a:gd name="T25" fmla="*/ 2 h 95"/>
                <a:gd name="T26" fmla="*/ 32 w 109"/>
                <a:gd name="T27" fmla="*/ 33 h 95"/>
                <a:gd name="T28" fmla="*/ 30 w 109"/>
                <a:gd name="T29" fmla="*/ 35 h 95"/>
                <a:gd name="T30" fmla="*/ 32 w 109"/>
                <a:gd name="T31" fmla="*/ 48 h 95"/>
                <a:gd name="T32" fmla="*/ 34 w 109"/>
                <a:gd name="T33" fmla="*/ 48 h 95"/>
                <a:gd name="T34" fmla="*/ 36 w 109"/>
                <a:gd name="T35" fmla="*/ 55 h 95"/>
                <a:gd name="T36" fmla="*/ 38 w 109"/>
                <a:gd name="T37" fmla="*/ 60 h 95"/>
                <a:gd name="T38" fmla="*/ 11 w 109"/>
                <a:gd name="T39" fmla="*/ 73 h 95"/>
                <a:gd name="T40" fmla="*/ 2 w 109"/>
                <a:gd name="T41" fmla="*/ 95 h 95"/>
                <a:gd name="T42" fmla="*/ 54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8"/>
                    <a:pt x="73" y="55"/>
                  </a:cubicBezTo>
                  <a:cubicBezTo>
                    <a:pt x="74" y="51"/>
                    <a:pt x="75" y="48"/>
                    <a:pt x="75" y="48"/>
                  </a:cubicBezTo>
                  <a:cubicBezTo>
                    <a:pt x="75"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5" y="13"/>
                    <a:pt x="76" y="8"/>
                    <a:pt x="67" y="5"/>
                  </a:cubicBezTo>
                  <a:cubicBezTo>
                    <a:pt x="64" y="3"/>
                    <a:pt x="60" y="2"/>
                    <a:pt x="54" y="2"/>
                  </a:cubicBezTo>
                  <a:cubicBezTo>
                    <a:pt x="54" y="2"/>
                    <a:pt x="53" y="2"/>
                    <a:pt x="52" y="2"/>
                  </a:cubicBezTo>
                  <a:cubicBezTo>
                    <a:pt x="51" y="2"/>
                    <a:pt x="51" y="2"/>
                    <a:pt x="51" y="2"/>
                  </a:cubicBezTo>
                  <a:cubicBezTo>
                    <a:pt x="25" y="0"/>
                    <a:pt x="32" y="33"/>
                    <a:pt x="32" y="33"/>
                  </a:cubicBezTo>
                  <a:cubicBezTo>
                    <a:pt x="32" y="33"/>
                    <a:pt x="30" y="33"/>
                    <a:pt x="30" y="35"/>
                  </a:cubicBezTo>
                  <a:cubicBezTo>
                    <a:pt x="30" y="38"/>
                    <a:pt x="31" y="44"/>
                    <a:pt x="32" y="48"/>
                  </a:cubicBezTo>
                  <a:cubicBezTo>
                    <a:pt x="33" y="51"/>
                    <a:pt x="34" y="48"/>
                    <a:pt x="34" y="48"/>
                  </a:cubicBezTo>
                  <a:cubicBezTo>
                    <a:pt x="34" y="48"/>
                    <a:pt x="35" y="51"/>
                    <a:pt x="36" y="55"/>
                  </a:cubicBezTo>
                  <a:cubicBezTo>
                    <a:pt x="37" y="58"/>
                    <a:pt x="38" y="60"/>
                    <a:pt x="38" y="60"/>
                  </a:cubicBezTo>
                  <a:cubicBezTo>
                    <a:pt x="36" y="70"/>
                    <a:pt x="23" y="70"/>
                    <a:pt x="11" y="73"/>
                  </a:cubicBezTo>
                  <a:cubicBezTo>
                    <a:pt x="0" y="77"/>
                    <a:pt x="2" y="95"/>
                    <a:pt x="2" y="95"/>
                  </a:cubicBezTo>
                  <a:cubicBezTo>
                    <a:pt x="54" y="95"/>
                    <a:pt x="54" y="95"/>
                    <a:pt x="54" y="95"/>
                  </a:cubicBezTo>
                  <a:cubicBezTo>
                    <a:pt x="107" y="95"/>
                    <a:pt x="107" y="95"/>
                    <a:pt x="107" y="95"/>
                  </a:cubicBezTo>
                  <a:cubicBezTo>
                    <a:pt x="107" y="95"/>
                    <a:pt x="109" y="77"/>
                    <a:pt x="98" y="7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72" name="Rectangle 9"/>
            <p:cNvSpPr/>
            <p:nvPr/>
          </p:nvSpPr>
          <p:spPr>
            <a:xfrm>
              <a:off x="703511" y="3598251"/>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703419" y="1908507"/>
            <a:ext cx="4208484" cy="650947"/>
            <a:chOff x="703511" y="1908506"/>
            <a:chExt cx="4209032" cy="650947"/>
          </a:xfrm>
        </p:grpSpPr>
        <p:grpSp>
          <p:nvGrpSpPr>
            <p:cNvPr id="7335" name="组合 7334"/>
            <p:cNvGrpSpPr/>
            <p:nvPr/>
          </p:nvGrpSpPr>
          <p:grpSpPr>
            <a:xfrm>
              <a:off x="4585518" y="2017655"/>
              <a:ext cx="327025" cy="382588"/>
              <a:chOff x="4628092" y="2017655"/>
              <a:chExt cx="327025" cy="382588"/>
            </a:xfrm>
            <a:solidFill>
              <a:schemeClr val="accent3"/>
            </a:solidFill>
          </p:grpSpPr>
          <p:sp>
            <p:nvSpPr>
              <p:cNvPr id="5400" name="Freeform 1002"/>
              <p:cNvSpPr>
                <a:spLocks noEditPoints="1"/>
              </p:cNvSpPr>
              <p:nvPr/>
            </p:nvSpPr>
            <p:spPr bwMode="auto">
              <a:xfrm>
                <a:off x="4628092" y="2017655"/>
                <a:ext cx="177800" cy="377825"/>
              </a:xfrm>
              <a:custGeom>
                <a:avLst/>
                <a:gdLst>
                  <a:gd name="T0" fmla="*/ 47 w 47"/>
                  <a:gd name="T1" fmla="*/ 31 h 101"/>
                  <a:gd name="T2" fmla="*/ 47 w 47"/>
                  <a:gd name="T3" fmla="*/ 7 h 101"/>
                  <a:gd name="T4" fmla="*/ 39 w 47"/>
                  <a:gd name="T5" fmla="*/ 0 h 101"/>
                  <a:gd name="T6" fmla="*/ 8 w 47"/>
                  <a:gd name="T7" fmla="*/ 0 h 101"/>
                  <a:gd name="T8" fmla="*/ 0 w 47"/>
                  <a:gd name="T9" fmla="*/ 7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2 w 47"/>
                  <a:gd name="T21" fmla="*/ 90 h 101"/>
                  <a:gd name="T22" fmla="*/ 34 w 47"/>
                  <a:gd name="T23" fmla="*/ 85 h 101"/>
                  <a:gd name="T24" fmla="*/ 3 w 47"/>
                  <a:gd name="T25" fmla="*/ 85 h 101"/>
                  <a:gd name="T26" fmla="*/ 3 w 47"/>
                  <a:gd name="T27" fmla="*/ 7 h 101"/>
                  <a:gd name="T28" fmla="*/ 43 w 47"/>
                  <a:gd name="T29" fmla="*/ 7 h 101"/>
                  <a:gd name="T30" fmla="*/ 43 w 47"/>
                  <a:gd name="T31" fmla="*/ 32 h 101"/>
                  <a:gd name="T32" fmla="*/ 47 w 47"/>
                  <a:gd name="T33" fmla="*/ 31 h 101"/>
                  <a:gd name="T34" fmla="*/ 22 w 47"/>
                  <a:gd name="T35" fmla="*/ 91 h 101"/>
                  <a:gd name="T36" fmla="*/ 25 w 47"/>
                  <a:gd name="T37" fmla="*/ 91 h 101"/>
                  <a:gd name="T38" fmla="*/ 28 w 47"/>
                  <a:gd name="T39" fmla="*/ 93 h 101"/>
                  <a:gd name="T40" fmla="*/ 25 w 47"/>
                  <a:gd name="T41" fmla="*/ 95 h 101"/>
                  <a:gd name="T42" fmla="*/ 22 w 47"/>
                  <a:gd name="T43" fmla="*/ 95 h 101"/>
                  <a:gd name="T44" fmla="*/ 19 w 47"/>
                  <a:gd name="T45" fmla="*/ 93 h 101"/>
                  <a:gd name="T46" fmla="*/ 22 w 47"/>
                  <a:gd name="T4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1"/>
                    </a:moveTo>
                    <a:cubicBezTo>
                      <a:pt x="47" y="7"/>
                      <a:pt x="47" y="7"/>
                      <a:pt x="47" y="7"/>
                    </a:cubicBezTo>
                    <a:cubicBezTo>
                      <a:pt x="47" y="3"/>
                      <a:pt x="43" y="0"/>
                      <a:pt x="39" y="0"/>
                    </a:cubicBezTo>
                    <a:cubicBezTo>
                      <a:pt x="8" y="0"/>
                      <a:pt x="8" y="0"/>
                      <a:pt x="8" y="0"/>
                    </a:cubicBezTo>
                    <a:cubicBezTo>
                      <a:pt x="3" y="0"/>
                      <a:pt x="0" y="3"/>
                      <a:pt x="0" y="7"/>
                    </a:cubicBezTo>
                    <a:cubicBezTo>
                      <a:pt x="0" y="93"/>
                      <a:pt x="0" y="93"/>
                      <a:pt x="0" y="93"/>
                    </a:cubicBezTo>
                    <a:cubicBezTo>
                      <a:pt x="0" y="97"/>
                      <a:pt x="3" y="101"/>
                      <a:pt x="8" y="101"/>
                    </a:cubicBezTo>
                    <a:cubicBezTo>
                      <a:pt x="39" y="101"/>
                      <a:pt x="39" y="101"/>
                      <a:pt x="39" y="101"/>
                    </a:cubicBezTo>
                    <a:cubicBezTo>
                      <a:pt x="43" y="101"/>
                      <a:pt x="47" y="97"/>
                      <a:pt x="47" y="93"/>
                    </a:cubicBezTo>
                    <a:cubicBezTo>
                      <a:pt x="47" y="92"/>
                      <a:pt x="47" y="92"/>
                      <a:pt x="47" y="92"/>
                    </a:cubicBezTo>
                    <a:cubicBezTo>
                      <a:pt x="45" y="91"/>
                      <a:pt x="44" y="90"/>
                      <a:pt x="42" y="90"/>
                    </a:cubicBezTo>
                    <a:cubicBezTo>
                      <a:pt x="39" y="88"/>
                      <a:pt x="36" y="87"/>
                      <a:pt x="34" y="85"/>
                    </a:cubicBezTo>
                    <a:cubicBezTo>
                      <a:pt x="3" y="85"/>
                      <a:pt x="3" y="85"/>
                      <a:pt x="3" y="85"/>
                    </a:cubicBezTo>
                    <a:cubicBezTo>
                      <a:pt x="3" y="7"/>
                      <a:pt x="3" y="7"/>
                      <a:pt x="3" y="7"/>
                    </a:cubicBezTo>
                    <a:cubicBezTo>
                      <a:pt x="43" y="7"/>
                      <a:pt x="43" y="7"/>
                      <a:pt x="43" y="7"/>
                    </a:cubicBezTo>
                    <a:cubicBezTo>
                      <a:pt x="43" y="32"/>
                      <a:pt x="43" y="32"/>
                      <a:pt x="43" y="32"/>
                    </a:cubicBezTo>
                    <a:cubicBezTo>
                      <a:pt x="44" y="32"/>
                      <a:pt x="45" y="31"/>
                      <a:pt x="47" y="31"/>
                    </a:cubicBezTo>
                    <a:close/>
                    <a:moveTo>
                      <a:pt x="22" y="91"/>
                    </a:moveTo>
                    <a:cubicBezTo>
                      <a:pt x="25" y="91"/>
                      <a:pt x="25" y="91"/>
                      <a:pt x="25" y="91"/>
                    </a:cubicBezTo>
                    <a:cubicBezTo>
                      <a:pt x="26" y="91"/>
                      <a:pt x="28" y="92"/>
                      <a:pt x="28" y="93"/>
                    </a:cubicBezTo>
                    <a:cubicBezTo>
                      <a:pt x="28" y="94"/>
                      <a:pt x="26" y="95"/>
                      <a:pt x="25" y="95"/>
                    </a:cubicBezTo>
                    <a:cubicBezTo>
                      <a:pt x="22" y="95"/>
                      <a:pt x="22" y="95"/>
                      <a:pt x="22" y="95"/>
                    </a:cubicBezTo>
                    <a:cubicBezTo>
                      <a:pt x="20" y="95"/>
                      <a:pt x="19" y="94"/>
                      <a:pt x="19" y="93"/>
                    </a:cubicBezTo>
                    <a:cubicBezTo>
                      <a:pt x="19" y="92"/>
                      <a:pt x="20" y="91"/>
                      <a:pt x="22"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1" name="Freeform 1003"/>
              <p:cNvSpPr>
                <a:spLocks/>
              </p:cNvSpPr>
              <p:nvPr/>
            </p:nvSpPr>
            <p:spPr bwMode="auto">
              <a:xfrm>
                <a:off x="4699530" y="2083330"/>
                <a:ext cx="90488" cy="904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5"/>
                      <a:pt x="3" y="12"/>
                    </a:cubicBezTo>
                    <a:cubicBezTo>
                      <a:pt x="3" y="7"/>
                      <a:pt x="7" y="3"/>
                      <a:pt x="12" y="3"/>
                    </a:cubicBezTo>
                    <a:cubicBezTo>
                      <a:pt x="17" y="3"/>
                      <a:pt x="21" y="7"/>
                      <a:pt x="21" y="12"/>
                    </a:cubicBezTo>
                    <a:cubicBezTo>
                      <a:pt x="21" y="13"/>
                      <a:pt x="21" y="13"/>
                      <a:pt x="21" y="14"/>
                    </a:cubicBezTo>
                    <a:cubicBezTo>
                      <a:pt x="23" y="18"/>
                      <a:pt x="23" y="18"/>
                      <a:pt x="23" y="18"/>
                    </a:cubicBezTo>
                    <a:cubicBezTo>
                      <a:pt x="23" y="16"/>
                      <a:pt x="24" y="14"/>
                      <a:pt x="24" y="12"/>
                    </a:cubicBezTo>
                    <a:cubicBezTo>
                      <a:pt x="24" y="5"/>
                      <a:pt x="19" y="0"/>
                      <a:pt x="12" y="0"/>
                    </a:cubicBezTo>
                    <a:cubicBezTo>
                      <a:pt x="5" y="0"/>
                      <a:pt x="0" y="5"/>
                      <a:pt x="0" y="12"/>
                    </a:cubicBezTo>
                    <a:cubicBezTo>
                      <a:pt x="0" y="18"/>
                      <a:pt x="4" y="22"/>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02" name="Freeform 1004"/>
              <p:cNvSpPr>
                <a:spLocks/>
              </p:cNvSpPr>
              <p:nvPr/>
            </p:nvSpPr>
            <p:spPr bwMode="auto">
              <a:xfrm>
                <a:off x="4710642" y="2102380"/>
                <a:ext cx="244475" cy="296863"/>
              </a:xfrm>
              <a:custGeom>
                <a:avLst/>
                <a:gdLst>
                  <a:gd name="T0" fmla="*/ 4 w 65"/>
                  <a:gd name="T1" fmla="*/ 10 h 79"/>
                  <a:gd name="T2" fmla="*/ 14 w 65"/>
                  <a:gd name="T3" fmla="*/ 5 h 79"/>
                  <a:gd name="T4" fmla="*/ 27 w 65"/>
                  <a:gd name="T5" fmla="*/ 34 h 79"/>
                  <a:gd name="T6" fmla="*/ 20 w 65"/>
                  <a:gd name="T7" fmla="*/ 19 h 79"/>
                  <a:gd name="T8" fmla="*/ 29 w 65"/>
                  <a:gd name="T9" fmla="*/ 15 h 79"/>
                  <a:gd name="T10" fmla="*/ 37 w 65"/>
                  <a:gd name="T11" fmla="*/ 32 h 79"/>
                  <a:gd name="T12" fmla="*/ 30 w 65"/>
                  <a:gd name="T13" fmla="*/ 18 h 79"/>
                  <a:gd name="T14" fmla="*/ 42 w 65"/>
                  <a:gd name="T15" fmla="*/ 15 h 79"/>
                  <a:gd name="T16" fmla="*/ 49 w 65"/>
                  <a:gd name="T17" fmla="*/ 30 h 79"/>
                  <a:gd name="T18" fmla="*/ 44 w 65"/>
                  <a:gd name="T19" fmla="*/ 20 h 79"/>
                  <a:gd name="T20" fmla="*/ 55 w 65"/>
                  <a:gd name="T21" fmla="*/ 18 h 79"/>
                  <a:gd name="T22" fmla="*/ 63 w 65"/>
                  <a:gd name="T23" fmla="*/ 44 h 79"/>
                  <a:gd name="T24" fmla="*/ 63 w 65"/>
                  <a:gd name="T25" fmla="*/ 67 h 79"/>
                  <a:gd name="T26" fmla="*/ 41 w 65"/>
                  <a:gd name="T27" fmla="*/ 77 h 79"/>
                  <a:gd name="T28" fmla="*/ 23 w 65"/>
                  <a:gd name="T29" fmla="*/ 62 h 79"/>
                  <a:gd name="T30" fmla="*/ 2 w 65"/>
                  <a:gd name="T31" fmla="*/ 49 h 79"/>
                  <a:gd name="T32" fmla="*/ 4 w 65"/>
                  <a:gd name="T33" fmla="*/ 42 h 79"/>
                  <a:gd name="T34" fmla="*/ 21 w 65"/>
                  <a:gd name="T35" fmla="*/ 45 h 79"/>
                  <a:gd name="T36" fmla="*/ 19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2" y="4"/>
                      <a:pt x="11" y="0"/>
                      <a:pt x="14" y="5"/>
                    </a:cubicBezTo>
                    <a:cubicBezTo>
                      <a:pt x="16" y="10"/>
                      <a:pt x="27" y="34"/>
                      <a:pt x="27" y="34"/>
                    </a:cubicBezTo>
                    <a:cubicBezTo>
                      <a:pt x="27" y="34"/>
                      <a:pt x="22" y="24"/>
                      <a:pt x="20" y="19"/>
                    </a:cubicBezTo>
                    <a:cubicBezTo>
                      <a:pt x="18" y="15"/>
                      <a:pt x="27" y="10"/>
                      <a:pt x="29" y="15"/>
                    </a:cubicBezTo>
                    <a:cubicBezTo>
                      <a:pt x="31" y="19"/>
                      <a:pt x="37" y="32"/>
                      <a:pt x="37" y="32"/>
                    </a:cubicBezTo>
                    <a:cubicBezTo>
                      <a:pt x="37" y="32"/>
                      <a:pt x="33" y="22"/>
                      <a:pt x="30" y="18"/>
                    </a:cubicBezTo>
                    <a:cubicBezTo>
                      <a:pt x="28" y="13"/>
                      <a:pt x="40" y="11"/>
                      <a:pt x="42" y="15"/>
                    </a:cubicBezTo>
                    <a:cubicBezTo>
                      <a:pt x="44" y="20"/>
                      <a:pt x="49" y="30"/>
                      <a:pt x="49" y="30"/>
                    </a:cubicBezTo>
                    <a:cubicBezTo>
                      <a:pt x="49" y="30"/>
                      <a:pt x="46" y="25"/>
                      <a:pt x="44" y="20"/>
                    </a:cubicBezTo>
                    <a:cubicBezTo>
                      <a:pt x="42" y="15"/>
                      <a:pt x="52" y="13"/>
                      <a:pt x="55" y="18"/>
                    </a:cubicBezTo>
                    <a:cubicBezTo>
                      <a:pt x="57" y="23"/>
                      <a:pt x="64" y="38"/>
                      <a:pt x="63" y="44"/>
                    </a:cubicBezTo>
                    <a:cubicBezTo>
                      <a:pt x="63" y="49"/>
                      <a:pt x="65" y="66"/>
                      <a:pt x="63" y="67"/>
                    </a:cubicBezTo>
                    <a:cubicBezTo>
                      <a:pt x="60" y="69"/>
                      <a:pt x="44" y="76"/>
                      <a:pt x="41" y="77"/>
                    </a:cubicBezTo>
                    <a:cubicBezTo>
                      <a:pt x="39" y="79"/>
                      <a:pt x="38" y="70"/>
                      <a:pt x="23" y="62"/>
                    </a:cubicBezTo>
                    <a:cubicBezTo>
                      <a:pt x="4" y="53"/>
                      <a:pt x="3" y="51"/>
                      <a:pt x="2" y="49"/>
                    </a:cubicBezTo>
                    <a:cubicBezTo>
                      <a:pt x="0" y="46"/>
                      <a:pt x="2" y="43"/>
                      <a:pt x="4" y="42"/>
                    </a:cubicBezTo>
                    <a:cubicBezTo>
                      <a:pt x="7" y="40"/>
                      <a:pt x="23" y="50"/>
                      <a:pt x="21" y="45"/>
                    </a:cubicBezTo>
                    <a:cubicBezTo>
                      <a:pt x="19" y="41"/>
                      <a:pt x="19" y="41"/>
                      <a:pt x="19" y="41"/>
                    </a:cubicBezTo>
                    <a:cubicBezTo>
                      <a:pt x="19" y="41"/>
                      <a:pt x="6" y="14"/>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73" name="Rectangle 9"/>
            <p:cNvSpPr/>
            <p:nvPr/>
          </p:nvSpPr>
          <p:spPr>
            <a:xfrm>
              <a:off x="703511" y="1908506"/>
              <a:ext cx="3618435" cy="650947"/>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21464999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6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8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a:spLocks/>
          </p:cNvSpPr>
          <p:nvPr/>
        </p:nvSpPr>
        <p:spPr bwMode="auto">
          <a:xfrm>
            <a:off x="4162772" y="2862040"/>
            <a:ext cx="1638424" cy="1636909"/>
          </a:xfrm>
          <a:custGeom>
            <a:avLst/>
            <a:gdLst>
              <a:gd name="T0" fmla="*/ 279 w 401"/>
              <a:gd name="T1" fmla="*/ 53 h 401"/>
              <a:gd name="T2" fmla="*/ 269 w 401"/>
              <a:gd name="T3" fmla="*/ 68 h 401"/>
              <a:gd name="T4" fmla="*/ 200 w 401"/>
              <a:gd name="T5" fmla="*/ 0 h 401"/>
              <a:gd name="T6" fmla="*/ 126 w 401"/>
              <a:gd name="T7" fmla="*/ 74 h 401"/>
              <a:gd name="T8" fmla="*/ 152 w 401"/>
              <a:gd name="T9" fmla="*/ 87 h 401"/>
              <a:gd name="T10" fmla="*/ 152 w 401"/>
              <a:gd name="T11" fmla="*/ 155 h 401"/>
              <a:gd name="T12" fmla="*/ 84 w 401"/>
              <a:gd name="T13" fmla="*/ 155 h 401"/>
              <a:gd name="T14" fmla="*/ 71 w 401"/>
              <a:gd name="T15" fmla="*/ 129 h 401"/>
              <a:gd name="T16" fmla="*/ 0 w 401"/>
              <a:gd name="T17" fmla="*/ 200 h 401"/>
              <a:gd name="T18" fmla="*/ 69 w 401"/>
              <a:gd name="T19" fmla="*/ 269 h 401"/>
              <a:gd name="T20" fmla="*/ 54 w 401"/>
              <a:gd name="T21" fmla="*/ 279 h 401"/>
              <a:gd name="T22" fmla="*/ 54 w 401"/>
              <a:gd name="T23" fmla="*/ 347 h 401"/>
              <a:gd name="T24" fmla="*/ 122 w 401"/>
              <a:gd name="T25" fmla="*/ 347 h 401"/>
              <a:gd name="T26" fmla="*/ 132 w 401"/>
              <a:gd name="T27" fmla="*/ 332 h 401"/>
              <a:gd name="T28" fmla="*/ 200 w 401"/>
              <a:gd name="T29" fmla="*/ 401 h 401"/>
              <a:gd name="T30" fmla="*/ 269 w 401"/>
              <a:gd name="T31" fmla="*/ 332 h 401"/>
              <a:gd name="T32" fmla="*/ 249 w 401"/>
              <a:gd name="T33" fmla="*/ 320 h 401"/>
              <a:gd name="T34" fmla="*/ 249 w 401"/>
              <a:gd name="T35" fmla="*/ 252 h 401"/>
              <a:gd name="T36" fmla="*/ 317 w 401"/>
              <a:gd name="T37" fmla="*/ 252 h 401"/>
              <a:gd name="T38" fmla="*/ 329 w 401"/>
              <a:gd name="T39" fmla="*/ 272 h 401"/>
              <a:gd name="T40" fmla="*/ 401 w 401"/>
              <a:gd name="T41" fmla="*/ 200 h 401"/>
              <a:gd name="T42" fmla="*/ 332 w 401"/>
              <a:gd name="T43" fmla="*/ 132 h 401"/>
              <a:gd name="T44" fmla="*/ 347 w 401"/>
              <a:gd name="T45" fmla="*/ 121 h 401"/>
              <a:gd name="T46" fmla="*/ 347 w 401"/>
              <a:gd name="T47" fmla="*/ 53 h 401"/>
              <a:gd name="T48" fmla="*/ 279 w 401"/>
              <a:gd name="T49" fmla="*/ 5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4"/>
                  <a:pt x="54" y="279"/>
                </a:cubicBezTo>
                <a:cubicBezTo>
                  <a:pt x="35" y="298"/>
                  <a:pt x="35" y="328"/>
                  <a:pt x="54" y="347"/>
                </a:cubicBezTo>
                <a:cubicBezTo>
                  <a:pt x="72" y="366"/>
                  <a:pt x="103" y="366"/>
                  <a:pt x="122" y="347"/>
                </a:cubicBezTo>
                <a:cubicBezTo>
                  <a:pt x="126" y="342"/>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chemeClr val="accent5"/>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9"/>
          <p:cNvSpPr>
            <a:spLocks/>
          </p:cNvSpPr>
          <p:nvPr/>
        </p:nvSpPr>
        <p:spPr bwMode="auto">
          <a:xfrm>
            <a:off x="4959517" y="3677902"/>
            <a:ext cx="1638424" cy="1638637"/>
          </a:xfrm>
          <a:custGeom>
            <a:avLst/>
            <a:gdLst>
              <a:gd name="T0" fmla="*/ 347 w 401"/>
              <a:gd name="T1" fmla="*/ 279 h 401"/>
              <a:gd name="T2" fmla="*/ 332 w 401"/>
              <a:gd name="T3" fmla="*/ 269 h 401"/>
              <a:gd name="T4" fmla="*/ 401 w 401"/>
              <a:gd name="T5" fmla="*/ 201 h 401"/>
              <a:gd name="T6" fmla="*/ 326 w 401"/>
              <a:gd name="T7" fmla="*/ 126 h 401"/>
              <a:gd name="T8" fmla="*/ 313 w 401"/>
              <a:gd name="T9" fmla="*/ 152 h 401"/>
              <a:gd name="T10" fmla="*/ 245 w 401"/>
              <a:gd name="T11" fmla="*/ 152 h 401"/>
              <a:gd name="T12" fmla="*/ 245 w 401"/>
              <a:gd name="T13" fmla="*/ 84 h 401"/>
              <a:gd name="T14" fmla="*/ 271 w 401"/>
              <a:gd name="T15" fmla="*/ 71 h 401"/>
              <a:gd name="T16" fmla="*/ 200 w 401"/>
              <a:gd name="T17" fmla="*/ 0 h 401"/>
              <a:gd name="T18" fmla="*/ 132 w 401"/>
              <a:gd name="T19" fmla="*/ 69 h 401"/>
              <a:gd name="T20" fmla="*/ 122 w 401"/>
              <a:gd name="T21" fmla="*/ 54 h 401"/>
              <a:gd name="T22" fmla="*/ 54 w 401"/>
              <a:gd name="T23" fmla="*/ 54 h 401"/>
              <a:gd name="T24" fmla="*/ 54 w 401"/>
              <a:gd name="T25" fmla="*/ 122 h 401"/>
              <a:gd name="T26" fmla="*/ 69 w 401"/>
              <a:gd name="T27" fmla="*/ 132 h 401"/>
              <a:gd name="T28" fmla="*/ 0 w 401"/>
              <a:gd name="T29" fmla="*/ 201 h 401"/>
              <a:gd name="T30" fmla="*/ 68 w 401"/>
              <a:gd name="T31" fmla="*/ 269 h 401"/>
              <a:gd name="T32" fmla="*/ 80 w 401"/>
              <a:gd name="T33" fmla="*/ 249 h 401"/>
              <a:gd name="T34" fmla="*/ 148 w 401"/>
              <a:gd name="T35" fmla="*/ 249 h 401"/>
              <a:gd name="T36" fmla="*/ 148 w 401"/>
              <a:gd name="T37" fmla="*/ 317 h 401"/>
              <a:gd name="T38" fmla="*/ 128 w 401"/>
              <a:gd name="T39" fmla="*/ 329 h 401"/>
              <a:gd name="T40" fmla="*/ 200 w 401"/>
              <a:gd name="T41" fmla="*/ 401 h 401"/>
              <a:gd name="T42" fmla="*/ 269 w 401"/>
              <a:gd name="T43" fmla="*/ 332 h 401"/>
              <a:gd name="T44" fmla="*/ 279 w 401"/>
              <a:gd name="T45" fmla="*/ 347 h 401"/>
              <a:gd name="T46" fmla="*/ 347 w 401"/>
              <a:gd name="T47" fmla="*/ 347 h 401"/>
              <a:gd name="T48" fmla="*/ 347 w 401"/>
              <a:gd name="T49" fmla="*/ 2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347" y="279"/>
                </a:moveTo>
                <a:cubicBezTo>
                  <a:pt x="343" y="275"/>
                  <a:pt x="338" y="272"/>
                  <a:pt x="332" y="269"/>
                </a:cubicBezTo>
                <a:cubicBezTo>
                  <a:pt x="401" y="201"/>
                  <a:pt x="401" y="201"/>
                  <a:pt x="401" y="201"/>
                </a:cubicBezTo>
                <a:cubicBezTo>
                  <a:pt x="326" y="126"/>
                  <a:pt x="326" y="126"/>
                  <a:pt x="326" y="126"/>
                </a:cubicBezTo>
                <a:cubicBezTo>
                  <a:pt x="325" y="136"/>
                  <a:pt x="320" y="145"/>
                  <a:pt x="313" y="152"/>
                </a:cubicBezTo>
                <a:cubicBezTo>
                  <a:pt x="294" y="171"/>
                  <a:pt x="264" y="171"/>
                  <a:pt x="245" y="152"/>
                </a:cubicBezTo>
                <a:cubicBezTo>
                  <a:pt x="226" y="133"/>
                  <a:pt x="226" y="103"/>
                  <a:pt x="245" y="84"/>
                </a:cubicBezTo>
                <a:cubicBezTo>
                  <a:pt x="252" y="77"/>
                  <a:pt x="262" y="72"/>
                  <a:pt x="271" y="71"/>
                </a:cubicBezTo>
                <a:cubicBezTo>
                  <a:pt x="200" y="0"/>
                  <a:pt x="200" y="0"/>
                  <a:pt x="200" y="0"/>
                </a:cubicBezTo>
                <a:cubicBezTo>
                  <a:pt x="132" y="69"/>
                  <a:pt x="132" y="69"/>
                  <a:pt x="132" y="69"/>
                </a:cubicBezTo>
                <a:cubicBezTo>
                  <a:pt x="129" y="63"/>
                  <a:pt x="126" y="58"/>
                  <a:pt x="122" y="54"/>
                </a:cubicBezTo>
                <a:cubicBezTo>
                  <a:pt x="103" y="35"/>
                  <a:pt x="72" y="35"/>
                  <a:pt x="54" y="54"/>
                </a:cubicBezTo>
                <a:cubicBezTo>
                  <a:pt x="35" y="73"/>
                  <a:pt x="35" y="103"/>
                  <a:pt x="54" y="122"/>
                </a:cubicBezTo>
                <a:cubicBezTo>
                  <a:pt x="58" y="126"/>
                  <a:pt x="63" y="130"/>
                  <a:pt x="69" y="132"/>
                </a:cubicBezTo>
                <a:cubicBezTo>
                  <a:pt x="0" y="201"/>
                  <a:pt x="0" y="201"/>
                  <a:pt x="0" y="201"/>
                </a:cubicBezTo>
                <a:cubicBezTo>
                  <a:pt x="68" y="269"/>
                  <a:pt x="68" y="269"/>
                  <a:pt x="68" y="269"/>
                </a:cubicBezTo>
                <a:cubicBezTo>
                  <a:pt x="71" y="262"/>
                  <a:pt x="75" y="255"/>
                  <a:pt x="80" y="249"/>
                </a:cubicBezTo>
                <a:cubicBezTo>
                  <a:pt x="99" y="230"/>
                  <a:pt x="130" y="230"/>
                  <a:pt x="148" y="249"/>
                </a:cubicBezTo>
                <a:cubicBezTo>
                  <a:pt x="167" y="268"/>
                  <a:pt x="167" y="298"/>
                  <a:pt x="148" y="317"/>
                </a:cubicBezTo>
                <a:cubicBezTo>
                  <a:pt x="143" y="323"/>
                  <a:pt x="136" y="327"/>
                  <a:pt x="128" y="329"/>
                </a:cubicBezTo>
                <a:cubicBezTo>
                  <a:pt x="200" y="401"/>
                  <a:pt x="200" y="401"/>
                  <a:pt x="200" y="401"/>
                </a:cubicBezTo>
                <a:cubicBezTo>
                  <a:pt x="269" y="332"/>
                  <a:pt x="269" y="332"/>
                  <a:pt x="269" y="332"/>
                </a:cubicBezTo>
                <a:cubicBezTo>
                  <a:pt x="271" y="338"/>
                  <a:pt x="275" y="343"/>
                  <a:pt x="279" y="347"/>
                </a:cubicBezTo>
                <a:cubicBezTo>
                  <a:pt x="298" y="366"/>
                  <a:pt x="328" y="366"/>
                  <a:pt x="347" y="347"/>
                </a:cubicBezTo>
                <a:cubicBezTo>
                  <a:pt x="366" y="329"/>
                  <a:pt x="366" y="298"/>
                  <a:pt x="347" y="279"/>
                </a:cubicBezTo>
                <a:close/>
              </a:path>
            </a:pathLst>
          </a:custGeom>
          <a:solidFill>
            <a:schemeClr val="accent4"/>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10"/>
          <p:cNvSpPr>
            <a:spLocks/>
          </p:cNvSpPr>
          <p:nvPr/>
        </p:nvSpPr>
        <p:spPr bwMode="auto">
          <a:xfrm>
            <a:off x="5747620" y="2886240"/>
            <a:ext cx="1638424" cy="1638637"/>
          </a:xfrm>
          <a:custGeom>
            <a:avLst/>
            <a:gdLst>
              <a:gd name="T0" fmla="*/ 122 w 401"/>
              <a:gd name="T1" fmla="*/ 347 h 401"/>
              <a:gd name="T2" fmla="*/ 132 w 401"/>
              <a:gd name="T3" fmla="*/ 332 h 401"/>
              <a:gd name="T4" fmla="*/ 201 w 401"/>
              <a:gd name="T5" fmla="*/ 401 h 401"/>
              <a:gd name="T6" fmla="*/ 275 w 401"/>
              <a:gd name="T7" fmla="*/ 327 h 401"/>
              <a:gd name="T8" fmla="*/ 249 w 401"/>
              <a:gd name="T9" fmla="*/ 313 h 401"/>
              <a:gd name="T10" fmla="*/ 249 w 401"/>
              <a:gd name="T11" fmla="*/ 245 h 401"/>
              <a:gd name="T12" fmla="*/ 317 w 401"/>
              <a:gd name="T13" fmla="*/ 245 h 401"/>
              <a:gd name="T14" fmla="*/ 330 w 401"/>
              <a:gd name="T15" fmla="*/ 271 h 401"/>
              <a:gd name="T16" fmla="*/ 401 w 401"/>
              <a:gd name="T17" fmla="*/ 201 h 401"/>
              <a:gd name="T18" fmla="*/ 332 w 401"/>
              <a:gd name="T19" fmla="*/ 132 h 401"/>
              <a:gd name="T20" fmla="*/ 347 w 401"/>
              <a:gd name="T21" fmla="*/ 122 h 401"/>
              <a:gd name="T22" fmla="*/ 347 w 401"/>
              <a:gd name="T23" fmla="*/ 54 h 401"/>
              <a:gd name="T24" fmla="*/ 279 w 401"/>
              <a:gd name="T25" fmla="*/ 54 h 401"/>
              <a:gd name="T26" fmla="*/ 269 w 401"/>
              <a:gd name="T27" fmla="*/ 69 h 401"/>
              <a:gd name="T28" fmla="*/ 201 w 401"/>
              <a:gd name="T29" fmla="*/ 0 h 401"/>
              <a:gd name="T30" fmla="*/ 132 w 401"/>
              <a:gd name="T31" fmla="*/ 69 h 401"/>
              <a:gd name="T32" fmla="*/ 152 w 401"/>
              <a:gd name="T33" fmla="*/ 81 h 401"/>
              <a:gd name="T34" fmla="*/ 152 w 401"/>
              <a:gd name="T35" fmla="*/ 149 h 401"/>
              <a:gd name="T36" fmla="*/ 84 w 401"/>
              <a:gd name="T37" fmla="*/ 149 h 401"/>
              <a:gd name="T38" fmla="*/ 72 w 401"/>
              <a:gd name="T39" fmla="*/ 129 h 401"/>
              <a:gd name="T40" fmla="*/ 0 w 401"/>
              <a:gd name="T41" fmla="*/ 201 h 401"/>
              <a:gd name="T42" fmla="*/ 69 w 401"/>
              <a:gd name="T43" fmla="*/ 269 h 401"/>
              <a:gd name="T44" fmla="*/ 54 w 401"/>
              <a:gd name="T45" fmla="*/ 279 h 401"/>
              <a:gd name="T46" fmla="*/ 54 w 401"/>
              <a:gd name="T47" fmla="*/ 347 h 401"/>
              <a:gd name="T48" fmla="*/ 122 w 401"/>
              <a:gd name="T49" fmla="*/ 34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122" y="347"/>
                </a:moveTo>
                <a:cubicBezTo>
                  <a:pt x="126" y="343"/>
                  <a:pt x="130" y="338"/>
                  <a:pt x="132" y="332"/>
                </a:cubicBezTo>
                <a:cubicBezTo>
                  <a:pt x="201" y="401"/>
                  <a:pt x="201" y="401"/>
                  <a:pt x="201" y="401"/>
                </a:cubicBezTo>
                <a:cubicBezTo>
                  <a:pt x="275" y="327"/>
                  <a:pt x="275" y="327"/>
                  <a:pt x="275" y="327"/>
                </a:cubicBezTo>
                <a:cubicBezTo>
                  <a:pt x="265" y="325"/>
                  <a:pt x="256" y="321"/>
                  <a:pt x="249" y="313"/>
                </a:cubicBezTo>
                <a:cubicBezTo>
                  <a:pt x="230" y="295"/>
                  <a:pt x="230" y="264"/>
                  <a:pt x="249" y="245"/>
                </a:cubicBezTo>
                <a:cubicBezTo>
                  <a:pt x="268" y="227"/>
                  <a:pt x="298" y="227"/>
                  <a:pt x="317" y="245"/>
                </a:cubicBezTo>
                <a:cubicBezTo>
                  <a:pt x="324" y="253"/>
                  <a:pt x="329" y="262"/>
                  <a:pt x="330" y="271"/>
                </a:cubicBezTo>
                <a:cubicBezTo>
                  <a:pt x="401" y="201"/>
                  <a:pt x="401" y="201"/>
                  <a:pt x="401" y="201"/>
                </a:cubicBezTo>
                <a:cubicBezTo>
                  <a:pt x="332" y="132"/>
                  <a:pt x="332" y="132"/>
                  <a:pt x="332" y="132"/>
                </a:cubicBezTo>
                <a:cubicBezTo>
                  <a:pt x="338" y="130"/>
                  <a:pt x="343" y="126"/>
                  <a:pt x="347" y="122"/>
                </a:cubicBezTo>
                <a:cubicBezTo>
                  <a:pt x="366" y="103"/>
                  <a:pt x="366" y="73"/>
                  <a:pt x="347" y="54"/>
                </a:cubicBezTo>
                <a:cubicBezTo>
                  <a:pt x="329" y="35"/>
                  <a:pt x="298" y="35"/>
                  <a:pt x="279" y="54"/>
                </a:cubicBezTo>
                <a:cubicBezTo>
                  <a:pt x="275" y="58"/>
                  <a:pt x="272" y="63"/>
                  <a:pt x="269" y="69"/>
                </a:cubicBezTo>
                <a:cubicBezTo>
                  <a:pt x="201" y="0"/>
                  <a:pt x="201" y="0"/>
                  <a:pt x="201" y="0"/>
                </a:cubicBezTo>
                <a:cubicBezTo>
                  <a:pt x="132" y="69"/>
                  <a:pt x="132" y="69"/>
                  <a:pt x="132" y="69"/>
                </a:cubicBezTo>
                <a:cubicBezTo>
                  <a:pt x="140" y="71"/>
                  <a:pt x="146" y="75"/>
                  <a:pt x="152" y="81"/>
                </a:cubicBezTo>
                <a:cubicBezTo>
                  <a:pt x="171" y="99"/>
                  <a:pt x="171" y="130"/>
                  <a:pt x="152" y="149"/>
                </a:cubicBezTo>
                <a:cubicBezTo>
                  <a:pt x="134" y="167"/>
                  <a:pt x="103" y="167"/>
                  <a:pt x="84" y="149"/>
                </a:cubicBezTo>
                <a:cubicBezTo>
                  <a:pt x="79" y="143"/>
                  <a:pt x="74" y="136"/>
                  <a:pt x="72" y="129"/>
                </a:cubicBezTo>
                <a:cubicBezTo>
                  <a:pt x="0" y="201"/>
                  <a:pt x="0" y="201"/>
                  <a:pt x="0" y="201"/>
                </a:cubicBezTo>
                <a:cubicBezTo>
                  <a:pt x="69" y="269"/>
                  <a:pt x="69" y="269"/>
                  <a:pt x="69" y="269"/>
                </a:cubicBezTo>
                <a:cubicBezTo>
                  <a:pt x="63" y="272"/>
                  <a:pt x="58" y="275"/>
                  <a:pt x="54" y="279"/>
                </a:cubicBezTo>
                <a:cubicBezTo>
                  <a:pt x="35" y="298"/>
                  <a:pt x="35" y="329"/>
                  <a:pt x="54" y="347"/>
                </a:cubicBezTo>
                <a:cubicBezTo>
                  <a:pt x="73" y="366"/>
                  <a:pt x="103" y="366"/>
                  <a:pt x="122" y="347"/>
                </a:cubicBezTo>
                <a:close/>
              </a:path>
            </a:pathLst>
          </a:custGeom>
          <a:solidFill>
            <a:schemeClr val="accent3"/>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11"/>
          <p:cNvSpPr>
            <a:spLocks/>
          </p:cNvSpPr>
          <p:nvPr/>
        </p:nvSpPr>
        <p:spPr bwMode="auto">
          <a:xfrm>
            <a:off x="4952604" y="2068649"/>
            <a:ext cx="1636696" cy="1638637"/>
          </a:xfrm>
          <a:custGeom>
            <a:avLst/>
            <a:gdLst>
              <a:gd name="T0" fmla="*/ 54 w 401"/>
              <a:gd name="T1" fmla="*/ 121 h 401"/>
              <a:gd name="T2" fmla="*/ 69 w 401"/>
              <a:gd name="T3" fmla="*/ 132 h 401"/>
              <a:gd name="T4" fmla="*/ 0 w 401"/>
              <a:gd name="T5" fmla="*/ 200 h 401"/>
              <a:gd name="T6" fmla="*/ 74 w 401"/>
              <a:gd name="T7" fmla="*/ 274 h 401"/>
              <a:gd name="T8" fmla="*/ 88 w 401"/>
              <a:gd name="T9" fmla="*/ 249 h 401"/>
              <a:gd name="T10" fmla="*/ 156 w 401"/>
              <a:gd name="T11" fmla="*/ 249 h 401"/>
              <a:gd name="T12" fmla="*/ 156 w 401"/>
              <a:gd name="T13" fmla="*/ 317 h 401"/>
              <a:gd name="T14" fmla="*/ 130 w 401"/>
              <a:gd name="T15" fmla="*/ 330 h 401"/>
              <a:gd name="T16" fmla="*/ 201 w 401"/>
              <a:gd name="T17" fmla="*/ 401 h 401"/>
              <a:gd name="T18" fmla="*/ 269 w 401"/>
              <a:gd name="T19" fmla="*/ 332 h 401"/>
              <a:gd name="T20" fmla="*/ 279 w 401"/>
              <a:gd name="T21" fmla="*/ 347 h 401"/>
              <a:gd name="T22" fmla="*/ 347 w 401"/>
              <a:gd name="T23" fmla="*/ 347 h 401"/>
              <a:gd name="T24" fmla="*/ 347 w 401"/>
              <a:gd name="T25" fmla="*/ 279 h 401"/>
              <a:gd name="T26" fmla="*/ 332 w 401"/>
              <a:gd name="T27" fmla="*/ 269 h 401"/>
              <a:gd name="T28" fmla="*/ 401 w 401"/>
              <a:gd name="T29" fmla="*/ 200 h 401"/>
              <a:gd name="T30" fmla="*/ 333 w 401"/>
              <a:gd name="T31" fmla="*/ 132 h 401"/>
              <a:gd name="T32" fmla="*/ 320 w 401"/>
              <a:gd name="T33" fmla="*/ 152 h 401"/>
              <a:gd name="T34" fmla="*/ 252 w 401"/>
              <a:gd name="T35" fmla="*/ 152 h 401"/>
              <a:gd name="T36" fmla="*/ 252 w 401"/>
              <a:gd name="T37" fmla="*/ 84 h 401"/>
              <a:gd name="T38" fmla="*/ 273 w 401"/>
              <a:gd name="T39" fmla="*/ 72 h 401"/>
              <a:gd name="T40" fmla="*/ 201 w 401"/>
              <a:gd name="T41" fmla="*/ 0 h 401"/>
              <a:gd name="T42" fmla="*/ 132 w 401"/>
              <a:gd name="T43" fmla="*/ 68 h 401"/>
              <a:gd name="T44" fmla="*/ 122 w 401"/>
              <a:gd name="T45" fmla="*/ 53 h 401"/>
              <a:gd name="T46" fmla="*/ 54 w 401"/>
              <a:gd name="T47" fmla="*/ 53 h 401"/>
              <a:gd name="T48" fmla="*/ 54 w 401"/>
              <a:gd name="T49" fmla="*/ 12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1" h="401">
                <a:moveTo>
                  <a:pt x="54" y="121"/>
                </a:moveTo>
                <a:cubicBezTo>
                  <a:pt x="58" y="126"/>
                  <a:pt x="63" y="129"/>
                  <a:pt x="69" y="132"/>
                </a:cubicBezTo>
                <a:cubicBezTo>
                  <a:pt x="0" y="200"/>
                  <a:pt x="0" y="200"/>
                  <a:pt x="0" y="200"/>
                </a:cubicBezTo>
                <a:cubicBezTo>
                  <a:pt x="74" y="274"/>
                  <a:pt x="74" y="274"/>
                  <a:pt x="74" y="274"/>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4"/>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3"/>
                </a:cubicBezTo>
                <a:cubicBezTo>
                  <a:pt x="103" y="35"/>
                  <a:pt x="73" y="35"/>
                  <a:pt x="54" y="53"/>
                </a:cubicBezTo>
                <a:cubicBezTo>
                  <a:pt x="35" y="72"/>
                  <a:pt x="35" y="103"/>
                  <a:pt x="54" y="121"/>
                </a:cubicBezTo>
                <a:close/>
              </a:path>
            </a:pathLst>
          </a:custGeom>
          <a:solidFill>
            <a:schemeClr val="accent2"/>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5" name="组合 4"/>
          <p:cNvGrpSpPr/>
          <p:nvPr/>
        </p:nvGrpSpPr>
        <p:grpSpPr>
          <a:xfrm>
            <a:off x="1901398" y="4614759"/>
            <a:ext cx="2866277" cy="1096788"/>
            <a:chOff x="1901646" y="4614759"/>
            <a:chExt cx="2866650" cy="1096788"/>
          </a:xfrm>
        </p:grpSpPr>
        <p:sp>
          <p:nvSpPr>
            <p:cNvPr id="53" name="Rectangle 9"/>
            <p:cNvSpPr/>
            <p:nvPr/>
          </p:nvSpPr>
          <p:spPr>
            <a:xfrm>
              <a:off x="1901646" y="4891322"/>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16" name="Freeform 16"/>
            <p:cNvSpPr>
              <a:spLocks noEditPoints="1"/>
            </p:cNvSpPr>
            <p:nvPr/>
          </p:nvSpPr>
          <p:spPr bwMode="auto">
            <a:xfrm>
              <a:off x="3592902" y="4614759"/>
              <a:ext cx="1175394" cy="456329"/>
            </a:xfrm>
            <a:custGeom>
              <a:avLst/>
              <a:gdLst>
                <a:gd name="T0" fmla="*/ 244 w 288"/>
                <a:gd name="T1" fmla="*/ 112 h 112"/>
                <a:gd name="T2" fmla="*/ 236 w 288"/>
                <a:gd name="T3" fmla="*/ 112 h 112"/>
                <a:gd name="T4" fmla="*/ 236 w 288"/>
                <a:gd name="T5" fmla="*/ 104 h 112"/>
                <a:gd name="T6" fmla="*/ 244 w 288"/>
                <a:gd name="T7" fmla="*/ 104 h 112"/>
                <a:gd name="T8" fmla="*/ 255 w 288"/>
                <a:gd name="T9" fmla="*/ 102 h 112"/>
                <a:gd name="T10" fmla="*/ 258 w 288"/>
                <a:gd name="T11" fmla="*/ 110 h 112"/>
                <a:gd name="T12" fmla="*/ 244 w 288"/>
                <a:gd name="T13" fmla="*/ 112 h 112"/>
                <a:gd name="T14" fmla="*/ 216 w 288"/>
                <a:gd name="T15" fmla="*/ 112 h 112"/>
                <a:gd name="T16" fmla="*/ 196 w 288"/>
                <a:gd name="T17" fmla="*/ 112 h 112"/>
                <a:gd name="T18" fmla="*/ 196 w 288"/>
                <a:gd name="T19" fmla="*/ 104 h 112"/>
                <a:gd name="T20" fmla="*/ 216 w 288"/>
                <a:gd name="T21" fmla="*/ 104 h 112"/>
                <a:gd name="T22" fmla="*/ 216 w 288"/>
                <a:gd name="T23" fmla="*/ 112 h 112"/>
                <a:gd name="T24" fmla="*/ 176 w 288"/>
                <a:gd name="T25" fmla="*/ 112 h 112"/>
                <a:gd name="T26" fmla="*/ 160 w 288"/>
                <a:gd name="T27" fmla="*/ 112 h 112"/>
                <a:gd name="T28" fmla="*/ 160 w 288"/>
                <a:gd name="T29" fmla="*/ 104 h 112"/>
                <a:gd name="T30" fmla="*/ 176 w 288"/>
                <a:gd name="T31" fmla="*/ 104 h 112"/>
                <a:gd name="T32" fmla="*/ 176 w 288"/>
                <a:gd name="T33" fmla="*/ 112 h 112"/>
                <a:gd name="T34" fmla="*/ 140 w 288"/>
                <a:gd name="T35" fmla="*/ 112 h 112"/>
                <a:gd name="T36" fmla="*/ 120 w 288"/>
                <a:gd name="T37" fmla="*/ 112 h 112"/>
                <a:gd name="T38" fmla="*/ 120 w 288"/>
                <a:gd name="T39" fmla="*/ 104 h 112"/>
                <a:gd name="T40" fmla="*/ 140 w 288"/>
                <a:gd name="T41" fmla="*/ 104 h 112"/>
                <a:gd name="T42" fmla="*/ 140 w 288"/>
                <a:gd name="T43" fmla="*/ 112 h 112"/>
                <a:gd name="T44" fmla="*/ 100 w 288"/>
                <a:gd name="T45" fmla="*/ 112 h 112"/>
                <a:gd name="T46" fmla="*/ 80 w 288"/>
                <a:gd name="T47" fmla="*/ 112 h 112"/>
                <a:gd name="T48" fmla="*/ 80 w 288"/>
                <a:gd name="T49" fmla="*/ 104 h 112"/>
                <a:gd name="T50" fmla="*/ 100 w 288"/>
                <a:gd name="T51" fmla="*/ 104 h 112"/>
                <a:gd name="T52" fmla="*/ 100 w 288"/>
                <a:gd name="T53" fmla="*/ 112 h 112"/>
                <a:gd name="T54" fmla="*/ 60 w 288"/>
                <a:gd name="T55" fmla="*/ 112 h 112"/>
                <a:gd name="T56" fmla="*/ 40 w 288"/>
                <a:gd name="T57" fmla="*/ 112 h 112"/>
                <a:gd name="T58" fmla="*/ 40 w 288"/>
                <a:gd name="T59" fmla="*/ 104 h 112"/>
                <a:gd name="T60" fmla="*/ 60 w 288"/>
                <a:gd name="T61" fmla="*/ 104 h 112"/>
                <a:gd name="T62" fmla="*/ 60 w 288"/>
                <a:gd name="T63" fmla="*/ 112 h 112"/>
                <a:gd name="T64" fmla="*/ 20 w 288"/>
                <a:gd name="T65" fmla="*/ 112 h 112"/>
                <a:gd name="T66" fmla="*/ 0 w 288"/>
                <a:gd name="T67" fmla="*/ 112 h 112"/>
                <a:gd name="T68" fmla="*/ 0 w 288"/>
                <a:gd name="T69" fmla="*/ 104 h 112"/>
                <a:gd name="T70" fmla="*/ 20 w 288"/>
                <a:gd name="T71" fmla="*/ 104 h 112"/>
                <a:gd name="T72" fmla="*/ 20 w 288"/>
                <a:gd name="T73" fmla="*/ 112 h 112"/>
                <a:gd name="T74" fmla="*/ 275 w 288"/>
                <a:gd name="T75" fmla="*/ 98 h 112"/>
                <a:gd name="T76" fmla="*/ 270 w 288"/>
                <a:gd name="T77" fmla="*/ 93 h 112"/>
                <a:gd name="T78" fmla="*/ 278 w 288"/>
                <a:gd name="T79" fmla="*/ 77 h 112"/>
                <a:gd name="T80" fmla="*/ 286 w 288"/>
                <a:gd name="T81" fmla="*/ 80 h 112"/>
                <a:gd name="T82" fmla="*/ 275 w 288"/>
                <a:gd name="T83" fmla="*/ 98 h 112"/>
                <a:gd name="T84" fmla="*/ 288 w 288"/>
                <a:gd name="T85" fmla="*/ 60 h 112"/>
                <a:gd name="T86" fmla="*/ 280 w 288"/>
                <a:gd name="T87" fmla="*/ 60 h 112"/>
                <a:gd name="T88" fmla="*/ 280 w 288"/>
                <a:gd name="T89" fmla="*/ 40 h 112"/>
                <a:gd name="T90" fmla="*/ 288 w 288"/>
                <a:gd name="T91" fmla="*/ 40 h 112"/>
                <a:gd name="T92" fmla="*/ 288 w 288"/>
                <a:gd name="T93" fmla="*/ 60 h 112"/>
                <a:gd name="T94" fmla="*/ 288 w 288"/>
                <a:gd name="T95" fmla="*/ 20 h 112"/>
                <a:gd name="T96" fmla="*/ 280 w 288"/>
                <a:gd name="T97" fmla="*/ 20 h 112"/>
                <a:gd name="T98" fmla="*/ 280 w 288"/>
                <a:gd name="T99" fmla="*/ 0 h 112"/>
                <a:gd name="T100" fmla="*/ 288 w 288"/>
                <a:gd name="T101" fmla="*/ 0 h 112"/>
                <a:gd name="T102" fmla="*/ 288 w 288"/>
                <a:gd name="T103"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112">
                  <a:moveTo>
                    <a:pt x="244" y="112"/>
                  </a:moveTo>
                  <a:cubicBezTo>
                    <a:pt x="236" y="112"/>
                    <a:pt x="236" y="112"/>
                    <a:pt x="236" y="112"/>
                  </a:cubicBezTo>
                  <a:cubicBezTo>
                    <a:pt x="236" y="104"/>
                    <a:pt x="236" y="104"/>
                    <a:pt x="236" y="104"/>
                  </a:cubicBezTo>
                  <a:cubicBezTo>
                    <a:pt x="244" y="104"/>
                    <a:pt x="244" y="104"/>
                    <a:pt x="244" y="104"/>
                  </a:cubicBezTo>
                  <a:cubicBezTo>
                    <a:pt x="248" y="104"/>
                    <a:pt x="251" y="103"/>
                    <a:pt x="255" y="102"/>
                  </a:cubicBezTo>
                  <a:cubicBezTo>
                    <a:pt x="258" y="110"/>
                    <a:pt x="258" y="110"/>
                    <a:pt x="258" y="110"/>
                  </a:cubicBezTo>
                  <a:cubicBezTo>
                    <a:pt x="253" y="111"/>
                    <a:pt x="249" y="112"/>
                    <a:pt x="244" y="112"/>
                  </a:cubicBezTo>
                  <a:close/>
                  <a:moveTo>
                    <a:pt x="216" y="112"/>
                  </a:moveTo>
                  <a:cubicBezTo>
                    <a:pt x="196" y="112"/>
                    <a:pt x="196" y="112"/>
                    <a:pt x="196" y="112"/>
                  </a:cubicBezTo>
                  <a:cubicBezTo>
                    <a:pt x="196" y="104"/>
                    <a:pt x="196" y="104"/>
                    <a:pt x="196" y="104"/>
                  </a:cubicBezTo>
                  <a:cubicBezTo>
                    <a:pt x="216" y="104"/>
                    <a:pt x="216" y="104"/>
                    <a:pt x="216" y="104"/>
                  </a:cubicBezTo>
                  <a:lnTo>
                    <a:pt x="216" y="112"/>
                  </a:lnTo>
                  <a:close/>
                  <a:moveTo>
                    <a:pt x="176" y="112"/>
                  </a:moveTo>
                  <a:cubicBezTo>
                    <a:pt x="160" y="112"/>
                    <a:pt x="160" y="112"/>
                    <a:pt x="160" y="112"/>
                  </a:cubicBezTo>
                  <a:cubicBezTo>
                    <a:pt x="160" y="104"/>
                    <a:pt x="160" y="104"/>
                    <a:pt x="160" y="104"/>
                  </a:cubicBezTo>
                  <a:cubicBezTo>
                    <a:pt x="176" y="104"/>
                    <a:pt x="176" y="104"/>
                    <a:pt x="176" y="104"/>
                  </a:cubicBezTo>
                  <a:lnTo>
                    <a:pt x="176" y="112"/>
                  </a:lnTo>
                  <a:close/>
                  <a:moveTo>
                    <a:pt x="140" y="112"/>
                  </a:moveTo>
                  <a:cubicBezTo>
                    <a:pt x="120" y="112"/>
                    <a:pt x="120" y="112"/>
                    <a:pt x="120" y="112"/>
                  </a:cubicBezTo>
                  <a:cubicBezTo>
                    <a:pt x="120" y="104"/>
                    <a:pt x="120" y="104"/>
                    <a:pt x="120" y="104"/>
                  </a:cubicBezTo>
                  <a:cubicBezTo>
                    <a:pt x="140" y="104"/>
                    <a:pt x="140" y="104"/>
                    <a:pt x="140" y="104"/>
                  </a:cubicBezTo>
                  <a:lnTo>
                    <a:pt x="140" y="112"/>
                  </a:lnTo>
                  <a:close/>
                  <a:moveTo>
                    <a:pt x="100" y="112"/>
                  </a:moveTo>
                  <a:cubicBezTo>
                    <a:pt x="80" y="112"/>
                    <a:pt x="80" y="112"/>
                    <a:pt x="80" y="112"/>
                  </a:cubicBezTo>
                  <a:cubicBezTo>
                    <a:pt x="80" y="104"/>
                    <a:pt x="80" y="104"/>
                    <a:pt x="80" y="104"/>
                  </a:cubicBezTo>
                  <a:cubicBezTo>
                    <a:pt x="100" y="104"/>
                    <a:pt x="100" y="104"/>
                    <a:pt x="100" y="104"/>
                  </a:cubicBezTo>
                  <a:lnTo>
                    <a:pt x="100" y="112"/>
                  </a:lnTo>
                  <a:close/>
                  <a:moveTo>
                    <a:pt x="60" y="112"/>
                  </a:moveTo>
                  <a:cubicBezTo>
                    <a:pt x="40" y="112"/>
                    <a:pt x="40" y="112"/>
                    <a:pt x="40" y="112"/>
                  </a:cubicBezTo>
                  <a:cubicBezTo>
                    <a:pt x="40" y="104"/>
                    <a:pt x="40" y="104"/>
                    <a:pt x="40" y="104"/>
                  </a:cubicBezTo>
                  <a:cubicBezTo>
                    <a:pt x="60" y="104"/>
                    <a:pt x="60" y="104"/>
                    <a:pt x="60" y="104"/>
                  </a:cubicBezTo>
                  <a:lnTo>
                    <a:pt x="60" y="112"/>
                  </a:lnTo>
                  <a:close/>
                  <a:moveTo>
                    <a:pt x="20" y="112"/>
                  </a:moveTo>
                  <a:cubicBezTo>
                    <a:pt x="0" y="112"/>
                    <a:pt x="0" y="112"/>
                    <a:pt x="0" y="112"/>
                  </a:cubicBezTo>
                  <a:cubicBezTo>
                    <a:pt x="0" y="104"/>
                    <a:pt x="0" y="104"/>
                    <a:pt x="0" y="104"/>
                  </a:cubicBezTo>
                  <a:cubicBezTo>
                    <a:pt x="20" y="104"/>
                    <a:pt x="20" y="104"/>
                    <a:pt x="20" y="104"/>
                  </a:cubicBezTo>
                  <a:lnTo>
                    <a:pt x="20" y="112"/>
                  </a:lnTo>
                  <a:close/>
                  <a:moveTo>
                    <a:pt x="275" y="98"/>
                  </a:moveTo>
                  <a:cubicBezTo>
                    <a:pt x="270" y="93"/>
                    <a:pt x="270" y="93"/>
                    <a:pt x="270" y="93"/>
                  </a:cubicBezTo>
                  <a:cubicBezTo>
                    <a:pt x="274" y="88"/>
                    <a:pt x="277" y="83"/>
                    <a:pt x="278" y="77"/>
                  </a:cubicBezTo>
                  <a:cubicBezTo>
                    <a:pt x="286" y="80"/>
                    <a:pt x="286" y="80"/>
                    <a:pt x="286" y="80"/>
                  </a:cubicBezTo>
                  <a:cubicBezTo>
                    <a:pt x="284" y="86"/>
                    <a:pt x="280" y="93"/>
                    <a:pt x="275" y="98"/>
                  </a:cubicBezTo>
                  <a:close/>
                  <a:moveTo>
                    <a:pt x="288" y="60"/>
                  </a:moveTo>
                  <a:cubicBezTo>
                    <a:pt x="280" y="60"/>
                    <a:pt x="280" y="60"/>
                    <a:pt x="280" y="60"/>
                  </a:cubicBezTo>
                  <a:cubicBezTo>
                    <a:pt x="280" y="40"/>
                    <a:pt x="280" y="40"/>
                    <a:pt x="280" y="40"/>
                  </a:cubicBezTo>
                  <a:cubicBezTo>
                    <a:pt x="288" y="40"/>
                    <a:pt x="288" y="40"/>
                    <a:pt x="288" y="40"/>
                  </a:cubicBezTo>
                  <a:lnTo>
                    <a:pt x="288" y="60"/>
                  </a:lnTo>
                  <a:close/>
                  <a:moveTo>
                    <a:pt x="288" y="20"/>
                  </a:moveTo>
                  <a:cubicBezTo>
                    <a:pt x="280" y="20"/>
                    <a:pt x="280" y="20"/>
                    <a:pt x="280" y="20"/>
                  </a:cubicBezTo>
                  <a:cubicBezTo>
                    <a:pt x="280" y="0"/>
                    <a:pt x="280" y="0"/>
                    <a:pt x="280" y="0"/>
                  </a:cubicBezTo>
                  <a:cubicBezTo>
                    <a:pt x="288" y="0"/>
                    <a:pt x="288" y="0"/>
                    <a:pt x="288" y="0"/>
                  </a:cubicBezTo>
                  <a:lnTo>
                    <a:pt x="288" y="2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7" name="组合 6"/>
          <p:cNvGrpSpPr/>
          <p:nvPr/>
        </p:nvGrpSpPr>
        <p:grpSpPr>
          <a:xfrm>
            <a:off x="7104331" y="1721216"/>
            <a:ext cx="4110376" cy="1225206"/>
            <a:chOff x="7105255" y="1721216"/>
            <a:chExt cx="4110911" cy="1225206"/>
          </a:xfrm>
        </p:grpSpPr>
        <p:sp>
          <p:nvSpPr>
            <p:cNvPr id="21" name="Rectangle 18"/>
            <p:cNvSpPr>
              <a:spLocks noChangeArrowheads="1"/>
            </p:cNvSpPr>
            <p:nvPr/>
          </p:nvSpPr>
          <p:spPr bwMode="auto">
            <a:xfrm>
              <a:off x="8984158" y="2017792"/>
              <a:ext cx="32842" cy="48399"/>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19"/>
            <p:cNvSpPr>
              <a:spLocks noEditPoints="1"/>
            </p:cNvSpPr>
            <p:nvPr/>
          </p:nvSpPr>
          <p:spPr bwMode="auto">
            <a:xfrm>
              <a:off x="7105255" y="1721216"/>
              <a:ext cx="1911743" cy="997357"/>
            </a:xfrm>
            <a:custGeom>
              <a:avLst/>
              <a:gdLst>
                <a:gd name="T0" fmla="*/ 0 w 468"/>
                <a:gd name="T1" fmla="*/ 244 h 244"/>
                <a:gd name="T2" fmla="*/ 8 w 468"/>
                <a:gd name="T3" fmla="*/ 224 h 244"/>
                <a:gd name="T4" fmla="*/ 8 w 468"/>
                <a:gd name="T5" fmla="*/ 204 h 244"/>
                <a:gd name="T6" fmla="*/ 0 w 468"/>
                <a:gd name="T7" fmla="*/ 180 h 244"/>
                <a:gd name="T8" fmla="*/ 8 w 468"/>
                <a:gd name="T9" fmla="*/ 204 h 244"/>
                <a:gd name="T10" fmla="*/ 0 w 468"/>
                <a:gd name="T11" fmla="*/ 160 h 244"/>
                <a:gd name="T12" fmla="*/ 8 w 468"/>
                <a:gd name="T13" fmla="*/ 140 h 244"/>
                <a:gd name="T14" fmla="*/ 8 w 468"/>
                <a:gd name="T15" fmla="*/ 120 h 244"/>
                <a:gd name="T16" fmla="*/ 0 w 468"/>
                <a:gd name="T17" fmla="*/ 100 h 244"/>
                <a:gd name="T18" fmla="*/ 8 w 468"/>
                <a:gd name="T19" fmla="*/ 120 h 244"/>
                <a:gd name="T20" fmla="*/ 0 w 468"/>
                <a:gd name="T21" fmla="*/ 80 h 244"/>
                <a:gd name="T22" fmla="*/ 8 w 468"/>
                <a:gd name="T23" fmla="*/ 60 h 244"/>
                <a:gd name="T24" fmla="*/ 468 w 468"/>
                <a:gd name="T25" fmla="*/ 52 h 244"/>
                <a:gd name="T26" fmla="*/ 460 w 468"/>
                <a:gd name="T27" fmla="*/ 44 h 244"/>
                <a:gd name="T28" fmla="*/ 466 w 468"/>
                <a:gd name="T29" fmla="*/ 31 h 244"/>
                <a:gd name="T30" fmla="*/ 468 w 468"/>
                <a:gd name="T31" fmla="*/ 52 h 244"/>
                <a:gd name="T32" fmla="*/ 0 w 468"/>
                <a:gd name="T33" fmla="*/ 39 h 244"/>
                <a:gd name="T34" fmla="*/ 15 w 468"/>
                <a:gd name="T35" fmla="*/ 23 h 244"/>
                <a:gd name="T36" fmla="*/ 448 w 468"/>
                <a:gd name="T37" fmla="*/ 18 h 244"/>
                <a:gd name="T38" fmla="*/ 434 w 468"/>
                <a:gd name="T39" fmla="*/ 2 h 244"/>
                <a:gd name="T40" fmla="*/ 448 w 468"/>
                <a:gd name="T41" fmla="*/ 18 h 244"/>
                <a:gd name="T42" fmla="*/ 25 w 468"/>
                <a:gd name="T43" fmla="*/ 4 h 244"/>
                <a:gd name="T44" fmla="*/ 48 w 468"/>
                <a:gd name="T45" fmla="*/ 0 h 244"/>
                <a:gd name="T46" fmla="*/ 43 w 468"/>
                <a:gd name="T47" fmla="*/ 8 h 244"/>
                <a:gd name="T48" fmla="*/ 412 w 468"/>
                <a:gd name="T49" fmla="*/ 8 h 244"/>
                <a:gd name="T50" fmla="*/ 392 w 468"/>
                <a:gd name="T51" fmla="*/ 0 h 244"/>
                <a:gd name="T52" fmla="*/ 412 w 468"/>
                <a:gd name="T53" fmla="*/ 8 h 244"/>
                <a:gd name="T54" fmla="*/ 352 w 468"/>
                <a:gd name="T55" fmla="*/ 8 h 244"/>
                <a:gd name="T56" fmla="*/ 372 w 468"/>
                <a:gd name="T57" fmla="*/ 0 h 244"/>
                <a:gd name="T58" fmla="*/ 332 w 468"/>
                <a:gd name="T59" fmla="*/ 8 h 244"/>
                <a:gd name="T60" fmla="*/ 312 w 468"/>
                <a:gd name="T61" fmla="*/ 0 h 244"/>
                <a:gd name="T62" fmla="*/ 332 w 468"/>
                <a:gd name="T63" fmla="*/ 8 h 244"/>
                <a:gd name="T64" fmla="*/ 272 w 468"/>
                <a:gd name="T65" fmla="*/ 8 h 244"/>
                <a:gd name="T66" fmla="*/ 292 w 468"/>
                <a:gd name="T67" fmla="*/ 0 h 244"/>
                <a:gd name="T68" fmla="*/ 252 w 468"/>
                <a:gd name="T69" fmla="*/ 8 h 244"/>
                <a:gd name="T70" fmla="*/ 228 w 468"/>
                <a:gd name="T71" fmla="*/ 0 h 244"/>
                <a:gd name="T72" fmla="*/ 252 w 468"/>
                <a:gd name="T73" fmla="*/ 8 h 244"/>
                <a:gd name="T74" fmla="*/ 188 w 468"/>
                <a:gd name="T75" fmla="*/ 8 h 244"/>
                <a:gd name="T76" fmla="*/ 208 w 468"/>
                <a:gd name="T77" fmla="*/ 0 h 244"/>
                <a:gd name="T78" fmla="*/ 168 w 468"/>
                <a:gd name="T79" fmla="*/ 8 h 244"/>
                <a:gd name="T80" fmla="*/ 148 w 468"/>
                <a:gd name="T81" fmla="*/ 0 h 244"/>
                <a:gd name="T82" fmla="*/ 168 w 468"/>
                <a:gd name="T83" fmla="*/ 8 h 244"/>
                <a:gd name="T84" fmla="*/ 108 w 468"/>
                <a:gd name="T85" fmla="*/ 8 h 244"/>
                <a:gd name="T86" fmla="*/ 128 w 468"/>
                <a:gd name="T87" fmla="*/ 0 h 244"/>
                <a:gd name="T88" fmla="*/ 88 w 468"/>
                <a:gd name="T89" fmla="*/ 8 h 244"/>
                <a:gd name="T90" fmla="*/ 68 w 468"/>
                <a:gd name="T91" fmla="*/ 0 h 244"/>
                <a:gd name="T92" fmla="*/ 88 w 468"/>
                <a:gd name="T93" fmla="*/ 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8" h="244">
                  <a:moveTo>
                    <a:pt x="8" y="244"/>
                  </a:moveTo>
                  <a:cubicBezTo>
                    <a:pt x="0" y="244"/>
                    <a:pt x="0" y="244"/>
                    <a:pt x="0" y="244"/>
                  </a:cubicBezTo>
                  <a:cubicBezTo>
                    <a:pt x="0" y="224"/>
                    <a:pt x="0" y="224"/>
                    <a:pt x="0" y="224"/>
                  </a:cubicBezTo>
                  <a:cubicBezTo>
                    <a:pt x="8" y="224"/>
                    <a:pt x="8" y="224"/>
                    <a:pt x="8" y="224"/>
                  </a:cubicBezTo>
                  <a:lnTo>
                    <a:pt x="8" y="244"/>
                  </a:lnTo>
                  <a:close/>
                  <a:moveTo>
                    <a:pt x="8" y="204"/>
                  </a:moveTo>
                  <a:cubicBezTo>
                    <a:pt x="0" y="204"/>
                    <a:pt x="0" y="204"/>
                    <a:pt x="0" y="204"/>
                  </a:cubicBezTo>
                  <a:cubicBezTo>
                    <a:pt x="0" y="180"/>
                    <a:pt x="0" y="180"/>
                    <a:pt x="0" y="180"/>
                  </a:cubicBezTo>
                  <a:cubicBezTo>
                    <a:pt x="8" y="180"/>
                    <a:pt x="8" y="180"/>
                    <a:pt x="8" y="180"/>
                  </a:cubicBezTo>
                  <a:lnTo>
                    <a:pt x="8" y="204"/>
                  </a:lnTo>
                  <a:close/>
                  <a:moveTo>
                    <a:pt x="8" y="160"/>
                  </a:moveTo>
                  <a:cubicBezTo>
                    <a:pt x="0" y="160"/>
                    <a:pt x="0" y="160"/>
                    <a:pt x="0" y="160"/>
                  </a:cubicBezTo>
                  <a:cubicBezTo>
                    <a:pt x="0" y="140"/>
                    <a:pt x="0" y="140"/>
                    <a:pt x="0" y="140"/>
                  </a:cubicBezTo>
                  <a:cubicBezTo>
                    <a:pt x="8" y="140"/>
                    <a:pt x="8" y="140"/>
                    <a:pt x="8" y="140"/>
                  </a:cubicBezTo>
                  <a:lnTo>
                    <a:pt x="8" y="160"/>
                  </a:lnTo>
                  <a:close/>
                  <a:moveTo>
                    <a:pt x="8" y="120"/>
                  </a:moveTo>
                  <a:cubicBezTo>
                    <a:pt x="0" y="120"/>
                    <a:pt x="0" y="120"/>
                    <a:pt x="0" y="120"/>
                  </a:cubicBezTo>
                  <a:cubicBezTo>
                    <a:pt x="0" y="100"/>
                    <a:pt x="0" y="100"/>
                    <a:pt x="0" y="100"/>
                  </a:cubicBezTo>
                  <a:cubicBezTo>
                    <a:pt x="8" y="100"/>
                    <a:pt x="8" y="100"/>
                    <a:pt x="8" y="100"/>
                  </a:cubicBezTo>
                  <a:lnTo>
                    <a:pt x="8" y="120"/>
                  </a:lnTo>
                  <a:close/>
                  <a:moveTo>
                    <a:pt x="8" y="80"/>
                  </a:moveTo>
                  <a:cubicBezTo>
                    <a:pt x="0" y="80"/>
                    <a:pt x="0" y="80"/>
                    <a:pt x="0" y="80"/>
                  </a:cubicBezTo>
                  <a:cubicBezTo>
                    <a:pt x="0" y="60"/>
                    <a:pt x="0" y="60"/>
                    <a:pt x="0" y="60"/>
                  </a:cubicBezTo>
                  <a:cubicBezTo>
                    <a:pt x="8" y="60"/>
                    <a:pt x="8" y="60"/>
                    <a:pt x="8" y="60"/>
                  </a:cubicBezTo>
                  <a:lnTo>
                    <a:pt x="8" y="80"/>
                  </a:lnTo>
                  <a:close/>
                  <a:moveTo>
                    <a:pt x="468" y="52"/>
                  </a:moveTo>
                  <a:cubicBezTo>
                    <a:pt x="460" y="52"/>
                    <a:pt x="460" y="52"/>
                    <a:pt x="460" y="52"/>
                  </a:cubicBezTo>
                  <a:cubicBezTo>
                    <a:pt x="460" y="44"/>
                    <a:pt x="460" y="44"/>
                    <a:pt x="460" y="44"/>
                  </a:cubicBezTo>
                  <a:cubicBezTo>
                    <a:pt x="460" y="40"/>
                    <a:pt x="459" y="37"/>
                    <a:pt x="458" y="33"/>
                  </a:cubicBezTo>
                  <a:cubicBezTo>
                    <a:pt x="466" y="31"/>
                    <a:pt x="466" y="31"/>
                    <a:pt x="466" y="31"/>
                  </a:cubicBezTo>
                  <a:cubicBezTo>
                    <a:pt x="467" y="35"/>
                    <a:pt x="468" y="40"/>
                    <a:pt x="468" y="44"/>
                  </a:cubicBezTo>
                  <a:lnTo>
                    <a:pt x="468" y="52"/>
                  </a:lnTo>
                  <a:close/>
                  <a:moveTo>
                    <a:pt x="8" y="40"/>
                  </a:moveTo>
                  <a:cubicBezTo>
                    <a:pt x="0" y="39"/>
                    <a:pt x="0" y="39"/>
                    <a:pt x="0" y="39"/>
                  </a:cubicBezTo>
                  <a:cubicBezTo>
                    <a:pt x="2" y="32"/>
                    <a:pt x="4" y="25"/>
                    <a:pt x="9" y="19"/>
                  </a:cubicBezTo>
                  <a:cubicBezTo>
                    <a:pt x="15" y="23"/>
                    <a:pt x="15" y="23"/>
                    <a:pt x="15" y="23"/>
                  </a:cubicBezTo>
                  <a:cubicBezTo>
                    <a:pt x="12" y="28"/>
                    <a:pt x="9" y="34"/>
                    <a:pt x="8" y="40"/>
                  </a:cubicBezTo>
                  <a:close/>
                  <a:moveTo>
                    <a:pt x="448" y="18"/>
                  </a:moveTo>
                  <a:cubicBezTo>
                    <a:pt x="443" y="14"/>
                    <a:pt x="438" y="11"/>
                    <a:pt x="432" y="9"/>
                  </a:cubicBezTo>
                  <a:cubicBezTo>
                    <a:pt x="434" y="2"/>
                    <a:pt x="434" y="2"/>
                    <a:pt x="434" y="2"/>
                  </a:cubicBezTo>
                  <a:cubicBezTo>
                    <a:pt x="441" y="4"/>
                    <a:pt x="448" y="7"/>
                    <a:pt x="453" y="12"/>
                  </a:cubicBezTo>
                  <a:lnTo>
                    <a:pt x="448" y="18"/>
                  </a:lnTo>
                  <a:close/>
                  <a:moveTo>
                    <a:pt x="29" y="11"/>
                  </a:moveTo>
                  <a:cubicBezTo>
                    <a:pt x="25" y="4"/>
                    <a:pt x="25" y="4"/>
                    <a:pt x="25" y="4"/>
                  </a:cubicBezTo>
                  <a:cubicBezTo>
                    <a:pt x="31" y="1"/>
                    <a:pt x="37" y="0"/>
                    <a:pt x="43" y="0"/>
                  </a:cubicBezTo>
                  <a:cubicBezTo>
                    <a:pt x="48" y="0"/>
                    <a:pt x="48" y="0"/>
                    <a:pt x="48" y="0"/>
                  </a:cubicBezTo>
                  <a:cubicBezTo>
                    <a:pt x="48" y="8"/>
                    <a:pt x="48" y="8"/>
                    <a:pt x="48" y="8"/>
                  </a:cubicBezTo>
                  <a:cubicBezTo>
                    <a:pt x="43" y="8"/>
                    <a:pt x="43" y="8"/>
                    <a:pt x="43" y="8"/>
                  </a:cubicBezTo>
                  <a:cubicBezTo>
                    <a:pt x="38" y="8"/>
                    <a:pt x="33" y="9"/>
                    <a:pt x="29" y="11"/>
                  </a:cubicBezTo>
                  <a:close/>
                  <a:moveTo>
                    <a:pt x="412" y="8"/>
                  </a:moveTo>
                  <a:cubicBezTo>
                    <a:pt x="392" y="8"/>
                    <a:pt x="392" y="8"/>
                    <a:pt x="392" y="8"/>
                  </a:cubicBezTo>
                  <a:cubicBezTo>
                    <a:pt x="392" y="0"/>
                    <a:pt x="392" y="0"/>
                    <a:pt x="392" y="0"/>
                  </a:cubicBezTo>
                  <a:cubicBezTo>
                    <a:pt x="412" y="0"/>
                    <a:pt x="412" y="0"/>
                    <a:pt x="412" y="0"/>
                  </a:cubicBezTo>
                  <a:lnTo>
                    <a:pt x="412" y="8"/>
                  </a:lnTo>
                  <a:close/>
                  <a:moveTo>
                    <a:pt x="372" y="8"/>
                  </a:moveTo>
                  <a:cubicBezTo>
                    <a:pt x="352" y="8"/>
                    <a:pt x="352" y="8"/>
                    <a:pt x="352" y="8"/>
                  </a:cubicBezTo>
                  <a:cubicBezTo>
                    <a:pt x="352" y="0"/>
                    <a:pt x="352" y="0"/>
                    <a:pt x="352" y="0"/>
                  </a:cubicBezTo>
                  <a:cubicBezTo>
                    <a:pt x="372" y="0"/>
                    <a:pt x="372" y="0"/>
                    <a:pt x="372" y="0"/>
                  </a:cubicBezTo>
                  <a:lnTo>
                    <a:pt x="372" y="8"/>
                  </a:lnTo>
                  <a:close/>
                  <a:moveTo>
                    <a:pt x="332" y="8"/>
                  </a:moveTo>
                  <a:cubicBezTo>
                    <a:pt x="312" y="8"/>
                    <a:pt x="312" y="8"/>
                    <a:pt x="312" y="8"/>
                  </a:cubicBezTo>
                  <a:cubicBezTo>
                    <a:pt x="312" y="0"/>
                    <a:pt x="312" y="0"/>
                    <a:pt x="312" y="0"/>
                  </a:cubicBezTo>
                  <a:cubicBezTo>
                    <a:pt x="332" y="0"/>
                    <a:pt x="332" y="0"/>
                    <a:pt x="332" y="0"/>
                  </a:cubicBezTo>
                  <a:lnTo>
                    <a:pt x="332" y="8"/>
                  </a:lnTo>
                  <a:close/>
                  <a:moveTo>
                    <a:pt x="292" y="8"/>
                  </a:moveTo>
                  <a:cubicBezTo>
                    <a:pt x="272" y="8"/>
                    <a:pt x="272" y="8"/>
                    <a:pt x="272" y="8"/>
                  </a:cubicBezTo>
                  <a:cubicBezTo>
                    <a:pt x="272" y="0"/>
                    <a:pt x="272" y="0"/>
                    <a:pt x="272" y="0"/>
                  </a:cubicBezTo>
                  <a:cubicBezTo>
                    <a:pt x="292" y="0"/>
                    <a:pt x="292" y="0"/>
                    <a:pt x="292" y="0"/>
                  </a:cubicBezTo>
                  <a:lnTo>
                    <a:pt x="292" y="8"/>
                  </a:lnTo>
                  <a:close/>
                  <a:moveTo>
                    <a:pt x="252" y="8"/>
                  </a:moveTo>
                  <a:cubicBezTo>
                    <a:pt x="228" y="8"/>
                    <a:pt x="228" y="8"/>
                    <a:pt x="228" y="8"/>
                  </a:cubicBezTo>
                  <a:cubicBezTo>
                    <a:pt x="228" y="0"/>
                    <a:pt x="228" y="0"/>
                    <a:pt x="228" y="0"/>
                  </a:cubicBezTo>
                  <a:cubicBezTo>
                    <a:pt x="252" y="0"/>
                    <a:pt x="252" y="0"/>
                    <a:pt x="252" y="0"/>
                  </a:cubicBezTo>
                  <a:lnTo>
                    <a:pt x="252" y="8"/>
                  </a:lnTo>
                  <a:close/>
                  <a:moveTo>
                    <a:pt x="208" y="8"/>
                  </a:moveTo>
                  <a:cubicBezTo>
                    <a:pt x="188" y="8"/>
                    <a:pt x="188" y="8"/>
                    <a:pt x="188" y="8"/>
                  </a:cubicBezTo>
                  <a:cubicBezTo>
                    <a:pt x="188" y="0"/>
                    <a:pt x="188" y="0"/>
                    <a:pt x="188" y="0"/>
                  </a:cubicBezTo>
                  <a:cubicBezTo>
                    <a:pt x="208" y="0"/>
                    <a:pt x="208" y="0"/>
                    <a:pt x="208" y="0"/>
                  </a:cubicBezTo>
                  <a:lnTo>
                    <a:pt x="208" y="8"/>
                  </a:lnTo>
                  <a:close/>
                  <a:moveTo>
                    <a:pt x="168" y="8"/>
                  </a:moveTo>
                  <a:cubicBezTo>
                    <a:pt x="148" y="8"/>
                    <a:pt x="148" y="8"/>
                    <a:pt x="148" y="8"/>
                  </a:cubicBezTo>
                  <a:cubicBezTo>
                    <a:pt x="148" y="0"/>
                    <a:pt x="148" y="0"/>
                    <a:pt x="148" y="0"/>
                  </a:cubicBezTo>
                  <a:cubicBezTo>
                    <a:pt x="168" y="0"/>
                    <a:pt x="168" y="0"/>
                    <a:pt x="168" y="0"/>
                  </a:cubicBezTo>
                  <a:lnTo>
                    <a:pt x="168" y="8"/>
                  </a:lnTo>
                  <a:close/>
                  <a:moveTo>
                    <a:pt x="128" y="8"/>
                  </a:moveTo>
                  <a:cubicBezTo>
                    <a:pt x="108" y="8"/>
                    <a:pt x="108" y="8"/>
                    <a:pt x="108" y="8"/>
                  </a:cubicBezTo>
                  <a:cubicBezTo>
                    <a:pt x="108" y="0"/>
                    <a:pt x="108" y="0"/>
                    <a:pt x="108" y="0"/>
                  </a:cubicBezTo>
                  <a:cubicBezTo>
                    <a:pt x="128" y="0"/>
                    <a:pt x="128" y="0"/>
                    <a:pt x="128" y="0"/>
                  </a:cubicBezTo>
                  <a:lnTo>
                    <a:pt x="128" y="8"/>
                  </a:lnTo>
                  <a:close/>
                  <a:moveTo>
                    <a:pt x="88" y="8"/>
                  </a:moveTo>
                  <a:cubicBezTo>
                    <a:pt x="68" y="8"/>
                    <a:pt x="68" y="8"/>
                    <a:pt x="68" y="8"/>
                  </a:cubicBezTo>
                  <a:cubicBezTo>
                    <a:pt x="68" y="0"/>
                    <a:pt x="68" y="0"/>
                    <a:pt x="68" y="0"/>
                  </a:cubicBezTo>
                  <a:cubicBezTo>
                    <a:pt x="88" y="0"/>
                    <a:pt x="88" y="0"/>
                    <a:pt x="88" y="0"/>
                  </a:cubicBezTo>
                  <a:lnTo>
                    <a:pt x="88" y="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20"/>
            <p:cNvSpPr>
              <a:spLocks noChangeArrowheads="1"/>
            </p:cNvSpPr>
            <p:nvPr/>
          </p:nvSpPr>
          <p:spPr bwMode="auto">
            <a:xfrm>
              <a:off x="7105255" y="2817098"/>
              <a:ext cx="32842" cy="32842"/>
            </a:xfrm>
            <a:prstGeom prst="rect">
              <a:avLst/>
            </a:prstGeom>
            <a:solidFill>
              <a:srgbClr val="D1D1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Rectangle 9"/>
            <p:cNvSpPr/>
            <p:nvPr/>
          </p:nvSpPr>
          <p:spPr>
            <a:xfrm>
              <a:off x="8556074" y="2126197"/>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6696454" y="4156956"/>
            <a:ext cx="3753756" cy="820225"/>
            <a:chOff x="6697325" y="4156955"/>
            <a:chExt cx="3754245" cy="820225"/>
          </a:xfrm>
        </p:grpSpPr>
        <p:sp>
          <p:nvSpPr>
            <p:cNvPr id="25" name="Freeform 22"/>
            <p:cNvSpPr>
              <a:spLocks noEditPoints="1"/>
            </p:cNvSpPr>
            <p:nvPr/>
          </p:nvSpPr>
          <p:spPr bwMode="auto">
            <a:xfrm>
              <a:off x="6697325" y="4434993"/>
              <a:ext cx="980072" cy="456329"/>
            </a:xfrm>
            <a:custGeom>
              <a:avLst/>
              <a:gdLst>
                <a:gd name="T0" fmla="*/ 125 w 240"/>
                <a:gd name="T1" fmla="*/ 112 h 112"/>
                <a:gd name="T2" fmla="*/ 124 w 240"/>
                <a:gd name="T3" fmla="*/ 112 h 112"/>
                <a:gd name="T4" fmla="*/ 124 w 240"/>
                <a:gd name="T5" fmla="*/ 104 h 112"/>
                <a:gd name="T6" fmla="*/ 125 w 240"/>
                <a:gd name="T7" fmla="*/ 104 h 112"/>
                <a:gd name="T8" fmla="*/ 142 w 240"/>
                <a:gd name="T9" fmla="*/ 100 h 112"/>
                <a:gd name="T10" fmla="*/ 146 w 240"/>
                <a:gd name="T11" fmla="*/ 107 h 112"/>
                <a:gd name="T12" fmla="*/ 125 w 240"/>
                <a:gd name="T13" fmla="*/ 112 h 112"/>
                <a:gd name="T14" fmla="*/ 104 w 240"/>
                <a:gd name="T15" fmla="*/ 112 h 112"/>
                <a:gd name="T16" fmla="*/ 84 w 240"/>
                <a:gd name="T17" fmla="*/ 112 h 112"/>
                <a:gd name="T18" fmla="*/ 84 w 240"/>
                <a:gd name="T19" fmla="*/ 104 h 112"/>
                <a:gd name="T20" fmla="*/ 104 w 240"/>
                <a:gd name="T21" fmla="*/ 104 h 112"/>
                <a:gd name="T22" fmla="*/ 104 w 240"/>
                <a:gd name="T23" fmla="*/ 112 h 112"/>
                <a:gd name="T24" fmla="*/ 64 w 240"/>
                <a:gd name="T25" fmla="*/ 112 h 112"/>
                <a:gd name="T26" fmla="*/ 40 w 240"/>
                <a:gd name="T27" fmla="*/ 112 h 112"/>
                <a:gd name="T28" fmla="*/ 40 w 240"/>
                <a:gd name="T29" fmla="*/ 104 h 112"/>
                <a:gd name="T30" fmla="*/ 64 w 240"/>
                <a:gd name="T31" fmla="*/ 104 h 112"/>
                <a:gd name="T32" fmla="*/ 64 w 240"/>
                <a:gd name="T33" fmla="*/ 112 h 112"/>
                <a:gd name="T34" fmla="*/ 20 w 240"/>
                <a:gd name="T35" fmla="*/ 112 h 112"/>
                <a:gd name="T36" fmla="*/ 0 w 240"/>
                <a:gd name="T37" fmla="*/ 112 h 112"/>
                <a:gd name="T38" fmla="*/ 0 w 240"/>
                <a:gd name="T39" fmla="*/ 104 h 112"/>
                <a:gd name="T40" fmla="*/ 20 w 240"/>
                <a:gd name="T41" fmla="*/ 104 h 112"/>
                <a:gd name="T42" fmla="*/ 20 w 240"/>
                <a:gd name="T43" fmla="*/ 112 h 112"/>
                <a:gd name="T44" fmla="*/ 162 w 240"/>
                <a:gd name="T45" fmla="*/ 91 h 112"/>
                <a:gd name="T46" fmla="*/ 155 w 240"/>
                <a:gd name="T47" fmla="*/ 87 h 112"/>
                <a:gd name="T48" fmla="*/ 160 w 240"/>
                <a:gd name="T49" fmla="*/ 69 h 112"/>
                <a:gd name="T50" fmla="*/ 168 w 240"/>
                <a:gd name="T51" fmla="*/ 69 h 112"/>
                <a:gd name="T52" fmla="*/ 162 w 240"/>
                <a:gd name="T53" fmla="*/ 91 h 112"/>
                <a:gd name="T54" fmla="*/ 168 w 240"/>
                <a:gd name="T55" fmla="*/ 48 h 112"/>
                <a:gd name="T56" fmla="*/ 160 w 240"/>
                <a:gd name="T57" fmla="*/ 48 h 112"/>
                <a:gd name="T58" fmla="*/ 160 w 240"/>
                <a:gd name="T59" fmla="*/ 44 h 112"/>
                <a:gd name="T60" fmla="*/ 164 w 240"/>
                <a:gd name="T61" fmla="*/ 27 h 112"/>
                <a:gd name="T62" fmla="*/ 171 w 240"/>
                <a:gd name="T63" fmla="*/ 30 h 112"/>
                <a:gd name="T64" fmla="*/ 168 w 240"/>
                <a:gd name="T65" fmla="*/ 44 h 112"/>
                <a:gd name="T66" fmla="*/ 168 w 240"/>
                <a:gd name="T67" fmla="*/ 48 h 112"/>
                <a:gd name="T68" fmla="*/ 182 w 240"/>
                <a:gd name="T69" fmla="*/ 16 h 112"/>
                <a:gd name="T70" fmla="*/ 178 w 240"/>
                <a:gd name="T71" fmla="*/ 9 h 112"/>
                <a:gd name="T72" fmla="*/ 198 w 240"/>
                <a:gd name="T73" fmla="*/ 1 h 112"/>
                <a:gd name="T74" fmla="*/ 199 w 240"/>
                <a:gd name="T75" fmla="*/ 8 h 112"/>
                <a:gd name="T76" fmla="*/ 182 w 240"/>
                <a:gd name="T77" fmla="*/ 16 h 112"/>
                <a:gd name="T78" fmla="*/ 240 w 240"/>
                <a:gd name="T79" fmla="*/ 8 h 112"/>
                <a:gd name="T80" fmla="*/ 220 w 240"/>
                <a:gd name="T81" fmla="*/ 8 h 112"/>
                <a:gd name="T82" fmla="*/ 220 w 240"/>
                <a:gd name="T83" fmla="*/ 0 h 112"/>
                <a:gd name="T84" fmla="*/ 240 w 240"/>
                <a:gd name="T85" fmla="*/ 0 h 112"/>
                <a:gd name="T86" fmla="*/ 240 w 240"/>
                <a:gd name="T87"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12">
                  <a:moveTo>
                    <a:pt x="125" y="112"/>
                  </a:moveTo>
                  <a:cubicBezTo>
                    <a:pt x="124" y="112"/>
                    <a:pt x="124" y="112"/>
                    <a:pt x="124" y="112"/>
                  </a:cubicBezTo>
                  <a:cubicBezTo>
                    <a:pt x="124" y="104"/>
                    <a:pt x="124" y="104"/>
                    <a:pt x="124" y="104"/>
                  </a:cubicBezTo>
                  <a:cubicBezTo>
                    <a:pt x="125" y="104"/>
                    <a:pt x="125" y="104"/>
                    <a:pt x="125" y="104"/>
                  </a:cubicBezTo>
                  <a:cubicBezTo>
                    <a:pt x="131" y="104"/>
                    <a:pt x="137" y="103"/>
                    <a:pt x="142" y="100"/>
                  </a:cubicBezTo>
                  <a:cubicBezTo>
                    <a:pt x="146" y="107"/>
                    <a:pt x="146" y="107"/>
                    <a:pt x="146" y="107"/>
                  </a:cubicBezTo>
                  <a:cubicBezTo>
                    <a:pt x="140" y="110"/>
                    <a:pt x="133" y="112"/>
                    <a:pt x="125" y="112"/>
                  </a:cubicBezTo>
                  <a:close/>
                  <a:moveTo>
                    <a:pt x="104" y="112"/>
                  </a:moveTo>
                  <a:cubicBezTo>
                    <a:pt x="84" y="112"/>
                    <a:pt x="84" y="112"/>
                    <a:pt x="84" y="112"/>
                  </a:cubicBezTo>
                  <a:cubicBezTo>
                    <a:pt x="84" y="104"/>
                    <a:pt x="84" y="104"/>
                    <a:pt x="84" y="104"/>
                  </a:cubicBezTo>
                  <a:cubicBezTo>
                    <a:pt x="104" y="104"/>
                    <a:pt x="104" y="104"/>
                    <a:pt x="104" y="104"/>
                  </a:cubicBezTo>
                  <a:lnTo>
                    <a:pt x="104" y="112"/>
                  </a:lnTo>
                  <a:close/>
                  <a:moveTo>
                    <a:pt x="64" y="112"/>
                  </a:moveTo>
                  <a:cubicBezTo>
                    <a:pt x="40" y="112"/>
                    <a:pt x="40" y="112"/>
                    <a:pt x="40" y="112"/>
                  </a:cubicBezTo>
                  <a:cubicBezTo>
                    <a:pt x="40" y="104"/>
                    <a:pt x="40" y="104"/>
                    <a:pt x="40" y="104"/>
                  </a:cubicBezTo>
                  <a:cubicBezTo>
                    <a:pt x="64" y="104"/>
                    <a:pt x="64" y="104"/>
                    <a:pt x="64" y="104"/>
                  </a:cubicBezTo>
                  <a:lnTo>
                    <a:pt x="64" y="112"/>
                  </a:lnTo>
                  <a:close/>
                  <a:moveTo>
                    <a:pt x="20" y="112"/>
                  </a:moveTo>
                  <a:cubicBezTo>
                    <a:pt x="0" y="112"/>
                    <a:pt x="0" y="112"/>
                    <a:pt x="0" y="112"/>
                  </a:cubicBezTo>
                  <a:cubicBezTo>
                    <a:pt x="0" y="104"/>
                    <a:pt x="0" y="104"/>
                    <a:pt x="0" y="104"/>
                  </a:cubicBezTo>
                  <a:cubicBezTo>
                    <a:pt x="20" y="104"/>
                    <a:pt x="20" y="104"/>
                    <a:pt x="20" y="104"/>
                  </a:cubicBezTo>
                  <a:lnTo>
                    <a:pt x="20" y="112"/>
                  </a:lnTo>
                  <a:close/>
                  <a:moveTo>
                    <a:pt x="162" y="91"/>
                  </a:moveTo>
                  <a:cubicBezTo>
                    <a:pt x="155" y="87"/>
                    <a:pt x="155" y="87"/>
                    <a:pt x="155" y="87"/>
                  </a:cubicBezTo>
                  <a:cubicBezTo>
                    <a:pt x="158" y="81"/>
                    <a:pt x="160" y="75"/>
                    <a:pt x="160" y="69"/>
                  </a:cubicBezTo>
                  <a:cubicBezTo>
                    <a:pt x="168" y="69"/>
                    <a:pt x="168" y="69"/>
                    <a:pt x="168" y="69"/>
                  </a:cubicBezTo>
                  <a:cubicBezTo>
                    <a:pt x="168" y="77"/>
                    <a:pt x="166" y="84"/>
                    <a:pt x="162" y="91"/>
                  </a:cubicBezTo>
                  <a:close/>
                  <a:moveTo>
                    <a:pt x="168" y="48"/>
                  </a:moveTo>
                  <a:cubicBezTo>
                    <a:pt x="160" y="48"/>
                    <a:pt x="160" y="48"/>
                    <a:pt x="160" y="48"/>
                  </a:cubicBezTo>
                  <a:cubicBezTo>
                    <a:pt x="160" y="44"/>
                    <a:pt x="160" y="44"/>
                    <a:pt x="160" y="44"/>
                  </a:cubicBezTo>
                  <a:cubicBezTo>
                    <a:pt x="160" y="38"/>
                    <a:pt x="161" y="32"/>
                    <a:pt x="164" y="27"/>
                  </a:cubicBezTo>
                  <a:cubicBezTo>
                    <a:pt x="171" y="30"/>
                    <a:pt x="171" y="30"/>
                    <a:pt x="171" y="30"/>
                  </a:cubicBezTo>
                  <a:cubicBezTo>
                    <a:pt x="169" y="34"/>
                    <a:pt x="168" y="39"/>
                    <a:pt x="168" y="44"/>
                  </a:cubicBezTo>
                  <a:lnTo>
                    <a:pt x="168" y="48"/>
                  </a:lnTo>
                  <a:close/>
                  <a:moveTo>
                    <a:pt x="182" y="16"/>
                  </a:moveTo>
                  <a:cubicBezTo>
                    <a:pt x="178" y="9"/>
                    <a:pt x="178" y="9"/>
                    <a:pt x="178" y="9"/>
                  </a:cubicBezTo>
                  <a:cubicBezTo>
                    <a:pt x="184" y="5"/>
                    <a:pt x="191" y="2"/>
                    <a:pt x="198" y="1"/>
                  </a:cubicBezTo>
                  <a:cubicBezTo>
                    <a:pt x="199" y="8"/>
                    <a:pt x="199" y="8"/>
                    <a:pt x="199" y="8"/>
                  </a:cubicBezTo>
                  <a:cubicBezTo>
                    <a:pt x="193" y="9"/>
                    <a:pt x="187" y="12"/>
                    <a:pt x="182" y="16"/>
                  </a:cubicBezTo>
                  <a:close/>
                  <a:moveTo>
                    <a:pt x="240" y="8"/>
                  </a:moveTo>
                  <a:cubicBezTo>
                    <a:pt x="220" y="8"/>
                    <a:pt x="220" y="8"/>
                    <a:pt x="220" y="8"/>
                  </a:cubicBezTo>
                  <a:cubicBezTo>
                    <a:pt x="220" y="0"/>
                    <a:pt x="220" y="0"/>
                    <a:pt x="220" y="0"/>
                  </a:cubicBezTo>
                  <a:cubicBezTo>
                    <a:pt x="240" y="0"/>
                    <a:pt x="240" y="0"/>
                    <a:pt x="240" y="0"/>
                  </a:cubicBezTo>
                  <a:lnTo>
                    <a:pt x="240" y="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Rectangle 9"/>
            <p:cNvSpPr/>
            <p:nvPr/>
          </p:nvSpPr>
          <p:spPr>
            <a:xfrm>
              <a:off x="7791478" y="415695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1131444" y="2343484"/>
            <a:ext cx="3848812" cy="1335127"/>
            <a:chOff x="1131591" y="2343483"/>
            <a:chExt cx="3849313" cy="1335127"/>
          </a:xfrm>
        </p:grpSpPr>
        <p:sp>
          <p:nvSpPr>
            <p:cNvPr id="12" name="Rectangle 12"/>
            <p:cNvSpPr>
              <a:spLocks noChangeArrowheads="1"/>
            </p:cNvSpPr>
            <p:nvPr/>
          </p:nvSpPr>
          <p:spPr bwMode="auto">
            <a:xfrm>
              <a:off x="4948062" y="2343483"/>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13"/>
            <p:cNvSpPr>
              <a:spLocks noEditPoints="1"/>
            </p:cNvSpPr>
            <p:nvPr/>
          </p:nvSpPr>
          <p:spPr bwMode="auto">
            <a:xfrm>
              <a:off x="2284413" y="2343483"/>
              <a:ext cx="2582409" cy="375089"/>
            </a:xfrm>
            <a:custGeom>
              <a:avLst/>
              <a:gdLst>
                <a:gd name="T0" fmla="*/ 0 w 632"/>
                <a:gd name="T1" fmla="*/ 92 h 92"/>
                <a:gd name="T2" fmla="*/ 8 w 632"/>
                <a:gd name="T3" fmla="*/ 72 h 92"/>
                <a:gd name="T4" fmla="*/ 8 w 632"/>
                <a:gd name="T5" fmla="*/ 52 h 92"/>
                <a:gd name="T6" fmla="*/ 0 w 632"/>
                <a:gd name="T7" fmla="*/ 44 h 92"/>
                <a:gd name="T8" fmla="*/ 9 w 632"/>
                <a:gd name="T9" fmla="*/ 34 h 92"/>
                <a:gd name="T10" fmla="*/ 8 w 632"/>
                <a:gd name="T11" fmla="*/ 52 h 92"/>
                <a:gd name="T12" fmla="*/ 13 w 632"/>
                <a:gd name="T13" fmla="*/ 13 h 92"/>
                <a:gd name="T14" fmla="*/ 34 w 632"/>
                <a:gd name="T15" fmla="*/ 9 h 92"/>
                <a:gd name="T16" fmla="*/ 632 w 632"/>
                <a:gd name="T17" fmla="*/ 8 h 92"/>
                <a:gd name="T18" fmla="*/ 612 w 632"/>
                <a:gd name="T19" fmla="*/ 0 h 92"/>
                <a:gd name="T20" fmla="*/ 632 w 632"/>
                <a:gd name="T21" fmla="*/ 8 h 92"/>
                <a:gd name="T22" fmla="*/ 572 w 632"/>
                <a:gd name="T23" fmla="*/ 8 h 92"/>
                <a:gd name="T24" fmla="*/ 592 w 632"/>
                <a:gd name="T25" fmla="*/ 0 h 92"/>
                <a:gd name="T26" fmla="*/ 552 w 632"/>
                <a:gd name="T27" fmla="*/ 8 h 92"/>
                <a:gd name="T28" fmla="*/ 532 w 632"/>
                <a:gd name="T29" fmla="*/ 0 h 92"/>
                <a:gd name="T30" fmla="*/ 552 w 632"/>
                <a:gd name="T31" fmla="*/ 8 h 92"/>
                <a:gd name="T32" fmla="*/ 492 w 632"/>
                <a:gd name="T33" fmla="*/ 8 h 92"/>
                <a:gd name="T34" fmla="*/ 512 w 632"/>
                <a:gd name="T35" fmla="*/ 0 h 92"/>
                <a:gd name="T36" fmla="*/ 472 w 632"/>
                <a:gd name="T37" fmla="*/ 8 h 92"/>
                <a:gd name="T38" fmla="*/ 452 w 632"/>
                <a:gd name="T39" fmla="*/ 0 h 92"/>
                <a:gd name="T40" fmla="*/ 472 w 632"/>
                <a:gd name="T41" fmla="*/ 8 h 92"/>
                <a:gd name="T42" fmla="*/ 412 w 632"/>
                <a:gd name="T43" fmla="*/ 8 h 92"/>
                <a:gd name="T44" fmla="*/ 432 w 632"/>
                <a:gd name="T45" fmla="*/ 0 h 92"/>
                <a:gd name="T46" fmla="*/ 392 w 632"/>
                <a:gd name="T47" fmla="*/ 8 h 92"/>
                <a:gd name="T48" fmla="*/ 372 w 632"/>
                <a:gd name="T49" fmla="*/ 0 h 92"/>
                <a:gd name="T50" fmla="*/ 392 w 632"/>
                <a:gd name="T51" fmla="*/ 8 h 92"/>
                <a:gd name="T52" fmla="*/ 332 w 632"/>
                <a:gd name="T53" fmla="*/ 8 h 92"/>
                <a:gd name="T54" fmla="*/ 352 w 632"/>
                <a:gd name="T55" fmla="*/ 0 h 92"/>
                <a:gd name="T56" fmla="*/ 312 w 632"/>
                <a:gd name="T57" fmla="*/ 8 h 92"/>
                <a:gd name="T58" fmla="*/ 292 w 632"/>
                <a:gd name="T59" fmla="*/ 0 h 92"/>
                <a:gd name="T60" fmla="*/ 312 w 632"/>
                <a:gd name="T61" fmla="*/ 8 h 92"/>
                <a:gd name="T62" fmla="*/ 252 w 632"/>
                <a:gd name="T63" fmla="*/ 8 h 92"/>
                <a:gd name="T64" fmla="*/ 272 w 632"/>
                <a:gd name="T65" fmla="*/ 0 h 92"/>
                <a:gd name="T66" fmla="*/ 232 w 632"/>
                <a:gd name="T67" fmla="*/ 8 h 92"/>
                <a:gd name="T68" fmla="*/ 212 w 632"/>
                <a:gd name="T69" fmla="*/ 0 h 92"/>
                <a:gd name="T70" fmla="*/ 232 w 632"/>
                <a:gd name="T71" fmla="*/ 8 h 92"/>
                <a:gd name="T72" fmla="*/ 172 w 632"/>
                <a:gd name="T73" fmla="*/ 8 h 92"/>
                <a:gd name="T74" fmla="*/ 192 w 632"/>
                <a:gd name="T75" fmla="*/ 0 h 92"/>
                <a:gd name="T76" fmla="*/ 152 w 632"/>
                <a:gd name="T77" fmla="*/ 8 h 92"/>
                <a:gd name="T78" fmla="*/ 132 w 632"/>
                <a:gd name="T79" fmla="*/ 0 h 92"/>
                <a:gd name="T80" fmla="*/ 152 w 632"/>
                <a:gd name="T81" fmla="*/ 8 h 92"/>
                <a:gd name="T82" fmla="*/ 92 w 632"/>
                <a:gd name="T83" fmla="*/ 8 h 92"/>
                <a:gd name="T84" fmla="*/ 112 w 632"/>
                <a:gd name="T85" fmla="*/ 0 h 92"/>
                <a:gd name="T86" fmla="*/ 72 w 632"/>
                <a:gd name="T87" fmla="*/ 8 h 92"/>
                <a:gd name="T88" fmla="*/ 52 w 632"/>
                <a:gd name="T89" fmla="*/ 0 h 92"/>
                <a:gd name="T90" fmla="*/ 72 w 632"/>
                <a:gd name="T9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92">
                  <a:moveTo>
                    <a:pt x="8" y="92"/>
                  </a:moveTo>
                  <a:cubicBezTo>
                    <a:pt x="0" y="92"/>
                    <a:pt x="0" y="92"/>
                    <a:pt x="0" y="92"/>
                  </a:cubicBezTo>
                  <a:cubicBezTo>
                    <a:pt x="0" y="72"/>
                    <a:pt x="0" y="72"/>
                    <a:pt x="0" y="72"/>
                  </a:cubicBezTo>
                  <a:cubicBezTo>
                    <a:pt x="8" y="72"/>
                    <a:pt x="8" y="72"/>
                    <a:pt x="8" y="72"/>
                  </a:cubicBezTo>
                  <a:lnTo>
                    <a:pt x="8" y="92"/>
                  </a:lnTo>
                  <a:close/>
                  <a:moveTo>
                    <a:pt x="8" y="52"/>
                  </a:moveTo>
                  <a:cubicBezTo>
                    <a:pt x="0" y="52"/>
                    <a:pt x="0" y="52"/>
                    <a:pt x="0" y="52"/>
                  </a:cubicBezTo>
                  <a:cubicBezTo>
                    <a:pt x="0" y="44"/>
                    <a:pt x="0" y="44"/>
                    <a:pt x="0" y="44"/>
                  </a:cubicBezTo>
                  <a:cubicBezTo>
                    <a:pt x="0" y="40"/>
                    <a:pt x="1" y="36"/>
                    <a:pt x="2" y="31"/>
                  </a:cubicBezTo>
                  <a:cubicBezTo>
                    <a:pt x="9" y="34"/>
                    <a:pt x="9" y="34"/>
                    <a:pt x="9" y="34"/>
                  </a:cubicBezTo>
                  <a:cubicBezTo>
                    <a:pt x="9" y="37"/>
                    <a:pt x="8" y="41"/>
                    <a:pt x="8" y="44"/>
                  </a:cubicBezTo>
                  <a:lnTo>
                    <a:pt x="8" y="52"/>
                  </a:lnTo>
                  <a:close/>
                  <a:moveTo>
                    <a:pt x="19" y="18"/>
                  </a:moveTo>
                  <a:cubicBezTo>
                    <a:pt x="13" y="13"/>
                    <a:pt x="13" y="13"/>
                    <a:pt x="13" y="13"/>
                  </a:cubicBezTo>
                  <a:cubicBezTo>
                    <a:pt x="18" y="8"/>
                    <a:pt x="25" y="4"/>
                    <a:pt x="32" y="2"/>
                  </a:cubicBezTo>
                  <a:cubicBezTo>
                    <a:pt x="34" y="9"/>
                    <a:pt x="34" y="9"/>
                    <a:pt x="34" y="9"/>
                  </a:cubicBezTo>
                  <a:cubicBezTo>
                    <a:pt x="28" y="11"/>
                    <a:pt x="23" y="14"/>
                    <a:pt x="19" y="18"/>
                  </a:cubicBezTo>
                  <a:close/>
                  <a:moveTo>
                    <a:pt x="632" y="8"/>
                  </a:moveTo>
                  <a:cubicBezTo>
                    <a:pt x="612" y="8"/>
                    <a:pt x="612" y="8"/>
                    <a:pt x="612" y="8"/>
                  </a:cubicBezTo>
                  <a:cubicBezTo>
                    <a:pt x="612" y="0"/>
                    <a:pt x="612" y="0"/>
                    <a:pt x="612" y="0"/>
                  </a:cubicBezTo>
                  <a:cubicBezTo>
                    <a:pt x="632" y="0"/>
                    <a:pt x="632" y="0"/>
                    <a:pt x="632" y="0"/>
                  </a:cubicBezTo>
                  <a:lnTo>
                    <a:pt x="632" y="8"/>
                  </a:lnTo>
                  <a:close/>
                  <a:moveTo>
                    <a:pt x="592" y="8"/>
                  </a:moveTo>
                  <a:cubicBezTo>
                    <a:pt x="572" y="8"/>
                    <a:pt x="572" y="8"/>
                    <a:pt x="572" y="8"/>
                  </a:cubicBezTo>
                  <a:cubicBezTo>
                    <a:pt x="572" y="0"/>
                    <a:pt x="572" y="0"/>
                    <a:pt x="572" y="0"/>
                  </a:cubicBezTo>
                  <a:cubicBezTo>
                    <a:pt x="592" y="0"/>
                    <a:pt x="592" y="0"/>
                    <a:pt x="592" y="0"/>
                  </a:cubicBezTo>
                  <a:lnTo>
                    <a:pt x="592" y="8"/>
                  </a:lnTo>
                  <a:close/>
                  <a:moveTo>
                    <a:pt x="552" y="8"/>
                  </a:moveTo>
                  <a:cubicBezTo>
                    <a:pt x="532" y="8"/>
                    <a:pt x="532" y="8"/>
                    <a:pt x="532" y="8"/>
                  </a:cubicBezTo>
                  <a:cubicBezTo>
                    <a:pt x="532" y="0"/>
                    <a:pt x="532" y="0"/>
                    <a:pt x="532" y="0"/>
                  </a:cubicBezTo>
                  <a:cubicBezTo>
                    <a:pt x="552" y="0"/>
                    <a:pt x="552" y="0"/>
                    <a:pt x="552" y="0"/>
                  </a:cubicBezTo>
                  <a:lnTo>
                    <a:pt x="552" y="8"/>
                  </a:lnTo>
                  <a:close/>
                  <a:moveTo>
                    <a:pt x="512" y="8"/>
                  </a:moveTo>
                  <a:cubicBezTo>
                    <a:pt x="492" y="8"/>
                    <a:pt x="492" y="8"/>
                    <a:pt x="492" y="8"/>
                  </a:cubicBezTo>
                  <a:cubicBezTo>
                    <a:pt x="492" y="0"/>
                    <a:pt x="492" y="0"/>
                    <a:pt x="492" y="0"/>
                  </a:cubicBezTo>
                  <a:cubicBezTo>
                    <a:pt x="512" y="0"/>
                    <a:pt x="512" y="0"/>
                    <a:pt x="512" y="0"/>
                  </a:cubicBezTo>
                  <a:lnTo>
                    <a:pt x="512" y="8"/>
                  </a:lnTo>
                  <a:close/>
                  <a:moveTo>
                    <a:pt x="472" y="8"/>
                  </a:moveTo>
                  <a:cubicBezTo>
                    <a:pt x="452" y="8"/>
                    <a:pt x="452" y="8"/>
                    <a:pt x="452" y="8"/>
                  </a:cubicBezTo>
                  <a:cubicBezTo>
                    <a:pt x="452" y="0"/>
                    <a:pt x="452" y="0"/>
                    <a:pt x="452" y="0"/>
                  </a:cubicBezTo>
                  <a:cubicBezTo>
                    <a:pt x="472" y="0"/>
                    <a:pt x="472" y="0"/>
                    <a:pt x="472" y="0"/>
                  </a:cubicBezTo>
                  <a:lnTo>
                    <a:pt x="472" y="8"/>
                  </a:lnTo>
                  <a:close/>
                  <a:moveTo>
                    <a:pt x="432" y="8"/>
                  </a:moveTo>
                  <a:cubicBezTo>
                    <a:pt x="412" y="8"/>
                    <a:pt x="412" y="8"/>
                    <a:pt x="412" y="8"/>
                  </a:cubicBezTo>
                  <a:cubicBezTo>
                    <a:pt x="412" y="0"/>
                    <a:pt x="412" y="0"/>
                    <a:pt x="412" y="0"/>
                  </a:cubicBezTo>
                  <a:cubicBezTo>
                    <a:pt x="432" y="0"/>
                    <a:pt x="432" y="0"/>
                    <a:pt x="432" y="0"/>
                  </a:cubicBezTo>
                  <a:lnTo>
                    <a:pt x="432" y="8"/>
                  </a:lnTo>
                  <a:close/>
                  <a:moveTo>
                    <a:pt x="392" y="8"/>
                  </a:moveTo>
                  <a:cubicBezTo>
                    <a:pt x="372" y="8"/>
                    <a:pt x="372" y="8"/>
                    <a:pt x="372" y="8"/>
                  </a:cubicBezTo>
                  <a:cubicBezTo>
                    <a:pt x="372" y="0"/>
                    <a:pt x="372" y="0"/>
                    <a:pt x="372" y="0"/>
                  </a:cubicBezTo>
                  <a:cubicBezTo>
                    <a:pt x="392" y="0"/>
                    <a:pt x="392" y="0"/>
                    <a:pt x="392" y="0"/>
                  </a:cubicBezTo>
                  <a:lnTo>
                    <a:pt x="392" y="8"/>
                  </a:lnTo>
                  <a:close/>
                  <a:moveTo>
                    <a:pt x="352" y="8"/>
                  </a:moveTo>
                  <a:cubicBezTo>
                    <a:pt x="332" y="8"/>
                    <a:pt x="332" y="8"/>
                    <a:pt x="332" y="8"/>
                  </a:cubicBezTo>
                  <a:cubicBezTo>
                    <a:pt x="332" y="0"/>
                    <a:pt x="332" y="0"/>
                    <a:pt x="332" y="0"/>
                  </a:cubicBezTo>
                  <a:cubicBezTo>
                    <a:pt x="352" y="0"/>
                    <a:pt x="352" y="0"/>
                    <a:pt x="352" y="0"/>
                  </a:cubicBezTo>
                  <a:lnTo>
                    <a:pt x="352" y="8"/>
                  </a:lnTo>
                  <a:close/>
                  <a:moveTo>
                    <a:pt x="312" y="8"/>
                  </a:moveTo>
                  <a:cubicBezTo>
                    <a:pt x="292" y="8"/>
                    <a:pt x="292" y="8"/>
                    <a:pt x="292" y="8"/>
                  </a:cubicBezTo>
                  <a:cubicBezTo>
                    <a:pt x="292" y="0"/>
                    <a:pt x="292" y="0"/>
                    <a:pt x="292" y="0"/>
                  </a:cubicBezTo>
                  <a:cubicBezTo>
                    <a:pt x="312" y="0"/>
                    <a:pt x="312" y="0"/>
                    <a:pt x="312" y="0"/>
                  </a:cubicBezTo>
                  <a:lnTo>
                    <a:pt x="312" y="8"/>
                  </a:lnTo>
                  <a:close/>
                  <a:moveTo>
                    <a:pt x="272" y="8"/>
                  </a:moveTo>
                  <a:cubicBezTo>
                    <a:pt x="252" y="8"/>
                    <a:pt x="252" y="8"/>
                    <a:pt x="252" y="8"/>
                  </a:cubicBezTo>
                  <a:cubicBezTo>
                    <a:pt x="252" y="0"/>
                    <a:pt x="252" y="0"/>
                    <a:pt x="252" y="0"/>
                  </a:cubicBezTo>
                  <a:cubicBezTo>
                    <a:pt x="272" y="0"/>
                    <a:pt x="272" y="0"/>
                    <a:pt x="272" y="0"/>
                  </a:cubicBezTo>
                  <a:lnTo>
                    <a:pt x="272" y="8"/>
                  </a:lnTo>
                  <a:close/>
                  <a:moveTo>
                    <a:pt x="232" y="8"/>
                  </a:moveTo>
                  <a:cubicBezTo>
                    <a:pt x="212" y="8"/>
                    <a:pt x="212" y="8"/>
                    <a:pt x="212" y="8"/>
                  </a:cubicBezTo>
                  <a:cubicBezTo>
                    <a:pt x="212" y="0"/>
                    <a:pt x="212" y="0"/>
                    <a:pt x="212" y="0"/>
                  </a:cubicBezTo>
                  <a:cubicBezTo>
                    <a:pt x="232" y="0"/>
                    <a:pt x="232" y="0"/>
                    <a:pt x="232" y="0"/>
                  </a:cubicBezTo>
                  <a:lnTo>
                    <a:pt x="232" y="8"/>
                  </a:lnTo>
                  <a:close/>
                  <a:moveTo>
                    <a:pt x="192" y="8"/>
                  </a:moveTo>
                  <a:cubicBezTo>
                    <a:pt x="172" y="8"/>
                    <a:pt x="172" y="8"/>
                    <a:pt x="172" y="8"/>
                  </a:cubicBezTo>
                  <a:cubicBezTo>
                    <a:pt x="172" y="0"/>
                    <a:pt x="172" y="0"/>
                    <a:pt x="172" y="0"/>
                  </a:cubicBezTo>
                  <a:cubicBezTo>
                    <a:pt x="192" y="0"/>
                    <a:pt x="192" y="0"/>
                    <a:pt x="192" y="0"/>
                  </a:cubicBezTo>
                  <a:lnTo>
                    <a:pt x="192" y="8"/>
                  </a:lnTo>
                  <a:close/>
                  <a:moveTo>
                    <a:pt x="152" y="8"/>
                  </a:moveTo>
                  <a:cubicBezTo>
                    <a:pt x="132" y="8"/>
                    <a:pt x="132" y="8"/>
                    <a:pt x="132" y="8"/>
                  </a:cubicBezTo>
                  <a:cubicBezTo>
                    <a:pt x="132" y="0"/>
                    <a:pt x="132" y="0"/>
                    <a:pt x="132" y="0"/>
                  </a:cubicBezTo>
                  <a:cubicBezTo>
                    <a:pt x="152" y="0"/>
                    <a:pt x="152" y="0"/>
                    <a:pt x="152" y="0"/>
                  </a:cubicBezTo>
                  <a:lnTo>
                    <a:pt x="152" y="8"/>
                  </a:lnTo>
                  <a:close/>
                  <a:moveTo>
                    <a:pt x="112" y="8"/>
                  </a:moveTo>
                  <a:cubicBezTo>
                    <a:pt x="92" y="8"/>
                    <a:pt x="92" y="8"/>
                    <a:pt x="92" y="8"/>
                  </a:cubicBezTo>
                  <a:cubicBezTo>
                    <a:pt x="92" y="0"/>
                    <a:pt x="92" y="0"/>
                    <a:pt x="92" y="0"/>
                  </a:cubicBezTo>
                  <a:cubicBezTo>
                    <a:pt x="112" y="0"/>
                    <a:pt x="112" y="0"/>
                    <a:pt x="112" y="0"/>
                  </a:cubicBezTo>
                  <a:lnTo>
                    <a:pt x="112" y="8"/>
                  </a:lnTo>
                  <a:close/>
                  <a:moveTo>
                    <a:pt x="72" y="8"/>
                  </a:moveTo>
                  <a:cubicBezTo>
                    <a:pt x="52" y="8"/>
                    <a:pt x="52" y="8"/>
                    <a:pt x="52" y="8"/>
                  </a:cubicBezTo>
                  <a:cubicBezTo>
                    <a:pt x="52" y="0"/>
                    <a:pt x="52" y="0"/>
                    <a:pt x="52" y="0"/>
                  </a:cubicBezTo>
                  <a:cubicBezTo>
                    <a:pt x="72" y="0"/>
                    <a:pt x="72" y="0"/>
                    <a:pt x="72" y="0"/>
                  </a:cubicBezTo>
                  <a:lnTo>
                    <a:pt x="72" y="8"/>
                  </a:lnTo>
                  <a:close/>
                </a:path>
              </a:pathLst>
            </a:custGeom>
            <a:solidFill>
              <a:srgbClr val="6495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4"/>
            <p:cNvSpPr>
              <a:spLocks noChangeArrowheads="1"/>
            </p:cNvSpPr>
            <p:nvPr/>
          </p:nvSpPr>
          <p:spPr bwMode="auto">
            <a:xfrm>
              <a:off x="2284413" y="2817098"/>
              <a:ext cx="32842" cy="32842"/>
            </a:xfrm>
            <a:prstGeom prst="rect">
              <a:avLst/>
            </a:prstGeom>
            <a:solidFill>
              <a:srgbClr val="6495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Rectangle 9"/>
            <p:cNvSpPr/>
            <p:nvPr/>
          </p:nvSpPr>
          <p:spPr>
            <a:xfrm>
              <a:off x="1131591" y="2858385"/>
              <a:ext cx="266009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47659011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nodeType="withEffect">
                                  <p:stCondLst>
                                    <p:cond delay="200"/>
                                  </p:stCondLst>
                                  <p:childTnLst>
                                    <p:set>
                                      <p:cBhvr>
                                        <p:cTn id="35" dur="1" fill="hold">
                                          <p:stCondLst>
                                            <p:cond delay="0"/>
                                          </p:stCondLst>
                                        </p:cTn>
                                        <p:tgtEl>
                                          <p:spTgt spid="4"/>
                                        </p:tgtEl>
                                        <p:attrNameLst>
                                          <p:attrName>style.visibility</p:attrName>
                                        </p:attrNameLst>
                                      </p:cBhvr>
                                      <p:to>
                                        <p:strVal val="visible"/>
                                      </p:to>
                                    </p:set>
                                    <p:animEffect transition="in" filter="wipe(right)">
                                      <p:cBhvr>
                                        <p:cTn id="36" dur="500"/>
                                        <p:tgtEl>
                                          <p:spTgt spid="4"/>
                                        </p:tgtEl>
                                      </p:cBhvr>
                                    </p:animEffect>
                                  </p:childTnLst>
                                </p:cTn>
                              </p:par>
                              <p:par>
                                <p:cTn id="37" presetID="22" presetClass="entr" presetSubtype="2" fill="hold" nodeType="withEffect">
                                  <p:stCondLst>
                                    <p:cond delay="40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par>
                                <p:cTn id="40" presetID="22" presetClass="entr" presetSubtype="8" fill="hold" nodeType="withEffect">
                                  <p:stCondLst>
                                    <p:cond delay="60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27945" y="1058779"/>
            <a:ext cx="254734" cy="5324626"/>
            <a:chOff x="6128742" y="1058779"/>
            <a:chExt cx="254767" cy="5324626"/>
          </a:xfrm>
        </p:grpSpPr>
        <p:sp>
          <p:nvSpPr>
            <p:cNvPr id="687" name="Rectangle 7"/>
            <p:cNvSpPr>
              <a:spLocks noChangeArrowheads="1"/>
            </p:cNvSpPr>
            <p:nvPr/>
          </p:nvSpPr>
          <p:spPr bwMode="auto">
            <a:xfrm>
              <a:off x="6244057" y="1186162"/>
              <a:ext cx="37545" cy="506985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8" name="Oval 8"/>
            <p:cNvSpPr>
              <a:spLocks noChangeArrowheads="1"/>
            </p:cNvSpPr>
            <p:nvPr/>
          </p:nvSpPr>
          <p:spPr bwMode="auto">
            <a:xfrm>
              <a:off x="6128742" y="1756035"/>
              <a:ext cx="254767" cy="25342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89" name="Oval 9"/>
            <p:cNvSpPr>
              <a:spLocks noChangeArrowheads="1"/>
            </p:cNvSpPr>
            <p:nvPr/>
          </p:nvSpPr>
          <p:spPr bwMode="auto">
            <a:xfrm>
              <a:off x="6193104" y="1819056"/>
              <a:ext cx="126042" cy="12738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0" name="Oval 10"/>
            <p:cNvSpPr>
              <a:spLocks noChangeArrowheads="1"/>
            </p:cNvSpPr>
            <p:nvPr/>
          </p:nvSpPr>
          <p:spPr bwMode="auto">
            <a:xfrm>
              <a:off x="6128742" y="1058779"/>
              <a:ext cx="254767" cy="2534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1" name="Oval 11"/>
            <p:cNvSpPr>
              <a:spLocks noChangeArrowheads="1"/>
            </p:cNvSpPr>
            <p:nvPr/>
          </p:nvSpPr>
          <p:spPr bwMode="auto">
            <a:xfrm>
              <a:off x="6128742" y="6129979"/>
              <a:ext cx="254767" cy="2534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2" name="Oval 12"/>
            <p:cNvSpPr>
              <a:spLocks noChangeArrowheads="1"/>
            </p:cNvSpPr>
            <p:nvPr/>
          </p:nvSpPr>
          <p:spPr bwMode="auto">
            <a:xfrm>
              <a:off x="6128742" y="3531358"/>
              <a:ext cx="254767" cy="253426"/>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3" name="Oval 13"/>
            <p:cNvSpPr>
              <a:spLocks noChangeArrowheads="1"/>
            </p:cNvSpPr>
            <p:nvPr/>
          </p:nvSpPr>
          <p:spPr bwMode="auto">
            <a:xfrm>
              <a:off x="6193104" y="3594378"/>
              <a:ext cx="126042" cy="1260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4" name="Oval 14"/>
            <p:cNvSpPr>
              <a:spLocks noChangeArrowheads="1"/>
            </p:cNvSpPr>
            <p:nvPr/>
          </p:nvSpPr>
          <p:spPr bwMode="auto">
            <a:xfrm>
              <a:off x="6128742" y="4417677"/>
              <a:ext cx="254767" cy="253426"/>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5" name="Oval 15"/>
            <p:cNvSpPr>
              <a:spLocks noChangeArrowheads="1"/>
            </p:cNvSpPr>
            <p:nvPr/>
          </p:nvSpPr>
          <p:spPr bwMode="auto">
            <a:xfrm>
              <a:off x="6193104" y="4482039"/>
              <a:ext cx="126042" cy="12604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6" name="Oval 16"/>
            <p:cNvSpPr>
              <a:spLocks noChangeArrowheads="1"/>
            </p:cNvSpPr>
            <p:nvPr/>
          </p:nvSpPr>
          <p:spPr bwMode="auto">
            <a:xfrm>
              <a:off x="6128742" y="2390270"/>
              <a:ext cx="254767" cy="253426"/>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7" name="Oval 17"/>
            <p:cNvSpPr>
              <a:spLocks noChangeArrowheads="1"/>
            </p:cNvSpPr>
            <p:nvPr/>
          </p:nvSpPr>
          <p:spPr bwMode="auto">
            <a:xfrm>
              <a:off x="6193104" y="2453292"/>
              <a:ext cx="126042" cy="12738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5" name="组合 4"/>
          <p:cNvGrpSpPr/>
          <p:nvPr/>
        </p:nvGrpSpPr>
        <p:grpSpPr>
          <a:xfrm>
            <a:off x="6636071" y="1870443"/>
            <a:ext cx="4133196" cy="1407489"/>
            <a:chOff x="6636935" y="1870442"/>
            <a:chExt cx="4133734" cy="1407489"/>
          </a:xfrm>
        </p:grpSpPr>
        <p:sp>
          <p:nvSpPr>
            <p:cNvPr id="556" name="Rectangle 277"/>
            <p:cNvSpPr>
              <a:spLocks noChangeArrowheads="1"/>
            </p:cNvSpPr>
            <p:nvPr/>
          </p:nvSpPr>
          <p:spPr bwMode="auto">
            <a:xfrm>
              <a:off x="6636935" y="1883418"/>
              <a:ext cx="4133734" cy="1394513"/>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7" name="Rectangle 278"/>
            <p:cNvSpPr>
              <a:spLocks noChangeArrowheads="1"/>
            </p:cNvSpPr>
            <p:nvPr/>
          </p:nvSpPr>
          <p:spPr bwMode="auto">
            <a:xfrm>
              <a:off x="6636935" y="1883418"/>
              <a:ext cx="4133734" cy="37946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8" name="Rectangle 9"/>
            <p:cNvSpPr/>
            <p:nvPr/>
          </p:nvSpPr>
          <p:spPr>
            <a:xfrm>
              <a:off x="6803255" y="2453292"/>
              <a:ext cx="3921895" cy="430887"/>
            </a:xfrm>
            <a:prstGeom prst="rect">
              <a:avLst/>
            </a:prstGeom>
          </p:spPr>
          <p:txBody>
            <a:bodyPr wrap="square">
              <a:spAutoFit/>
            </a:bodyPr>
            <a:lstStyle/>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889" name="矩形 888"/>
            <p:cNvSpPr/>
            <p:nvPr/>
          </p:nvSpPr>
          <p:spPr>
            <a:xfrm>
              <a:off x="6803255" y="1870442"/>
              <a:ext cx="1826379" cy="412421"/>
            </a:xfrm>
            <a:prstGeom prst="rect">
              <a:avLst/>
            </a:prstGeom>
          </p:spPr>
          <p:txBody>
            <a:bodyPr wrap="none">
              <a:spAutoFit/>
            </a:bodyPr>
            <a:lstStyle/>
            <a:p>
              <a:pPr>
                <a:lnSpc>
                  <a:spcPct val="130000"/>
                </a:lnSpc>
              </a:pPr>
              <a:r>
                <a:rPr lang="zh-CN" altLang="en-US" sz="1600" b="1" dirty="0">
                  <a:solidFill>
                    <a:schemeClr val="bg1"/>
                  </a:solidFill>
                  <a:cs typeface="+mn-ea"/>
                  <a:sym typeface="+mn-lt"/>
                </a:rPr>
                <a:t>单击此处添加文字</a:t>
              </a:r>
              <a:endParaRPr lang="en-US" altLang="zh-CN" sz="1600" b="1" dirty="0">
                <a:solidFill>
                  <a:schemeClr val="bg1"/>
                </a:solidFill>
                <a:cs typeface="+mn-ea"/>
                <a:sym typeface="+mn-lt"/>
              </a:endParaRPr>
            </a:p>
          </p:txBody>
        </p:sp>
      </p:grpSp>
      <p:grpSp>
        <p:nvGrpSpPr>
          <p:cNvPr id="6" name="组合 5"/>
          <p:cNvGrpSpPr/>
          <p:nvPr/>
        </p:nvGrpSpPr>
        <p:grpSpPr>
          <a:xfrm>
            <a:off x="6636071" y="3657401"/>
            <a:ext cx="4133196" cy="1394513"/>
            <a:chOff x="6636935" y="3657400"/>
            <a:chExt cx="4133734" cy="1394513"/>
          </a:xfrm>
        </p:grpSpPr>
        <p:sp>
          <p:nvSpPr>
            <p:cNvPr id="27" name="Rectangle 424"/>
            <p:cNvSpPr>
              <a:spLocks noChangeArrowheads="1"/>
            </p:cNvSpPr>
            <p:nvPr/>
          </p:nvSpPr>
          <p:spPr bwMode="auto">
            <a:xfrm>
              <a:off x="6636935" y="3657400"/>
              <a:ext cx="4133734" cy="1394513"/>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Rectangle 425"/>
            <p:cNvSpPr>
              <a:spLocks noChangeArrowheads="1"/>
            </p:cNvSpPr>
            <p:nvPr/>
          </p:nvSpPr>
          <p:spPr bwMode="auto">
            <a:xfrm>
              <a:off x="6636935" y="3657400"/>
              <a:ext cx="4133734" cy="38080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0" name="Rectangle 9"/>
            <p:cNvSpPr/>
            <p:nvPr/>
          </p:nvSpPr>
          <p:spPr>
            <a:xfrm>
              <a:off x="6803255" y="4240250"/>
              <a:ext cx="3921895" cy="430887"/>
            </a:xfrm>
            <a:prstGeom prst="rect">
              <a:avLst/>
            </a:prstGeom>
          </p:spPr>
          <p:txBody>
            <a:bodyPr wrap="square">
              <a:spAutoFit/>
            </a:bodyPr>
            <a:lstStyle/>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891" name="矩形 890"/>
            <p:cNvSpPr/>
            <p:nvPr/>
          </p:nvSpPr>
          <p:spPr>
            <a:xfrm>
              <a:off x="6803255" y="3657400"/>
              <a:ext cx="1826379" cy="412421"/>
            </a:xfrm>
            <a:prstGeom prst="rect">
              <a:avLst/>
            </a:prstGeom>
          </p:spPr>
          <p:txBody>
            <a:bodyPr wrap="none">
              <a:spAutoFit/>
            </a:bodyPr>
            <a:lstStyle/>
            <a:p>
              <a:pPr>
                <a:lnSpc>
                  <a:spcPct val="130000"/>
                </a:lnSpc>
              </a:pPr>
              <a:r>
                <a:rPr lang="zh-CN" altLang="en-US" sz="1600" b="1" dirty="0">
                  <a:solidFill>
                    <a:schemeClr val="bg1"/>
                  </a:solidFill>
                  <a:cs typeface="+mn-ea"/>
                  <a:sym typeface="+mn-lt"/>
                </a:rPr>
                <a:t>单击此处添加文字</a:t>
              </a:r>
              <a:endParaRPr lang="en-US" altLang="zh-CN" sz="1600" b="1" dirty="0">
                <a:solidFill>
                  <a:schemeClr val="bg1"/>
                </a:solidFill>
                <a:cs typeface="+mn-ea"/>
                <a:sym typeface="+mn-lt"/>
              </a:endParaRPr>
            </a:p>
          </p:txBody>
        </p:sp>
      </p:grpSp>
      <p:grpSp>
        <p:nvGrpSpPr>
          <p:cNvPr id="9" name="组合 8"/>
          <p:cNvGrpSpPr/>
          <p:nvPr/>
        </p:nvGrpSpPr>
        <p:grpSpPr>
          <a:xfrm>
            <a:off x="1818939" y="2504844"/>
            <a:ext cx="4055613" cy="1152557"/>
            <a:chOff x="1819175" y="2504843"/>
            <a:chExt cx="4056141" cy="1152557"/>
          </a:xfrm>
        </p:grpSpPr>
        <p:sp>
          <p:nvSpPr>
            <p:cNvPr id="698" name="Rectangle 18"/>
            <p:cNvSpPr>
              <a:spLocks noChangeArrowheads="1"/>
            </p:cNvSpPr>
            <p:nvPr/>
          </p:nvSpPr>
          <p:spPr bwMode="auto">
            <a:xfrm>
              <a:off x="1819175" y="2516313"/>
              <a:ext cx="4056141" cy="1141087"/>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9" name="Rectangle 19"/>
            <p:cNvSpPr>
              <a:spLocks noChangeArrowheads="1"/>
            </p:cNvSpPr>
            <p:nvPr/>
          </p:nvSpPr>
          <p:spPr bwMode="auto">
            <a:xfrm>
              <a:off x="1819175" y="2516313"/>
              <a:ext cx="4056141" cy="38080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7" name="组合 6"/>
            <p:cNvGrpSpPr/>
            <p:nvPr/>
          </p:nvGrpSpPr>
          <p:grpSpPr>
            <a:xfrm>
              <a:off x="1851514" y="2504843"/>
              <a:ext cx="3921895" cy="987969"/>
              <a:chOff x="1851514" y="2504843"/>
              <a:chExt cx="3921895" cy="987969"/>
            </a:xfrm>
          </p:grpSpPr>
          <p:sp>
            <p:nvSpPr>
              <p:cNvPr id="892" name="Rectangle 9"/>
              <p:cNvSpPr/>
              <p:nvPr/>
            </p:nvSpPr>
            <p:spPr>
              <a:xfrm>
                <a:off x="1851514" y="3061925"/>
                <a:ext cx="3921895" cy="430887"/>
              </a:xfrm>
              <a:prstGeom prst="rect">
                <a:avLst/>
              </a:prstGeom>
            </p:spPr>
            <p:txBody>
              <a:bodyPr wrap="square">
                <a:spAutoFit/>
              </a:bodyPr>
              <a:lstStyle/>
              <a:p>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893" name="矩形 892"/>
              <p:cNvSpPr/>
              <p:nvPr/>
            </p:nvSpPr>
            <p:spPr>
              <a:xfrm>
                <a:off x="3947030" y="2504843"/>
                <a:ext cx="1826379" cy="412421"/>
              </a:xfrm>
              <a:prstGeom prst="rect">
                <a:avLst/>
              </a:prstGeom>
            </p:spPr>
            <p:txBody>
              <a:bodyPr wrap="none">
                <a:spAutoFit/>
              </a:bodyPr>
              <a:lstStyle/>
              <a:p>
                <a:pPr algn="r">
                  <a:lnSpc>
                    <a:spcPct val="130000"/>
                  </a:lnSpc>
                </a:pPr>
                <a:r>
                  <a:rPr lang="zh-CN" altLang="en-US" sz="1600" b="1" dirty="0">
                    <a:solidFill>
                      <a:schemeClr val="bg1"/>
                    </a:solidFill>
                    <a:cs typeface="+mn-ea"/>
                    <a:sym typeface="+mn-lt"/>
                  </a:rPr>
                  <a:t>单击此处添加文字</a:t>
                </a:r>
                <a:endParaRPr lang="en-US" altLang="zh-CN" sz="1600" b="1" dirty="0">
                  <a:solidFill>
                    <a:schemeClr val="bg1"/>
                  </a:solidFill>
                  <a:cs typeface="+mn-ea"/>
                  <a:sym typeface="+mn-lt"/>
                </a:endParaRPr>
              </a:p>
            </p:txBody>
          </p:sp>
        </p:grpSp>
      </p:grpSp>
      <p:grpSp>
        <p:nvGrpSpPr>
          <p:cNvPr id="10" name="组合 9"/>
          <p:cNvGrpSpPr/>
          <p:nvPr/>
        </p:nvGrpSpPr>
        <p:grpSpPr>
          <a:xfrm>
            <a:off x="1818939" y="4536410"/>
            <a:ext cx="4055613" cy="1403164"/>
            <a:chOff x="1819175" y="4536410"/>
            <a:chExt cx="4056141" cy="1403164"/>
          </a:xfrm>
        </p:grpSpPr>
        <p:sp>
          <p:nvSpPr>
            <p:cNvPr id="810" name="Rectangle 130"/>
            <p:cNvSpPr>
              <a:spLocks noChangeArrowheads="1"/>
            </p:cNvSpPr>
            <p:nvPr/>
          </p:nvSpPr>
          <p:spPr bwMode="auto">
            <a:xfrm>
              <a:off x="1819175" y="4545061"/>
              <a:ext cx="4056141" cy="1394513"/>
            </a:xfrm>
            <a:prstGeom prst="rect">
              <a:avLst/>
            </a:prstGeom>
            <a:solidFill>
              <a:srgbClr val="FFFFFF"/>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1" name="Rectangle 131"/>
            <p:cNvSpPr>
              <a:spLocks noChangeArrowheads="1"/>
            </p:cNvSpPr>
            <p:nvPr/>
          </p:nvSpPr>
          <p:spPr bwMode="auto">
            <a:xfrm>
              <a:off x="1819175" y="4545061"/>
              <a:ext cx="4056141" cy="37946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8" name="组合 7"/>
            <p:cNvGrpSpPr/>
            <p:nvPr/>
          </p:nvGrpSpPr>
          <p:grpSpPr>
            <a:xfrm>
              <a:off x="1845510" y="4536410"/>
              <a:ext cx="3921895" cy="987969"/>
              <a:chOff x="1845510" y="4536410"/>
              <a:chExt cx="3921895" cy="987969"/>
            </a:xfrm>
          </p:grpSpPr>
          <p:sp>
            <p:nvSpPr>
              <p:cNvPr id="894" name="Rectangle 9"/>
              <p:cNvSpPr/>
              <p:nvPr/>
            </p:nvSpPr>
            <p:spPr>
              <a:xfrm>
                <a:off x="1845510" y="5093492"/>
                <a:ext cx="3921895" cy="430887"/>
              </a:xfrm>
              <a:prstGeom prst="rect">
                <a:avLst/>
              </a:prstGeom>
            </p:spPr>
            <p:txBody>
              <a:bodyPr wrap="square">
                <a:spAutoFit/>
              </a:bodyPr>
              <a:lstStyle/>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895" name="矩形 894"/>
              <p:cNvSpPr/>
              <p:nvPr/>
            </p:nvSpPr>
            <p:spPr>
              <a:xfrm>
                <a:off x="3941026" y="4536410"/>
                <a:ext cx="1826379" cy="412421"/>
              </a:xfrm>
              <a:prstGeom prst="rect">
                <a:avLst/>
              </a:prstGeom>
            </p:spPr>
            <p:txBody>
              <a:bodyPr wrap="none">
                <a:spAutoFit/>
              </a:bodyPr>
              <a:lstStyle/>
              <a:p>
                <a:pPr algn="r">
                  <a:lnSpc>
                    <a:spcPct val="130000"/>
                  </a:lnSpc>
                </a:pPr>
                <a:r>
                  <a:rPr lang="zh-CN" altLang="en-US" sz="1600" b="1" dirty="0">
                    <a:solidFill>
                      <a:schemeClr val="bg1"/>
                    </a:solidFill>
                    <a:cs typeface="+mn-ea"/>
                    <a:sym typeface="+mn-lt"/>
                  </a:rPr>
                  <a:t>单击此处添加文字</a:t>
                </a:r>
                <a:endParaRPr lang="en-US" altLang="zh-CN" sz="1600" b="1" dirty="0">
                  <a:solidFill>
                    <a:schemeClr val="bg1"/>
                  </a:solidFill>
                  <a:cs typeface="+mn-ea"/>
                  <a:sym typeface="+mn-lt"/>
                </a:endParaRPr>
              </a:p>
            </p:txBody>
          </p:sp>
        </p:gr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210407933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8091" y="1803400"/>
            <a:ext cx="1915864" cy="1919288"/>
            <a:chOff x="838200" y="1803400"/>
            <a:chExt cx="1916113" cy="1919288"/>
          </a:xfrm>
        </p:grpSpPr>
        <p:sp>
          <p:nvSpPr>
            <p:cNvPr id="969" name="Rectangle 198"/>
            <p:cNvSpPr>
              <a:spLocks noChangeArrowheads="1"/>
            </p:cNvSpPr>
            <p:nvPr/>
          </p:nvSpPr>
          <p:spPr bwMode="auto">
            <a:xfrm>
              <a:off x="838200" y="1803400"/>
              <a:ext cx="1916113" cy="1919288"/>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3" name="Oval 202"/>
            <p:cNvSpPr>
              <a:spLocks noChangeArrowheads="1"/>
            </p:cNvSpPr>
            <p:nvPr/>
          </p:nvSpPr>
          <p:spPr bwMode="auto">
            <a:xfrm>
              <a:off x="1522413" y="2239962"/>
              <a:ext cx="509588" cy="509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4" name="Freeform 203"/>
            <p:cNvSpPr>
              <a:spLocks/>
            </p:cNvSpPr>
            <p:nvPr/>
          </p:nvSpPr>
          <p:spPr bwMode="auto">
            <a:xfrm>
              <a:off x="1204913" y="2776537"/>
              <a:ext cx="1154113" cy="623888"/>
            </a:xfrm>
            <a:custGeom>
              <a:avLst/>
              <a:gdLst>
                <a:gd name="T0" fmla="*/ 172 w 265"/>
                <a:gd name="T1" fmla="*/ 2 h 143"/>
                <a:gd name="T2" fmla="*/ 162 w 265"/>
                <a:gd name="T3" fmla="*/ 0 h 143"/>
                <a:gd name="T4" fmla="*/ 132 w 265"/>
                <a:gd name="T5" fmla="*/ 7 h 143"/>
                <a:gd name="T6" fmla="*/ 101 w 265"/>
                <a:gd name="T7" fmla="*/ 1 h 143"/>
                <a:gd name="T8" fmla="*/ 93 w 265"/>
                <a:gd name="T9" fmla="*/ 2 h 143"/>
                <a:gd name="T10" fmla="*/ 20 w 265"/>
                <a:gd name="T11" fmla="*/ 120 h 143"/>
                <a:gd name="T12" fmla="*/ 244 w 265"/>
                <a:gd name="T13" fmla="*/ 120 h 143"/>
                <a:gd name="T14" fmla="*/ 172 w 265"/>
                <a:gd name="T15" fmla="*/ 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43">
                  <a:moveTo>
                    <a:pt x="172" y="2"/>
                  </a:moveTo>
                  <a:cubicBezTo>
                    <a:pt x="169" y="1"/>
                    <a:pt x="165" y="1"/>
                    <a:pt x="162" y="0"/>
                  </a:cubicBezTo>
                  <a:cubicBezTo>
                    <a:pt x="153" y="5"/>
                    <a:pt x="143" y="7"/>
                    <a:pt x="132" y="7"/>
                  </a:cubicBezTo>
                  <a:cubicBezTo>
                    <a:pt x="121" y="7"/>
                    <a:pt x="111" y="5"/>
                    <a:pt x="101" y="1"/>
                  </a:cubicBezTo>
                  <a:cubicBezTo>
                    <a:pt x="99" y="1"/>
                    <a:pt x="96" y="1"/>
                    <a:pt x="93" y="2"/>
                  </a:cubicBezTo>
                  <a:cubicBezTo>
                    <a:pt x="0" y="16"/>
                    <a:pt x="20" y="120"/>
                    <a:pt x="20" y="120"/>
                  </a:cubicBezTo>
                  <a:cubicBezTo>
                    <a:pt x="43" y="143"/>
                    <a:pt x="221" y="143"/>
                    <a:pt x="244" y="120"/>
                  </a:cubicBezTo>
                  <a:cubicBezTo>
                    <a:pt x="244" y="120"/>
                    <a:pt x="265" y="16"/>
                    <a:pt x="17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5" name="组合 4"/>
          <p:cNvGrpSpPr/>
          <p:nvPr/>
        </p:nvGrpSpPr>
        <p:grpSpPr>
          <a:xfrm>
            <a:off x="2928557" y="1803400"/>
            <a:ext cx="1917450" cy="1919288"/>
            <a:chOff x="2928938" y="1803400"/>
            <a:chExt cx="1917700" cy="1919288"/>
          </a:xfrm>
        </p:grpSpPr>
        <p:sp>
          <p:nvSpPr>
            <p:cNvPr id="970" name="Rectangle 199"/>
            <p:cNvSpPr>
              <a:spLocks noChangeArrowheads="1"/>
            </p:cNvSpPr>
            <p:nvPr/>
          </p:nvSpPr>
          <p:spPr bwMode="auto">
            <a:xfrm>
              <a:off x="2928938" y="1803400"/>
              <a:ext cx="1917700" cy="19192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5" name="Freeform 204"/>
            <p:cNvSpPr>
              <a:spLocks/>
            </p:cNvSpPr>
            <p:nvPr/>
          </p:nvSpPr>
          <p:spPr bwMode="auto">
            <a:xfrm>
              <a:off x="3435350" y="2178050"/>
              <a:ext cx="901700" cy="1235075"/>
            </a:xfrm>
            <a:custGeom>
              <a:avLst/>
              <a:gdLst>
                <a:gd name="T0" fmla="*/ 63 w 207"/>
                <a:gd name="T1" fmla="*/ 82 h 283"/>
                <a:gd name="T2" fmla="*/ 78 w 207"/>
                <a:gd name="T3" fmla="*/ 80 h 283"/>
                <a:gd name="T4" fmla="*/ 88 w 207"/>
                <a:gd name="T5" fmla="*/ 74 h 283"/>
                <a:gd name="T6" fmla="*/ 95 w 207"/>
                <a:gd name="T7" fmla="*/ 47 h 283"/>
                <a:gd name="T8" fmla="*/ 75 w 207"/>
                <a:gd name="T9" fmla="*/ 12 h 283"/>
                <a:gd name="T10" fmla="*/ 47 w 207"/>
                <a:gd name="T11" fmla="*/ 6 h 283"/>
                <a:gd name="T12" fmla="*/ 46 w 207"/>
                <a:gd name="T13" fmla="*/ 6 h 283"/>
                <a:gd name="T14" fmla="*/ 45 w 207"/>
                <a:gd name="T15" fmla="*/ 7 h 283"/>
                <a:gd name="T16" fmla="*/ 63 w 207"/>
                <a:gd name="T17" fmla="*/ 163 h 283"/>
                <a:gd name="T18" fmla="*/ 194 w 207"/>
                <a:gd name="T19" fmla="*/ 252 h 283"/>
                <a:gd name="T20" fmla="*/ 201 w 207"/>
                <a:gd name="T21" fmla="*/ 224 h 283"/>
                <a:gd name="T22" fmla="*/ 181 w 207"/>
                <a:gd name="T23" fmla="*/ 190 h 283"/>
                <a:gd name="T24" fmla="*/ 153 w 207"/>
                <a:gd name="T25" fmla="*/ 183 h 283"/>
                <a:gd name="T26" fmla="*/ 143 w 207"/>
                <a:gd name="T27" fmla="*/ 189 h 283"/>
                <a:gd name="T28" fmla="*/ 134 w 207"/>
                <a:gd name="T29" fmla="*/ 201 h 283"/>
                <a:gd name="T30" fmla="*/ 93 w 207"/>
                <a:gd name="T31" fmla="*/ 145 h 283"/>
                <a:gd name="T32" fmla="*/ 63 w 207"/>
                <a:gd name="T33" fmla="*/ 8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83">
                  <a:moveTo>
                    <a:pt x="63" y="82"/>
                  </a:moveTo>
                  <a:cubicBezTo>
                    <a:pt x="68" y="83"/>
                    <a:pt x="73" y="83"/>
                    <a:pt x="78" y="80"/>
                  </a:cubicBezTo>
                  <a:cubicBezTo>
                    <a:pt x="88" y="74"/>
                    <a:pt x="88" y="74"/>
                    <a:pt x="88" y="74"/>
                  </a:cubicBezTo>
                  <a:cubicBezTo>
                    <a:pt x="97" y="68"/>
                    <a:pt x="101" y="56"/>
                    <a:pt x="95" y="47"/>
                  </a:cubicBezTo>
                  <a:cubicBezTo>
                    <a:pt x="75" y="12"/>
                    <a:pt x="75" y="12"/>
                    <a:pt x="75" y="12"/>
                  </a:cubicBezTo>
                  <a:cubicBezTo>
                    <a:pt x="69" y="3"/>
                    <a:pt x="57" y="0"/>
                    <a:pt x="47" y="6"/>
                  </a:cubicBezTo>
                  <a:cubicBezTo>
                    <a:pt x="47" y="6"/>
                    <a:pt x="47" y="6"/>
                    <a:pt x="46" y="6"/>
                  </a:cubicBezTo>
                  <a:cubicBezTo>
                    <a:pt x="46" y="6"/>
                    <a:pt x="46" y="7"/>
                    <a:pt x="45" y="7"/>
                  </a:cubicBezTo>
                  <a:cubicBezTo>
                    <a:pt x="35" y="16"/>
                    <a:pt x="0" y="58"/>
                    <a:pt x="63" y="163"/>
                  </a:cubicBezTo>
                  <a:cubicBezTo>
                    <a:pt x="134" y="283"/>
                    <a:pt x="194" y="252"/>
                    <a:pt x="194" y="252"/>
                  </a:cubicBezTo>
                  <a:cubicBezTo>
                    <a:pt x="204" y="246"/>
                    <a:pt x="207" y="234"/>
                    <a:pt x="201" y="224"/>
                  </a:cubicBezTo>
                  <a:cubicBezTo>
                    <a:pt x="181" y="190"/>
                    <a:pt x="181" y="190"/>
                    <a:pt x="181" y="190"/>
                  </a:cubicBezTo>
                  <a:cubicBezTo>
                    <a:pt x="175" y="181"/>
                    <a:pt x="163" y="178"/>
                    <a:pt x="153" y="183"/>
                  </a:cubicBezTo>
                  <a:cubicBezTo>
                    <a:pt x="143" y="189"/>
                    <a:pt x="143" y="189"/>
                    <a:pt x="143" y="189"/>
                  </a:cubicBezTo>
                  <a:cubicBezTo>
                    <a:pt x="139" y="192"/>
                    <a:pt x="136" y="196"/>
                    <a:pt x="134" y="201"/>
                  </a:cubicBezTo>
                  <a:cubicBezTo>
                    <a:pt x="121" y="187"/>
                    <a:pt x="107" y="168"/>
                    <a:pt x="93" y="145"/>
                  </a:cubicBezTo>
                  <a:cubicBezTo>
                    <a:pt x="80" y="122"/>
                    <a:pt x="70" y="101"/>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9" name="组合 8"/>
          <p:cNvGrpSpPr/>
          <p:nvPr/>
        </p:nvGrpSpPr>
        <p:grpSpPr>
          <a:xfrm>
            <a:off x="838091" y="3897312"/>
            <a:ext cx="1915864" cy="1919288"/>
            <a:chOff x="838200" y="3897312"/>
            <a:chExt cx="1916113" cy="1919288"/>
          </a:xfrm>
        </p:grpSpPr>
        <p:sp>
          <p:nvSpPr>
            <p:cNvPr id="971" name="Rectangle 200"/>
            <p:cNvSpPr>
              <a:spLocks noChangeArrowheads="1"/>
            </p:cNvSpPr>
            <p:nvPr/>
          </p:nvSpPr>
          <p:spPr bwMode="auto">
            <a:xfrm>
              <a:off x="838200" y="3897312"/>
              <a:ext cx="1916113" cy="19192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206"/>
            <p:cNvSpPr>
              <a:spLocks noEditPoints="1"/>
            </p:cNvSpPr>
            <p:nvPr/>
          </p:nvSpPr>
          <p:spPr bwMode="auto">
            <a:xfrm>
              <a:off x="1187450" y="4516437"/>
              <a:ext cx="1219200" cy="776288"/>
            </a:xfrm>
            <a:custGeom>
              <a:avLst/>
              <a:gdLst>
                <a:gd name="T0" fmla="*/ 0 w 768"/>
                <a:gd name="T1" fmla="*/ 0 h 489"/>
                <a:gd name="T2" fmla="*/ 0 w 768"/>
                <a:gd name="T3" fmla="*/ 22 h 489"/>
                <a:gd name="T4" fmla="*/ 0 w 768"/>
                <a:gd name="T5" fmla="*/ 489 h 489"/>
                <a:gd name="T6" fmla="*/ 768 w 768"/>
                <a:gd name="T7" fmla="*/ 489 h 489"/>
                <a:gd name="T8" fmla="*/ 768 w 768"/>
                <a:gd name="T9" fmla="*/ 22 h 489"/>
                <a:gd name="T10" fmla="*/ 768 w 768"/>
                <a:gd name="T11" fmla="*/ 0 h 489"/>
                <a:gd name="T12" fmla="*/ 0 w 768"/>
                <a:gd name="T13" fmla="*/ 0 h 489"/>
                <a:gd name="T14" fmla="*/ 30 w 768"/>
                <a:gd name="T15" fmla="*/ 80 h 489"/>
                <a:gd name="T16" fmla="*/ 285 w 768"/>
                <a:gd name="T17" fmla="*/ 253 h 489"/>
                <a:gd name="T18" fmla="*/ 30 w 768"/>
                <a:gd name="T19" fmla="*/ 443 h 489"/>
                <a:gd name="T20" fmla="*/ 30 w 768"/>
                <a:gd name="T21" fmla="*/ 80 h 489"/>
                <a:gd name="T22" fmla="*/ 63 w 768"/>
                <a:gd name="T23" fmla="*/ 456 h 489"/>
                <a:gd name="T24" fmla="*/ 312 w 768"/>
                <a:gd name="T25" fmla="*/ 269 h 489"/>
                <a:gd name="T26" fmla="*/ 389 w 768"/>
                <a:gd name="T27" fmla="*/ 322 h 489"/>
                <a:gd name="T28" fmla="*/ 458 w 768"/>
                <a:gd name="T29" fmla="*/ 275 h 489"/>
                <a:gd name="T30" fmla="*/ 702 w 768"/>
                <a:gd name="T31" fmla="*/ 456 h 489"/>
                <a:gd name="T32" fmla="*/ 63 w 768"/>
                <a:gd name="T33" fmla="*/ 456 h 489"/>
                <a:gd name="T34" fmla="*/ 738 w 768"/>
                <a:gd name="T35" fmla="*/ 445 h 489"/>
                <a:gd name="T36" fmla="*/ 485 w 768"/>
                <a:gd name="T37" fmla="*/ 256 h 489"/>
                <a:gd name="T38" fmla="*/ 738 w 768"/>
                <a:gd name="T39" fmla="*/ 80 h 489"/>
                <a:gd name="T40" fmla="*/ 738 w 768"/>
                <a:gd name="T41" fmla="*/ 445 h 489"/>
                <a:gd name="T42" fmla="*/ 738 w 768"/>
                <a:gd name="T43" fmla="*/ 44 h 489"/>
                <a:gd name="T44" fmla="*/ 389 w 768"/>
                <a:gd name="T45" fmla="*/ 286 h 489"/>
                <a:gd name="T46" fmla="*/ 30 w 768"/>
                <a:gd name="T47" fmla="*/ 44 h 489"/>
                <a:gd name="T48" fmla="*/ 30 w 768"/>
                <a:gd name="T49" fmla="*/ 33 h 489"/>
                <a:gd name="T50" fmla="*/ 738 w 768"/>
                <a:gd name="T51" fmla="*/ 33 h 489"/>
                <a:gd name="T52" fmla="*/ 738 w 768"/>
                <a:gd name="T53" fmla="*/ 4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8" h="489">
                  <a:moveTo>
                    <a:pt x="0" y="0"/>
                  </a:moveTo>
                  <a:lnTo>
                    <a:pt x="0" y="22"/>
                  </a:lnTo>
                  <a:lnTo>
                    <a:pt x="0" y="489"/>
                  </a:lnTo>
                  <a:lnTo>
                    <a:pt x="768" y="489"/>
                  </a:lnTo>
                  <a:lnTo>
                    <a:pt x="768" y="22"/>
                  </a:lnTo>
                  <a:lnTo>
                    <a:pt x="768" y="0"/>
                  </a:lnTo>
                  <a:lnTo>
                    <a:pt x="0" y="0"/>
                  </a:lnTo>
                  <a:close/>
                  <a:moveTo>
                    <a:pt x="30" y="80"/>
                  </a:moveTo>
                  <a:lnTo>
                    <a:pt x="285" y="253"/>
                  </a:lnTo>
                  <a:lnTo>
                    <a:pt x="30" y="443"/>
                  </a:lnTo>
                  <a:lnTo>
                    <a:pt x="30" y="80"/>
                  </a:lnTo>
                  <a:close/>
                  <a:moveTo>
                    <a:pt x="63" y="456"/>
                  </a:moveTo>
                  <a:lnTo>
                    <a:pt x="312" y="269"/>
                  </a:lnTo>
                  <a:lnTo>
                    <a:pt x="389" y="322"/>
                  </a:lnTo>
                  <a:lnTo>
                    <a:pt x="458" y="275"/>
                  </a:lnTo>
                  <a:lnTo>
                    <a:pt x="702" y="456"/>
                  </a:lnTo>
                  <a:lnTo>
                    <a:pt x="63" y="456"/>
                  </a:lnTo>
                  <a:close/>
                  <a:moveTo>
                    <a:pt x="738" y="445"/>
                  </a:moveTo>
                  <a:lnTo>
                    <a:pt x="485" y="256"/>
                  </a:lnTo>
                  <a:lnTo>
                    <a:pt x="738" y="80"/>
                  </a:lnTo>
                  <a:lnTo>
                    <a:pt x="738" y="445"/>
                  </a:lnTo>
                  <a:close/>
                  <a:moveTo>
                    <a:pt x="738" y="44"/>
                  </a:moveTo>
                  <a:lnTo>
                    <a:pt x="389" y="286"/>
                  </a:lnTo>
                  <a:lnTo>
                    <a:pt x="30" y="44"/>
                  </a:lnTo>
                  <a:lnTo>
                    <a:pt x="30" y="33"/>
                  </a:lnTo>
                  <a:lnTo>
                    <a:pt x="738" y="33"/>
                  </a:lnTo>
                  <a:lnTo>
                    <a:pt x="73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8" name="组合 7"/>
          <p:cNvGrpSpPr/>
          <p:nvPr/>
        </p:nvGrpSpPr>
        <p:grpSpPr>
          <a:xfrm>
            <a:off x="2928557" y="3897312"/>
            <a:ext cx="1917450" cy="1919288"/>
            <a:chOff x="2928938" y="3897312"/>
            <a:chExt cx="1917700" cy="1919288"/>
          </a:xfrm>
        </p:grpSpPr>
        <p:sp>
          <p:nvSpPr>
            <p:cNvPr id="972" name="Rectangle 201"/>
            <p:cNvSpPr>
              <a:spLocks noChangeArrowheads="1"/>
            </p:cNvSpPr>
            <p:nvPr/>
          </p:nvSpPr>
          <p:spPr bwMode="auto">
            <a:xfrm>
              <a:off x="2928938" y="3897312"/>
              <a:ext cx="1917700" cy="1919288"/>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207"/>
            <p:cNvSpPr>
              <a:spLocks noEditPoints="1"/>
            </p:cNvSpPr>
            <p:nvPr/>
          </p:nvSpPr>
          <p:spPr bwMode="auto">
            <a:xfrm>
              <a:off x="3290888" y="4351337"/>
              <a:ext cx="1119188" cy="1116013"/>
            </a:xfrm>
            <a:custGeom>
              <a:avLst/>
              <a:gdLst>
                <a:gd name="T0" fmla="*/ 228 w 257"/>
                <a:gd name="T1" fmla="*/ 231 h 256"/>
                <a:gd name="T2" fmla="*/ 139 w 257"/>
                <a:gd name="T3" fmla="*/ 256 h 256"/>
                <a:gd name="T4" fmla="*/ 38 w 257"/>
                <a:gd name="T5" fmla="*/ 225 h 256"/>
                <a:gd name="T6" fmla="*/ 4 w 257"/>
                <a:gd name="T7" fmla="*/ 167 h 256"/>
                <a:gd name="T8" fmla="*/ 8 w 257"/>
                <a:gd name="T9" fmla="*/ 85 h 256"/>
                <a:gd name="T10" fmla="*/ 77 w 257"/>
                <a:gd name="T11" fmla="*/ 11 h 256"/>
                <a:gd name="T12" fmla="*/ 198 w 257"/>
                <a:gd name="T13" fmla="*/ 14 h 256"/>
                <a:gd name="T14" fmla="*/ 250 w 257"/>
                <a:gd name="T15" fmla="*/ 102 h 256"/>
                <a:gd name="T16" fmla="*/ 207 w 257"/>
                <a:gd name="T17" fmla="*/ 185 h 256"/>
                <a:gd name="T18" fmla="*/ 145 w 257"/>
                <a:gd name="T19" fmla="*/ 195 h 256"/>
                <a:gd name="T20" fmla="*/ 123 w 257"/>
                <a:gd name="T21" fmla="*/ 194 h 256"/>
                <a:gd name="T22" fmla="*/ 75 w 257"/>
                <a:gd name="T23" fmla="*/ 192 h 256"/>
                <a:gd name="T24" fmla="*/ 50 w 257"/>
                <a:gd name="T25" fmla="*/ 142 h 256"/>
                <a:gd name="T26" fmla="*/ 84 w 257"/>
                <a:gd name="T27" fmla="*/ 68 h 256"/>
                <a:gd name="T28" fmla="*/ 158 w 257"/>
                <a:gd name="T29" fmla="*/ 72 h 256"/>
                <a:gd name="T30" fmla="*/ 196 w 257"/>
                <a:gd name="T31" fmla="*/ 58 h 256"/>
                <a:gd name="T32" fmla="*/ 174 w 257"/>
                <a:gd name="T33" fmla="*/ 165 h 256"/>
                <a:gd name="T34" fmla="*/ 198 w 257"/>
                <a:gd name="T35" fmla="*/ 162 h 256"/>
                <a:gd name="T36" fmla="*/ 226 w 257"/>
                <a:gd name="T37" fmla="*/ 101 h 256"/>
                <a:gd name="T38" fmla="*/ 207 w 257"/>
                <a:gd name="T39" fmla="*/ 51 h 256"/>
                <a:gd name="T40" fmla="*/ 136 w 257"/>
                <a:gd name="T41" fmla="*/ 24 h 256"/>
                <a:gd name="T42" fmla="*/ 46 w 257"/>
                <a:gd name="T43" fmla="*/ 65 h 256"/>
                <a:gd name="T44" fmla="*/ 24 w 257"/>
                <a:gd name="T45" fmla="*/ 136 h 256"/>
                <a:gd name="T46" fmla="*/ 49 w 257"/>
                <a:gd name="T47" fmla="*/ 201 h 256"/>
                <a:gd name="T48" fmla="*/ 137 w 257"/>
                <a:gd name="T49" fmla="*/ 232 h 256"/>
                <a:gd name="T50" fmla="*/ 213 w 257"/>
                <a:gd name="T51" fmla="*/ 212 h 256"/>
                <a:gd name="T52" fmla="*/ 257 w 257"/>
                <a:gd name="T53" fmla="*/ 196 h 256"/>
                <a:gd name="T54" fmla="*/ 147 w 257"/>
                <a:gd name="T55" fmla="*/ 97 h 256"/>
                <a:gd name="T56" fmla="*/ 125 w 257"/>
                <a:gd name="T57" fmla="*/ 78 h 256"/>
                <a:gd name="T58" fmla="*/ 90 w 257"/>
                <a:gd name="T59" fmla="*/ 114 h 256"/>
                <a:gd name="T60" fmla="*/ 93 w 257"/>
                <a:gd name="T61" fmla="*/ 167 h 256"/>
                <a:gd name="T62" fmla="*/ 127 w 257"/>
                <a:gd name="T63" fmla="*/ 167 h 256"/>
                <a:gd name="T64" fmla="*/ 146 w 257"/>
                <a:gd name="T65"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256">
                  <a:moveTo>
                    <a:pt x="257" y="196"/>
                  </a:moveTo>
                  <a:cubicBezTo>
                    <a:pt x="250" y="211"/>
                    <a:pt x="240" y="222"/>
                    <a:pt x="228" y="231"/>
                  </a:cubicBezTo>
                  <a:cubicBezTo>
                    <a:pt x="216" y="240"/>
                    <a:pt x="202" y="247"/>
                    <a:pt x="187" y="250"/>
                  </a:cubicBezTo>
                  <a:cubicBezTo>
                    <a:pt x="172" y="254"/>
                    <a:pt x="156" y="256"/>
                    <a:pt x="139" y="256"/>
                  </a:cubicBezTo>
                  <a:cubicBezTo>
                    <a:pt x="114" y="256"/>
                    <a:pt x="90" y="252"/>
                    <a:pt x="69" y="244"/>
                  </a:cubicBezTo>
                  <a:cubicBezTo>
                    <a:pt x="57" y="239"/>
                    <a:pt x="47" y="233"/>
                    <a:pt x="38" y="225"/>
                  </a:cubicBezTo>
                  <a:cubicBezTo>
                    <a:pt x="29" y="217"/>
                    <a:pt x="22" y="208"/>
                    <a:pt x="16" y="198"/>
                  </a:cubicBezTo>
                  <a:cubicBezTo>
                    <a:pt x="11" y="188"/>
                    <a:pt x="6" y="178"/>
                    <a:pt x="4" y="167"/>
                  </a:cubicBezTo>
                  <a:cubicBezTo>
                    <a:pt x="1" y="157"/>
                    <a:pt x="0" y="146"/>
                    <a:pt x="0" y="135"/>
                  </a:cubicBezTo>
                  <a:cubicBezTo>
                    <a:pt x="0" y="118"/>
                    <a:pt x="3" y="101"/>
                    <a:pt x="8" y="85"/>
                  </a:cubicBezTo>
                  <a:cubicBezTo>
                    <a:pt x="14" y="69"/>
                    <a:pt x="22" y="55"/>
                    <a:pt x="34" y="42"/>
                  </a:cubicBezTo>
                  <a:cubicBezTo>
                    <a:pt x="45" y="29"/>
                    <a:pt x="59" y="19"/>
                    <a:pt x="77" y="11"/>
                  </a:cubicBezTo>
                  <a:cubicBezTo>
                    <a:pt x="94" y="4"/>
                    <a:pt x="114" y="0"/>
                    <a:pt x="137" y="0"/>
                  </a:cubicBezTo>
                  <a:cubicBezTo>
                    <a:pt x="160" y="0"/>
                    <a:pt x="181" y="5"/>
                    <a:pt x="198" y="14"/>
                  </a:cubicBezTo>
                  <a:cubicBezTo>
                    <a:pt x="215" y="23"/>
                    <a:pt x="228" y="35"/>
                    <a:pt x="237" y="51"/>
                  </a:cubicBezTo>
                  <a:cubicBezTo>
                    <a:pt x="246" y="66"/>
                    <a:pt x="250" y="84"/>
                    <a:pt x="250" y="102"/>
                  </a:cubicBezTo>
                  <a:cubicBezTo>
                    <a:pt x="250" y="119"/>
                    <a:pt x="247" y="134"/>
                    <a:pt x="239" y="149"/>
                  </a:cubicBezTo>
                  <a:cubicBezTo>
                    <a:pt x="231" y="164"/>
                    <a:pt x="221" y="176"/>
                    <a:pt x="207" y="185"/>
                  </a:cubicBezTo>
                  <a:cubicBezTo>
                    <a:pt x="194" y="194"/>
                    <a:pt x="179" y="199"/>
                    <a:pt x="162" y="199"/>
                  </a:cubicBezTo>
                  <a:cubicBezTo>
                    <a:pt x="154" y="199"/>
                    <a:pt x="149" y="197"/>
                    <a:pt x="145" y="195"/>
                  </a:cubicBezTo>
                  <a:cubicBezTo>
                    <a:pt x="142" y="192"/>
                    <a:pt x="139" y="188"/>
                    <a:pt x="138" y="184"/>
                  </a:cubicBezTo>
                  <a:cubicBezTo>
                    <a:pt x="133" y="188"/>
                    <a:pt x="128" y="191"/>
                    <a:pt x="123" y="194"/>
                  </a:cubicBezTo>
                  <a:cubicBezTo>
                    <a:pt x="117" y="197"/>
                    <a:pt x="110" y="199"/>
                    <a:pt x="101" y="199"/>
                  </a:cubicBezTo>
                  <a:cubicBezTo>
                    <a:pt x="91" y="199"/>
                    <a:pt x="83" y="196"/>
                    <a:pt x="75" y="192"/>
                  </a:cubicBezTo>
                  <a:cubicBezTo>
                    <a:pt x="67" y="187"/>
                    <a:pt x="61" y="181"/>
                    <a:pt x="57" y="172"/>
                  </a:cubicBezTo>
                  <a:cubicBezTo>
                    <a:pt x="52" y="163"/>
                    <a:pt x="50" y="153"/>
                    <a:pt x="50" y="142"/>
                  </a:cubicBezTo>
                  <a:cubicBezTo>
                    <a:pt x="50" y="129"/>
                    <a:pt x="53" y="116"/>
                    <a:pt x="59" y="102"/>
                  </a:cubicBezTo>
                  <a:cubicBezTo>
                    <a:pt x="64" y="89"/>
                    <a:pt x="73" y="77"/>
                    <a:pt x="84" y="68"/>
                  </a:cubicBezTo>
                  <a:cubicBezTo>
                    <a:pt x="94" y="59"/>
                    <a:pt x="107" y="54"/>
                    <a:pt x="122" y="54"/>
                  </a:cubicBezTo>
                  <a:cubicBezTo>
                    <a:pt x="138" y="54"/>
                    <a:pt x="150" y="60"/>
                    <a:pt x="158" y="72"/>
                  </a:cubicBezTo>
                  <a:cubicBezTo>
                    <a:pt x="161" y="58"/>
                    <a:pt x="161" y="58"/>
                    <a:pt x="161" y="58"/>
                  </a:cubicBezTo>
                  <a:cubicBezTo>
                    <a:pt x="196" y="58"/>
                    <a:pt x="196" y="58"/>
                    <a:pt x="196" y="58"/>
                  </a:cubicBezTo>
                  <a:cubicBezTo>
                    <a:pt x="176" y="153"/>
                    <a:pt x="176" y="153"/>
                    <a:pt x="176" y="153"/>
                  </a:cubicBezTo>
                  <a:cubicBezTo>
                    <a:pt x="175" y="160"/>
                    <a:pt x="174" y="164"/>
                    <a:pt x="174" y="165"/>
                  </a:cubicBezTo>
                  <a:cubicBezTo>
                    <a:pt x="174" y="169"/>
                    <a:pt x="176" y="172"/>
                    <a:pt x="179" y="172"/>
                  </a:cubicBezTo>
                  <a:cubicBezTo>
                    <a:pt x="184" y="172"/>
                    <a:pt x="190" y="168"/>
                    <a:pt x="198" y="162"/>
                  </a:cubicBezTo>
                  <a:cubicBezTo>
                    <a:pt x="205" y="156"/>
                    <a:pt x="212" y="147"/>
                    <a:pt x="217" y="136"/>
                  </a:cubicBezTo>
                  <a:cubicBezTo>
                    <a:pt x="223" y="126"/>
                    <a:pt x="226" y="114"/>
                    <a:pt x="226" y="101"/>
                  </a:cubicBezTo>
                  <a:cubicBezTo>
                    <a:pt x="226" y="93"/>
                    <a:pt x="224" y="84"/>
                    <a:pt x="221" y="75"/>
                  </a:cubicBezTo>
                  <a:cubicBezTo>
                    <a:pt x="219" y="67"/>
                    <a:pt x="214" y="59"/>
                    <a:pt x="207" y="51"/>
                  </a:cubicBezTo>
                  <a:cubicBezTo>
                    <a:pt x="200" y="43"/>
                    <a:pt x="191" y="37"/>
                    <a:pt x="179" y="32"/>
                  </a:cubicBezTo>
                  <a:cubicBezTo>
                    <a:pt x="167" y="27"/>
                    <a:pt x="153" y="24"/>
                    <a:pt x="136" y="24"/>
                  </a:cubicBezTo>
                  <a:cubicBezTo>
                    <a:pt x="114" y="24"/>
                    <a:pt x="96" y="28"/>
                    <a:pt x="81" y="36"/>
                  </a:cubicBezTo>
                  <a:cubicBezTo>
                    <a:pt x="66" y="44"/>
                    <a:pt x="54" y="54"/>
                    <a:pt x="46" y="65"/>
                  </a:cubicBezTo>
                  <a:cubicBezTo>
                    <a:pt x="38" y="77"/>
                    <a:pt x="32" y="89"/>
                    <a:pt x="29" y="101"/>
                  </a:cubicBezTo>
                  <a:cubicBezTo>
                    <a:pt x="26" y="114"/>
                    <a:pt x="24" y="125"/>
                    <a:pt x="24" y="136"/>
                  </a:cubicBezTo>
                  <a:cubicBezTo>
                    <a:pt x="24" y="148"/>
                    <a:pt x="26" y="159"/>
                    <a:pt x="30" y="170"/>
                  </a:cubicBezTo>
                  <a:cubicBezTo>
                    <a:pt x="34" y="181"/>
                    <a:pt x="41" y="192"/>
                    <a:pt x="49" y="201"/>
                  </a:cubicBezTo>
                  <a:cubicBezTo>
                    <a:pt x="58" y="210"/>
                    <a:pt x="70" y="218"/>
                    <a:pt x="84" y="223"/>
                  </a:cubicBezTo>
                  <a:cubicBezTo>
                    <a:pt x="99" y="229"/>
                    <a:pt x="116" y="232"/>
                    <a:pt x="137" y="232"/>
                  </a:cubicBezTo>
                  <a:cubicBezTo>
                    <a:pt x="156" y="232"/>
                    <a:pt x="171" y="230"/>
                    <a:pt x="184" y="226"/>
                  </a:cubicBezTo>
                  <a:cubicBezTo>
                    <a:pt x="197" y="222"/>
                    <a:pt x="206" y="217"/>
                    <a:pt x="213" y="212"/>
                  </a:cubicBezTo>
                  <a:cubicBezTo>
                    <a:pt x="219" y="207"/>
                    <a:pt x="224" y="202"/>
                    <a:pt x="229" y="196"/>
                  </a:cubicBezTo>
                  <a:lnTo>
                    <a:pt x="257" y="196"/>
                  </a:lnTo>
                  <a:close/>
                  <a:moveTo>
                    <a:pt x="148" y="109"/>
                  </a:moveTo>
                  <a:cubicBezTo>
                    <a:pt x="148" y="106"/>
                    <a:pt x="148" y="102"/>
                    <a:pt x="147" y="97"/>
                  </a:cubicBezTo>
                  <a:cubicBezTo>
                    <a:pt x="146" y="93"/>
                    <a:pt x="144" y="89"/>
                    <a:pt x="140" y="84"/>
                  </a:cubicBezTo>
                  <a:cubicBezTo>
                    <a:pt x="137" y="80"/>
                    <a:pt x="132" y="78"/>
                    <a:pt x="125" y="78"/>
                  </a:cubicBezTo>
                  <a:cubicBezTo>
                    <a:pt x="117" y="78"/>
                    <a:pt x="109" y="82"/>
                    <a:pt x="104" y="89"/>
                  </a:cubicBezTo>
                  <a:cubicBezTo>
                    <a:pt x="98" y="96"/>
                    <a:pt x="93" y="104"/>
                    <a:pt x="90" y="114"/>
                  </a:cubicBezTo>
                  <a:cubicBezTo>
                    <a:pt x="88" y="125"/>
                    <a:pt x="86" y="134"/>
                    <a:pt x="86" y="143"/>
                  </a:cubicBezTo>
                  <a:cubicBezTo>
                    <a:pt x="86" y="154"/>
                    <a:pt x="89" y="162"/>
                    <a:pt x="93" y="167"/>
                  </a:cubicBezTo>
                  <a:cubicBezTo>
                    <a:pt x="97" y="172"/>
                    <a:pt x="103" y="174"/>
                    <a:pt x="109" y="174"/>
                  </a:cubicBezTo>
                  <a:cubicBezTo>
                    <a:pt x="116" y="174"/>
                    <a:pt x="122" y="172"/>
                    <a:pt x="127" y="167"/>
                  </a:cubicBezTo>
                  <a:cubicBezTo>
                    <a:pt x="132" y="163"/>
                    <a:pt x="136" y="157"/>
                    <a:pt x="139" y="150"/>
                  </a:cubicBezTo>
                  <a:cubicBezTo>
                    <a:pt x="143" y="142"/>
                    <a:pt x="145" y="135"/>
                    <a:pt x="146" y="128"/>
                  </a:cubicBezTo>
                  <a:cubicBezTo>
                    <a:pt x="148" y="121"/>
                    <a:pt x="148" y="115"/>
                    <a:pt x="148"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41" name="组合 240"/>
          <p:cNvGrpSpPr/>
          <p:nvPr/>
        </p:nvGrpSpPr>
        <p:grpSpPr>
          <a:xfrm>
            <a:off x="5999510" y="1882397"/>
            <a:ext cx="2123944" cy="1173931"/>
            <a:chOff x="5892910" y="1608912"/>
            <a:chExt cx="2124221" cy="1173931"/>
          </a:xfrm>
        </p:grpSpPr>
        <p:sp>
          <p:nvSpPr>
            <p:cNvPr id="242" name="矩形 241"/>
            <p:cNvSpPr/>
            <p:nvPr/>
          </p:nvSpPr>
          <p:spPr>
            <a:xfrm>
              <a:off x="5892910" y="1652086"/>
              <a:ext cx="2124221" cy="308012"/>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3"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44" name="矩形 243"/>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245" name="组合 244"/>
          <p:cNvGrpSpPr/>
          <p:nvPr/>
        </p:nvGrpSpPr>
        <p:grpSpPr>
          <a:xfrm>
            <a:off x="8843159" y="1882397"/>
            <a:ext cx="2123944" cy="1173931"/>
            <a:chOff x="5892910" y="1608912"/>
            <a:chExt cx="2124221" cy="1173931"/>
          </a:xfrm>
        </p:grpSpPr>
        <p:sp>
          <p:nvSpPr>
            <p:cNvPr id="246" name="矩形 245"/>
            <p:cNvSpPr/>
            <p:nvPr/>
          </p:nvSpPr>
          <p:spPr>
            <a:xfrm>
              <a:off x="5892910" y="1652086"/>
              <a:ext cx="2124221" cy="308012"/>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7"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48" name="矩形 247"/>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249" name="组合 248"/>
          <p:cNvGrpSpPr/>
          <p:nvPr/>
        </p:nvGrpSpPr>
        <p:grpSpPr>
          <a:xfrm>
            <a:off x="6021951" y="3380838"/>
            <a:ext cx="2123944" cy="1173931"/>
            <a:chOff x="5892910" y="1608912"/>
            <a:chExt cx="2124221" cy="1173931"/>
          </a:xfrm>
        </p:grpSpPr>
        <p:sp>
          <p:nvSpPr>
            <p:cNvPr id="250" name="矩形 249"/>
            <p:cNvSpPr/>
            <p:nvPr/>
          </p:nvSpPr>
          <p:spPr>
            <a:xfrm>
              <a:off x="5892910" y="1652086"/>
              <a:ext cx="2124221" cy="30801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1"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52" name="矩形 251"/>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253" name="组合 252"/>
          <p:cNvGrpSpPr/>
          <p:nvPr/>
        </p:nvGrpSpPr>
        <p:grpSpPr>
          <a:xfrm>
            <a:off x="8865600" y="3380838"/>
            <a:ext cx="2123944" cy="1173931"/>
            <a:chOff x="5892910" y="1608912"/>
            <a:chExt cx="2124221" cy="1173931"/>
          </a:xfrm>
        </p:grpSpPr>
        <p:sp>
          <p:nvSpPr>
            <p:cNvPr id="254" name="矩形 253"/>
            <p:cNvSpPr/>
            <p:nvPr/>
          </p:nvSpPr>
          <p:spPr>
            <a:xfrm>
              <a:off x="5892910" y="1652086"/>
              <a:ext cx="2124221" cy="30801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5"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256" name="矩形 255"/>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cxnSp>
        <p:nvCxnSpPr>
          <p:cNvPr id="257" name="直接连接符 256"/>
          <p:cNvCxnSpPr/>
          <p:nvPr/>
        </p:nvCxnSpPr>
        <p:spPr>
          <a:xfrm>
            <a:off x="5959996" y="4819326"/>
            <a:ext cx="5142185" cy="0"/>
          </a:xfrm>
          <a:prstGeom prst="line">
            <a:avLst/>
          </a:prstGeom>
        </p:spPr>
        <p:style>
          <a:lnRef idx="1">
            <a:schemeClr val="accent1"/>
          </a:lnRef>
          <a:fillRef idx="0">
            <a:schemeClr val="accent1"/>
          </a:fillRef>
          <a:effectRef idx="0">
            <a:schemeClr val="accent1"/>
          </a:effectRef>
          <a:fontRef idx="minor">
            <a:schemeClr val="tx1"/>
          </a:fontRef>
        </p:style>
      </p:cxnSp>
      <p:sp>
        <p:nvSpPr>
          <p:cNvPr id="258" name="Rectangle 9"/>
          <p:cNvSpPr/>
          <p:nvPr/>
        </p:nvSpPr>
        <p:spPr>
          <a:xfrm>
            <a:off x="5959996" y="5064087"/>
            <a:ext cx="5142185"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144304782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6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41"/>
                                        </p:tgtEl>
                                        <p:attrNameLst>
                                          <p:attrName>style.visibility</p:attrName>
                                        </p:attrNameLst>
                                      </p:cBhvr>
                                      <p:to>
                                        <p:strVal val="visible"/>
                                      </p:to>
                                    </p:set>
                                    <p:animEffect transition="in" filter="fade">
                                      <p:cBhvr>
                                        <p:cTn id="29" dur="1000"/>
                                        <p:tgtEl>
                                          <p:spTgt spid="241"/>
                                        </p:tgtEl>
                                      </p:cBhvr>
                                    </p:animEffect>
                                    <p:anim calcmode="lin" valueType="num">
                                      <p:cBhvr>
                                        <p:cTn id="30" dur="1000" fill="hold"/>
                                        <p:tgtEl>
                                          <p:spTgt spid="241"/>
                                        </p:tgtEl>
                                        <p:attrNameLst>
                                          <p:attrName>ppt_x</p:attrName>
                                        </p:attrNameLst>
                                      </p:cBhvr>
                                      <p:tavLst>
                                        <p:tav tm="0">
                                          <p:val>
                                            <p:strVal val="#ppt_x"/>
                                          </p:val>
                                        </p:tav>
                                        <p:tav tm="100000">
                                          <p:val>
                                            <p:strVal val="#ppt_x"/>
                                          </p:val>
                                        </p:tav>
                                      </p:tavLst>
                                    </p:anim>
                                    <p:anim calcmode="lin" valueType="num">
                                      <p:cBhvr>
                                        <p:cTn id="31" dur="1000" fill="hold"/>
                                        <p:tgtEl>
                                          <p:spTgt spid="24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00"/>
                                  </p:stCondLst>
                                  <p:childTnLst>
                                    <p:set>
                                      <p:cBhvr>
                                        <p:cTn id="33" dur="1" fill="hold">
                                          <p:stCondLst>
                                            <p:cond delay="0"/>
                                          </p:stCondLst>
                                        </p:cTn>
                                        <p:tgtEl>
                                          <p:spTgt spid="245"/>
                                        </p:tgtEl>
                                        <p:attrNameLst>
                                          <p:attrName>style.visibility</p:attrName>
                                        </p:attrNameLst>
                                      </p:cBhvr>
                                      <p:to>
                                        <p:strVal val="visible"/>
                                      </p:to>
                                    </p:set>
                                    <p:animEffect transition="in" filter="fade">
                                      <p:cBhvr>
                                        <p:cTn id="34" dur="1000"/>
                                        <p:tgtEl>
                                          <p:spTgt spid="245"/>
                                        </p:tgtEl>
                                      </p:cBhvr>
                                    </p:animEffect>
                                    <p:anim calcmode="lin" valueType="num">
                                      <p:cBhvr>
                                        <p:cTn id="35" dur="1000" fill="hold"/>
                                        <p:tgtEl>
                                          <p:spTgt spid="245"/>
                                        </p:tgtEl>
                                        <p:attrNameLst>
                                          <p:attrName>ppt_x</p:attrName>
                                        </p:attrNameLst>
                                      </p:cBhvr>
                                      <p:tavLst>
                                        <p:tav tm="0">
                                          <p:val>
                                            <p:strVal val="#ppt_x"/>
                                          </p:val>
                                        </p:tav>
                                        <p:tav tm="100000">
                                          <p:val>
                                            <p:strVal val="#ppt_x"/>
                                          </p:val>
                                        </p:tav>
                                      </p:tavLst>
                                    </p:anim>
                                    <p:anim calcmode="lin" valueType="num">
                                      <p:cBhvr>
                                        <p:cTn id="36" dur="1000" fill="hold"/>
                                        <p:tgtEl>
                                          <p:spTgt spid="24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400"/>
                                  </p:stCondLst>
                                  <p:childTnLst>
                                    <p:set>
                                      <p:cBhvr>
                                        <p:cTn id="38" dur="1" fill="hold">
                                          <p:stCondLst>
                                            <p:cond delay="0"/>
                                          </p:stCondLst>
                                        </p:cTn>
                                        <p:tgtEl>
                                          <p:spTgt spid="249"/>
                                        </p:tgtEl>
                                        <p:attrNameLst>
                                          <p:attrName>style.visibility</p:attrName>
                                        </p:attrNameLst>
                                      </p:cBhvr>
                                      <p:to>
                                        <p:strVal val="visible"/>
                                      </p:to>
                                    </p:set>
                                    <p:animEffect transition="in" filter="fade">
                                      <p:cBhvr>
                                        <p:cTn id="39" dur="1000"/>
                                        <p:tgtEl>
                                          <p:spTgt spid="249"/>
                                        </p:tgtEl>
                                      </p:cBhvr>
                                    </p:animEffect>
                                    <p:anim calcmode="lin" valueType="num">
                                      <p:cBhvr>
                                        <p:cTn id="40" dur="1000" fill="hold"/>
                                        <p:tgtEl>
                                          <p:spTgt spid="249"/>
                                        </p:tgtEl>
                                        <p:attrNameLst>
                                          <p:attrName>ppt_x</p:attrName>
                                        </p:attrNameLst>
                                      </p:cBhvr>
                                      <p:tavLst>
                                        <p:tav tm="0">
                                          <p:val>
                                            <p:strVal val="#ppt_x"/>
                                          </p:val>
                                        </p:tav>
                                        <p:tav tm="100000">
                                          <p:val>
                                            <p:strVal val="#ppt_x"/>
                                          </p:val>
                                        </p:tav>
                                      </p:tavLst>
                                    </p:anim>
                                    <p:anim calcmode="lin" valueType="num">
                                      <p:cBhvr>
                                        <p:cTn id="41" dur="1000" fill="hold"/>
                                        <p:tgtEl>
                                          <p:spTgt spid="24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600"/>
                                  </p:stCondLst>
                                  <p:childTnLst>
                                    <p:set>
                                      <p:cBhvr>
                                        <p:cTn id="43" dur="1" fill="hold">
                                          <p:stCondLst>
                                            <p:cond delay="0"/>
                                          </p:stCondLst>
                                        </p:cTn>
                                        <p:tgtEl>
                                          <p:spTgt spid="253"/>
                                        </p:tgtEl>
                                        <p:attrNameLst>
                                          <p:attrName>style.visibility</p:attrName>
                                        </p:attrNameLst>
                                      </p:cBhvr>
                                      <p:to>
                                        <p:strVal val="visible"/>
                                      </p:to>
                                    </p:set>
                                    <p:animEffect transition="in" filter="fade">
                                      <p:cBhvr>
                                        <p:cTn id="44" dur="1000"/>
                                        <p:tgtEl>
                                          <p:spTgt spid="253"/>
                                        </p:tgtEl>
                                      </p:cBhvr>
                                    </p:animEffect>
                                    <p:anim calcmode="lin" valueType="num">
                                      <p:cBhvr>
                                        <p:cTn id="45" dur="1000" fill="hold"/>
                                        <p:tgtEl>
                                          <p:spTgt spid="253"/>
                                        </p:tgtEl>
                                        <p:attrNameLst>
                                          <p:attrName>ppt_x</p:attrName>
                                        </p:attrNameLst>
                                      </p:cBhvr>
                                      <p:tavLst>
                                        <p:tav tm="0">
                                          <p:val>
                                            <p:strVal val="#ppt_x"/>
                                          </p:val>
                                        </p:tav>
                                        <p:tav tm="100000">
                                          <p:val>
                                            <p:strVal val="#ppt_x"/>
                                          </p:val>
                                        </p:tav>
                                      </p:tavLst>
                                    </p:anim>
                                    <p:anim calcmode="lin" valueType="num">
                                      <p:cBhvr>
                                        <p:cTn id="46"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57"/>
                                        </p:tgtEl>
                                        <p:attrNameLst>
                                          <p:attrName>style.visibility</p:attrName>
                                        </p:attrNameLst>
                                      </p:cBhvr>
                                      <p:to>
                                        <p:strVal val="visible"/>
                                      </p:to>
                                    </p:set>
                                    <p:animEffect transition="in" filter="barn(inVertical)">
                                      <p:cBhvr>
                                        <p:cTn id="51" dur="500"/>
                                        <p:tgtEl>
                                          <p:spTgt spid="25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2" name="组合 1171"/>
          <p:cNvGrpSpPr/>
          <p:nvPr/>
        </p:nvGrpSpPr>
        <p:grpSpPr>
          <a:xfrm>
            <a:off x="9988025" y="2097919"/>
            <a:ext cx="2202388" cy="3966855"/>
            <a:chOff x="9947275" y="1801813"/>
            <a:chExt cx="1371600" cy="2470150"/>
          </a:xfrm>
          <a:solidFill>
            <a:schemeClr val="accent1"/>
          </a:solidFill>
        </p:grpSpPr>
        <p:sp>
          <p:nvSpPr>
            <p:cNvPr id="277" name="Freeform 262"/>
            <p:cNvSpPr>
              <a:spLocks/>
            </p:cNvSpPr>
            <p:nvPr/>
          </p:nvSpPr>
          <p:spPr bwMode="auto">
            <a:xfrm>
              <a:off x="9947275" y="2154238"/>
              <a:ext cx="1371600" cy="2117725"/>
            </a:xfrm>
            <a:custGeom>
              <a:avLst/>
              <a:gdLst>
                <a:gd name="T0" fmla="*/ 234 w 303"/>
                <a:gd name="T1" fmla="*/ 121 h 467"/>
                <a:gd name="T2" fmla="*/ 260 w 303"/>
                <a:gd name="T3" fmla="*/ 103 h 467"/>
                <a:gd name="T4" fmla="*/ 303 w 303"/>
                <a:gd name="T5" fmla="*/ 165 h 467"/>
                <a:gd name="T6" fmla="*/ 303 w 303"/>
                <a:gd name="T7" fmla="*/ 81 h 467"/>
                <a:gd name="T8" fmla="*/ 272 w 303"/>
                <a:gd name="T9" fmla="*/ 36 h 467"/>
                <a:gd name="T10" fmla="*/ 176 w 303"/>
                <a:gd name="T11" fmla="*/ 25 h 467"/>
                <a:gd name="T12" fmla="*/ 48 w 303"/>
                <a:gd name="T13" fmla="*/ 113 h 467"/>
                <a:gd name="T14" fmla="*/ 25 w 303"/>
                <a:gd name="T15" fmla="*/ 207 h 467"/>
                <a:gd name="T16" fmla="*/ 139 w 303"/>
                <a:gd name="T17" fmla="*/ 371 h 467"/>
                <a:gd name="T18" fmla="*/ 171 w 303"/>
                <a:gd name="T19" fmla="*/ 375 h 467"/>
                <a:gd name="T20" fmla="*/ 178 w 303"/>
                <a:gd name="T21" fmla="*/ 344 h 467"/>
                <a:gd name="T22" fmla="*/ 92 w 303"/>
                <a:gd name="T23" fmla="*/ 219 h 467"/>
                <a:gd name="T24" fmla="*/ 119 w 303"/>
                <a:gd name="T25" fmla="*/ 201 h 467"/>
                <a:gd name="T26" fmla="*/ 223 w 303"/>
                <a:gd name="T27" fmla="*/ 352 h 467"/>
                <a:gd name="T28" fmla="*/ 243 w 303"/>
                <a:gd name="T29" fmla="*/ 380 h 467"/>
                <a:gd name="T30" fmla="*/ 303 w 303"/>
                <a:gd name="T31" fmla="*/ 467 h 467"/>
                <a:gd name="T32" fmla="*/ 303 w 303"/>
                <a:gd name="T33" fmla="*/ 355 h 467"/>
                <a:gd name="T34" fmla="*/ 294 w 303"/>
                <a:gd name="T35" fmla="*/ 342 h 467"/>
                <a:gd name="T36" fmla="*/ 303 w 303"/>
                <a:gd name="T37" fmla="*/ 334 h 467"/>
                <a:gd name="T38" fmla="*/ 303 w 303"/>
                <a:gd name="T39" fmla="*/ 221 h 467"/>
                <a:gd name="T40" fmla="*/ 234 w 303"/>
                <a:gd name="T41" fmla="*/ 12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467">
                  <a:moveTo>
                    <a:pt x="234" y="121"/>
                  </a:moveTo>
                  <a:cubicBezTo>
                    <a:pt x="224" y="108"/>
                    <a:pt x="251" y="90"/>
                    <a:pt x="260" y="103"/>
                  </a:cubicBezTo>
                  <a:cubicBezTo>
                    <a:pt x="264" y="109"/>
                    <a:pt x="284" y="137"/>
                    <a:pt x="303" y="165"/>
                  </a:cubicBezTo>
                  <a:cubicBezTo>
                    <a:pt x="303" y="81"/>
                    <a:pt x="303" y="81"/>
                    <a:pt x="303" y="81"/>
                  </a:cubicBezTo>
                  <a:cubicBezTo>
                    <a:pt x="272" y="36"/>
                    <a:pt x="272" y="36"/>
                    <a:pt x="272" y="36"/>
                  </a:cubicBezTo>
                  <a:cubicBezTo>
                    <a:pt x="247" y="0"/>
                    <a:pt x="212" y="0"/>
                    <a:pt x="176" y="25"/>
                  </a:cubicBezTo>
                  <a:cubicBezTo>
                    <a:pt x="48" y="113"/>
                    <a:pt x="48" y="113"/>
                    <a:pt x="48" y="113"/>
                  </a:cubicBezTo>
                  <a:cubicBezTo>
                    <a:pt x="12" y="139"/>
                    <a:pt x="0" y="170"/>
                    <a:pt x="25" y="207"/>
                  </a:cubicBezTo>
                  <a:cubicBezTo>
                    <a:pt x="139" y="371"/>
                    <a:pt x="139" y="371"/>
                    <a:pt x="139" y="371"/>
                  </a:cubicBezTo>
                  <a:cubicBezTo>
                    <a:pt x="146" y="381"/>
                    <a:pt x="161" y="382"/>
                    <a:pt x="171" y="375"/>
                  </a:cubicBezTo>
                  <a:cubicBezTo>
                    <a:pt x="181" y="369"/>
                    <a:pt x="185" y="354"/>
                    <a:pt x="178" y="344"/>
                  </a:cubicBezTo>
                  <a:cubicBezTo>
                    <a:pt x="178" y="344"/>
                    <a:pt x="101" y="232"/>
                    <a:pt x="92" y="219"/>
                  </a:cubicBezTo>
                  <a:cubicBezTo>
                    <a:pt x="83" y="206"/>
                    <a:pt x="109" y="188"/>
                    <a:pt x="119" y="201"/>
                  </a:cubicBezTo>
                  <a:cubicBezTo>
                    <a:pt x="128" y="214"/>
                    <a:pt x="190" y="304"/>
                    <a:pt x="223" y="352"/>
                  </a:cubicBezTo>
                  <a:cubicBezTo>
                    <a:pt x="243" y="380"/>
                    <a:pt x="243" y="380"/>
                    <a:pt x="243" y="380"/>
                  </a:cubicBezTo>
                  <a:cubicBezTo>
                    <a:pt x="303" y="467"/>
                    <a:pt x="303" y="467"/>
                    <a:pt x="303" y="467"/>
                  </a:cubicBezTo>
                  <a:cubicBezTo>
                    <a:pt x="303" y="355"/>
                    <a:pt x="303" y="355"/>
                    <a:pt x="303" y="355"/>
                  </a:cubicBezTo>
                  <a:cubicBezTo>
                    <a:pt x="298" y="348"/>
                    <a:pt x="295" y="344"/>
                    <a:pt x="294" y="342"/>
                  </a:cubicBezTo>
                  <a:cubicBezTo>
                    <a:pt x="288" y="333"/>
                    <a:pt x="296" y="326"/>
                    <a:pt x="303" y="334"/>
                  </a:cubicBezTo>
                  <a:cubicBezTo>
                    <a:pt x="303" y="221"/>
                    <a:pt x="303" y="221"/>
                    <a:pt x="303" y="221"/>
                  </a:cubicBezTo>
                  <a:cubicBezTo>
                    <a:pt x="273" y="178"/>
                    <a:pt x="240" y="130"/>
                    <a:pt x="234"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8" name="Freeform 263"/>
            <p:cNvSpPr>
              <a:spLocks/>
            </p:cNvSpPr>
            <p:nvPr/>
          </p:nvSpPr>
          <p:spPr bwMode="auto">
            <a:xfrm>
              <a:off x="9979025" y="1801813"/>
              <a:ext cx="571500" cy="569913"/>
            </a:xfrm>
            <a:custGeom>
              <a:avLst/>
              <a:gdLst>
                <a:gd name="T0" fmla="*/ 94 w 126"/>
                <a:gd name="T1" fmla="*/ 108 h 126"/>
                <a:gd name="T2" fmla="*/ 108 w 126"/>
                <a:gd name="T3" fmla="*/ 31 h 126"/>
                <a:gd name="T4" fmla="*/ 31 w 126"/>
                <a:gd name="T5" fmla="*/ 17 h 126"/>
                <a:gd name="T6" fmla="*/ 17 w 126"/>
                <a:gd name="T7" fmla="*/ 94 h 126"/>
                <a:gd name="T8" fmla="*/ 94 w 126"/>
                <a:gd name="T9" fmla="*/ 108 h 126"/>
              </a:gdLst>
              <a:ahLst/>
              <a:cxnLst>
                <a:cxn ang="0">
                  <a:pos x="T0" y="T1"/>
                </a:cxn>
                <a:cxn ang="0">
                  <a:pos x="T2" y="T3"/>
                </a:cxn>
                <a:cxn ang="0">
                  <a:pos x="T4" y="T5"/>
                </a:cxn>
                <a:cxn ang="0">
                  <a:pos x="T6" y="T7"/>
                </a:cxn>
                <a:cxn ang="0">
                  <a:pos x="T8" y="T9"/>
                </a:cxn>
              </a:cxnLst>
              <a:rect l="0" t="0" r="r" b="b"/>
              <a:pathLst>
                <a:path w="126" h="126">
                  <a:moveTo>
                    <a:pt x="94" y="108"/>
                  </a:moveTo>
                  <a:cubicBezTo>
                    <a:pt x="120" y="91"/>
                    <a:pt x="126" y="56"/>
                    <a:pt x="108" y="31"/>
                  </a:cubicBezTo>
                  <a:cubicBezTo>
                    <a:pt x="91" y="6"/>
                    <a:pt x="56" y="0"/>
                    <a:pt x="31" y="17"/>
                  </a:cubicBezTo>
                  <a:cubicBezTo>
                    <a:pt x="6" y="35"/>
                    <a:pt x="0" y="69"/>
                    <a:pt x="17" y="94"/>
                  </a:cubicBezTo>
                  <a:cubicBezTo>
                    <a:pt x="35" y="119"/>
                    <a:pt x="69" y="126"/>
                    <a:pt x="9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 name="组合 3"/>
          <p:cNvGrpSpPr/>
          <p:nvPr/>
        </p:nvGrpSpPr>
        <p:grpSpPr>
          <a:xfrm>
            <a:off x="5292036" y="1909764"/>
            <a:ext cx="1628564" cy="3989387"/>
            <a:chOff x="5292725" y="1909763"/>
            <a:chExt cx="1628776" cy="3989387"/>
          </a:xfrm>
        </p:grpSpPr>
        <p:sp>
          <p:nvSpPr>
            <p:cNvPr id="285" name="Freeform 270"/>
            <p:cNvSpPr>
              <a:spLocks/>
            </p:cNvSpPr>
            <p:nvPr/>
          </p:nvSpPr>
          <p:spPr bwMode="auto">
            <a:xfrm>
              <a:off x="5292725" y="2779713"/>
              <a:ext cx="1628775" cy="598488"/>
            </a:xfrm>
            <a:custGeom>
              <a:avLst/>
              <a:gdLst>
                <a:gd name="T0" fmla="*/ 360 w 360"/>
                <a:gd name="T1" fmla="*/ 66 h 132"/>
                <a:gd name="T2" fmla="*/ 270 w 360"/>
                <a:gd name="T3" fmla="*/ 0 h 132"/>
                <a:gd name="T4" fmla="*/ 90 w 360"/>
                <a:gd name="T5" fmla="*/ 0 h 132"/>
                <a:gd name="T6" fmla="*/ 0 w 360"/>
                <a:gd name="T7" fmla="*/ 66 h 132"/>
                <a:gd name="T8" fmla="*/ 0 w 360"/>
                <a:gd name="T9" fmla="*/ 132 h 132"/>
                <a:gd name="T10" fmla="*/ 64 w 360"/>
                <a:gd name="T11" fmla="*/ 132 h 132"/>
                <a:gd name="T12" fmla="*/ 64 w 360"/>
                <a:gd name="T13" fmla="*/ 116 h 132"/>
                <a:gd name="T14" fmla="*/ 96 w 360"/>
                <a:gd name="T15" fmla="*/ 116 h 132"/>
                <a:gd name="T16" fmla="*/ 96 w 360"/>
                <a:gd name="T17" fmla="*/ 132 h 132"/>
                <a:gd name="T18" fmla="*/ 264 w 360"/>
                <a:gd name="T19" fmla="*/ 132 h 132"/>
                <a:gd name="T20" fmla="*/ 264 w 360"/>
                <a:gd name="T21" fmla="*/ 116 h 132"/>
                <a:gd name="T22" fmla="*/ 296 w 360"/>
                <a:gd name="T23" fmla="*/ 116 h 132"/>
                <a:gd name="T24" fmla="*/ 296 w 360"/>
                <a:gd name="T25" fmla="*/ 132 h 132"/>
                <a:gd name="T26" fmla="*/ 360 w 360"/>
                <a:gd name="T27" fmla="*/ 132 h 132"/>
                <a:gd name="T28" fmla="*/ 360 w 360"/>
                <a:gd name="T2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0" h="132">
                  <a:moveTo>
                    <a:pt x="360" y="66"/>
                  </a:moveTo>
                  <a:cubicBezTo>
                    <a:pt x="360" y="14"/>
                    <a:pt x="322" y="0"/>
                    <a:pt x="270" y="0"/>
                  </a:cubicBezTo>
                  <a:cubicBezTo>
                    <a:pt x="90" y="0"/>
                    <a:pt x="90" y="0"/>
                    <a:pt x="90" y="0"/>
                  </a:cubicBezTo>
                  <a:cubicBezTo>
                    <a:pt x="38" y="0"/>
                    <a:pt x="0" y="14"/>
                    <a:pt x="0" y="66"/>
                  </a:cubicBezTo>
                  <a:cubicBezTo>
                    <a:pt x="0" y="132"/>
                    <a:pt x="0" y="132"/>
                    <a:pt x="0" y="132"/>
                  </a:cubicBezTo>
                  <a:cubicBezTo>
                    <a:pt x="64" y="132"/>
                    <a:pt x="64" y="132"/>
                    <a:pt x="64" y="132"/>
                  </a:cubicBezTo>
                  <a:cubicBezTo>
                    <a:pt x="64" y="128"/>
                    <a:pt x="64" y="120"/>
                    <a:pt x="64" y="116"/>
                  </a:cubicBezTo>
                  <a:cubicBezTo>
                    <a:pt x="64" y="104"/>
                    <a:pt x="96" y="104"/>
                    <a:pt x="96" y="116"/>
                  </a:cubicBezTo>
                  <a:cubicBezTo>
                    <a:pt x="96" y="120"/>
                    <a:pt x="96" y="128"/>
                    <a:pt x="96" y="132"/>
                  </a:cubicBezTo>
                  <a:cubicBezTo>
                    <a:pt x="264" y="132"/>
                    <a:pt x="264" y="132"/>
                    <a:pt x="264" y="132"/>
                  </a:cubicBezTo>
                  <a:cubicBezTo>
                    <a:pt x="264" y="128"/>
                    <a:pt x="264" y="120"/>
                    <a:pt x="264" y="116"/>
                  </a:cubicBezTo>
                  <a:cubicBezTo>
                    <a:pt x="264" y="104"/>
                    <a:pt x="296" y="104"/>
                    <a:pt x="296" y="116"/>
                  </a:cubicBezTo>
                  <a:cubicBezTo>
                    <a:pt x="296" y="120"/>
                    <a:pt x="296" y="128"/>
                    <a:pt x="296" y="132"/>
                  </a:cubicBezTo>
                  <a:cubicBezTo>
                    <a:pt x="360" y="132"/>
                    <a:pt x="360" y="132"/>
                    <a:pt x="360" y="132"/>
                  </a:cubicBezTo>
                  <a:lnTo>
                    <a:pt x="360" y="6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6" name="Freeform 271"/>
            <p:cNvSpPr>
              <a:spLocks/>
            </p:cNvSpPr>
            <p:nvPr/>
          </p:nvSpPr>
          <p:spPr bwMode="auto">
            <a:xfrm>
              <a:off x="5726113" y="3378200"/>
              <a:ext cx="760413" cy="2520950"/>
            </a:xfrm>
            <a:custGeom>
              <a:avLst/>
              <a:gdLst>
                <a:gd name="T0" fmla="*/ 0 w 168"/>
                <a:gd name="T1" fmla="*/ 203 h 556"/>
                <a:gd name="T2" fmla="*/ 0 w 168"/>
                <a:gd name="T3" fmla="*/ 243 h 556"/>
                <a:gd name="T4" fmla="*/ 0 w 168"/>
                <a:gd name="T5" fmla="*/ 515 h 556"/>
                <a:gd name="T6" fmla="*/ 31 w 168"/>
                <a:gd name="T7" fmla="*/ 556 h 556"/>
                <a:gd name="T8" fmla="*/ 34 w 168"/>
                <a:gd name="T9" fmla="*/ 556 h 556"/>
                <a:gd name="T10" fmla="*/ 76 w 168"/>
                <a:gd name="T11" fmla="*/ 515 h 556"/>
                <a:gd name="T12" fmla="*/ 76 w 168"/>
                <a:gd name="T13" fmla="*/ 252 h 556"/>
                <a:gd name="T14" fmla="*/ 92 w 168"/>
                <a:gd name="T15" fmla="*/ 252 h 556"/>
                <a:gd name="T16" fmla="*/ 92 w 168"/>
                <a:gd name="T17" fmla="*/ 515 h 556"/>
                <a:gd name="T18" fmla="*/ 134 w 168"/>
                <a:gd name="T19" fmla="*/ 556 h 556"/>
                <a:gd name="T20" fmla="*/ 137 w 168"/>
                <a:gd name="T21" fmla="*/ 556 h 556"/>
                <a:gd name="T22" fmla="*/ 168 w 168"/>
                <a:gd name="T23" fmla="*/ 515 h 556"/>
                <a:gd name="T24" fmla="*/ 168 w 168"/>
                <a:gd name="T25" fmla="*/ 243 h 556"/>
                <a:gd name="T26" fmla="*/ 168 w 168"/>
                <a:gd name="T27" fmla="*/ 203 h 556"/>
                <a:gd name="T28" fmla="*/ 168 w 168"/>
                <a:gd name="T29" fmla="*/ 0 h 556"/>
                <a:gd name="T30" fmla="*/ 0 w 168"/>
                <a:gd name="T31" fmla="*/ 0 h 556"/>
                <a:gd name="T32" fmla="*/ 0 w 168"/>
                <a:gd name="T33" fmla="*/ 20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556">
                  <a:moveTo>
                    <a:pt x="0" y="203"/>
                  </a:moveTo>
                  <a:cubicBezTo>
                    <a:pt x="0" y="243"/>
                    <a:pt x="0" y="243"/>
                    <a:pt x="0" y="243"/>
                  </a:cubicBezTo>
                  <a:cubicBezTo>
                    <a:pt x="0" y="515"/>
                    <a:pt x="0" y="515"/>
                    <a:pt x="0" y="515"/>
                  </a:cubicBezTo>
                  <a:cubicBezTo>
                    <a:pt x="0" y="535"/>
                    <a:pt x="11" y="556"/>
                    <a:pt x="31" y="556"/>
                  </a:cubicBezTo>
                  <a:cubicBezTo>
                    <a:pt x="34" y="556"/>
                    <a:pt x="34" y="556"/>
                    <a:pt x="34" y="556"/>
                  </a:cubicBezTo>
                  <a:cubicBezTo>
                    <a:pt x="54" y="556"/>
                    <a:pt x="76" y="535"/>
                    <a:pt x="76" y="515"/>
                  </a:cubicBezTo>
                  <a:cubicBezTo>
                    <a:pt x="76" y="515"/>
                    <a:pt x="76" y="268"/>
                    <a:pt x="76" y="252"/>
                  </a:cubicBezTo>
                  <a:cubicBezTo>
                    <a:pt x="76" y="228"/>
                    <a:pt x="92" y="228"/>
                    <a:pt x="92" y="252"/>
                  </a:cubicBezTo>
                  <a:cubicBezTo>
                    <a:pt x="92" y="268"/>
                    <a:pt x="92" y="515"/>
                    <a:pt x="92" y="515"/>
                  </a:cubicBezTo>
                  <a:cubicBezTo>
                    <a:pt x="92" y="535"/>
                    <a:pt x="114" y="556"/>
                    <a:pt x="134" y="556"/>
                  </a:cubicBezTo>
                  <a:cubicBezTo>
                    <a:pt x="137" y="556"/>
                    <a:pt x="137" y="556"/>
                    <a:pt x="137" y="556"/>
                  </a:cubicBezTo>
                  <a:cubicBezTo>
                    <a:pt x="157" y="556"/>
                    <a:pt x="168" y="535"/>
                    <a:pt x="168" y="515"/>
                  </a:cubicBezTo>
                  <a:cubicBezTo>
                    <a:pt x="168" y="243"/>
                    <a:pt x="168" y="243"/>
                    <a:pt x="168" y="243"/>
                  </a:cubicBezTo>
                  <a:cubicBezTo>
                    <a:pt x="168" y="203"/>
                    <a:pt x="168" y="203"/>
                    <a:pt x="168" y="203"/>
                  </a:cubicBezTo>
                  <a:cubicBezTo>
                    <a:pt x="168" y="146"/>
                    <a:pt x="168" y="40"/>
                    <a:pt x="168" y="0"/>
                  </a:cubicBezTo>
                  <a:cubicBezTo>
                    <a:pt x="0" y="0"/>
                    <a:pt x="0" y="0"/>
                    <a:pt x="0" y="0"/>
                  </a:cubicBezTo>
                  <a:cubicBezTo>
                    <a:pt x="0" y="40"/>
                    <a:pt x="0" y="146"/>
                    <a:pt x="0" y="20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Freeform 272"/>
            <p:cNvSpPr>
              <a:spLocks/>
            </p:cNvSpPr>
            <p:nvPr/>
          </p:nvSpPr>
          <p:spPr bwMode="auto">
            <a:xfrm>
              <a:off x="5292725" y="3378200"/>
              <a:ext cx="288925" cy="866775"/>
            </a:xfrm>
            <a:custGeom>
              <a:avLst/>
              <a:gdLst>
                <a:gd name="T0" fmla="*/ 0 w 64"/>
                <a:gd name="T1" fmla="*/ 166 h 191"/>
                <a:gd name="T2" fmla="*/ 32 w 64"/>
                <a:gd name="T3" fmla="*/ 191 h 191"/>
                <a:gd name="T4" fmla="*/ 64 w 64"/>
                <a:gd name="T5" fmla="*/ 166 h 191"/>
                <a:gd name="T6" fmla="*/ 64 w 64"/>
                <a:gd name="T7" fmla="*/ 0 h 191"/>
                <a:gd name="T8" fmla="*/ 0 w 64"/>
                <a:gd name="T9" fmla="*/ 0 h 191"/>
                <a:gd name="T10" fmla="*/ 0 w 64"/>
                <a:gd name="T11" fmla="*/ 166 h 191"/>
              </a:gdLst>
              <a:ahLst/>
              <a:cxnLst>
                <a:cxn ang="0">
                  <a:pos x="T0" y="T1"/>
                </a:cxn>
                <a:cxn ang="0">
                  <a:pos x="T2" y="T3"/>
                </a:cxn>
                <a:cxn ang="0">
                  <a:pos x="T4" y="T5"/>
                </a:cxn>
                <a:cxn ang="0">
                  <a:pos x="T6" y="T7"/>
                </a:cxn>
                <a:cxn ang="0">
                  <a:pos x="T8" y="T9"/>
                </a:cxn>
                <a:cxn ang="0">
                  <a:pos x="T10" y="T11"/>
                </a:cxn>
              </a:cxnLst>
              <a:rect l="0" t="0" r="r" b="b"/>
              <a:pathLst>
                <a:path w="64" h="191">
                  <a:moveTo>
                    <a:pt x="0" y="166"/>
                  </a:moveTo>
                  <a:cubicBezTo>
                    <a:pt x="0" y="180"/>
                    <a:pt x="18" y="191"/>
                    <a:pt x="32" y="191"/>
                  </a:cubicBezTo>
                  <a:cubicBezTo>
                    <a:pt x="46" y="191"/>
                    <a:pt x="64" y="180"/>
                    <a:pt x="64" y="166"/>
                  </a:cubicBezTo>
                  <a:cubicBezTo>
                    <a:pt x="64" y="166"/>
                    <a:pt x="64" y="44"/>
                    <a:pt x="64" y="0"/>
                  </a:cubicBezTo>
                  <a:cubicBezTo>
                    <a:pt x="0" y="0"/>
                    <a:pt x="0" y="0"/>
                    <a:pt x="0" y="0"/>
                  </a:cubicBezTo>
                  <a:lnTo>
                    <a:pt x="0" y="16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0" name="Freeform 273"/>
            <p:cNvSpPr>
              <a:spLocks/>
            </p:cNvSpPr>
            <p:nvPr/>
          </p:nvSpPr>
          <p:spPr bwMode="auto">
            <a:xfrm>
              <a:off x="6630988" y="3378200"/>
              <a:ext cx="290513" cy="866775"/>
            </a:xfrm>
            <a:custGeom>
              <a:avLst/>
              <a:gdLst>
                <a:gd name="T0" fmla="*/ 0 w 64"/>
                <a:gd name="T1" fmla="*/ 0 h 191"/>
                <a:gd name="T2" fmla="*/ 0 w 64"/>
                <a:gd name="T3" fmla="*/ 166 h 191"/>
                <a:gd name="T4" fmla="*/ 32 w 64"/>
                <a:gd name="T5" fmla="*/ 191 h 191"/>
                <a:gd name="T6" fmla="*/ 64 w 64"/>
                <a:gd name="T7" fmla="*/ 166 h 191"/>
                <a:gd name="T8" fmla="*/ 64 w 64"/>
                <a:gd name="T9" fmla="*/ 0 h 191"/>
                <a:gd name="T10" fmla="*/ 0 w 64"/>
                <a:gd name="T11" fmla="*/ 0 h 191"/>
              </a:gdLst>
              <a:ahLst/>
              <a:cxnLst>
                <a:cxn ang="0">
                  <a:pos x="T0" y="T1"/>
                </a:cxn>
                <a:cxn ang="0">
                  <a:pos x="T2" y="T3"/>
                </a:cxn>
                <a:cxn ang="0">
                  <a:pos x="T4" y="T5"/>
                </a:cxn>
                <a:cxn ang="0">
                  <a:pos x="T6" y="T7"/>
                </a:cxn>
                <a:cxn ang="0">
                  <a:pos x="T8" y="T9"/>
                </a:cxn>
                <a:cxn ang="0">
                  <a:pos x="T10" y="T11"/>
                </a:cxn>
              </a:cxnLst>
              <a:rect l="0" t="0" r="r" b="b"/>
              <a:pathLst>
                <a:path w="64" h="191">
                  <a:moveTo>
                    <a:pt x="0" y="0"/>
                  </a:moveTo>
                  <a:cubicBezTo>
                    <a:pt x="0" y="44"/>
                    <a:pt x="0" y="166"/>
                    <a:pt x="0" y="166"/>
                  </a:cubicBezTo>
                  <a:cubicBezTo>
                    <a:pt x="0" y="180"/>
                    <a:pt x="18" y="191"/>
                    <a:pt x="32" y="191"/>
                  </a:cubicBezTo>
                  <a:cubicBezTo>
                    <a:pt x="46" y="191"/>
                    <a:pt x="64" y="180"/>
                    <a:pt x="64" y="166"/>
                  </a:cubicBezTo>
                  <a:cubicBezTo>
                    <a:pt x="64" y="0"/>
                    <a:pt x="64" y="0"/>
                    <a:pt x="64"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1" name="Oval 274"/>
            <p:cNvSpPr>
              <a:spLocks noChangeArrowheads="1"/>
            </p:cNvSpPr>
            <p:nvPr/>
          </p:nvSpPr>
          <p:spPr bwMode="auto">
            <a:xfrm>
              <a:off x="5816600" y="1909763"/>
              <a:ext cx="579438" cy="58578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5" name="组合 4"/>
          <p:cNvGrpSpPr/>
          <p:nvPr/>
        </p:nvGrpSpPr>
        <p:grpSpPr>
          <a:xfrm>
            <a:off x="7101551" y="1882776"/>
            <a:ext cx="379364" cy="4043363"/>
            <a:chOff x="7102475" y="1882775"/>
            <a:chExt cx="379413" cy="4043363"/>
          </a:xfrm>
        </p:grpSpPr>
        <p:sp>
          <p:nvSpPr>
            <p:cNvPr id="962" name="Freeform 275"/>
            <p:cNvSpPr>
              <a:spLocks/>
            </p:cNvSpPr>
            <p:nvPr/>
          </p:nvSpPr>
          <p:spPr bwMode="auto">
            <a:xfrm>
              <a:off x="7119938" y="3333750"/>
              <a:ext cx="361950" cy="2592388"/>
            </a:xfrm>
            <a:custGeom>
              <a:avLst/>
              <a:gdLst>
                <a:gd name="T0" fmla="*/ 0 w 80"/>
                <a:gd name="T1" fmla="*/ 572 h 572"/>
                <a:gd name="T2" fmla="*/ 0 w 80"/>
                <a:gd name="T3" fmla="*/ 560 h 572"/>
                <a:gd name="T4" fmla="*/ 32 w 80"/>
                <a:gd name="T5" fmla="*/ 526 h 572"/>
                <a:gd name="T6" fmla="*/ 32 w 80"/>
                <a:gd name="T7" fmla="*/ 326 h 572"/>
                <a:gd name="T8" fmla="*/ 55 w 80"/>
                <a:gd name="T9" fmla="*/ 286 h 572"/>
                <a:gd name="T10" fmla="*/ 32 w 80"/>
                <a:gd name="T11" fmla="*/ 246 h 572"/>
                <a:gd name="T12" fmla="*/ 32 w 80"/>
                <a:gd name="T13" fmla="*/ 46 h 572"/>
                <a:gd name="T14" fmla="*/ 0 w 80"/>
                <a:gd name="T15" fmla="*/ 12 h 572"/>
                <a:gd name="T16" fmla="*/ 0 w 80"/>
                <a:gd name="T17" fmla="*/ 0 h 572"/>
                <a:gd name="T18" fmla="*/ 44 w 80"/>
                <a:gd name="T19" fmla="*/ 46 h 572"/>
                <a:gd name="T20" fmla="*/ 44 w 80"/>
                <a:gd name="T21" fmla="*/ 246 h 572"/>
                <a:gd name="T22" fmla="*/ 80 w 80"/>
                <a:gd name="T23" fmla="*/ 280 h 572"/>
                <a:gd name="T24" fmla="*/ 80 w 80"/>
                <a:gd name="T25" fmla="*/ 292 h 572"/>
                <a:gd name="T26" fmla="*/ 44 w 80"/>
                <a:gd name="T27" fmla="*/ 326 h 572"/>
                <a:gd name="T28" fmla="*/ 44 w 80"/>
                <a:gd name="T29" fmla="*/ 526 h 572"/>
                <a:gd name="T30" fmla="*/ 0 w 80"/>
                <a:gd name="T31" fmla="*/ 572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572">
                  <a:moveTo>
                    <a:pt x="0" y="572"/>
                  </a:moveTo>
                  <a:cubicBezTo>
                    <a:pt x="0" y="560"/>
                    <a:pt x="0" y="560"/>
                    <a:pt x="0" y="560"/>
                  </a:cubicBezTo>
                  <a:cubicBezTo>
                    <a:pt x="0" y="560"/>
                    <a:pt x="32" y="559"/>
                    <a:pt x="32" y="526"/>
                  </a:cubicBezTo>
                  <a:cubicBezTo>
                    <a:pt x="32" y="326"/>
                    <a:pt x="32" y="326"/>
                    <a:pt x="32" y="326"/>
                  </a:cubicBezTo>
                  <a:cubicBezTo>
                    <a:pt x="32" y="304"/>
                    <a:pt x="43" y="292"/>
                    <a:pt x="55" y="286"/>
                  </a:cubicBezTo>
                  <a:cubicBezTo>
                    <a:pt x="43" y="280"/>
                    <a:pt x="32" y="268"/>
                    <a:pt x="32" y="246"/>
                  </a:cubicBezTo>
                  <a:cubicBezTo>
                    <a:pt x="32" y="46"/>
                    <a:pt x="32" y="46"/>
                    <a:pt x="32" y="46"/>
                  </a:cubicBezTo>
                  <a:cubicBezTo>
                    <a:pt x="32" y="12"/>
                    <a:pt x="0" y="12"/>
                    <a:pt x="0" y="12"/>
                  </a:cubicBezTo>
                  <a:cubicBezTo>
                    <a:pt x="0" y="0"/>
                    <a:pt x="0" y="0"/>
                    <a:pt x="0" y="0"/>
                  </a:cubicBezTo>
                  <a:cubicBezTo>
                    <a:pt x="0" y="0"/>
                    <a:pt x="44" y="1"/>
                    <a:pt x="44" y="46"/>
                  </a:cubicBezTo>
                  <a:cubicBezTo>
                    <a:pt x="44" y="246"/>
                    <a:pt x="44" y="246"/>
                    <a:pt x="44" y="246"/>
                  </a:cubicBezTo>
                  <a:cubicBezTo>
                    <a:pt x="44" y="280"/>
                    <a:pt x="79" y="280"/>
                    <a:pt x="80" y="280"/>
                  </a:cubicBezTo>
                  <a:cubicBezTo>
                    <a:pt x="80" y="292"/>
                    <a:pt x="80" y="292"/>
                    <a:pt x="80" y="292"/>
                  </a:cubicBezTo>
                  <a:cubicBezTo>
                    <a:pt x="76" y="292"/>
                    <a:pt x="44" y="293"/>
                    <a:pt x="44" y="326"/>
                  </a:cubicBezTo>
                  <a:cubicBezTo>
                    <a:pt x="44" y="526"/>
                    <a:pt x="44" y="526"/>
                    <a:pt x="44" y="526"/>
                  </a:cubicBezTo>
                  <a:cubicBezTo>
                    <a:pt x="44" y="571"/>
                    <a:pt x="0" y="572"/>
                    <a:pt x="0" y="57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3" name="Freeform 276"/>
            <p:cNvSpPr>
              <a:spLocks/>
            </p:cNvSpPr>
            <p:nvPr/>
          </p:nvSpPr>
          <p:spPr bwMode="auto">
            <a:xfrm>
              <a:off x="7102475" y="1882775"/>
              <a:ext cx="379413" cy="1504950"/>
            </a:xfrm>
            <a:custGeom>
              <a:avLst/>
              <a:gdLst>
                <a:gd name="T0" fmla="*/ 0 w 84"/>
                <a:gd name="T1" fmla="*/ 332 h 332"/>
                <a:gd name="T2" fmla="*/ 0 w 84"/>
                <a:gd name="T3" fmla="*/ 320 h 332"/>
                <a:gd name="T4" fmla="*/ 35 w 84"/>
                <a:gd name="T5" fmla="*/ 286 h 332"/>
                <a:gd name="T6" fmla="*/ 36 w 84"/>
                <a:gd name="T7" fmla="*/ 246 h 332"/>
                <a:gd name="T8" fmla="*/ 37 w 84"/>
                <a:gd name="T9" fmla="*/ 206 h 332"/>
                <a:gd name="T10" fmla="*/ 60 w 84"/>
                <a:gd name="T11" fmla="*/ 166 h 332"/>
                <a:gd name="T12" fmla="*/ 36 w 84"/>
                <a:gd name="T13" fmla="*/ 126 h 332"/>
                <a:gd name="T14" fmla="*/ 37 w 84"/>
                <a:gd name="T15" fmla="*/ 86 h 332"/>
                <a:gd name="T16" fmla="*/ 38 w 84"/>
                <a:gd name="T17" fmla="*/ 46 h 332"/>
                <a:gd name="T18" fmla="*/ 4 w 84"/>
                <a:gd name="T19" fmla="*/ 12 h 332"/>
                <a:gd name="T20" fmla="*/ 4 w 84"/>
                <a:gd name="T21" fmla="*/ 0 h 332"/>
                <a:gd name="T22" fmla="*/ 27 w 84"/>
                <a:gd name="T23" fmla="*/ 6 h 332"/>
                <a:gd name="T24" fmla="*/ 50 w 84"/>
                <a:gd name="T25" fmla="*/ 46 h 332"/>
                <a:gd name="T26" fmla="*/ 49 w 84"/>
                <a:gd name="T27" fmla="*/ 86 h 332"/>
                <a:gd name="T28" fmla="*/ 48 w 84"/>
                <a:gd name="T29" fmla="*/ 126 h 332"/>
                <a:gd name="T30" fmla="*/ 84 w 84"/>
                <a:gd name="T31" fmla="*/ 160 h 332"/>
                <a:gd name="T32" fmla="*/ 84 w 84"/>
                <a:gd name="T33" fmla="*/ 172 h 332"/>
                <a:gd name="T34" fmla="*/ 50 w 84"/>
                <a:gd name="T35" fmla="*/ 206 h 332"/>
                <a:gd name="T36" fmla="*/ 49 w 84"/>
                <a:gd name="T37" fmla="*/ 246 h 332"/>
                <a:gd name="T38" fmla="*/ 47 w 84"/>
                <a:gd name="T39" fmla="*/ 286 h 332"/>
                <a:gd name="T40" fmla="*/ 0 w 84"/>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32">
                  <a:moveTo>
                    <a:pt x="0" y="332"/>
                  </a:moveTo>
                  <a:cubicBezTo>
                    <a:pt x="0" y="320"/>
                    <a:pt x="0" y="320"/>
                    <a:pt x="0" y="320"/>
                  </a:cubicBezTo>
                  <a:cubicBezTo>
                    <a:pt x="4" y="320"/>
                    <a:pt x="35" y="319"/>
                    <a:pt x="35" y="286"/>
                  </a:cubicBezTo>
                  <a:cubicBezTo>
                    <a:pt x="35" y="266"/>
                    <a:pt x="36" y="256"/>
                    <a:pt x="36" y="246"/>
                  </a:cubicBezTo>
                  <a:cubicBezTo>
                    <a:pt x="37" y="236"/>
                    <a:pt x="37" y="226"/>
                    <a:pt x="37" y="206"/>
                  </a:cubicBezTo>
                  <a:cubicBezTo>
                    <a:pt x="37" y="183"/>
                    <a:pt x="49" y="172"/>
                    <a:pt x="60" y="166"/>
                  </a:cubicBezTo>
                  <a:cubicBezTo>
                    <a:pt x="47" y="160"/>
                    <a:pt x="36" y="148"/>
                    <a:pt x="36" y="126"/>
                  </a:cubicBezTo>
                  <a:cubicBezTo>
                    <a:pt x="36" y="106"/>
                    <a:pt x="36" y="96"/>
                    <a:pt x="37" y="86"/>
                  </a:cubicBezTo>
                  <a:cubicBezTo>
                    <a:pt x="37" y="76"/>
                    <a:pt x="38" y="66"/>
                    <a:pt x="38" y="46"/>
                  </a:cubicBezTo>
                  <a:cubicBezTo>
                    <a:pt x="38" y="12"/>
                    <a:pt x="4" y="12"/>
                    <a:pt x="4" y="12"/>
                  </a:cubicBezTo>
                  <a:cubicBezTo>
                    <a:pt x="4" y="0"/>
                    <a:pt x="4" y="0"/>
                    <a:pt x="4" y="0"/>
                  </a:cubicBezTo>
                  <a:cubicBezTo>
                    <a:pt x="4" y="0"/>
                    <a:pt x="15" y="0"/>
                    <a:pt x="27" y="6"/>
                  </a:cubicBezTo>
                  <a:cubicBezTo>
                    <a:pt x="38" y="11"/>
                    <a:pt x="50" y="22"/>
                    <a:pt x="50" y="46"/>
                  </a:cubicBezTo>
                  <a:cubicBezTo>
                    <a:pt x="50" y="66"/>
                    <a:pt x="50" y="76"/>
                    <a:pt x="49" y="86"/>
                  </a:cubicBezTo>
                  <a:cubicBezTo>
                    <a:pt x="49" y="96"/>
                    <a:pt x="48" y="106"/>
                    <a:pt x="48" y="126"/>
                  </a:cubicBezTo>
                  <a:cubicBezTo>
                    <a:pt x="48" y="160"/>
                    <a:pt x="83" y="160"/>
                    <a:pt x="84" y="160"/>
                  </a:cubicBezTo>
                  <a:cubicBezTo>
                    <a:pt x="84" y="172"/>
                    <a:pt x="84" y="172"/>
                    <a:pt x="84" y="172"/>
                  </a:cubicBezTo>
                  <a:cubicBezTo>
                    <a:pt x="80" y="172"/>
                    <a:pt x="50" y="173"/>
                    <a:pt x="50" y="206"/>
                  </a:cubicBezTo>
                  <a:cubicBezTo>
                    <a:pt x="50" y="226"/>
                    <a:pt x="49" y="236"/>
                    <a:pt x="49" y="246"/>
                  </a:cubicBezTo>
                  <a:cubicBezTo>
                    <a:pt x="48" y="256"/>
                    <a:pt x="47" y="266"/>
                    <a:pt x="47" y="286"/>
                  </a:cubicBezTo>
                  <a:cubicBezTo>
                    <a:pt x="47" y="331"/>
                    <a:pt x="4" y="332"/>
                    <a:pt x="0" y="3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6" name="组合 5"/>
          <p:cNvGrpSpPr/>
          <p:nvPr/>
        </p:nvGrpSpPr>
        <p:grpSpPr>
          <a:xfrm>
            <a:off x="7572583" y="1994668"/>
            <a:ext cx="2386100" cy="3617286"/>
            <a:chOff x="7573568" y="1994668"/>
            <a:chExt cx="2386411" cy="3617286"/>
          </a:xfrm>
        </p:grpSpPr>
        <p:sp>
          <p:nvSpPr>
            <p:cNvPr id="309" name="文本框 308"/>
            <p:cNvSpPr txBox="1"/>
            <p:nvPr/>
          </p:nvSpPr>
          <p:spPr>
            <a:xfrm>
              <a:off x="7573568" y="199466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32%</a:t>
              </a:r>
              <a:endParaRPr lang="zh-CN" altLang="en-US" sz="3200" b="1" dirty="0">
                <a:solidFill>
                  <a:schemeClr val="tx1">
                    <a:lumMod val="50000"/>
                    <a:lumOff val="50000"/>
                  </a:schemeClr>
                </a:solidFill>
                <a:cs typeface="+mn-ea"/>
                <a:sym typeface="+mn-lt"/>
              </a:endParaRPr>
            </a:p>
          </p:txBody>
        </p:sp>
        <p:sp>
          <p:nvSpPr>
            <p:cNvPr id="1173" name="矩形 1172"/>
            <p:cNvSpPr/>
            <p:nvPr/>
          </p:nvSpPr>
          <p:spPr>
            <a:xfrm>
              <a:off x="7580117" y="2571796"/>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sp>
          <p:nvSpPr>
            <p:cNvPr id="311" name="文本框 310"/>
            <p:cNvSpPr txBox="1"/>
            <p:nvPr/>
          </p:nvSpPr>
          <p:spPr>
            <a:xfrm>
              <a:off x="7580117" y="4096518"/>
              <a:ext cx="1358037" cy="584775"/>
            </a:xfrm>
            <a:prstGeom prst="rect">
              <a:avLst/>
            </a:prstGeom>
            <a:noFill/>
          </p:spPr>
          <p:txBody>
            <a:bodyPr wrap="square" rtlCol="0">
              <a:spAutoFit/>
            </a:bodyPr>
            <a:lstStyle/>
            <a:p>
              <a:r>
                <a:rPr lang="en-US" altLang="zh-CN" sz="3200" b="1" dirty="0" smtClean="0">
                  <a:solidFill>
                    <a:schemeClr val="tx1">
                      <a:lumMod val="50000"/>
                      <a:lumOff val="50000"/>
                    </a:schemeClr>
                  </a:solidFill>
                  <a:cs typeface="+mn-ea"/>
                  <a:sym typeface="+mn-lt"/>
                </a:rPr>
                <a:t>68%</a:t>
              </a:r>
              <a:endParaRPr lang="zh-CN" altLang="en-US" sz="3200" b="1" dirty="0">
                <a:solidFill>
                  <a:schemeClr val="tx1">
                    <a:lumMod val="50000"/>
                    <a:lumOff val="50000"/>
                  </a:schemeClr>
                </a:solidFill>
                <a:cs typeface="+mn-ea"/>
                <a:sym typeface="+mn-lt"/>
              </a:endParaRPr>
            </a:p>
          </p:txBody>
        </p:sp>
        <p:sp>
          <p:nvSpPr>
            <p:cNvPr id="312" name="矩形 311"/>
            <p:cNvSpPr/>
            <p:nvPr/>
          </p:nvSpPr>
          <p:spPr>
            <a:xfrm>
              <a:off x="7586666" y="4657847"/>
              <a:ext cx="2373313" cy="954107"/>
            </a:xfrm>
            <a:prstGeom prst="rect">
              <a:avLst/>
            </a:prstGeom>
          </p:spPr>
          <p:txBody>
            <a:bodyPr wrap="square">
              <a:spAutoFit/>
            </a:bodyPr>
            <a:lstStyle/>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1177" name="组合 1176"/>
          <p:cNvGrpSpPr/>
          <p:nvPr/>
        </p:nvGrpSpPr>
        <p:grpSpPr>
          <a:xfrm>
            <a:off x="368497" y="2046050"/>
            <a:ext cx="4779510" cy="651421"/>
            <a:chOff x="420914" y="2312742"/>
            <a:chExt cx="4780132" cy="651421"/>
          </a:xfrm>
        </p:grpSpPr>
        <p:grpSp>
          <p:nvGrpSpPr>
            <p:cNvPr id="313" name="组合 312"/>
            <p:cNvGrpSpPr/>
            <p:nvPr/>
          </p:nvGrpSpPr>
          <p:grpSpPr>
            <a:xfrm>
              <a:off x="420914" y="2312742"/>
              <a:ext cx="533400" cy="533400"/>
              <a:chOff x="5956300" y="3050815"/>
              <a:chExt cx="533400" cy="533400"/>
            </a:xfrm>
          </p:grpSpPr>
          <p:sp>
            <p:nvSpPr>
              <p:cNvPr id="314" name="椭圆 313"/>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5" name="矩形 314"/>
              <p:cNvSpPr/>
              <p:nvPr/>
            </p:nvSpPr>
            <p:spPr>
              <a:xfrm>
                <a:off x="6091033" y="3102685"/>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a:t>
                </a:r>
                <a:endParaRPr lang="en-US" altLang="zh-CN" sz="1400" b="1" dirty="0">
                  <a:solidFill>
                    <a:schemeClr val="bg1"/>
                  </a:solidFill>
                  <a:cs typeface="+mn-ea"/>
                  <a:sym typeface="+mn-lt"/>
                </a:endParaRPr>
              </a:p>
            </p:txBody>
          </p:sp>
        </p:grpSp>
        <p:sp>
          <p:nvSpPr>
            <p:cNvPr id="316" name="Rectangle 9"/>
            <p:cNvSpPr/>
            <p:nvPr/>
          </p:nvSpPr>
          <p:spPr>
            <a:xfrm>
              <a:off x="1018752" y="231321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6" name="组合 1175"/>
          <p:cNvGrpSpPr/>
          <p:nvPr/>
        </p:nvGrpSpPr>
        <p:grpSpPr>
          <a:xfrm>
            <a:off x="368497" y="3035586"/>
            <a:ext cx="4779510" cy="651421"/>
            <a:chOff x="420914" y="3076499"/>
            <a:chExt cx="4780132" cy="651421"/>
          </a:xfrm>
        </p:grpSpPr>
        <p:grpSp>
          <p:nvGrpSpPr>
            <p:cNvPr id="317" name="组合 316"/>
            <p:cNvGrpSpPr/>
            <p:nvPr/>
          </p:nvGrpSpPr>
          <p:grpSpPr>
            <a:xfrm>
              <a:off x="420914" y="3076499"/>
              <a:ext cx="533400" cy="533400"/>
              <a:chOff x="5956300" y="3050815"/>
              <a:chExt cx="533400" cy="533400"/>
            </a:xfrm>
          </p:grpSpPr>
          <p:sp>
            <p:nvSpPr>
              <p:cNvPr id="318" name="椭圆 317"/>
              <p:cNvSpPr/>
              <p:nvPr/>
            </p:nvSpPr>
            <p:spPr>
              <a:xfrm>
                <a:off x="5956300" y="3050815"/>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9" name="矩形 318"/>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2</a:t>
                </a:r>
                <a:endParaRPr lang="en-US" altLang="zh-CN" sz="1400" b="1" dirty="0">
                  <a:solidFill>
                    <a:schemeClr val="bg1"/>
                  </a:solidFill>
                  <a:cs typeface="+mn-ea"/>
                  <a:sym typeface="+mn-lt"/>
                </a:endParaRPr>
              </a:p>
            </p:txBody>
          </p:sp>
        </p:grpSp>
        <p:sp>
          <p:nvSpPr>
            <p:cNvPr id="320" name="Rectangle 9"/>
            <p:cNvSpPr/>
            <p:nvPr/>
          </p:nvSpPr>
          <p:spPr>
            <a:xfrm>
              <a:off x="1018752" y="3076973"/>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5" name="组合 1174"/>
          <p:cNvGrpSpPr/>
          <p:nvPr/>
        </p:nvGrpSpPr>
        <p:grpSpPr>
          <a:xfrm>
            <a:off x="368497" y="4025122"/>
            <a:ext cx="4779510" cy="651421"/>
            <a:chOff x="420914" y="3927302"/>
            <a:chExt cx="4780132" cy="651421"/>
          </a:xfrm>
        </p:grpSpPr>
        <p:grpSp>
          <p:nvGrpSpPr>
            <p:cNvPr id="321" name="组合 320"/>
            <p:cNvGrpSpPr/>
            <p:nvPr/>
          </p:nvGrpSpPr>
          <p:grpSpPr>
            <a:xfrm>
              <a:off x="420914" y="3927302"/>
              <a:ext cx="533400" cy="533400"/>
              <a:chOff x="5956300" y="3050815"/>
              <a:chExt cx="533400" cy="533400"/>
            </a:xfrm>
          </p:grpSpPr>
          <p:sp>
            <p:nvSpPr>
              <p:cNvPr id="322" name="椭圆 321"/>
              <p:cNvSpPr/>
              <p:nvPr/>
            </p:nvSpPr>
            <p:spPr>
              <a:xfrm>
                <a:off x="5956300" y="3050815"/>
                <a:ext cx="533400" cy="533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3" name="矩形 322"/>
              <p:cNvSpPr/>
              <p:nvPr/>
            </p:nvSpPr>
            <p:spPr>
              <a:xfrm>
                <a:off x="6082577" y="3141922"/>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3</a:t>
                </a:r>
                <a:endParaRPr lang="en-US" altLang="zh-CN" sz="1400" b="1" dirty="0">
                  <a:solidFill>
                    <a:schemeClr val="bg1"/>
                  </a:solidFill>
                  <a:cs typeface="+mn-ea"/>
                  <a:sym typeface="+mn-lt"/>
                </a:endParaRPr>
              </a:p>
            </p:txBody>
          </p:sp>
        </p:grpSp>
        <p:sp>
          <p:nvSpPr>
            <p:cNvPr id="324" name="Rectangle 9"/>
            <p:cNvSpPr/>
            <p:nvPr/>
          </p:nvSpPr>
          <p:spPr>
            <a:xfrm>
              <a:off x="1018752" y="3927776"/>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4" name="组合 1173"/>
          <p:cNvGrpSpPr/>
          <p:nvPr/>
        </p:nvGrpSpPr>
        <p:grpSpPr>
          <a:xfrm>
            <a:off x="368497" y="5014657"/>
            <a:ext cx="4779510" cy="651421"/>
            <a:chOff x="446120" y="4778105"/>
            <a:chExt cx="4780132" cy="651421"/>
          </a:xfrm>
        </p:grpSpPr>
        <p:grpSp>
          <p:nvGrpSpPr>
            <p:cNvPr id="325" name="组合 324"/>
            <p:cNvGrpSpPr/>
            <p:nvPr/>
          </p:nvGrpSpPr>
          <p:grpSpPr>
            <a:xfrm>
              <a:off x="446120" y="4778105"/>
              <a:ext cx="533400" cy="533400"/>
              <a:chOff x="5956300" y="3050815"/>
              <a:chExt cx="533400" cy="533400"/>
            </a:xfrm>
          </p:grpSpPr>
          <p:sp>
            <p:nvSpPr>
              <p:cNvPr id="326" name="椭圆 325"/>
              <p:cNvSpPr/>
              <p:nvPr/>
            </p:nvSpPr>
            <p:spPr>
              <a:xfrm>
                <a:off x="5956300" y="3050815"/>
                <a:ext cx="533400" cy="533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7" name="矩形 326"/>
              <p:cNvSpPr/>
              <p:nvPr/>
            </p:nvSpPr>
            <p:spPr>
              <a:xfrm>
                <a:off x="6082577" y="3110581"/>
                <a:ext cx="276074"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4</a:t>
                </a:r>
                <a:endParaRPr lang="en-US" altLang="zh-CN" sz="1400" b="1" dirty="0">
                  <a:solidFill>
                    <a:schemeClr val="bg1"/>
                  </a:solidFill>
                  <a:cs typeface="+mn-ea"/>
                  <a:sym typeface="+mn-lt"/>
                </a:endParaRPr>
              </a:p>
            </p:txBody>
          </p:sp>
        </p:grpSp>
        <p:sp>
          <p:nvSpPr>
            <p:cNvPr id="328" name="Rectangle 9"/>
            <p:cNvSpPr/>
            <p:nvPr/>
          </p:nvSpPr>
          <p:spPr>
            <a:xfrm>
              <a:off x="1043958" y="4778579"/>
              <a:ext cx="4182294"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26649309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72"/>
                                        </p:tgtEl>
                                        <p:attrNameLst>
                                          <p:attrName>style.visibility</p:attrName>
                                        </p:attrNameLst>
                                      </p:cBhvr>
                                      <p:to>
                                        <p:strVal val="visible"/>
                                      </p:to>
                                    </p:set>
                                    <p:anim calcmode="lin" valueType="num">
                                      <p:cBhvr additive="base">
                                        <p:cTn id="7" dur="500" fill="hold"/>
                                        <p:tgtEl>
                                          <p:spTgt spid="1172"/>
                                        </p:tgtEl>
                                        <p:attrNameLst>
                                          <p:attrName>ppt_x</p:attrName>
                                        </p:attrNameLst>
                                      </p:cBhvr>
                                      <p:tavLst>
                                        <p:tav tm="0">
                                          <p:val>
                                            <p:strVal val="1+#ppt_w/2"/>
                                          </p:val>
                                        </p:tav>
                                        <p:tav tm="100000">
                                          <p:val>
                                            <p:strVal val="#ppt_x"/>
                                          </p:val>
                                        </p:tav>
                                      </p:tavLst>
                                    </p:anim>
                                    <p:anim calcmode="lin" valueType="num">
                                      <p:cBhvr additive="base">
                                        <p:cTn id="8" dur="500" fill="hold"/>
                                        <p:tgtEl>
                                          <p:spTgt spid="1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out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177"/>
                                        </p:tgtEl>
                                        <p:attrNameLst>
                                          <p:attrName>style.visibility</p:attrName>
                                        </p:attrNameLst>
                                      </p:cBhvr>
                                      <p:to>
                                        <p:strVal val="visible"/>
                                      </p:to>
                                    </p:set>
                                    <p:anim calcmode="lin" valueType="num">
                                      <p:cBhvr additive="base">
                                        <p:cTn id="30" dur="500" fill="hold"/>
                                        <p:tgtEl>
                                          <p:spTgt spid="1177"/>
                                        </p:tgtEl>
                                        <p:attrNameLst>
                                          <p:attrName>ppt_x</p:attrName>
                                        </p:attrNameLst>
                                      </p:cBhvr>
                                      <p:tavLst>
                                        <p:tav tm="0">
                                          <p:val>
                                            <p:strVal val="0-#ppt_w/2"/>
                                          </p:val>
                                        </p:tav>
                                        <p:tav tm="100000">
                                          <p:val>
                                            <p:strVal val="#ppt_x"/>
                                          </p:val>
                                        </p:tav>
                                      </p:tavLst>
                                    </p:anim>
                                    <p:anim calcmode="lin" valueType="num">
                                      <p:cBhvr additive="base">
                                        <p:cTn id="31" dur="500" fill="hold"/>
                                        <p:tgtEl>
                                          <p:spTgt spid="117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00"/>
                                  </p:stCondLst>
                                  <p:childTnLst>
                                    <p:set>
                                      <p:cBhvr>
                                        <p:cTn id="33" dur="1" fill="hold">
                                          <p:stCondLst>
                                            <p:cond delay="0"/>
                                          </p:stCondLst>
                                        </p:cTn>
                                        <p:tgtEl>
                                          <p:spTgt spid="1176"/>
                                        </p:tgtEl>
                                        <p:attrNameLst>
                                          <p:attrName>style.visibility</p:attrName>
                                        </p:attrNameLst>
                                      </p:cBhvr>
                                      <p:to>
                                        <p:strVal val="visible"/>
                                      </p:to>
                                    </p:set>
                                    <p:anim calcmode="lin" valueType="num">
                                      <p:cBhvr additive="base">
                                        <p:cTn id="34" dur="500" fill="hold"/>
                                        <p:tgtEl>
                                          <p:spTgt spid="1176"/>
                                        </p:tgtEl>
                                        <p:attrNameLst>
                                          <p:attrName>ppt_x</p:attrName>
                                        </p:attrNameLst>
                                      </p:cBhvr>
                                      <p:tavLst>
                                        <p:tav tm="0">
                                          <p:val>
                                            <p:strVal val="0-#ppt_w/2"/>
                                          </p:val>
                                        </p:tav>
                                        <p:tav tm="100000">
                                          <p:val>
                                            <p:strVal val="#ppt_x"/>
                                          </p:val>
                                        </p:tav>
                                      </p:tavLst>
                                    </p:anim>
                                    <p:anim calcmode="lin" valueType="num">
                                      <p:cBhvr additive="base">
                                        <p:cTn id="35" dur="500" fill="hold"/>
                                        <p:tgtEl>
                                          <p:spTgt spid="1176"/>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400"/>
                                  </p:stCondLst>
                                  <p:childTnLst>
                                    <p:set>
                                      <p:cBhvr>
                                        <p:cTn id="37" dur="1" fill="hold">
                                          <p:stCondLst>
                                            <p:cond delay="0"/>
                                          </p:stCondLst>
                                        </p:cTn>
                                        <p:tgtEl>
                                          <p:spTgt spid="1175"/>
                                        </p:tgtEl>
                                        <p:attrNameLst>
                                          <p:attrName>style.visibility</p:attrName>
                                        </p:attrNameLst>
                                      </p:cBhvr>
                                      <p:to>
                                        <p:strVal val="visible"/>
                                      </p:to>
                                    </p:set>
                                    <p:anim calcmode="lin" valueType="num">
                                      <p:cBhvr additive="base">
                                        <p:cTn id="38" dur="500" fill="hold"/>
                                        <p:tgtEl>
                                          <p:spTgt spid="1175"/>
                                        </p:tgtEl>
                                        <p:attrNameLst>
                                          <p:attrName>ppt_x</p:attrName>
                                        </p:attrNameLst>
                                      </p:cBhvr>
                                      <p:tavLst>
                                        <p:tav tm="0">
                                          <p:val>
                                            <p:strVal val="0-#ppt_w/2"/>
                                          </p:val>
                                        </p:tav>
                                        <p:tav tm="100000">
                                          <p:val>
                                            <p:strVal val="#ppt_x"/>
                                          </p:val>
                                        </p:tav>
                                      </p:tavLst>
                                    </p:anim>
                                    <p:anim calcmode="lin" valueType="num">
                                      <p:cBhvr additive="base">
                                        <p:cTn id="39" dur="500" fill="hold"/>
                                        <p:tgtEl>
                                          <p:spTgt spid="1175"/>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600"/>
                                  </p:stCondLst>
                                  <p:childTnLst>
                                    <p:set>
                                      <p:cBhvr>
                                        <p:cTn id="41" dur="1" fill="hold">
                                          <p:stCondLst>
                                            <p:cond delay="0"/>
                                          </p:stCondLst>
                                        </p:cTn>
                                        <p:tgtEl>
                                          <p:spTgt spid="1174"/>
                                        </p:tgtEl>
                                        <p:attrNameLst>
                                          <p:attrName>style.visibility</p:attrName>
                                        </p:attrNameLst>
                                      </p:cBhvr>
                                      <p:to>
                                        <p:strVal val="visible"/>
                                      </p:to>
                                    </p:set>
                                    <p:anim calcmode="lin" valueType="num">
                                      <p:cBhvr additive="base">
                                        <p:cTn id="42" dur="500" fill="hold"/>
                                        <p:tgtEl>
                                          <p:spTgt spid="1174"/>
                                        </p:tgtEl>
                                        <p:attrNameLst>
                                          <p:attrName>ppt_x</p:attrName>
                                        </p:attrNameLst>
                                      </p:cBhvr>
                                      <p:tavLst>
                                        <p:tav tm="0">
                                          <p:val>
                                            <p:strVal val="0-#ppt_w/2"/>
                                          </p:val>
                                        </p:tav>
                                        <p:tav tm="100000">
                                          <p:val>
                                            <p:strVal val="#ppt_x"/>
                                          </p:val>
                                        </p:tav>
                                      </p:tavLst>
                                    </p:anim>
                                    <p:anim calcmode="lin" valueType="num">
                                      <p:cBhvr additive="base">
                                        <p:cTn id="43" dur="500" fill="hold"/>
                                        <p:tgtEl>
                                          <p:spTgt spid="1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605" y="260648"/>
            <a:ext cx="2125209" cy="1512168"/>
          </a:xfrm>
          <a:prstGeom prst="rect">
            <a:avLst/>
          </a:prstGeom>
        </p:spPr>
      </p:pic>
      <p:sp>
        <p:nvSpPr>
          <p:cNvPr id="3" name="TextBox 2"/>
          <p:cNvSpPr txBox="1"/>
          <p:nvPr/>
        </p:nvSpPr>
        <p:spPr>
          <a:xfrm>
            <a:off x="996186" y="651131"/>
            <a:ext cx="1210588" cy="707886"/>
          </a:xfrm>
          <a:prstGeom prst="rect">
            <a:avLst/>
          </a:prstGeom>
          <a:noFill/>
        </p:spPr>
        <p:txBody>
          <a:bodyPr wrap="none" rtlCol="0">
            <a:spAutoFit/>
          </a:bodyPr>
          <a:lstStyle/>
          <a:p>
            <a:r>
              <a:rPr lang="zh-CN" altLang="en-US" sz="4000" b="1" dirty="0" smtClean="0">
                <a:solidFill>
                  <a:schemeClr val="accent1"/>
                </a:solidFill>
                <a:latin typeface="迷你简蝶语" panose="02010604000101010101" pitchFamily="2" charset="-122"/>
                <a:ea typeface="迷你简蝶语" panose="02010604000101010101" pitchFamily="2" charset="-122"/>
              </a:rPr>
              <a:t>目录</a:t>
            </a:r>
            <a:endParaRPr lang="zh-CN" altLang="en-US" sz="4000" b="1" dirty="0">
              <a:solidFill>
                <a:schemeClr val="accent1"/>
              </a:solidFill>
              <a:latin typeface="迷你简蝶语" panose="02010604000101010101" pitchFamily="2" charset="-122"/>
              <a:ea typeface="迷你简蝶语" panose="02010604000101010101" pitchFamily="2"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7391" y="1490473"/>
            <a:ext cx="1239308" cy="1097912"/>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6774" y="332520"/>
            <a:ext cx="664068" cy="534704"/>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4521" y="534219"/>
            <a:ext cx="666604" cy="1076820"/>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517901" y="2096729"/>
            <a:ext cx="1239308" cy="109791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654270">
            <a:off x="10806028" y="4483506"/>
            <a:ext cx="932650" cy="1194716"/>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04555" y="4992426"/>
            <a:ext cx="1431284" cy="1094508"/>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946582" flipH="1">
            <a:off x="9496809" y="5305357"/>
            <a:ext cx="1431284" cy="1094508"/>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100000">
            <a:off x="2014035" y="5411404"/>
            <a:ext cx="666604" cy="1076820"/>
          </a:xfrm>
          <a:prstGeom prst="rect">
            <a:avLst/>
          </a:prstGeom>
        </p:spPr>
      </p:pic>
      <p:grpSp>
        <p:nvGrpSpPr>
          <p:cNvPr id="33" name="组合 32"/>
          <p:cNvGrpSpPr/>
          <p:nvPr/>
        </p:nvGrpSpPr>
        <p:grpSpPr>
          <a:xfrm>
            <a:off x="3159331" y="1289541"/>
            <a:ext cx="4411544" cy="1220343"/>
            <a:chOff x="1351011" y="1463769"/>
            <a:chExt cx="6630034" cy="1834033"/>
          </a:xfrm>
        </p:grpSpPr>
        <p:sp>
          <p:nvSpPr>
            <p:cNvPr id="34"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35"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 fmla="*/ 0 w 1294510"/>
                <a:gd name="connsiteY0" fmla="*/ 1734562 h 1734562"/>
                <a:gd name="connsiteX1" fmla="*/ 268613 w 1294510"/>
                <a:gd name="connsiteY1" fmla="*/ 214685 h 1734562"/>
                <a:gd name="connsiteX2" fmla="*/ 1294510 w 1294510"/>
                <a:gd name="connsiteY2" fmla="*/ 0 h 1734562"/>
                <a:gd name="connsiteX3" fmla="*/ 906628 w 1294510"/>
                <a:gd name="connsiteY3" fmla="*/ 1734562 h 1734562"/>
                <a:gd name="connsiteX4" fmla="*/ 0 w 1294510"/>
                <a:gd name="connsiteY4" fmla="*/ 1734562 h 173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805"/>
                <a:gd name="connsiteY0" fmla="*/ 3091 h 13091"/>
                <a:gd name="connsiteX1" fmla="*/ 10805 w 10805"/>
                <a:gd name="connsiteY1" fmla="*/ 0 h 13091"/>
                <a:gd name="connsiteX2" fmla="*/ 8000 w 10805"/>
                <a:gd name="connsiteY2" fmla="*/ 13091 h 13091"/>
                <a:gd name="connsiteX3" fmla="*/ 2000 w 10805"/>
                <a:gd name="connsiteY3" fmla="*/ 13091 h 13091"/>
                <a:gd name="connsiteX4" fmla="*/ 0 w 10805"/>
                <a:gd name="connsiteY4" fmla="*/ 3091 h 13091"/>
                <a:gd name="connsiteX0" fmla="*/ 0 w 10805"/>
                <a:gd name="connsiteY0" fmla="*/ 3091 h 13513"/>
                <a:gd name="connsiteX1" fmla="*/ 10805 w 10805"/>
                <a:gd name="connsiteY1" fmla="*/ 0 h 13513"/>
                <a:gd name="connsiteX2" fmla="*/ 10655 w 10805"/>
                <a:gd name="connsiteY2" fmla="*/ 13513 h 13513"/>
                <a:gd name="connsiteX3" fmla="*/ 2000 w 10805"/>
                <a:gd name="connsiteY3" fmla="*/ 13091 h 13513"/>
                <a:gd name="connsiteX4" fmla="*/ 0 w 10805"/>
                <a:gd name="connsiteY4" fmla="*/ 3091 h 13513"/>
                <a:gd name="connsiteX0" fmla="*/ 0 w 10849"/>
                <a:gd name="connsiteY0" fmla="*/ 2950 h 13372"/>
                <a:gd name="connsiteX1" fmla="*/ 10849 w 10849"/>
                <a:gd name="connsiteY1" fmla="*/ 0 h 13372"/>
                <a:gd name="connsiteX2" fmla="*/ 10655 w 10849"/>
                <a:gd name="connsiteY2" fmla="*/ 13372 h 13372"/>
                <a:gd name="connsiteX3" fmla="*/ 2000 w 10849"/>
                <a:gd name="connsiteY3" fmla="*/ 12950 h 13372"/>
                <a:gd name="connsiteX4" fmla="*/ 0 w 10849"/>
                <a:gd name="connsiteY4" fmla="*/ 2950 h 13372"/>
                <a:gd name="connsiteX0" fmla="*/ 0 w 10849"/>
                <a:gd name="connsiteY0" fmla="*/ 2950 h 13372"/>
                <a:gd name="connsiteX1" fmla="*/ 10849 w 10849"/>
                <a:gd name="connsiteY1" fmla="*/ 0 h 13372"/>
                <a:gd name="connsiteX2" fmla="*/ 10655 w 10849"/>
                <a:gd name="connsiteY2" fmla="*/ 13372 h 13372"/>
                <a:gd name="connsiteX3" fmla="*/ 85 w 10849"/>
                <a:gd name="connsiteY3" fmla="*/ 9437 h 13372"/>
                <a:gd name="connsiteX4" fmla="*/ 0 w 10849"/>
                <a:gd name="connsiteY4" fmla="*/ 2950 h 13372"/>
                <a:gd name="connsiteX0" fmla="*/ 0 w 10893"/>
                <a:gd name="connsiteY0" fmla="*/ 6744 h 13372"/>
                <a:gd name="connsiteX1" fmla="*/ 10893 w 10893"/>
                <a:gd name="connsiteY1" fmla="*/ 0 h 13372"/>
                <a:gd name="connsiteX2" fmla="*/ 10699 w 10893"/>
                <a:gd name="connsiteY2" fmla="*/ 13372 h 13372"/>
                <a:gd name="connsiteX3" fmla="*/ 129 w 10893"/>
                <a:gd name="connsiteY3" fmla="*/ 9437 h 13372"/>
                <a:gd name="connsiteX4" fmla="*/ 0 w 10893"/>
                <a:gd name="connsiteY4" fmla="*/ 6744 h 13372"/>
                <a:gd name="connsiteX0" fmla="*/ 0 w 10806"/>
                <a:gd name="connsiteY0" fmla="*/ 3231 h 13372"/>
                <a:gd name="connsiteX1" fmla="*/ 10806 w 10806"/>
                <a:gd name="connsiteY1" fmla="*/ 0 h 13372"/>
                <a:gd name="connsiteX2" fmla="*/ 10612 w 10806"/>
                <a:gd name="connsiteY2" fmla="*/ 13372 h 13372"/>
                <a:gd name="connsiteX3" fmla="*/ 42 w 10806"/>
                <a:gd name="connsiteY3" fmla="*/ 9437 h 13372"/>
                <a:gd name="connsiteX4" fmla="*/ 0 w 10806"/>
                <a:gd name="connsiteY4" fmla="*/ 3231 h 13372"/>
                <a:gd name="connsiteX0" fmla="*/ 0 w 10784"/>
                <a:gd name="connsiteY0" fmla="*/ 3512 h 13653"/>
                <a:gd name="connsiteX1" fmla="*/ 10784 w 10784"/>
                <a:gd name="connsiteY1" fmla="*/ 0 h 13653"/>
                <a:gd name="connsiteX2" fmla="*/ 10612 w 10784"/>
                <a:gd name="connsiteY2" fmla="*/ 13653 h 13653"/>
                <a:gd name="connsiteX3" fmla="*/ 42 w 10784"/>
                <a:gd name="connsiteY3" fmla="*/ 9718 h 13653"/>
                <a:gd name="connsiteX4" fmla="*/ 0 w 10784"/>
                <a:gd name="connsiteY4" fmla="*/ 3512 h 13653"/>
                <a:gd name="connsiteX0" fmla="*/ 0 w 11123"/>
                <a:gd name="connsiteY0" fmla="*/ 3512 h 13262"/>
                <a:gd name="connsiteX1" fmla="*/ 10784 w 11123"/>
                <a:gd name="connsiteY1" fmla="*/ 0 h 13262"/>
                <a:gd name="connsiteX2" fmla="*/ 11117 w 11123"/>
                <a:gd name="connsiteY2" fmla="*/ 13262 h 13262"/>
                <a:gd name="connsiteX3" fmla="*/ 42 w 11123"/>
                <a:gd name="connsiteY3" fmla="*/ 9718 h 13262"/>
                <a:gd name="connsiteX4" fmla="*/ 0 w 11123"/>
                <a:gd name="connsiteY4" fmla="*/ 3512 h 13262"/>
                <a:gd name="connsiteX0" fmla="*/ 0 w 11411"/>
                <a:gd name="connsiteY0" fmla="*/ 2860 h 12610"/>
                <a:gd name="connsiteX1" fmla="*/ 11411 w 11411"/>
                <a:gd name="connsiteY1" fmla="*/ 0 h 12610"/>
                <a:gd name="connsiteX2" fmla="*/ 11117 w 11411"/>
                <a:gd name="connsiteY2" fmla="*/ 12610 h 12610"/>
                <a:gd name="connsiteX3" fmla="*/ 42 w 11411"/>
                <a:gd name="connsiteY3" fmla="*/ 9066 h 12610"/>
                <a:gd name="connsiteX4" fmla="*/ 0 w 11411"/>
                <a:gd name="connsiteY4" fmla="*/ 2860 h 12610"/>
                <a:gd name="connsiteX0" fmla="*/ 0 w 11411"/>
                <a:gd name="connsiteY0" fmla="*/ 2860 h 12480"/>
                <a:gd name="connsiteX1" fmla="*/ 11411 w 11411"/>
                <a:gd name="connsiteY1" fmla="*/ 0 h 12480"/>
                <a:gd name="connsiteX2" fmla="*/ 11198 w 11411"/>
                <a:gd name="connsiteY2" fmla="*/ 12480 h 12480"/>
                <a:gd name="connsiteX3" fmla="*/ 42 w 11411"/>
                <a:gd name="connsiteY3" fmla="*/ 9066 h 12480"/>
                <a:gd name="connsiteX4" fmla="*/ 0 w 11411"/>
                <a:gd name="connsiteY4" fmla="*/ 2860 h 1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 fmla="*/ 0 w 1215195"/>
                <a:gd name="connsiteY0" fmla="*/ 1226956 h 1226956"/>
                <a:gd name="connsiteX1" fmla="*/ 361547 w 1215195"/>
                <a:gd name="connsiteY1" fmla="*/ 0 h 1226956"/>
                <a:gd name="connsiteX2" fmla="*/ 1215195 w 1215195"/>
                <a:gd name="connsiteY2" fmla="*/ 166977 h 1226956"/>
                <a:gd name="connsiteX3" fmla="*/ 901356 w 1215195"/>
                <a:gd name="connsiteY3" fmla="*/ 1226956 h 1226956"/>
                <a:gd name="connsiteX4" fmla="*/ 0 w 1215195"/>
                <a:gd name="connsiteY4" fmla="*/ 1226956 h 1226956"/>
                <a:gd name="connsiteX0" fmla="*/ 0 w 1215195"/>
                <a:gd name="connsiteY0" fmla="*/ 1226956 h 1226956"/>
                <a:gd name="connsiteX1" fmla="*/ 361547 w 1215195"/>
                <a:gd name="connsiteY1" fmla="*/ 0 h 1226956"/>
                <a:gd name="connsiteX2" fmla="*/ 1215195 w 1215195"/>
                <a:gd name="connsiteY2" fmla="*/ 159026 h 1226956"/>
                <a:gd name="connsiteX3" fmla="*/ 901356 w 1215195"/>
                <a:gd name="connsiteY3" fmla="*/ 1226956 h 1226956"/>
                <a:gd name="connsiteX4" fmla="*/ 0 w 1215195"/>
                <a:gd name="connsiteY4" fmla="*/ 1226956 h 122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 fmla="*/ 149986 w 1191382"/>
                <a:gd name="connsiteY0" fmla="*/ 1035150 h 1035150"/>
                <a:gd name="connsiteX1" fmla="*/ 0 w 1191382"/>
                <a:gd name="connsiteY1" fmla="*/ 0 h 1035150"/>
                <a:gd name="connsiteX2" fmla="*/ 1191382 w 1191382"/>
                <a:gd name="connsiteY2" fmla="*/ 1035150 h 1035150"/>
                <a:gd name="connsiteX3" fmla="*/ 149986 w 1191382"/>
                <a:gd name="connsiteY3" fmla="*/ 1035150 h 1035150"/>
                <a:gd name="connsiteX0" fmla="*/ 145810 w 1187206"/>
                <a:gd name="connsiteY0" fmla="*/ 1023978 h 1023978"/>
                <a:gd name="connsiteX1" fmla="*/ 0 w 1187206"/>
                <a:gd name="connsiteY1" fmla="*/ 0 h 1023978"/>
                <a:gd name="connsiteX2" fmla="*/ 1187206 w 1187206"/>
                <a:gd name="connsiteY2" fmla="*/ 1023978 h 1023978"/>
                <a:gd name="connsiteX3" fmla="*/ 145810 w 1187206"/>
                <a:gd name="connsiteY3" fmla="*/ 1023978 h 1023978"/>
                <a:gd name="connsiteX0" fmla="*/ 150926 w 1192322"/>
                <a:gd name="connsiteY0" fmla="*/ 1026310 h 1026310"/>
                <a:gd name="connsiteX1" fmla="*/ 0 w 1192322"/>
                <a:gd name="connsiteY1" fmla="*/ 0 h 1026310"/>
                <a:gd name="connsiteX2" fmla="*/ 1192322 w 1192322"/>
                <a:gd name="connsiteY2" fmla="*/ 1026310 h 1026310"/>
                <a:gd name="connsiteX3" fmla="*/ 150926 w 1192322"/>
                <a:gd name="connsiteY3" fmla="*/ 1026310 h 1026310"/>
                <a:gd name="connsiteX0" fmla="*/ 150926 w 1196913"/>
                <a:gd name="connsiteY0" fmla="*/ 1026310 h 1084015"/>
                <a:gd name="connsiteX1" fmla="*/ 0 w 1196913"/>
                <a:gd name="connsiteY1" fmla="*/ 0 h 1084015"/>
                <a:gd name="connsiteX2" fmla="*/ 1196913 w 1196913"/>
                <a:gd name="connsiteY2" fmla="*/ 1084015 h 1084015"/>
                <a:gd name="connsiteX3" fmla="*/ 150926 w 1196913"/>
                <a:gd name="connsiteY3" fmla="*/ 1026310 h 1084015"/>
                <a:gd name="connsiteX0" fmla="*/ 149942 w 1195929"/>
                <a:gd name="connsiteY0" fmla="*/ 1035552 h 1093257"/>
                <a:gd name="connsiteX1" fmla="*/ 0 w 1195929"/>
                <a:gd name="connsiteY1" fmla="*/ 0 h 1093257"/>
                <a:gd name="connsiteX2" fmla="*/ 1195929 w 1195929"/>
                <a:gd name="connsiteY2" fmla="*/ 1093257 h 1093257"/>
                <a:gd name="connsiteX3" fmla="*/ 149942 w 1195929"/>
                <a:gd name="connsiteY3" fmla="*/ 1035552 h 1093257"/>
                <a:gd name="connsiteX0" fmla="*/ 156745 w 1202732"/>
                <a:gd name="connsiteY0" fmla="*/ 1041883 h 1099588"/>
                <a:gd name="connsiteX1" fmla="*/ 0 w 1202732"/>
                <a:gd name="connsiteY1" fmla="*/ 0 h 1099588"/>
                <a:gd name="connsiteX2" fmla="*/ 1202732 w 1202732"/>
                <a:gd name="connsiteY2" fmla="*/ 1099588 h 1099588"/>
                <a:gd name="connsiteX3" fmla="*/ 156745 w 1202732"/>
                <a:gd name="connsiteY3" fmla="*/ 1041883 h 1099588"/>
              </a:gdLst>
              <a:ahLst/>
              <a:cxnLst>
                <a:cxn ang="0">
                  <a:pos x="connsiteX0" y="connsiteY0"/>
                </a:cxn>
                <a:cxn ang="0">
                  <a:pos x="connsiteX1" y="connsiteY1"/>
                </a:cxn>
                <a:cxn ang="0">
                  <a:pos x="connsiteX2" y="connsiteY2"/>
                </a:cxn>
                <a:cxn ang="0">
                  <a:pos x="connsiteX3" y="connsiteY3"/>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23"/>
          <p:cNvSpPr txBox="1"/>
          <p:nvPr/>
        </p:nvSpPr>
        <p:spPr>
          <a:xfrm flipH="1">
            <a:off x="3549103" y="1845530"/>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rPr>
              <a:t>01</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endParaRPr>
          </a:p>
        </p:txBody>
      </p:sp>
      <p:sp>
        <p:nvSpPr>
          <p:cNvPr id="41" name="TextBox 25"/>
          <p:cNvSpPr txBox="1"/>
          <p:nvPr/>
        </p:nvSpPr>
        <p:spPr>
          <a:xfrm>
            <a:off x="4797964" y="1833218"/>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accent1"/>
                </a:solidFill>
              </a:rPr>
              <a:t>点击此处添加标题</a:t>
            </a:r>
          </a:p>
        </p:txBody>
      </p:sp>
      <p:grpSp>
        <p:nvGrpSpPr>
          <p:cNvPr id="42" name="组合 41"/>
          <p:cNvGrpSpPr/>
          <p:nvPr/>
        </p:nvGrpSpPr>
        <p:grpSpPr>
          <a:xfrm>
            <a:off x="4805479" y="2482508"/>
            <a:ext cx="4411544" cy="1220343"/>
            <a:chOff x="1351011" y="1463769"/>
            <a:chExt cx="6630034" cy="1834033"/>
          </a:xfrm>
        </p:grpSpPr>
        <p:sp>
          <p:nvSpPr>
            <p:cNvPr id="43"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44"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 fmla="*/ 0 w 1294510"/>
                <a:gd name="connsiteY0" fmla="*/ 1734562 h 1734562"/>
                <a:gd name="connsiteX1" fmla="*/ 268613 w 1294510"/>
                <a:gd name="connsiteY1" fmla="*/ 214685 h 1734562"/>
                <a:gd name="connsiteX2" fmla="*/ 1294510 w 1294510"/>
                <a:gd name="connsiteY2" fmla="*/ 0 h 1734562"/>
                <a:gd name="connsiteX3" fmla="*/ 906628 w 1294510"/>
                <a:gd name="connsiteY3" fmla="*/ 1734562 h 1734562"/>
                <a:gd name="connsiteX4" fmla="*/ 0 w 1294510"/>
                <a:gd name="connsiteY4" fmla="*/ 1734562 h 173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805"/>
                <a:gd name="connsiteY0" fmla="*/ 3091 h 13091"/>
                <a:gd name="connsiteX1" fmla="*/ 10805 w 10805"/>
                <a:gd name="connsiteY1" fmla="*/ 0 h 13091"/>
                <a:gd name="connsiteX2" fmla="*/ 8000 w 10805"/>
                <a:gd name="connsiteY2" fmla="*/ 13091 h 13091"/>
                <a:gd name="connsiteX3" fmla="*/ 2000 w 10805"/>
                <a:gd name="connsiteY3" fmla="*/ 13091 h 13091"/>
                <a:gd name="connsiteX4" fmla="*/ 0 w 10805"/>
                <a:gd name="connsiteY4" fmla="*/ 3091 h 13091"/>
                <a:gd name="connsiteX0" fmla="*/ 0 w 10805"/>
                <a:gd name="connsiteY0" fmla="*/ 3091 h 13513"/>
                <a:gd name="connsiteX1" fmla="*/ 10805 w 10805"/>
                <a:gd name="connsiteY1" fmla="*/ 0 h 13513"/>
                <a:gd name="connsiteX2" fmla="*/ 10655 w 10805"/>
                <a:gd name="connsiteY2" fmla="*/ 13513 h 13513"/>
                <a:gd name="connsiteX3" fmla="*/ 2000 w 10805"/>
                <a:gd name="connsiteY3" fmla="*/ 13091 h 13513"/>
                <a:gd name="connsiteX4" fmla="*/ 0 w 10805"/>
                <a:gd name="connsiteY4" fmla="*/ 3091 h 13513"/>
                <a:gd name="connsiteX0" fmla="*/ 0 w 10849"/>
                <a:gd name="connsiteY0" fmla="*/ 2950 h 13372"/>
                <a:gd name="connsiteX1" fmla="*/ 10849 w 10849"/>
                <a:gd name="connsiteY1" fmla="*/ 0 h 13372"/>
                <a:gd name="connsiteX2" fmla="*/ 10655 w 10849"/>
                <a:gd name="connsiteY2" fmla="*/ 13372 h 13372"/>
                <a:gd name="connsiteX3" fmla="*/ 2000 w 10849"/>
                <a:gd name="connsiteY3" fmla="*/ 12950 h 13372"/>
                <a:gd name="connsiteX4" fmla="*/ 0 w 10849"/>
                <a:gd name="connsiteY4" fmla="*/ 2950 h 13372"/>
                <a:gd name="connsiteX0" fmla="*/ 0 w 10849"/>
                <a:gd name="connsiteY0" fmla="*/ 2950 h 13372"/>
                <a:gd name="connsiteX1" fmla="*/ 10849 w 10849"/>
                <a:gd name="connsiteY1" fmla="*/ 0 h 13372"/>
                <a:gd name="connsiteX2" fmla="*/ 10655 w 10849"/>
                <a:gd name="connsiteY2" fmla="*/ 13372 h 13372"/>
                <a:gd name="connsiteX3" fmla="*/ 85 w 10849"/>
                <a:gd name="connsiteY3" fmla="*/ 9437 h 13372"/>
                <a:gd name="connsiteX4" fmla="*/ 0 w 10849"/>
                <a:gd name="connsiteY4" fmla="*/ 2950 h 13372"/>
                <a:gd name="connsiteX0" fmla="*/ 0 w 10893"/>
                <a:gd name="connsiteY0" fmla="*/ 6744 h 13372"/>
                <a:gd name="connsiteX1" fmla="*/ 10893 w 10893"/>
                <a:gd name="connsiteY1" fmla="*/ 0 h 13372"/>
                <a:gd name="connsiteX2" fmla="*/ 10699 w 10893"/>
                <a:gd name="connsiteY2" fmla="*/ 13372 h 13372"/>
                <a:gd name="connsiteX3" fmla="*/ 129 w 10893"/>
                <a:gd name="connsiteY3" fmla="*/ 9437 h 13372"/>
                <a:gd name="connsiteX4" fmla="*/ 0 w 10893"/>
                <a:gd name="connsiteY4" fmla="*/ 6744 h 13372"/>
                <a:gd name="connsiteX0" fmla="*/ 0 w 10806"/>
                <a:gd name="connsiteY0" fmla="*/ 3231 h 13372"/>
                <a:gd name="connsiteX1" fmla="*/ 10806 w 10806"/>
                <a:gd name="connsiteY1" fmla="*/ 0 h 13372"/>
                <a:gd name="connsiteX2" fmla="*/ 10612 w 10806"/>
                <a:gd name="connsiteY2" fmla="*/ 13372 h 13372"/>
                <a:gd name="connsiteX3" fmla="*/ 42 w 10806"/>
                <a:gd name="connsiteY3" fmla="*/ 9437 h 13372"/>
                <a:gd name="connsiteX4" fmla="*/ 0 w 10806"/>
                <a:gd name="connsiteY4" fmla="*/ 3231 h 13372"/>
                <a:gd name="connsiteX0" fmla="*/ 0 w 10784"/>
                <a:gd name="connsiteY0" fmla="*/ 3512 h 13653"/>
                <a:gd name="connsiteX1" fmla="*/ 10784 w 10784"/>
                <a:gd name="connsiteY1" fmla="*/ 0 h 13653"/>
                <a:gd name="connsiteX2" fmla="*/ 10612 w 10784"/>
                <a:gd name="connsiteY2" fmla="*/ 13653 h 13653"/>
                <a:gd name="connsiteX3" fmla="*/ 42 w 10784"/>
                <a:gd name="connsiteY3" fmla="*/ 9718 h 13653"/>
                <a:gd name="connsiteX4" fmla="*/ 0 w 10784"/>
                <a:gd name="connsiteY4" fmla="*/ 3512 h 13653"/>
                <a:gd name="connsiteX0" fmla="*/ 0 w 11123"/>
                <a:gd name="connsiteY0" fmla="*/ 3512 h 13262"/>
                <a:gd name="connsiteX1" fmla="*/ 10784 w 11123"/>
                <a:gd name="connsiteY1" fmla="*/ 0 h 13262"/>
                <a:gd name="connsiteX2" fmla="*/ 11117 w 11123"/>
                <a:gd name="connsiteY2" fmla="*/ 13262 h 13262"/>
                <a:gd name="connsiteX3" fmla="*/ 42 w 11123"/>
                <a:gd name="connsiteY3" fmla="*/ 9718 h 13262"/>
                <a:gd name="connsiteX4" fmla="*/ 0 w 11123"/>
                <a:gd name="connsiteY4" fmla="*/ 3512 h 13262"/>
                <a:gd name="connsiteX0" fmla="*/ 0 w 11411"/>
                <a:gd name="connsiteY0" fmla="*/ 2860 h 12610"/>
                <a:gd name="connsiteX1" fmla="*/ 11411 w 11411"/>
                <a:gd name="connsiteY1" fmla="*/ 0 h 12610"/>
                <a:gd name="connsiteX2" fmla="*/ 11117 w 11411"/>
                <a:gd name="connsiteY2" fmla="*/ 12610 h 12610"/>
                <a:gd name="connsiteX3" fmla="*/ 42 w 11411"/>
                <a:gd name="connsiteY3" fmla="*/ 9066 h 12610"/>
                <a:gd name="connsiteX4" fmla="*/ 0 w 11411"/>
                <a:gd name="connsiteY4" fmla="*/ 2860 h 12610"/>
                <a:gd name="connsiteX0" fmla="*/ 0 w 11411"/>
                <a:gd name="connsiteY0" fmla="*/ 2860 h 12480"/>
                <a:gd name="connsiteX1" fmla="*/ 11411 w 11411"/>
                <a:gd name="connsiteY1" fmla="*/ 0 h 12480"/>
                <a:gd name="connsiteX2" fmla="*/ 11198 w 11411"/>
                <a:gd name="connsiteY2" fmla="*/ 12480 h 12480"/>
                <a:gd name="connsiteX3" fmla="*/ 42 w 11411"/>
                <a:gd name="connsiteY3" fmla="*/ 9066 h 12480"/>
                <a:gd name="connsiteX4" fmla="*/ 0 w 11411"/>
                <a:gd name="connsiteY4" fmla="*/ 2860 h 1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 fmla="*/ 0 w 1215195"/>
                <a:gd name="connsiteY0" fmla="*/ 1226956 h 1226956"/>
                <a:gd name="connsiteX1" fmla="*/ 361547 w 1215195"/>
                <a:gd name="connsiteY1" fmla="*/ 0 h 1226956"/>
                <a:gd name="connsiteX2" fmla="*/ 1215195 w 1215195"/>
                <a:gd name="connsiteY2" fmla="*/ 166977 h 1226956"/>
                <a:gd name="connsiteX3" fmla="*/ 901356 w 1215195"/>
                <a:gd name="connsiteY3" fmla="*/ 1226956 h 1226956"/>
                <a:gd name="connsiteX4" fmla="*/ 0 w 1215195"/>
                <a:gd name="connsiteY4" fmla="*/ 1226956 h 1226956"/>
                <a:gd name="connsiteX0" fmla="*/ 0 w 1215195"/>
                <a:gd name="connsiteY0" fmla="*/ 1226956 h 1226956"/>
                <a:gd name="connsiteX1" fmla="*/ 361547 w 1215195"/>
                <a:gd name="connsiteY1" fmla="*/ 0 h 1226956"/>
                <a:gd name="connsiteX2" fmla="*/ 1215195 w 1215195"/>
                <a:gd name="connsiteY2" fmla="*/ 159026 h 1226956"/>
                <a:gd name="connsiteX3" fmla="*/ 901356 w 1215195"/>
                <a:gd name="connsiteY3" fmla="*/ 1226956 h 1226956"/>
                <a:gd name="connsiteX4" fmla="*/ 0 w 1215195"/>
                <a:gd name="connsiteY4" fmla="*/ 1226956 h 122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 fmla="*/ 149986 w 1191382"/>
                <a:gd name="connsiteY0" fmla="*/ 1035150 h 1035150"/>
                <a:gd name="connsiteX1" fmla="*/ 0 w 1191382"/>
                <a:gd name="connsiteY1" fmla="*/ 0 h 1035150"/>
                <a:gd name="connsiteX2" fmla="*/ 1191382 w 1191382"/>
                <a:gd name="connsiteY2" fmla="*/ 1035150 h 1035150"/>
                <a:gd name="connsiteX3" fmla="*/ 149986 w 1191382"/>
                <a:gd name="connsiteY3" fmla="*/ 1035150 h 1035150"/>
                <a:gd name="connsiteX0" fmla="*/ 145810 w 1187206"/>
                <a:gd name="connsiteY0" fmla="*/ 1023978 h 1023978"/>
                <a:gd name="connsiteX1" fmla="*/ 0 w 1187206"/>
                <a:gd name="connsiteY1" fmla="*/ 0 h 1023978"/>
                <a:gd name="connsiteX2" fmla="*/ 1187206 w 1187206"/>
                <a:gd name="connsiteY2" fmla="*/ 1023978 h 1023978"/>
                <a:gd name="connsiteX3" fmla="*/ 145810 w 1187206"/>
                <a:gd name="connsiteY3" fmla="*/ 1023978 h 1023978"/>
                <a:gd name="connsiteX0" fmla="*/ 150926 w 1192322"/>
                <a:gd name="connsiteY0" fmla="*/ 1026310 h 1026310"/>
                <a:gd name="connsiteX1" fmla="*/ 0 w 1192322"/>
                <a:gd name="connsiteY1" fmla="*/ 0 h 1026310"/>
                <a:gd name="connsiteX2" fmla="*/ 1192322 w 1192322"/>
                <a:gd name="connsiteY2" fmla="*/ 1026310 h 1026310"/>
                <a:gd name="connsiteX3" fmla="*/ 150926 w 1192322"/>
                <a:gd name="connsiteY3" fmla="*/ 1026310 h 1026310"/>
                <a:gd name="connsiteX0" fmla="*/ 150926 w 1196913"/>
                <a:gd name="connsiteY0" fmla="*/ 1026310 h 1084015"/>
                <a:gd name="connsiteX1" fmla="*/ 0 w 1196913"/>
                <a:gd name="connsiteY1" fmla="*/ 0 h 1084015"/>
                <a:gd name="connsiteX2" fmla="*/ 1196913 w 1196913"/>
                <a:gd name="connsiteY2" fmla="*/ 1084015 h 1084015"/>
                <a:gd name="connsiteX3" fmla="*/ 150926 w 1196913"/>
                <a:gd name="connsiteY3" fmla="*/ 1026310 h 1084015"/>
                <a:gd name="connsiteX0" fmla="*/ 149942 w 1195929"/>
                <a:gd name="connsiteY0" fmla="*/ 1035552 h 1093257"/>
                <a:gd name="connsiteX1" fmla="*/ 0 w 1195929"/>
                <a:gd name="connsiteY1" fmla="*/ 0 h 1093257"/>
                <a:gd name="connsiteX2" fmla="*/ 1195929 w 1195929"/>
                <a:gd name="connsiteY2" fmla="*/ 1093257 h 1093257"/>
                <a:gd name="connsiteX3" fmla="*/ 149942 w 1195929"/>
                <a:gd name="connsiteY3" fmla="*/ 1035552 h 1093257"/>
                <a:gd name="connsiteX0" fmla="*/ 156745 w 1202732"/>
                <a:gd name="connsiteY0" fmla="*/ 1041883 h 1099588"/>
                <a:gd name="connsiteX1" fmla="*/ 0 w 1202732"/>
                <a:gd name="connsiteY1" fmla="*/ 0 h 1099588"/>
                <a:gd name="connsiteX2" fmla="*/ 1202732 w 1202732"/>
                <a:gd name="connsiteY2" fmla="*/ 1099588 h 1099588"/>
                <a:gd name="connsiteX3" fmla="*/ 156745 w 1202732"/>
                <a:gd name="connsiteY3" fmla="*/ 1041883 h 1099588"/>
              </a:gdLst>
              <a:ahLst/>
              <a:cxnLst>
                <a:cxn ang="0">
                  <a:pos x="connsiteX0" y="connsiteY0"/>
                </a:cxn>
                <a:cxn ang="0">
                  <a:pos x="connsiteX1" y="connsiteY1"/>
                </a:cxn>
                <a:cxn ang="0">
                  <a:pos x="connsiteX2" y="connsiteY2"/>
                </a:cxn>
                <a:cxn ang="0">
                  <a:pos x="connsiteX3" y="connsiteY3"/>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23"/>
          <p:cNvSpPr txBox="1"/>
          <p:nvPr/>
        </p:nvSpPr>
        <p:spPr>
          <a:xfrm flipH="1">
            <a:off x="5195251" y="3038497"/>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rPr>
              <a:t>02</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endParaRPr>
          </a:p>
        </p:txBody>
      </p:sp>
      <p:sp>
        <p:nvSpPr>
          <p:cNvPr id="50" name="TextBox 25"/>
          <p:cNvSpPr txBox="1"/>
          <p:nvPr/>
        </p:nvSpPr>
        <p:spPr>
          <a:xfrm>
            <a:off x="6444112" y="3026185"/>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accent2"/>
                </a:solidFill>
              </a:rPr>
              <a:t>点击此处添加标题</a:t>
            </a:r>
          </a:p>
        </p:txBody>
      </p:sp>
      <p:grpSp>
        <p:nvGrpSpPr>
          <p:cNvPr id="51" name="组合 50"/>
          <p:cNvGrpSpPr/>
          <p:nvPr/>
        </p:nvGrpSpPr>
        <p:grpSpPr>
          <a:xfrm>
            <a:off x="3159331" y="3467044"/>
            <a:ext cx="4411544" cy="1220343"/>
            <a:chOff x="1351011" y="1463769"/>
            <a:chExt cx="6630034" cy="1834033"/>
          </a:xfrm>
        </p:grpSpPr>
        <p:sp>
          <p:nvSpPr>
            <p:cNvPr id="52"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53"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 fmla="*/ 0 w 1294510"/>
                <a:gd name="connsiteY0" fmla="*/ 1734562 h 1734562"/>
                <a:gd name="connsiteX1" fmla="*/ 268613 w 1294510"/>
                <a:gd name="connsiteY1" fmla="*/ 214685 h 1734562"/>
                <a:gd name="connsiteX2" fmla="*/ 1294510 w 1294510"/>
                <a:gd name="connsiteY2" fmla="*/ 0 h 1734562"/>
                <a:gd name="connsiteX3" fmla="*/ 906628 w 1294510"/>
                <a:gd name="connsiteY3" fmla="*/ 1734562 h 1734562"/>
                <a:gd name="connsiteX4" fmla="*/ 0 w 1294510"/>
                <a:gd name="connsiteY4" fmla="*/ 1734562 h 173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805"/>
                <a:gd name="connsiteY0" fmla="*/ 3091 h 13091"/>
                <a:gd name="connsiteX1" fmla="*/ 10805 w 10805"/>
                <a:gd name="connsiteY1" fmla="*/ 0 h 13091"/>
                <a:gd name="connsiteX2" fmla="*/ 8000 w 10805"/>
                <a:gd name="connsiteY2" fmla="*/ 13091 h 13091"/>
                <a:gd name="connsiteX3" fmla="*/ 2000 w 10805"/>
                <a:gd name="connsiteY3" fmla="*/ 13091 h 13091"/>
                <a:gd name="connsiteX4" fmla="*/ 0 w 10805"/>
                <a:gd name="connsiteY4" fmla="*/ 3091 h 13091"/>
                <a:gd name="connsiteX0" fmla="*/ 0 w 10805"/>
                <a:gd name="connsiteY0" fmla="*/ 3091 h 13513"/>
                <a:gd name="connsiteX1" fmla="*/ 10805 w 10805"/>
                <a:gd name="connsiteY1" fmla="*/ 0 h 13513"/>
                <a:gd name="connsiteX2" fmla="*/ 10655 w 10805"/>
                <a:gd name="connsiteY2" fmla="*/ 13513 h 13513"/>
                <a:gd name="connsiteX3" fmla="*/ 2000 w 10805"/>
                <a:gd name="connsiteY3" fmla="*/ 13091 h 13513"/>
                <a:gd name="connsiteX4" fmla="*/ 0 w 10805"/>
                <a:gd name="connsiteY4" fmla="*/ 3091 h 13513"/>
                <a:gd name="connsiteX0" fmla="*/ 0 w 10849"/>
                <a:gd name="connsiteY0" fmla="*/ 2950 h 13372"/>
                <a:gd name="connsiteX1" fmla="*/ 10849 w 10849"/>
                <a:gd name="connsiteY1" fmla="*/ 0 h 13372"/>
                <a:gd name="connsiteX2" fmla="*/ 10655 w 10849"/>
                <a:gd name="connsiteY2" fmla="*/ 13372 h 13372"/>
                <a:gd name="connsiteX3" fmla="*/ 2000 w 10849"/>
                <a:gd name="connsiteY3" fmla="*/ 12950 h 13372"/>
                <a:gd name="connsiteX4" fmla="*/ 0 w 10849"/>
                <a:gd name="connsiteY4" fmla="*/ 2950 h 13372"/>
                <a:gd name="connsiteX0" fmla="*/ 0 w 10849"/>
                <a:gd name="connsiteY0" fmla="*/ 2950 h 13372"/>
                <a:gd name="connsiteX1" fmla="*/ 10849 w 10849"/>
                <a:gd name="connsiteY1" fmla="*/ 0 h 13372"/>
                <a:gd name="connsiteX2" fmla="*/ 10655 w 10849"/>
                <a:gd name="connsiteY2" fmla="*/ 13372 h 13372"/>
                <a:gd name="connsiteX3" fmla="*/ 85 w 10849"/>
                <a:gd name="connsiteY3" fmla="*/ 9437 h 13372"/>
                <a:gd name="connsiteX4" fmla="*/ 0 w 10849"/>
                <a:gd name="connsiteY4" fmla="*/ 2950 h 13372"/>
                <a:gd name="connsiteX0" fmla="*/ 0 w 10893"/>
                <a:gd name="connsiteY0" fmla="*/ 6744 h 13372"/>
                <a:gd name="connsiteX1" fmla="*/ 10893 w 10893"/>
                <a:gd name="connsiteY1" fmla="*/ 0 h 13372"/>
                <a:gd name="connsiteX2" fmla="*/ 10699 w 10893"/>
                <a:gd name="connsiteY2" fmla="*/ 13372 h 13372"/>
                <a:gd name="connsiteX3" fmla="*/ 129 w 10893"/>
                <a:gd name="connsiteY3" fmla="*/ 9437 h 13372"/>
                <a:gd name="connsiteX4" fmla="*/ 0 w 10893"/>
                <a:gd name="connsiteY4" fmla="*/ 6744 h 13372"/>
                <a:gd name="connsiteX0" fmla="*/ 0 w 10806"/>
                <a:gd name="connsiteY0" fmla="*/ 3231 h 13372"/>
                <a:gd name="connsiteX1" fmla="*/ 10806 w 10806"/>
                <a:gd name="connsiteY1" fmla="*/ 0 h 13372"/>
                <a:gd name="connsiteX2" fmla="*/ 10612 w 10806"/>
                <a:gd name="connsiteY2" fmla="*/ 13372 h 13372"/>
                <a:gd name="connsiteX3" fmla="*/ 42 w 10806"/>
                <a:gd name="connsiteY3" fmla="*/ 9437 h 13372"/>
                <a:gd name="connsiteX4" fmla="*/ 0 w 10806"/>
                <a:gd name="connsiteY4" fmla="*/ 3231 h 13372"/>
                <a:gd name="connsiteX0" fmla="*/ 0 w 10784"/>
                <a:gd name="connsiteY0" fmla="*/ 3512 h 13653"/>
                <a:gd name="connsiteX1" fmla="*/ 10784 w 10784"/>
                <a:gd name="connsiteY1" fmla="*/ 0 h 13653"/>
                <a:gd name="connsiteX2" fmla="*/ 10612 w 10784"/>
                <a:gd name="connsiteY2" fmla="*/ 13653 h 13653"/>
                <a:gd name="connsiteX3" fmla="*/ 42 w 10784"/>
                <a:gd name="connsiteY3" fmla="*/ 9718 h 13653"/>
                <a:gd name="connsiteX4" fmla="*/ 0 w 10784"/>
                <a:gd name="connsiteY4" fmla="*/ 3512 h 13653"/>
                <a:gd name="connsiteX0" fmla="*/ 0 w 11123"/>
                <a:gd name="connsiteY0" fmla="*/ 3512 h 13262"/>
                <a:gd name="connsiteX1" fmla="*/ 10784 w 11123"/>
                <a:gd name="connsiteY1" fmla="*/ 0 h 13262"/>
                <a:gd name="connsiteX2" fmla="*/ 11117 w 11123"/>
                <a:gd name="connsiteY2" fmla="*/ 13262 h 13262"/>
                <a:gd name="connsiteX3" fmla="*/ 42 w 11123"/>
                <a:gd name="connsiteY3" fmla="*/ 9718 h 13262"/>
                <a:gd name="connsiteX4" fmla="*/ 0 w 11123"/>
                <a:gd name="connsiteY4" fmla="*/ 3512 h 13262"/>
                <a:gd name="connsiteX0" fmla="*/ 0 w 11411"/>
                <a:gd name="connsiteY0" fmla="*/ 2860 h 12610"/>
                <a:gd name="connsiteX1" fmla="*/ 11411 w 11411"/>
                <a:gd name="connsiteY1" fmla="*/ 0 h 12610"/>
                <a:gd name="connsiteX2" fmla="*/ 11117 w 11411"/>
                <a:gd name="connsiteY2" fmla="*/ 12610 h 12610"/>
                <a:gd name="connsiteX3" fmla="*/ 42 w 11411"/>
                <a:gd name="connsiteY3" fmla="*/ 9066 h 12610"/>
                <a:gd name="connsiteX4" fmla="*/ 0 w 11411"/>
                <a:gd name="connsiteY4" fmla="*/ 2860 h 12610"/>
                <a:gd name="connsiteX0" fmla="*/ 0 w 11411"/>
                <a:gd name="connsiteY0" fmla="*/ 2860 h 12480"/>
                <a:gd name="connsiteX1" fmla="*/ 11411 w 11411"/>
                <a:gd name="connsiteY1" fmla="*/ 0 h 12480"/>
                <a:gd name="connsiteX2" fmla="*/ 11198 w 11411"/>
                <a:gd name="connsiteY2" fmla="*/ 12480 h 12480"/>
                <a:gd name="connsiteX3" fmla="*/ 42 w 11411"/>
                <a:gd name="connsiteY3" fmla="*/ 9066 h 12480"/>
                <a:gd name="connsiteX4" fmla="*/ 0 w 11411"/>
                <a:gd name="connsiteY4" fmla="*/ 2860 h 1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 fmla="*/ 0 w 1215195"/>
                <a:gd name="connsiteY0" fmla="*/ 1226956 h 1226956"/>
                <a:gd name="connsiteX1" fmla="*/ 361547 w 1215195"/>
                <a:gd name="connsiteY1" fmla="*/ 0 h 1226956"/>
                <a:gd name="connsiteX2" fmla="*/ 1215195 w 1215195"/>
                <a:gd name="connsiteY2" fmla="*/ 166977 h 1226956"/>
                <a:gd name="connsiteX3" fmla="*/ 901356 w 1215195"/>
                <a:gd name="connsiteY3" fmla="*/ 1226956 h 1226956"/>
                <a:gd name="connsiteX4" fmla="*/ 0 w 1215195"/>
                <a:gd name="connsiteY4" fmla="*/ 1226956 h 1226956"/>
                <a:gd name="connsiteX0" fmla="*/ 0 w 1215195"/>
                <a:gd name="connsiteY0" fmla="*/ 1226956 h 1226956"/>
                <a:gd name="connsiteX1" fmla="*/ 361547 w 1215195"/>
                <a:gd name="connsiteY1" fmla="*/ 0 h 1226956"/>
                <a:gd name="connsiteX2" fmla="*/ 1215195 w 1215195"/>
                <a:gd name="connsiteY2" fmla="*/ 159026 h 1226956"/>
                <a:gd name="connsiteX3" fmla="*/ 901356 w 1215195"/>
                <a:gd name="connsiteY3" fmla="*/ 1226956 h 1226956"/>
                <a:gd name="connsiteX4" fmla="*/ 0 w 1215195"/>
                <a:gd name="connsiteY4" fmla="*/ 1226956 h 122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 fmla="*/ 149986 w 1191382"/>
                <a:gd name="connsiteY0" fmla="*/ 1035150 h 1035150"/>
                <a:gd name="connsiteX1" fmla="*/ 0 w 1191382"/>
                <a:gd name="connsiteY1" fmla="*/ 0 h 1035150"/>
                <a:gd name="connsiteX2" fmla="*/ 1191382 w 1191382"/>
                <a:gd name="connsiteY2" fmla="*/ 1035150 h 1035150"/>
                <a:gd name="connsiteX3" fmla="*/ 149986 w 1191382"/>
                <a:gd name="connsiteY3" fmla="*/ 1035150 h 1035150"/>
                <a:gd name="connsiteX0" fmla="*/ 145810 w 1187206"/>
                <a:gd name="connsiteY0" fmla="*/ 1023978 h 1023978"/>
                <a:gd name="connsiteX1" fmla="*/ 0 w 1187206"/>
                <a:gd name="connsiteY1" fmla="*/ 0 h 1023978"/>
                <a:gd name="connsiteX2" fmla="*/ 1187206 w 1187206"/>
                <a:gd name="connsiteY2" fmla="*/ 1023978 h 1023978"/>
                <a:gd name="connsiteX3" fmla="*/ 145810 w 1187206"/>
                <a:gd name="connsiteY3" fmla="*/ 1023978 h 1023978"/>
                <a:gd name="connsiteX0" fmla="*/ 150926 w 1192322"/>
                <a:gd name="connsiteY0" fmla="*/ 1026310 h 1026310"/>
                <a:gd name="connsiteX1" fmla="*/ 0 w 1192322"/>
                <a:gd name="connsiteY1" fmla="*/ 0 h 1026310"/>
                <a:gd name="connsiteX2" fmla="*/ 1192322 w 1192322"/>
                <a:gd name="connsiteY2" fmla="*/ 1026310 h 1026310"/>
                <a:gd name="connsiteX3" fmla="*/ 150926 w 1192322"/>
                <a:gd name="connsiteY3" fmla="*/ 1026310 h 1026310"/>
                <a:gd name="connsiteX0" fmla="*/ 150926 w 1196913"/>
                <a:gd name="connsiteY0" fmla="*/ 1026310 h 1084015"/>
                <a:gd name="connsiteX1" fmla="*/ 0 w 1196913"/>
                <a:gd name="connsiteY1" fmla="*/ 0 h 1084015"/>
                <a:gd name="connsiteX2" fmla="*/ 1196913 w 1196913"/>
                <a:gd name="connsiteY2" fmla="*/ 1084015 h 1084015"/>
                <a:gd name="connsiteX3" fmla="*/ 150926 w 1196913"/>
                <a:gd name="connsiteY3" fmla="*/ 1026310 h 1084015"/>
                <a:gd name="connsiteX0" fmla="*/ 149942 w 1195929"/>
                <a:gd name="connsiteY0" fmla="*/ 1035552 h 1093257"/>
                <a:gd name="connsiteX1" fmla="*/ 0 w 1195929"/>
                <a:gd name="connsiteY1" fmla="*/ 0 h 1093257"/>
                <a:gd name="connsiteX2" fmla="*/ 1195929 w 1195929"/>
                <a:gd name="connsiteY2" fmla="*/ 1093257 h 1093257"/>
                <a:gd name="connsiteX3" fmla="*/ 149942 w 1195929"/>
                <a:gd name="connsiteY3" fmla="*/ 1035552 h 1093257"/>
                <a:gd name="connsiteX0" fmla="*/ 156745 w 1202732"/>
                <a:gd name="connsiteY0" fmla="*/ 1041883 h 1099588"/>
                <a:gd name="connsiteX1" fmla="*/ 0 w 1202732"/>
                <a:gd name="connsiteY1" fmla="*/ 0 h 1099588"/>
                <a:gd name="connsiteX2" fmla="*/ 1202732 w 1202732"/>
                <a:gd name="connsiteY2" fmla="*/ 1099588 h 1099588"/>
                <a:gd name="connsiteX3" fmla="*/ 156745 w 1202732"/>
                <a:gd name="connsiteY3" fmla="*/ 1041883 h 1099588"/>
              </a:gdLst>
              <a:ahLst/>
              <a:cxnLst>
                <a:cxn ang="0">
                  <a:pos x="connsiteX0" y="connsiteY0"/>
                </a:cxn>
                <a:cxn ang="0">
                  <a:pos x="connsiteX1" y="connsiteY1"/>
                </a:cxn>
                <a:cxn ang="0">
                  <a:pos x="connsiteX2" y="connsiteY2"/>
                </a:cxn>
                <a:cxn ang="0">
                  <a:pos x="connsiteX3" y="connsiteY3"/>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8" name="TextBox 23"/>
          <p:cNvSpPr txBox="1"/>
          <p:nvPr/>
        </p:nvSpPr>
        <p:spPr>
          <a:xfrm flipH="1">
            <a:off x="3549103" y="4023033"/>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rPr>
              <a:t>03</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endParaRPr>
          </a:p>
        </p:txBody>
      </p:sp>
      <p:sp>
        <p:nvSpPr>
          <p:cNvPr id="59" name="TextBox 25"/>
          <p:cNvSpPr txBox="1"/>
          <p:nvPr/>
        </p:nvSpPr>
        <p:spPr>
          <a:xfrm>
            <a:off x="4797964" y="4010721"/>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accent3"/>
                </a:solidFill>
              </a:rPr>
              <a:t>点击此处添加标题</a:t>
            </a:r>
          </a:p>
        </p:txBody>
      </p:sp>
      <p:grpSp>
        <p:nvGrpSpPr>
          <p:cNvPr id="60" name="组合 59"/>
          <p:cNvGrpSpPr/>
          <p:nvPr/>
        </p:nvGrpSpPr>
        <p:grpSpPr>
          <a:xfrm>
            <a:off x="4805479" y="4660011"/>
            <a:ext cx="4411544" cy="1220343"/>
            <a:chOff x="1351011" y="1463769"/>
            <a:chExt cx="6630034" cy="1834033"/>
          </a:xfrm>
        </p:grpSpPr>
        <p:sp>
          <p:nvSpPr>
            <p:cNvPr id="61" name="Oval 65"/>
            <p:cNvSpPr>
              <a:spLocks noChangeArrowheads="1"/>
            </p:cNvSpPr>
            <p:nvPr/>
          </p:nvSpPr>
          <p:spPr bwMode="auto">
            <a:xfrm rot="10800000" flipV="1">
              <a:off x="3033109" y="3080802"/>
              <a:ext cx="4816271" cy="217000"/>
            </a:xfrm>
            <a:prstGeom prst="ellipse">
              <a:avLst/>
            </a:prstGeom>
            <a:gradFill flip="none" rotWithShape="1">
              <a:gsLst>
                <a:gs pos="0">
                  <a:sysClr val="windowText" lastClr="000000">
                    <a:lumMod val="75000"/>
                    <a:lumOff val="25000"/>
                    <a:alpha val="83000"/>
                  </a:sysClr>
                </a:gs>
                <a:gs pos="76000">
                  <a:srgbClr val="EEECE1">
                    <a:alpha val="0"/>
                  </a:srgbClr>
                </a:gs>
              </a:gsLst>
              <a:lin ang="2700000" scaled="1"/>
              <a:tileRect/>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pitchFamily="34" charset="0"/>
                <a:ea typeface="宋体"/>
              </a:endParaRPr>
            </a:p>
          </p:txBody>
        </p:sp>
        <p:sp>
          <p:nvSpPr>
            <p:cNvPr id="62" name="平行四边形 26"/>
            <p:cNvSpPr/>
            <p:nvPr/>
          </p:nvSpPr>
          <p:spPr>
            <a:xfrm>
              <a:off x="2056653" y="1490584"/>
              <a:ext cx="1294510" cy="1663286"/>
            </a:xfrm>
            <a:custGeom>
              <a:avLst/>
              <a:gdLst>
                <a:gd name="connsiteX0" fmla="*/ 0 w 1175241"/>
                <a:gd name="connsiteY0" fmla="*/ 1519877 h 1519877"/>
                <a:gd name="connsiteX1" fmla="*/ 268613 w 1175241"/>
                <a:gd name="connsiteY1" fmla="*/ 0 h 1519877"/>
                <a:gd name="connsiteX2" fmla="*/ 1175241 w 1175241"/>
                <a:gd name="connsiteY2" fmla="*/ 0 h 1519877"/>
                <a:gd name="connsiteX3" fmla="*/ 906628 w 1175241"/>
                <a:gd name="connsiteY3" fmla="*/ 1519877 h 1519877"/>
                <a:gd name="connsiteX4" fmla="*/ 0 w 1175241"/>
                <a:gd name="connsiteY4" fmla="*/ 1519877 h 1519877"/>
                <a:gd name="connsiteX0" fmla="*/ 0 w 1294510"/>
                <a:gd name="connsiteY0" fmla="*/ 1734562 h 1734562"/>
                <a:gd name="connsiteX1" fmla="*/ 268613 w 1294510"/>
                <a:gd name="connsiteY1" fmla="*/ 214685 h 1734562"/>
                <a:gd name="connsiteX2" fmla="*/ 1294510 w 1294510"/>
                <a:gd name="connsiteY2" fmla="*/ 0 h 1734562"/>
                <a:gd name="connsiteX3" fmla="*/ 906628 w 1294510"/>
                <a:gd name="connsiteY3" fmla="*/ 1734562 h 1734562"/>
                <a:gd name="connsiteX4" fmla="*/ 0 w 1294510"/>
                <a:gd name="connsiteY4" fmla="*/ 1734562 h 173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510" h="1734562">
                  <a:moveTo>
                    <a:pt x="0" y="1734562"/>
                  </a:moveTo>
                  <a:lnTo>
                    <a:pt x="268613" y="214685"/>
                  </a:lnTo>
                  <a:lnTo>
                    <a:pt x="1294510" y="0"/>
                  </a:lnTo>
                  <a:lnTo>
                    <a:pt x="906628" y="1734562"/>
                  </a:lnTo>
                  <a:lnTo>
                    <a:pt x="0" y="1734562"/>
                  </a:lnTo>
                  <a:close/>
                </a:path>
              </a:pathLst>
            </a:cu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a:off x="1659286" y="2091779"/>
              <a:ext cx="173490" cy="166978"/>
            </a:xfrm>
            <a:prstGeom prst="triangle">
              <a:avLst/>
            </a:prstGeom>
            <a:solidFill>
              <a:srgbClr val="519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流程图: 手动操作 24"/>
            <p:cNvSpPr/>
            <p:nvPr/>
          </p:nvSpPr>
          <p:spPr>
            <a:xfrm>
              <a:off x="1351011" y="1995492"/>
              <a:ext cx="6630034" cy="121217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805"/>
                <a:gd name="connsiteY0" fmla="*/ 3091 h 13091"/>
                <a:gd name="connsiteX1" fmla="*/ 10805 w 10805"/>
                <a:gd name="connsiteY1" fmla="*/ 0 h 13091"/>
                <a:gd name="connsiteX2" fmla="*/ 8000 w 10805"/>
                <a:gd name="connsiteY2" fmla="*/ 13091 h 13091"/>
                <a:gd name="connsiteX3" fmla="*/ 2000 w 10805"/>
                <a:gd name="connsiteY3" fmla="*/ 13091 h 13091"/>
                <a:gd name="connsiteX4" fmla="*/ 0 w 10805"/>
                <a:gd name="connsiteY4" fmla="*/ 3091 h 13091"/>
                <a:gd name="connsiteX0" fmla="*/ 0 w 10805"/>
                <a:gd name="connsiteY0" fmla="*/ 3091 h 13513"/>
                <a:gd name="connsiteX1" fmla="*/ 10805 w 10805"/>
                <a:gd name="connsiteY1" fmla="*/ 0 h 13513"/>
                <a:gd name="connsiteX2" fmla="*/ 10655 w 10805"/>
                <a:gd name="connsiteY2" fmla="*/ 13513 h 13513"/>
                <a:gd name="connsiteX3" fmla="*/ 2000 w 10805"/>
                <a:gd name="connsiteY3" fmla="*/ 13091 h 13513"/>
                <a:gd name="connsiteX4" fmla="*/ 0 w 10805"/>
                <a:gd name="connsiteY4" fmla="*/ 3091 h 13513"/>
                <a:gd name="connsiteX0" fmla="*/ 0 w 10849"/>
                <a:gd name="connsiteY0" fmla="*/ 2950 h 13372"/>
                <a:gd name="connsiteX1" fmla="*/ 10849 w 10849"/>
                <a:gd name="connsiteY1" fmla="*/ 0 h 13372"/>
                <a:gd name="connsiteX2" fmla="*/ 10655 w 10849"/>
                <a:gd name="connsiteY2" fmla="*/ 13372 h 13372"/>
                <a:gd name="connsiteX3" fmla="*/ 2000 w 10849"/>
                <a:gd name="connsiteY3" fmla="*/ 12950 h 13372"/>
                <a:gd name="connsiteX4" fmla="*/ 0 w 10849"/>
                <a:gd name="connsiteY4" fmla="*/ 2950 h 13372"/>
                <a:gd name="connsiteX0" fmla="*/ 0 w 10849"/>
                <a:gd name="connsiteY0" fmla="*/ 2950 h 13372"/>
                <a:gd name="connsiteX1" fmla="*/ 10849 w 10849"/>
                <a:gd name="connsiteY1" fmla="*/ 0 h 13372"/>
                <a:gd name="connsiteX2" fmla="*/ 10655 w 10849"/>
                <a:gd name="connsiteY2" fmla="*/ 13372 h 13372"/>
                <a:gd name="connsiteX3" fmla="*/ 85 w 10849"/>
                <a:gd name="connsiteY3" fmla="*/ 9437 h 13372"/>
                <a:gd name="connsiteX4" fmla="*/ 0 w 10849"/>
                <a:gd name="connsiteY4" fmla="*/ 2950 h 13372"/>
                <a:gd name="connsiteX0" fmla="*/ 0 w 10893"/>
                <a:gd name="connsiteY0" fmla="*/ 6744 h 13372"/>
                <a:gd name="connsiteX1" fmla="*/ 10893 w 10893"/>
                <a:gd name="connsiteY1" fmla="*/ 0 h 13372"/>
                <a:gd name="connsiteX2" fmla="*/ 10699 w 10893"/>
                <a:gd name="connsiteY2" fmla="*/ 13372 h 13372"/>
                <a:gd name="connsiteX3" fmla="*/ 129 w 10893"/>
                <a:gd name="connsiteY3" fmla="*/ 9437 h 13372"/>
                <a:gd name="connsiteX4" fmla="*/ 0 w 10893"/>
                <a:gd name="connsiteY4" fmla="*/ 6744 h 13372"/>
                <a:gd name="connsiteX0" fmla="*/ 0 w 10806"/>
                <a:gd name="connsiteY0" fmla="*/ 3231 h 13372"/>
                <a:gd name="connsiteX1" fmla="*/ 10806 w 10806"/>
                <a:gd name="connsiteY1" fmla="*/ 0 h 13372"/>
                <a:gd name="connsiteX2" fmla="*/ 10612 w 10806"/>
                <a:gd name="connsiteY2" fmla="*/ 13372 h 13372"/>
                <a:gd name="connsiteX3" fmla="*/ 42 w 10806"/>
                <a:gd name="connsiteY3" fmla="*/ 9437 h 13372"/>
                <a:gd name="connsiteX4" fmla="*/ 0 w 10806"/>
                <a:gd name="connsiteY4" fmla="*/ 3231 h 13372"/>
                <a:gd name="connsiteX0" fmla="*/ 0 w 10784"/>
                <a:gd name="connsiteY0" fmla="*/ 3512 h 13653"/>
                <a:gd name="connsiteX1" fmla="*/ 10784 w 10784"/>
                <a:gd name="connsiteY1" fmla="*/ 0 h 13653"/>
                <a:gd name="connsiteX2" fmla="*/ 10612 w 10784"/>
                <a:gd name="connsiteY2" fmla="*/ 13653 h 13653"/>
                <a:gd name="connsiteX3" fmla="*/ 42 w 10784"/>
                <a:gd name="connsiteY3" fmla="*/ 9718 h 13653"/>
                <a:gd name="connsiteX4" fmla="*/ 0 w 10784"/>
                <a:gd name="connsiteY4" fmla="*/ 3512 h 13653"/>
                <a:gd name="connsiteX0" fmla="*/ 0 w 11123"/>
                <a:gd name="connsiteY0" fmla="*/ 3512 h 13262"/>
                <a:gd name="connsiteX1" fmla="*/ 10784 w 11123"/>
                <a:gd name="connsiteY1" fmla="*/ 0 h 13262"/>
                <a:gd name="connsiteX2" fmla="*/ 11117 w 11123"/>
                <a:gd name="connsiteY2" fmla="*/ 13262 h 13262"/>
                <a:gd name="connsiteX3" fmla="*/ 42 w 11123"/>
                <a:gd name="connsiteY3" fmla="*/ 9718 h 13262"/>
                <a:gd name="connsiteX4" fmla="*/ 0 w 11123"/>
                <a:gd name="connsiteY4" fmla="*/ 3512 h 13262"/>
                <a:gd name="connsiteX0" fmla="*/ 0 w 11411"/>
                <a:gd name="connsiteY0" fmla="*/ 2860 h 12610"/>
                <a:gd name="connsiteX1" fmla="*/ 11411 w 11411"/>
                <a:gd name="connsiteY1" fmla="*/ 0 h 12610"/>
                <a:gd name="connsiteX2" fmla="*/ 11117 w 11411"/>
                <a:gd name="connsiteY2" fmla="*/ 12610 h 12610"/>
                <a:gd name="connsiteX3" fmla="*/ 42 w 11411"/>
                <a:gd name="connsiteY3" fmla="*/ 9066 h 12610"/>
                <a:gd name="connsiteX4" fmla="*/ 0 w 11411"/>
                <a:gd name="connsiteY4" fmla="*/ 2860 h 12610"/>
                <a:gd name="connsiteX0" fmla="*/ 0 w 11411"/>
                <a:gd name="connsiteY0" fmla="*/ 2860 h 12480"/>
                <a:gd name="connsiteX1" fmla="*/ 11411 w 11411"/>
                <a:gd name="connsiteY1" fmla="*/ 0 h 12480"/>
                <a:gd name="connsiteX2" fmla="*/ 11198 w 11411"/>
                <a:gd name="connsiteY2" fmla="*/ 12480 h 12480"/>
                <a:gd name="connsiteX3" fmla="*/ 42 w 11411"/>
                <a:gd name="connsiteY3" fmla="*/ 9066 h 12480"/>
                <a:gd name="connsiteX4" fmla="*/ 0 w 11411"/>
                <a:gd name="connsiteY4" fmla="*/ 2860 h 1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 h="12480">
                  <a:moveTo>
                    <a:pt x="0" y="2860"/>
                  </a:moveTo>
                  <a:lnTo>
                    <a:pt x="11411" y="0"/>
                  </a:lnTo>
                  <a:cubicBezTo>
                    <a:pt x="11346" y="4457"/>
                    <a:pt x="11263" y="8023"/>
                    <a:pt x="11198" y="12480"/>
                  </a:cubicBezTo>
                  <a:lnTo>
                    <a:pt x="42" y="9066"/>
                  </a:lnTo>
                  <a:cubicBezTo>
                    <a:pt x="14" y="6904"/>
                    <a:pt x="28" y="5022"/>
                    <a:pt x="0" y="28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25"/>
            <p:cNvSpPr/>
            <p:nvPr/>
          </p:nvSpPr>
          <p:spPr>
            <a:xfrm flipH="1">
              <a:off x="1738601" y="1926914"/>
              <a:ext cx="1215195" cy="1226956"/>
            </a:xfrm>
            <a:custGeom>
              <a:avLst/>
              <a:gdLst>
                <a:gd name="connsiteX0" fmla="*/ 0 w 1262903"/>
                <a:gd name="connsiteY0" fmla="*/ 1226956 h 1226956"/>
                <a:gd name="connsiteX1" fmla="*/ 361547 w 1262903"/>
                <a:gd name="connsiteY1" fmla="*/ 0 h 1226956"/>
                <a:gd name="connsiteX2" fmla="*/ 1262903 w 1262903"/>
                <a:gd name="connsiteY2" fmla="*/ 0 h 1226956"/>
                <a:gd name="connsiteX3" fmla="*/ 901356 w 1262903"/>
                <a:gd name="connsiteY3" fmla="*/ 1226956 h 1226956"/>
                <a:gd name="connsiteX4" fmla="*/ 0 w 1262903"/>
                <a:gd name="connsiteY4" fmla="*/ 1226956 h 1226956"/>
                <a:gd name="connsiteX0" fmla="*/ 0 w 1215195"/>
                <a:gd name="connsiteY0" fmla="*/ 1226956 h 1226956"/>
                <a:gd name="connsiteX1" fmla="*/ 361547 w 1215195"/>
                <a:gd name="connsiteY1" fmla="*/ 0 h 1226956"/>
                <a:gd name="connsiteX2" fmla="*/ 1215195 w 1215195"/>
                <a:gd name="connsiteY2" fmla="*/ 166977 h 1226956"/>
                <a:gd name="connsiteX3" fmla="*/ 901356 w 1215195"/>
                <a:gd name="connsiteY3" fmla="*/ 1226956 h 1226956"/>
                <a:gd name="connsiteX4" fmla="*/ 0 w 1215195"/>
                <a:gd name="connsiteY4" fmla="*/ 1226956 h 1226956"/>
                <a:gd name="connsiteX0" fmla="*/ 0 w 1215195"/>
                <a:gd name="connsiteY0" fmla="*/ 1226956 h 1226956"/>
                <a:gd name="connsiteX1" fmla="*/ 361547 w 1215195"/>
                <a:gd name="connsiteY1" fmla="*/ 0 h 1226956"/>
                <a:gd name="connsiteX2" fmla="*/ 1215195 w 1215195"/>
                <a:gd name="connsiteY2" fmla="*/ 159026 h 1226956"/>
                <a:gd name="connsiteX3" fmla="*/ 901356 w 1215195"/>
                <a:gd name="connsiteY3" fmla="*/ 1226956 h 1226956"/>
                <a:gd name="connsiteX4" fmla="*/ 0 w 1215195"/>
                <a:gd name="connsiteY4" fmla="*/ 1226956 h 122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5195" h="1226956">
                  <a:moveTo>
                    <a:pt x="0" y="1226956"/>
                  </a:moveTo>
                  <a:lnTo>
                    <a:pt x="361547" y="0"/>
                  </a:lnTo>
                  <a:lnTo>
                    <a:pt x="1215195" y="159026"/>
                  </a:lnTo>
                  <a:lnTo>
                    <a:pt x="901356" y="1226956"/>
                  </a:lnTo>
                  <a:lnTo>
                    <a:pt x="0" y="1226956"/>
                  </a:lnTo>
                  <a:close/>
                </a:path>
              </a:pathLst>
            </a:custGeom>
            <a:gradFill>
              <a:gsLst>
                <a:gs pos="0">
                  <a:srgbClr val="D9F256"/>
                </a:gs>
                <a:gs pos="23000">
                  <a:srgbClr val="CEE94C"/>
                </a:gs>
                <a:gs pos="69000">
                  <a:srgbClr val="99C71C"/>
                </a:gs>
                <a:gs pos="97000">
                  <a:srgbClr val="99C71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直角三角形 28"/>
            <p:cNvSpPr/>
            <p:nvPr/>
          </p:nvSpPr>
          <p:spPr>
            <a:xfrm rot="4170354" flipV="1">
              <a:off x="2445116" y="1515341"/>
              <a:ext cx="1202732" cy="1099588"/>
            </a:xfrm>
            <a:custGeom>
              <a:avLst/>
              <a:gdLst>
                <a:gd name="connsiteX0" fmla="*/ 0 w 1041396"/>
                <a:gd name="connsiteY0" fmla="*/ 747423 h 747423"/>
                <a:gd name="connsiteX1" fmla="*/ 0 w 1041396"/>
                <a:gd name="connsiteY1" fmla="*/ 0 h 747423"/>
                <a:gd name="connsiteX2" fmla="*/ 1041396 w 1041396"/>
                <a:gd name="connsiteY2" fmla="*/ 747423 h 747423"/>
                <a:gd name="connsiteX3" fmla="*/ 0 w 1041396"/>
                <a:gd name="connsiteY3" fmla="*/ 747423 h 747423"/>
                <a:gd name="connsiteX0" fmla="*/ 149986 w 1191382"/>
                <a:gd name="connsiteY0" fmla="*/ 1035150 h 1035150"/>
                <a:gd name="connsiteX1" fmla="*/ 0 w 1191382"/>
                <a:gd name="connsiteY1" fmla="*/ 0 h 1035150"/>
                <a:gd name="connsiteX2" fmla="*/ 1191382 w 1191382"/>
                <a:gd name="connsiteY2" fmla="*/ 1035150 h 1035150"/>
                <a:gd name="connsiteX3" fmla="*/ 149986 w 1191382"/>
                <a:gd name="connsiteY3" fmla="*/ 1035150 h 1035150"/>
                <a:gd name="connsiteX0" fmla="*/ 145810 w 1187206"/>
                <a:gd name="connsiteY0" fmla="*/ 1023978 h 1023978"/>
                <a:gd name="connsiteX1" fmla="*/ 0 w 1187206"/>
                <a:gd name="connsiteY1" fmla="*/ 0 h 1023978"/>
                <a:gd name="connsiteX2" fmla="*/ 1187206 w 1187206"/>
                <a:gd name="connsiteY2" fmla="*/ 1023978 h 1023978"/>
                <a:gd name="connsiteX3" fmla="*/ 145810 w 1187206"/>
                <a:gd name="connsiteY3" fmla="*/ 1023978 h 1023978"/>
                <a:gd name="connsiteX0" fmla="*/ 150926 w 1192322"/>
                <a:gd name="connsiteY0" fmla="*/ 1026310 h 1026310"/>
                <a:gd name="connsiteX1" fmla="*/ 0 w 1192322"/>
                <a:gd name="connsiteY1" fmla="*/ 0 h 1026310"/>
                <a:gd name="connsiteX2" fmla="*/ 1192322 w 1192322"/>
                <a:gd name="connsiteY2" fmla="*/ 1026310 h 1026310"/>
                <a:gd name="connsiteX3" fmla="*/ 150926 w 1192322"/>
                <a:gd name="connsiteY3" fmla="*/ 1026310 h 1026310"/>
                <a:gd name="connsiteX0" fmla="*/ 150926 w 1196913"/>
                <a:gd name="connsiteY0" fmla="*/ 1026310 h 1084015"/>
                <a:gd name="connsiteX1" fmla="*/ 0 w 1196913"/>
                <a:gd name="connsiteY1" fmla="*/ 0 h 1084015"/>
                <a:gd name="connsiteX2" fmla="*/ 1196913 w 1196913"/>
                <a:gd name="connsiteY2" fmla="*/ 1084015 h 1084015"/>
                <a:gd name="connsiteX3" fmla="*/ 150926 w 1196913"/>
                <a:gd name="connsiteY3" fmla="*/ 1026310 h 1084015"/>
                <a:gd name="connsiteX0" fmla="*/ 149942 w 1195929"/>
                <a:gd name="connsiteY0" fmla="*/ 1035552 h 1093257"/>
                <a:gd name="connsiteX1" fmla="*/ 0 w 1195929"/>
                <a:gd name="connsiteY1" fmla="*/ 0 h 1093257"/>
                <a:gd name="connsiteX2" fmla="*/ 1195929 w 1195929"/>
                <a:gd name="connsiteY2" fmla="*/ 1093257 h 1093257"/>
                <a:gd name="connsiteX3" fmla="*/ 149942 w 1195929"/>
                <a:gd name="connsiteY3" fmla="*/ 1035552 h 1093257"/>
                <a:gd name="connsiteX0" fmla="*/ 156745 w 1202732"/>
                <a:gd name="connsiteY0" fmla="*/ 1041883 h 1099588"/>
                <a:gd name="connsiteX1" fmla="*/ 0 w 1202732"/>
                <a:gd name="connsiteY1" fmla="*/ 0 h 1099588"/>
                <a:gd name="connsiteX2" fmla="*/ 1202732 w 1202732"/>
                <a:gd name="connsiteY2" fmla="*/ 1099588 h 1099588"/>
                <a:gd name="connsiteX3" fmla="*/ 156745 w 1202732"/>
                <a:gd name="connsiteY3" fmla="*/ 1041883 h 1099588"/>
              </a:gdLst>
              <a:ahLst/>
              <a:cxnLst>
                <a:cxn ang="0">
                  <a:pos x="connsiteX0" y="connsiteY0"/>
                </a:cxn>
                <a:cxn ang="0">
                  <a:pos x="connsiteX1" y="connsiteY1"/>
                </a:cxn>
                <a:cxn ang="0">
                  <a:pos x="connsiteX2" y="connsiteY2"/>
                </a:cxn>
                <a:cxn ang="0">
                  <a:pos x="connsiteX3" y="connsiteY3"/>
                </a:cxn>
              </a:cxnLst>
              <a:rect l="l" t="t" r="r" b="b"/>
              <a:pathLst>
                <a:path w="1202732" h="1099588">
                  <a:moveTo>
                    <a:pt x="156745" y="1041883"/>
                  </a:moveTo>
                  <a:lnTo>
                    <a:pt x="0" y="0"/>
                  </a:lnTo>
                  <a:lnTo>
                    <a:pt x="1202732" y="1099588"/>
                  </a:lnTo>
                  <a:lnTo>
                    <a:pt x="156745" y="1041883"/>
                  </a:lnTo>
                  <a:close/>
                </a:path>
              </a:pathLst>
            </a:custGeom>
            <a:gradFill>
              <a:gsLst>
                <a:gs pos="0">
                  <a:srgbClr val="D9F256"/>
                </a:gs>
                <a:gs pos="23000">
                  <a:srgbClr val="CEE94C"/>
                </a:gs>
                <a:gs pos="69000">
                  <a:srgbClr val="99C71C"/>
                </a:gs>
                <a:gs pos="97000">
                  <a:srgbClr val="99C71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TextBox 23"/>
          <p:cNvSpPr txBox="1"/>
          <p:nvPr/>
        </p:nvSpPr>
        <p:spPr>
          <a:xfrm flipH="1">
            <a:off x="5195251" y="5216000"/>
            <a:ext cx="844664"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zh-CN" sz="2400" b="1" i="0" u="none" strike="noStrike" kern="0" cap="none" spc="0" normalizeH="0" baseline="0" noProof="0" dirty="0" smtClean="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rPr>
              <a:t>04</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itchFamily="34" charset="0"/>
              <a:ea typeface="微软雅黑" pitchFamily="34" charset="-122"/>
              <a:cs typeface="Times New Roman" pitchFamily="18" charset="0"/>
            </a:endParaRPr>
          </a:p>
        </p:txBody>
      </p:sp>
      <p:sp>
        <p:nvSpPr>
          <p:cNvPr id="68" name="TextBox 25"/>
          <p:cNvSpPr txBox="1"/>
          <p:nvPr/>
        </p:nvSpPr>
        <p:spPr>
          <a:xfrm>
            <a:off x="6444112" y="5203688"/>
            <a:ext cx="2236510" cy="40011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000" dirty="0">
                <a:solidFill>
                  <a:schemeClr val="accent4"/>
                </a:solidFill>
              </a:rPr>
              <a:t>点击此处添加标题</a:t>
            </a:r>
          </a:p>
        </p:txBody>
      </p:sp>
    </p:spTree>
    <p:extLst>
      <p:ext uri="{BB962C8B-B14F-4D97-AF65-F5344CB8AC3E}">
        <p14:creationId xmlns:p14="http://schemas.microsoft.com/office/powerpoint/2010/main" val="253705369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100"/>
                            </p:stCondLst>
                            <p:childTnLst>
                              <p:par>
                                <p:cTn id="15" presetID="31"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 calcmode="lin" valueType="num">
                                      <p:cBhvr>
                                        <p:cTn id="19" dur="1000" fill="hold"/>
                                        <p:tgtEl>
                                          <p:spTgt spid="16"/>
                                        </p:tgtEl>
                                        <p:attrNameLst>
                                          <p:attrName>style.rotation</p:attrName>
                                        </p:attrNameLst>
                                      </p:cBhvr>
                                      <p:tavLst>
                                        <p:tav tm="0">
                                          <p:val>
                                            <p:fltVal val="90"/>
                                          </p:val>
                                        </p:tav>
                                        <p:tav tm="100000">
                                          <p:val>
                                            <p:fltVal val="0"/>
                                          </p:val>
                                        </p:tav>
                                      </p:tavLst>
                                    </p:anim>
                                    <p:animEffect transition="in" filter="fade">
                                      <p:cBhvr>
                                        <p:cTn id="20" dur="1000"/>
                                        <p:tgtEl>
                                          <p:spTgt spid="16"/>
                                        </p:tgtEl>
                                      </p:cBhvr>
                                    </p:animEffect>
                                  </p:childTnLst>
                                </p:cTn>
                              </p:par>
                              <p:par>
                                <p:cTn id="21" presetID="31" presetClass="entr" presetSubtype="0" fill="hold"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par>
                                <p:cTn id="27" presetID="31" presetClass="entr" presetSubtype="0" fill="hold" nodeType="withEffect">
                                  <p:stCondLst>
                                    <p:cond delay="7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1" presetClass="entr" presetSubtype="0" fill="hold" nodeType="withEffect">
                                  <p:stCondLst>
                                    <p:cond delay="10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par>
                                <p:cTn id="39" presetID="31" presetClass="entr" presetSubtype="0" fill="hold" nodeType="withEffect">
                                  <p:stCondLst>
                                    <p:cond delay="130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par>
                                <p:cTn id="45" presetID="31" presetClass="entr" presetSubtype="0" fill="hold" nodeType="withEffect">
                                  <p:stCondLst>
                                    <p:cond delay="250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par>
                                <p:cTn id="51" presetID="31" presetClass="entr" presetSubtype="0" fill="hold" nodeType="withEffect">
                                  <p:stCondLst>
                                    <p:cond delay="28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par>
                                <p:cTn id="57" presetID="2" presetClass="entr" presetSubtype="1" fill="hold" nodeType="withEffect">
                                  <p:stCondLst>
                                    <p:cond delay="19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3600" fill="hold"/>
                                        <p:tgtEl>
                                          <p:spTgt spid="12"/>
                                        </p:tgtEl>
                                        <p:attrNameLst>
                                          <p:attrName>ppt_x</p:attrName>
                                        </p:attrNameLst>
                                      </p:cBhvr>
                                      <p:tavLst>
                                        <p:tav tm="0">
                                          <p:val>
                                            <p:strVal val="#ppt_x"/>
                                          </p:val>
                                        </p:tav>
                                        <p:tav tm="100000">
                                          <p:val>
                                            <p:strVal val="#ppt_x"/>
                                          </p:val>
                                        </p:tav>
                                      </p:tavLst>
                                    </p:anim>
                                    <p:anim calcmode="lin" valueType="num">
                                      <p:cBhvr additive="base">
                                        <p:cTn id="60" dur="3600" fill="hold"/>
                                        <p:tgtEl>
                                          <p:spTgt spid="12"/>
                                        </p:tgtEl>
                                        <p:attrNameLst>
                                          <p:attrName>ppt_y</p:attrName>
                                        </p:attrNameLst>
                                      </p:cBhvr>
                                      <p:tavLst>
                                        <p:tav tm="0">
                                          <p:val>
                                            <p:strVal val="0-#ppt_h/2"/>
                                          </p:val>
                                        </p:tav>
                                        <p:tav tm="100000">
                                          <p:val>
                                            <p:strVal val="#ppt_y"/>
                                          </p:val>
                                        </p:tav>
                                      </p:tavLst>
                                    </p:anim>
                                  </p:childTnLst>
                                </p:cTn>
                              </p:par>
                              <p:par>
                                <p:cTn id="61" presetID="12" presetClass="entr" presetSubtype="1" fill="hold" nodeType="withEffect">
                                  <p:stCondLst>
                                    <p:cond delay="100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p:tgtEl>
                                          <p:spTgt spid="33"/>
                                        </p:tgtEl>
                                        <p:attrNameLst>
                                          <p:attrName>ppt_y</p:attrName>
                                        </p:attrNameLst>
                                      </p:cBhvr>
                                      <p:tavLst>
                                        <p:tav tm="0">
                                          <p:val>
                                            <p:strVal val="#ppt_y-#ppt_h*1.125000"/>
                                          </p:val>
                                        </p:tav>
                                        <p:tav tm="100000">
                                          <p:val>
                                            <p:strVal val="#ppt_y"/>
                                          </p:val>
                                        </p:tav>
                                      </p:tavLst>
                                    </p:anim>
                                    <p:animEffect transition="in" filter="wipe(down)">
                                      <p:cBhvr>
                                        <p:cTn id="64" dur="500"/>
                                        <p:tgtEl>
                                          <p:spTgt spid="33"/>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9" presetClass="entr" presetSubtype="0" fill="hold" grpId="0" nodeType="withEffect">
                                  <p:stCondLst>
                                    <p:cond delay="1500"/>
                                  </p:stCondLst>
                                  <p:childTnLst>
                                    <p:set>
                                      <p:cBhvr>
                                        <p:cTn id="69" dur="1" fill="hold">
                                          <p:stCondLst>
                                            <p:cond delay="0"/>
                                          </p:stCondLst>
                                        </p:cTn>
                                        <p:tgtEl>
                                          <p:spTgt spid="41"/>
                                        </p:tgtEl>
                                        <p:attrNameLst>
                                          <p:attrName>style.visibility</p:attrName>
                                        </p:attrNameLst>
                                      </p:cBhvr>
                                      <p:to>
                                        <p:strVal val="visible"/>
                                      </p:to>
                                    </p:set>
                                    <p:animEffect transition="in" filter="dissolve">
                                      <p:cBhvr>
                                        <p:cTn id="70" dur="500"/>
                                        <p:tgtEl>
                                          <p:spTgt spid="41"/>
                                        </p:tgtEl>
                                      </p:cBhvr>
                                    </p:animEffect>
                                  </p:childTnLst>
                                </p:cTn>
                              </p:par>
                              <p:par>
                                <p:cTn id="71" presetID="12" presetClass="entr" presetSubtype="1" fill="hold" nodeType="withEffect">
                                  <p:stCondLst>
                                    <p:cond delay="21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p:tgtEl>
                                          <p:spTgt spid="42"/>
                                        </p:tgtEl>
                                        <p:attrNameLst>
                                          <p:attrName>ppt_y</p:attrName>
                                        </p:attrNameLst>
                                      </p:cBhvr>
                                      <p:tavLst>
                                        <p:tav tm="0">
                                          <p:val>
                                            <p:strVal val="#ppt_y-#ppt_h*1.125000"/>
                                          </p:val>
                                        </p:tav>
                                        <p:tav tm="100000">
                                          <p:val>
                                            <p:strVal val="#ppt_y"/>
                                          </p:val>
                                        </p:tav>
                                      </p:tavLst>
                                    </p:anim>
                                    <p:animEffect transition="in" filter="wipe(down)">
                                      <p:cBhvr>
                                        <p:cTn id="74" dur="500"/>
                                        <p:tgtEl>
                                          <p:spTgt spid="42"/>
                                        </p:tgtEl>
                                      </p:cBhvr>
                                    </p:animEffect>
                                  </p:childTnLst>
                                </p:cTn>
                              </p:par>
                              <p:par>
                                <p:cTn id="75" presetID="10" presetClass="entr" presetSubtype="0" fill="hold" grpId="0" nodeType="withEffect">
                                  <p:stCondLst>
                                    <p:cond delay="210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9" presetClass="entr" presetSubtype="0" fill="hold" grpId="0" nodeType="withEffect">
                                  <p:stCondLst>
                                    <p:cond delay="2600"/>
                                  </p:stCondLst>
                                  <p:childTnLst>
                                    <p:set>
                                      <p:cBhvr>
                                        <p:cTn id="79" dur="1" fill="hold">
                                          <p:stCondLst>
                                            <p:cond delay="0"/>
                                          </p:stCondLst>
                                        </p:cTn>
                                        <p:tgtEl>
                                          <p:spTgt spid="50"/>
                                        </p:tgtEl>
                                        <p:attrNameLst>
                                          <p:attrName>style.visibility</p:attrName>
                                        </p:attrNameLst>
                                      </p:cBhvr>
                                      <p:to>
                                        <p:strVal val="visible"/>
                                      </p:to>
                                    </p:set>
                                    <p:animEffect transition="in" filter="dissolve">
                                      <p:cBhvr>
                                        <p:cTn id="80" dur="500"/>
                                        <p:tgtEl>
                                          <p:spTgt spid="50"/>
                                        </p:tgtEl>
                                      </p:cBhvr>
                                    </p:animEffect>
                                  </p:childTnLst>
                                </p:cTn>
                              </p:par>
                              <p:par>
                                <p:cTn id="81" presetID="12" presetClass="entr" presetSubtype="1" fill="hold" nodeType="withEffect">
                                  <p:stCondLst>
                                    <p:cond delay="3100"/>
                                  </p:stCondLst>
                                  <p:childTnLst>
                                    <p:set>
                                      <p:cBhvr>
                                        <p:cTn id="82" dur="1" fill="hold">
                                          <p:stCondLst>
                                            <p:cond delay="0"/>
                                          </p:stCondLst>
                                        </p:cTn>
                                        <p:tgtEl>
                                          <p:spTgt spid="51"/>
                                        </p:tgtEl>
                                        <p:attrNameLst>
                                          <p:attrName>style.visibility</p:attrName>
                                        </p:attrNameLst>
                                      </p:cBhvr>
                                      <p:to>
                                        <p:strVal val="visible"/>
                                      </p:to>
                                    </p:set>
                                    <p:anim calcmode="lin" valueType="num">
                                      <p:cBhvr additive="base">
                                        <p:cTn id="83" dur="500"/>
                                        <p:tgtEl>
                                          <p:spTgt spid="51"/>
                                        </p:tgtEl>
                                        <p:attrNameLst>
                                          <p:attrName>ppt_y</p:attrName>
                                        </p:attrNameLst>
                                      </p:cBhvr>
                                      <p:tavLst>
                                        <p:tav tm="0">
                                          <p:val>
                                            <p:strVal val="#ppt_y-#ppt_h*1.125000"/>
                                          </p:val>
                                        </p:tav>
                                        <p:tav tm="100000">
                                          <p:val>
                                            <p:strVal val="#ppt_y"/>
                                          </p:val>
                                        </p:tav>
                                      </p:tavLst>
                                    </p:anim>
                                    <p:animEffect transition="in" filter="wipe(down)">
                                      <p:cBhvr>
                                        <p:cTn id="84" dur="500"/>
                                        <p:tgtEl>
                                          <p:spTgt spid="51"/>
                                        </p:tgtEl>
                                      </p:cBhvr>
                                    </p:animEffect>
                                  </p:childTnLst>
                                </p:cTn>
                              </p:par>
                              <p:par>
                                <p:cTn id="85" presetID="10" presetClass="entr" presetSubtype="0" fill="hold" grpId="0" nodeType="withEffect">
                                  <p:stCondLst>
                                    <p:cond delay="310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9" presetClass="entr" presetSubtype="0" fill="hold" grpId="0" nodeType="withEffect">
                                  <p:stCondLst>
                                    <p:cond delay="3600"/>
                                  </p:stCondLst>
                                  <p:childTnLst>
                                    <p:set>
                                      <p:cBhvr>
                                        <p:cTn id="89" dur="1" fill="hold">
                                          <p:stCondLst>
                                            <p:cond delay="0"/>
                                          </p:stCondLst>
                                        </p:cTn>
                                        <p:tgtEl>
                                          <p:spTgt spid="59"/>
                                        </p:tgtEl>
                                        <p:attrNameLst>
                                          <p:attrName>style.visibility</p:attrName>
                                        </p:attrNameLst>
                                      </p:cBhvr>
                                      <p:to>
                                        <p:strVal val="visible"/>
                                      </p:to>
                                    </p:set>
                                    <p:animEffect transition="in" filter="dissolve">
                                      <p:cBhvr>
                                        <p:cTn id="90" dur="500"/>
                                        <p:tgtEl>
                                          <p:spTgt spid="59"/>
                                        </p:tgtEl>
                                      </p:cBhvr>
                                    </p:animEffect>
                                  </p:childTnLst>
                                </p:cTn>
                              </p:par>
                              <p:par>
                                <p:cTn id="91" presetID="12" presetClass="entr" presetSubtype="1" fill="hold" nodeType="withEffect">
                                  <p:stCondLst>
                                    <p:cond delay="4200"/>
                                  </p:stCondLst>
                                  <p:childTnLst>
                                    <p:set>
                                      <p:cBhvr>
                                        <p:cTn id="92" dur="1" fill="hold">
                                          <p:stCondLst>
                                            <p:cond delay="0"/>
                                          </p:stCondLst>
                                        </p:cTn>
                                        <p:tgtEl>
                                          <p:spTgt spid="60"/>
                                        </p:tgtEl>
                                        <p:attrNameLst>
                                          <p:attrName>style.visibility</p:attrName>
                                        </p:attrNameLst>
                                      </p:cBhvr>
                                      <p:to>
                                        <p:strVal val="visible"/>
                                      </p:to>
                                    </p:set>
                                    <p:anim calcmode="lin" valueType="num">
                                      <p:cBhvr additive="base">
                                        <p:cTn id="93" dur="500"/>
                                        <p:tgtEl>
                                          <p:spTgt spid="60"/>
                                        </p:tgtEl>
                                        <p:attrNameLst>
                                          <p:attrName>ppt_y</p:attrName>
                                        </p:attrNameLst>
                                      </p:cBhvr>
                                      <p:tavLst>
                                        <p:tav tm="0">
                                          <p:val>
                                            <p:strVal val="#ppt_y-#ppt_h*1.125000"/>
                                          </p:val>
                                        </p:tav>
                                        <p:tav tm="100000">
                                          <p:val>
                                            <p:strVal val="#ppt_y"/>
                                          </p:val>
                                        </p:tav>
                                      </p:tavLst>
                                    </p:anim>
                                    <p:animEffect transition="in" filter="wipe(down)">
                                      <p:cBhvr>
                                        <p:cTn id="94" dur="500"/>
                                        <p:tgtEl>
                                          <p:spTgt spid="60"/>
                                        </p:tgtEl>
                                      </p:cBhvr>
                                    </p:animEffect>
                                  </p:childTnLst>
                                </p:cTn>
                              </p:par>
                              <p:par>
                                <p:cTn id="95" presetID="10" presetClass="entr" presetSubtype="0" fill="hold" grpId="0" nodeType="withEffect">
                                  <p:stCondLst>
                                    <p:cond delay="420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9" presetClass="entr" presetSubtype="0" fill="hold" grpId="0" nodeType="withEffect">
                                  <p:stCondLst>
                                    <p:cond delay="4800"/>
                                  </p:stCondLst>
                                  <p:childTnLst>
                                    <p:set>
                                      <p:cBhvr>
                                        <p:cTn id="99" dur="1" fill="hold">
                                          <p:stCondLst>
                                            <p:cond delay="0"/>
                                          </p:stCondLst>
                                        </p:cTn>
                                        <p:tgtEl>
                                          <p:spTgt spid="68"/>
                                        </p:tgtEl>
                                        <p:attrNameLst>
                                          <p:attrName>style.visibility</p:attrName>
                                        </p:attrNameLst>
                                      </p:cBhvr>
                                      <p:to>
                                        <p:strVal val="visible"/>
                                      </p:to>
                                    </p:set>
                                    <p:animEffect transition="in" filter="dissolve">
                                      <p:cBhvr>
                                        <p:cTn id="10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P spid="41" grpId="0"/>
      <p:bldP spid="49" grpId="0"/>
      <p:bldP spid="50" grpId="0"/>
      <p:bldP spid="58" grpId="0"/>
      <p:bldP spid="59" grpId="0"/>
      <p:bldP spid="6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2" name="组合 1331"/>
          <p:cNvGrpSpPr/>
          <p:nvPr/>
        </p:nvGrpSpPr>
        <p:grpSpPr>
          <a:xfrm>
            <a:off x="798409" y="1417639"/>
            <a:ext cx="5544416" cy="2743199"/>
            <a:chOff x="798513" y="1417638"/>
            <a:chExt cx="5545138" cy="2743199"/>
          </a:xfrm>
        </p:grpSpPr>
        <p:sp>
          <p:nvSpPr>
            <p:cNvPr id="1191" name="Rectangle 65"/>
            <p:cNvSpPr>
              <a:spLocks noChangeArrowheads="1"/>
            </p:cNvSpPr>
            <p:nvPr/>
          </p:nvSpPr>
          <p:spPr bwMode="auto">
            <a:xfrm>
              <a:off x="6249988" y="35988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2" name="Rectangle 66"/>
            <p:cNvSpPr>
              <a:spLocks noChangeArrowheads="1"/>
            </p:cNvSpPr>
            <p:nvPr/>
          </p:nvSpPr>
          <p:spPr bwMode="auto">
            <a:xfrm>
              <a:off x="6094413" y="37544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3" name="Rectangle 67"/>
            <p:cNvSpPr>
              <a:spLocks noChangeArrowheads="1"/>
            </p:cNvSpPr>
            <p:nvPr/>
          </p:nvSpPr>
          <p:spPr bwMode="auto">
            <a:xfrm>
              <a:off x="5938838" y="3443288"/>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4" name="Rectangle 68"/>
            <p:cNvSpPr>
              <a:spLocks noChangeArrowheads="1"/>
            </p:cNvSpPr>
            <p:nvPr/>
          </p:nvSpPr>
          <p:spPr bwMode="auto">
            <a:xfrm>
              <a:off x="5938838" y="3911600"/>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5" name="Rectangle 69"/>
            <p:cNvSpPr>
              <a:spLocks noChangeArrowheads="1"/>
            </p:cNvSpPr>
            <p:nvPr/>
          </p:nvSpPr>
          <p:spPr bwMode="auto">
            <a:xfrm>
              <a:off x="5783263"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6" name="Rectangle 70"/>
            <p:cNvSpPr>
              <a:spLocks noChangeArrowheads="1"/>
            </p:cNvSpPr>
            <p:nvPr/>
          </p:nvSpPr>
          <p:spPr bwMode="auto">
            <a:xfrm>
              <a:off x="5783263" y="3287713"/>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7" name="Rectangle 71"/>
            <p:cNvSpPr>
              <a:spLocks noChangeArrowheads="1"/>
            </p:cNvSpPr>
            <p:nvPr/>
          </p:nvSpPr>
          <p:spPr bwMode="auto">
            <a:xfrm>
              <a:off x="5783263" y="3443288"/>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8" name="Rectangle 72"/>
            <p:cNvSpPr>
              <a:spLocks noChangeArrowheads="1"/>
            </p:cNvSpPr>
            <p:nvPr/>
          </p:nvSpPr>
          <p:spPr bwMode="auto">
            <a:xfrm>
              <a:off x="5783263" y="3598863"/>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99" name="Rectangle 73"/>
            <p:cNvSpPr>
              <a:spLocks noChangeArrowheads="1"/>
            </p:cNvSpPr>
            <p:nvPr/>
          </p:nvSpPr>
          <p:spPr bwMode="auto">
            <a:xfrm>
              <a:off x="5627688"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0" name="Rectangle 74"/>
            <p:cNvSpPr>
              <a:spLocks noChangeArrowheads="1"/>
            </p:cNvSpPr>
            <p:nvPr/>
          </p:nvSpPr>
          <p:spPr bwMode="auto">
            <a:xfrm>
              <a:off x="5627688"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1" name="Rectangle 75"/>
            <p:cNvSpPr>
              <a:spLocks noChangeArrowheads="1"/>
            </p:cNvSpPr>
            <p:nvPr/>
          </p:nvSpPr>
          <p:spPr bwMode="auto">
            <a:xfrm>
              <a:off x="5627688"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2" name="Rectangle 76"/>
            <p:cNvSpPr>
              <a:spLocks noChangeArrowheads="1"/>
            </p:cNvSpPr>
            <p:nvPr/>
          </p:nvSpPr>
          <p:spPr bwMode="auto">
            <a:xfrm>
              <a:off x="5627688" y="3287713"/>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3" name="Rectangle 77"/>
            <p:cNvSpPr>
              <a:spLocks noChangeArrowheads="1"/>
            </p:cNvSpPr>
            <p:nvPr/>
          </p:nvSpPr>
          <p:spPr bwMode="auto">
            <a:xfrm>
              <a:off x="5627688" y="3443288"/>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4" name="Rectangle 78"/>
            <p:cNvSpPr>
              <a:spLocks noChangeArrowheads="1"/>
            </p:cNvSpPr>
            <p:nvPr/>
          </p:nvSpPr>
          <p:spPr bwMode="auto">
            <a:xfrm>
              <a:off x="5627688" y="3598863"/>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5" name="Rectangle 79"/>
            <p:cNvSpPr>
              <a:spLocks noChangeArrowheads="1"/>
            </p:cNvSpPr>
            <p:nvPr/>
          </p:nvSpPr>
          <p:spPr bwMode="auto">
            <a:xfrm>
              <a:off x="5627688" y="3754438"/>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6" name="Rectangle 80"/>
            <p:cNvSpPr>
              <a:spLocks noChangeArrowheads="1"/>
            </p:cNvSpPr>
            <p:nvPr/>
          </p:nvSpPr>
          <p:spPr bwMode="auto">
            <a:xfrm>
              <a:off x="5472113" y="1573213"/>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7" name="Rectangle 81"/>
            <p:cNvSpPr>
              <a:spLocks noChangeArrowheads="1"/>
            </p:cNvSpPr>
            <p:nvPr/>
          </p:nvSpPr>
          <p:spPr bwMode="auto">
            <a:xfrm>
              <a:off x="5472113" y="1730375"/>
              <a:ext cx="92075"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8" name="Rectangle 82"/>
            <p:cNvSpPr>
              <a:spLocks noChangeArrowheads="1"/>
            </p:cNvSpPr>
            <p:nvPr/>
          </p:nvSpPr>
          <p:spPr bwMode="auto">
            <a:xfrm>
              <a:off x="5472113" y="2041525"/>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09" name="Rectangle 83"/>
            <p:cNvSpPr>
              <a:spLocks noChangeArrowheads="1"/>
            </p:cNvSpPr>
            <p:nvPr/>
          </p:nvSpPr>
          <p:spPr bwMode="auto">
            <a:xfrm>
              <a:off x="5472113" y="2197100"/>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0" name="Rectangle 84"/>
            <p:cNvSpPr>
              <a:spLocks noChangeArrowheads="1"/>
            </p:cNvSpPr>
            <p:nvPr/>
          </p:nvSpPr>
          <p:spPr bwMode="auto">
            <a:xfrm>
              <a:off x="5472113" y="2663825"/>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1" name="Rectangle 85"/>
            <p:cNvSpPr>
              <a:spLocks noChangeArrowheads="1"/>
            </p:cNvSpPr>
            <p:nvPr/>
          </p:nvSpPr>
          <p:spPr bwMode="auto">
            <a:xfrm>
              <a:off x="5472113" y="3287713"/>
              <a:ext cx="92075"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2" name="Rectangle 86"/>
            <p:cNvSpPr>
              <a:spLocks noChangeArrowheads="1"/>
            </p:cNvSpPr>
            <p:nvPr/>
          </p:nvSpPr>
          <p:spPr bwMode="auto">
            <a:xfrm>
              <a:off x="5472113" y="3443288"/>
              <a:ext cx="92075"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3" name="Rectangle 87"/>
            <p:cNvSpPr>
              <a:spLocks noChangeArrowheads="1"/>
            </p:cNvSpPr>
            <p:nvPr/>
          </p:nvSpPr>
          <p:spPr bwMode="auto">
            <a:xfrm>
              <a:off x="5472113" y="3598863"/>
              <a:ext cx="92075"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4" name="Rectangle 88"/>
            <p:cNvSpPr>
              <a:spLocks noChangeArrowheads="1"/>
            </p:cNvSpPr>
            <p:nvPr/>
          </p:nvSpPr>
          <p:spPr bwMode="auto">
            <a:xfrm>
              <a:off x="531495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5" name="Rectangle 89"/>
            <p:cNvSpPr>
              <a:spLocks noChangeArrowheads="1"/>
            </p:cNvSpPr>
            <p:nvPr/>
          </p:nvSpPr>
          <p:spPr bwMode="auto">
            <a:xfrm>
              <a:off x="531495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6" name="Rectangle 90"/>
            <p:cNvSpPr>
              <a:spLocks noChangeArrowheads="1"/>
            </p:cNvSpPr>
            <p:nvPr/>
          </p:nvSpPr>
          <p:spPr bwMode="auto">
            <a:xfrm>
              <a:off x="531495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7" name="Rectangle 91"/>
            <p:cNvSpPr>
              <a:spLocks noChangeArrowheads="1"/>
            </p:cNvSpPr>
            <p:nvPr/>
          </p:nvSpPr>
          <p:spPr bwMode="auto">
            <a:xfrm>
              <a:off x="5314950"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8" name="Rectangle 92"/>
            <p:cNvSpPr>
              <a:spLocks noChangeArrowheads="1"/>
            </p:cNvSpPr>
            <p:nvPr/>
          </p:nvSpPr>
          <p:spPr bwMode="auto">
            <a:xfrm>
              <a:off x="5314950" y="219710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19" name="Rectangle 93"/>
            <p:cNvSpPr>
              <a:spLocks noChangeArrowheads="1"/>
            </p:cNvSpPr>
            <p:nvPr/>
          </p:nvSpPr>
          <p:spPr bwMode="auto">
            <a:xfrm>
              <a:off x="5314950" y="235267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0" name="Rectangle 94"/>
            <p:cNvSpPr>
              <a:spLocks noChangeArrowheads="1"/>
            </p:cNvSpPr>
            <p:nvPr/>
          </p:nvSpPr>
          <p:spPr bwMode="auto">
            <a:xfrm>
              <a:off x="5314950"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1" name="Rectangle 95"/>
            <p:cNvSpPr>
              <a:spLocks noChangeArrowheads="1"/>
            </p:cNvSpPr>
            <p:nvPr/>
          </p:nvSpPr>
          <p:spPr bwMode="auto">
            <a:xfrm>
              <a:off x="5314950" y="3443288"/>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2" name="Rectangle 96"/>
            <p:cNvSpPr>
              <a:spLocks noChangeArrowheads="1"/>
            </p:cNvSpPr>
            <p:nvPr/>
          </p:nvSpPr>
          <p:spPr bwMode="auto">
            <a:xfrm>
              <a:off x="5314950" y="3598863"/>
              <a:ext cx="93663" cy="93662"/>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3" name="Rectangle 97"/>
            <p:cNvSpPr>
              <a:spLocks noChangeArrowheads="1"/>
            </p:cNvSpPr>
            <p:nvPr/>
          </p:nvSpPr>
          <p:spPr bwMode="auto">
            <a:xfrm>
              <a:off x="515937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4" name="Rectangle 98"/>
            <p:cNvSpPr>
              <a:spLocks noChangeArrowheads="1"/>
            </p:cNvSpPr>
            <p:nvPr/>
          </p:nvSpPr>
          <p:spPr bwMode="auto">
            <a:xfrm>
              <a:off x="515937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5" name="Rectangle 99"/>
            <p:cNvSpPr>
              <a:spLocks noChangeArrowheads="1"/>
            </p:cNvSpPr>
            <p:nvPr/>
          </p:nvSpPr>
          <p:spPr bwMode="auto">
            <a:xfrm>
              <a:off x="515937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6" name="Rectangle 100"/>
            <p:cNvSpPr>
              <a:spLocks noChangeArrowheads="1"/>
            </p:cNvSpPr>
            <p:nvPr/>
          </p:nvSpPr>
          <p:spPr bwMode="auto">
            <a:xfrm>
              <a:off x="5159375"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7" name="Rectangle 101"/>
            <p:cNvSpPr>
              <a:spLocks noChangeArrowheads="1"/>
            </p:cNvSpPr>
            <p:nvPr/>
          </p:nvSpPr>
          <p:spPr bwMode="auto">
            <a:xfrm>
              <a:off x="5159375" y="219710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8" name="Rectangle 102"/>
            <p:cNvSpPr>
              <a:spLocks noChangeArrowheads="1"/>
            </p:cNvSpPr>
            <p:nvPr/>
          </p:nvSpPr>
          <p:spPr bwMode="auto">
            <a:xfrm>
              <a:off x="5159375" y="235267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29" name="Rectangle 103"/>
            <p:cNvSpPr>
              <a:spLocks noChangeArrowheads="1"/>
            </p:cNvSpPr>
            <p:nvPr/>
          </p:nvSpPr>
          <p:spPr bwMode="auto">
            <a:xfrm>
              <a:off x="5159375" y="25082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0" name="Rectangle 104"/>
            <p:cNvSpPr>
              <a:spLocks noChangeArrowheads="1"/>
            </p:cNvSpPr>
            <p:nvPr/>
          </p:nvSpPr>
          <p:spPr bwMode="auto">
            <a:xfrm>
              <a:off x="5159375" y="26638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1" name="Rectangle 105"/>
            <p:cNvSpPr>
              <a:spLocks noChangeArrowheads="1"/>
            </p:cNvSpPr>
            <p:nvPr/>
          </p:nvSpPr>
          <p:spPr bwMode="auto">
            <a:xfrm>
              <a:off x="5159375"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2" name="Rectangle 106"/>
            <p:cNvSpPr>
              <a:spLocks noChangeArrowheads="1"/>
            </p:cNvSpPr>
            <p:nvPr/>
          </p:nvSpPr>
          <p:spPr bwMode="auto">
            <a:xfrm>
              <a:off x="5003800"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3" name="Rectangle 107"/>
            <p:cNvSpPr>
              <a:spLocks noChangeArrowheads="1"/>
            </p:cNvSpPr>
            <p:nvPr/>
          </p:nvSpPr>
          <p:spPr bwMode="auto">
            <a:xfrm>
              <a:off x="500380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4" name="Rectangle 108"/>
            <p:cNvSpPr>
              <a:spLocks noChangeArrowheads="1"/>
            </p:cNvSpPr>
            <p:nvPr/>
          </p:nvSpPr>
          <p:spPr bwMode="auto">
            <a:xfrm>
              <a:off x="500380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5" name="Rectangle 109"/>
            <p:cNvSpPr>
              <a:spLocks noChangeArrowheads="1"/>
            </p:cNvSpPr>
            <p:nvPr/>
          </p:nvSpPr>
          <p:spPr bwMode="auto">
            <a:xfrm>
              <a:off x="500380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6" name="Rectangle 110"/>
            <p:cNvSpPr>
              <a:spLocks noChangeArrowheads="1"/>
            </p:cNvSpPr>
            <p:nvPr/>
          </p:nvSpPr>
          <p:spPr bwMode="auto">
            <a:xfrm>
              <a:off x="5003800"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7" name="Rectangle 111"/>
            <p:cNvSpPr>
              <a:spLocks noChangeArrowheads="1"/>
            </p:cNvSpPr>
            <p:nvPr/>
          </p:nvSpPr>
          <p:spPr bwMode="auto">
            <a:xfrm>
              <a:off x="5003800" y="219710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8" name="Rectangle 112"/>
            <p:cNvSpPr>
              <a:spLocks noChangeArrowheads="1"/>
            </p:cNvSpPr>
            <p:nvPr/>
          </p:nvSpPr>
          <p:spPr bwMode="auto">
            <a:xfrm>
              <a:off x="5003800" y="235267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9" name="Rectangle 113"/>
            <p:cNvSpPr>
              <a:spLocks noChangeArrowheads="1"/>
            </p:cNvSpPr>
            <p:nvPr/>
          </p:nvSpPr>
          <p:spPr bwMode="auto">
            <a:xfrm>
              <a:off x="5003800" y="25082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0" name="Rectangle 114"/>
            <p:cNvSpPr>
              <a:spLocks noChangeArrowheads="1"/>
            </p:cNvSpPr>
            <p:nvPr/>
          </p:nvSpPr>
          <p:spPr bwMode="auto">
            <a:xfrm>
              <a:off x="5003800" y="26638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1" name="Rectangle 115"/>
            <p:cNvSpPr>
              <a:spLocks noChangeArrowheads="1"/>
            </p:cNvSpPr>
            <p:nvPr/>
          </p:nvSpPr>
          <p:spPr bwMode="auto">
            <a:xfrm>
              <a:off x="484822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2" name="Rectangle 116"/>
            <p:cNvSpPr>
              <a:spLocks noChangeArrowheads="1"/>
            </p:cNvSpPr>
            <p:nvPr/>
          </p:nvSpPr>
          <p:spPr bwMode="auto">
            <a:xfrm>
              <a:off x="484822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3" name="Rectangle 117"/>
            <p:cNvSpPr>
              <a:spLocks noChangeArrowheads="1"/>
            </p:cNvSpPr>
            <p:nvPr/>
          </p:nvSpPr>
          <p:spPr bwMode="auto">
            <a:xfrm>
              <a:off x="484822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4" name="Rectangle 118"/>
            <p:cNvSpPr>
              <a:spLocks noChangeArrowheads="1"/>
            </p:cNvSpPr>
            <p:nvPr/>
          </p:nvSpPr>
          <p:spPr bwMode="auto">
            <a:xfrm>
              <a:off x="4848225" y="2041525"/>
              <a:ext cx="93663" cy="93662"/>
            </a:xfrm>
            <a:prstGeom prst="rect">
              <a:avLst/>
            </a:prstGeom>
            <a:solidFill>
              <a:srgbClr val="B9CA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5" name="Rectangle 119"/>
            <p:cNvSpPr>
              <a:spLocks noChangeArrowheads="1"/>
            </p:cNvSpPr>
            <p:nvPr/>
          </p:nvSpPr>
          <p:spPr bwMode="auto">
            <a:xfrm>
              <a:off x="4848225" y="2197100"/>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6" name="Rectangle 120"/>
            <p:cNvSpPr>
              <a:spLocks noChangeArrowheads="1"/>
            </p:cNvSpPr>
            <p:nvPr/>
          </p:nvSpPr>
          <p:spPr bwMode="auto">
            <a:xfrm>
              <a:off x="4848225" y="2352675"/>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7" name="Rectangle 121"/>
            <p:cNvSpPr>
              <a:spLocks noChangeArrowheads="1"/>
            </p:cNvSpPr>
            <p:nvPr/>
          </p:nvSpPr>
          <p:spPr bwMode="auto">
            <a:xfrm>
              <a:off x="4848225" y="2508250"/>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8" name="Rectangle 122"/>
            <p:cNvSpPr>
              <a:spLocks noChangeArrowheads="1"/>
            </p:cNvSpPr>
            <p:nvPr/>
          </p:nvSpPr>
          <p:spPr bwMode="auto">
            <a:xfrm>
              <a:off x="469265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49" name="Rectangle 123"/>
            <p:cNvSpPr>
              <a:spLocks noChangeArrowheads="1"/>
            </p:cNvSpPr>
            <p:nvPr/>
          </p:nvSpPr>
          <p:spPr bwMode="auto">
            <a:xfrm>
              <a:off x="469265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0" name="Rectangle 124"/>
            <p:cNvSpPr>
              <a:spLocks noChangeArrowheads="1"/>
            </p:cNvSpPr>
            <p:nvPr/>
          </p:nvSpPr>
          <p:spPr bwMode="auto">
            <a:xfrm>
              <a:off x="469265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1" name="Rectangle 125"/>
            <p:cNvSpPr>
              <a:spLocks noChangeArrowheads="1"/>
            </p:cNvSpPr>
            <p:nvPr/>
          </p:nvSpPr>
          <p:spPr bwMode="auto">
            <a:xfrm>
              <a:off x="4692650" y="2041525"/>
              <a:ext cx="93663" cy="93662"/>
            </a:xfrm>
            <a:prstGeom prst="rect">
              <a:avLst/>
            </a:prstGeom>
            <a:solidFill>
              <a:srgbClr val="B9CA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2" name="Rectangle 126"/>
            <p:cNvSpPr>
              <a:spLocks noChangeArrowheads="1"/>
            </p:cNvSpPr>
            <p:nvPr/>
          </p:nvSpPr>
          <p:spPr bwMode="auto">
            <a:xfrm>
              <a:off x="4692650" y="2197100"/>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3" name="Rectangle 127"/>
            <p:cNvSpPr>
              <a:spLocks noChangeArrowheads="1"/>
            </p:cNvSpPr>
            <p:nvPr/>
          </p:nvSpPr>
          <p:spPr bwMode="auto">
            <a:xfrm>
              <a:off x="4692650" y="2352675"/>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4" name="Rectangle 128"/>
            <p:cNvSpPr>
              <a:spLocks noChangeArrowheads="1"/>
            </p:cNvSpPr>
            <p:nvPr/>
          </p:nvSpPr>
          <p:spPr bwMode="auto">
            <a:xfrm>
              <a:off x="4692650" y="2508250"/>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5" name="Rectangle 129"/>
            <p:cNvSpPr>
              <a:spLocks noChangeArrowheads="1"/>
            </p:cNvSpPr>
            <p:nvPr/>
          </p:nvSpPr>
          <p:spPr bwMode="auto">
            <a:xfrm>
              <a:off x="4692650" y="2663825"/>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6" name="Rectangle 130"/>
            <p:cNvSpPr>
              <a:spLocks noChangeArrowheads="1"/>
            </p:cNvSpPr>
            <p:nvPr/>
          </p:nvSpPr>
          <p:spPr bwMode="auto">
            <a:xfrm>
              <a:off x="4692650" y="2820988"/>
              <a:ext cx="93663" cy="920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7" name="Rectangle 131"/>
            <p:cNvSpPr>
              <a:spLocks noChangeArrowheads="1"/>
            </p:cNvSpPr>
            <p:nvPr/>
          </p:nvSpPr>
          <p:spPr bwMode="auto">
            <a:xfrm>
              <a:off x="4537075"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8" name="Rectangle 132"/>
            <p:cNvSpPr>
              <a:spLocks noChangeArrowheads="1"/>
            </p:cNvSpPr>
            <p:nvPr/>
          </p:nvSpPr>
          <p:spPr bwMode="auto">
            <a:xfrm>
              <a:off x="453707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59" name="Rectangle 133"/>
            <p:cNvSpPr>
              <a:spLocks noChangeArrowheads="1"/>
            </p:cNvSpPr>
            <p:nvPr/>
          </p:nvSpPr>
          <p:spPr bwMode="auto">
            <a:xfrm>
              <a:off x="453707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0" name="Rectangle 134"/>
            <p:cNvSpPr>
              <a:spLocks noChangeArrowheads="1"/>
            </p:cNvSpPr>
            <p:nvPr/>
          </p:nvSpPr>
          <p:spPr bwMode="auto">
            <a:xfrm>
              <a:off x="453707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1" name="Rectangle 135"/>
            <p:cNvSpPr>
              <a:spLocks noChangeArrowheads="1"/>
            </p:cNvSpPr>
            <p:nvPr/>
          </p:nvSpPr>
          <p:spPr bwMode="auto">
            <a:xfrm>
              <a:off x="4537075"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2" name="Rectangle 136"/>
            <p:cNvSpPr>
              <a:spLocks noChangeArrowheads="1"/>
            </p:cNvSpPr>
            <p:nvPr/>
          </p:nvSpPr>
          <p:spPr bwMode="auto">
            <a:xfrm>
              <a:off x="4537075" y="2197100"/>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3" name="Rectangle 137"/>
            <p:cNvSpPr>
              <a:spLocks noChangeArrowheads="1"/>
            </p:cNvSpPr>
            <p:nvPr/>
          </p:nvSpPr>
          <p:spPr bwMode="auto">
            <a:xfrm>
              <a:off x="4537075" y="2352675"/>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4" name="Rectangle 138"/>
            <p:cNvSpPr>
              <a:spLocks noChangeArrowheads="1"/>
            </p:cNvSpPr>
            <p:nvPr/>
          </p:nvSpPr>
          <p:spPr bwMode="auto">
            <a:xfrm>
              <a:off x="4537075" y="2508250"/>
              <a:ext cx="93663" cy="93662"/>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5" name="Rectangle 139"/>
            <p:cNvSpPr>
              <a:spLocks noChangeArrowheads="1"/>
            </p:cNvSpPr>
            <p:nvPr/>
          </p:nvSpPr>
          <p:spPr bwMode="auto">
            <a:xfrm>
              <a:off x="4381500"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6" name="Rectangle 140"/>
            <p:cNvSpPr>
              <a:spLocks noChangeArrowheads="1"/>
            </p:cNvSpPr>
            <p:nvPr/>
          </p:nvSpPr>
          <p:spPr bwMode="auto">
            <a:xfrm>
              <a:off x="438150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7" name="Rectangle 141"/>
            <p:cNvSpPr>
              <a:spLocks noChangeArrowheads="1"/>
            </p:cNvSpPr>
            <p:nvPr/>
          </p:nvSpPr>
          <p:spPr bwMode="auto">
            <a:xfrm>
              <a:off x="438150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8" name="Rectangle 142"/>
            <p:cNvSpPr>
              <a:spLocks noChangeArrowheads="1"/>
            </p:cNvSpPr>
            <p:nvPr/>
          </p:nvSpPr>
          <p:spPr bwMode="auto">
            <a:xfrm>
              <a:off x="438150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69" name="Rectangle 143"/>
            <p:cNvSpPr>
              <a:spLocks noChangeArrowheads="1"/>
            </p:cNvSpPr>
            <p:nvPr/>
          </p:nvSpPr>
          <p:spPr bwMode="auto">
            <a:xfrm>
              <a:off x="4381500"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0" name="Rectangle 144"/>
            <p:cNvSpPr>
              <a:spLocks noChangeArrowheads="1"/>
            </p:cNvSpPr>
            <p:nvPr/>
          </p:nvSpPr>
          <p:spPr bwMode="auto">
            <a:xfrm>
              <a:off x="4381500" y="219710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1" name="Rectangle 145"/>
            <p:cNvSpPr>
              <a:spLocks noChangeArrowheads="1"/>
            </p:cNvSpPr>
            <p:nvPr/>
          </p:nvSpPr>
          <p:spPr bwMode="auto">
            <a:xfrm>
              <a:off x="4381500" y="2352675"/>
              <a:ext cx="93663" cy="93662"/>
            </a:xfrm>
            <a:prstGeom prst="rect">
              <a:avLst/>
            </a:prstGeom>
            <a:solidFill>
              <a:srgbClr val="B9CA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2" name="Rectangle 146"/>
            <p:cNvSpPr>
              <a:spLocks noChangeArrowheads="1"/>
            </p:cNvSpPr>
            <p:nvPr/>
          </p:nvSpPr>
          <p:spPr bwMode="auto">
            <a:xfrm>
              <a:off x="422592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3" name="Rectangle 147"/>
            <p:cNvSpPr>
              <a:spLocks noChangeArrowheads="1"/>
            </p:cNvSpPr>
            <p:nvPr/>
          </p:nvSpPr>
          <p:spPr bwMode="auto">
            <a:xfrm>
              <a:off x="422592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4" name="Rectangle 148"/>
            <p:cNvSpPr>
              <a:spLocks noChangeArrowheads="1"/>
            </p:cNvSpPr>
            <p:nvPr/>
          </p:nvSpPr>
          <p:spPr bwMode="auto">
            <a:xfrm>
              <a:off x="422592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5" name="Rectangle 149"/>
            <p:cNvSpPr>
              <a:spLocks noChangeArrowheads="1"/>
            </p:cNvSpPr>
            <p:nvPr/>
          </p:nvSpPr>
          <p:spPr bwMode="auto">
            <a:xfrm>
              <a:off x="4225925"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6" name="Rectangle 150"/>
            <p:cNvSpPr>
              <a:spLocks noChangeArrowheads="1"/>
            </p:cNvSpPr>
            <p:nvPr/>
          </p:nvSpPr>
          <p:spPr bwMode="auto">
            <a:xfrm>
              <a:off x="4225925" y="219710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7" name="Rectangle 151"/>
            <p:cNvSpPr>
              <a:spLocks noChangeArrowheads="1"/>
            </p:cNvSpPr>
            <p:nvPr/>
          </p:nvSpPr>
          <p:spPr bwMode="auto">
            <a:xfrm>
              <a:off x="4225925" y="2508250"/>
              <a:ext cx="93663" cy="93662"/>
            </a:xfrm>
            <a:prstGeom prst="rect">
              <a:avLst/>
            </a:prstGeom>
            <a:solidFill>
              <a:srgbClr val="B9CA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8" name="Rectangle 152"/>
            <p:cNvSpPr>
              <a:spLocks noChangeArrowheads="1"/>
            </p:cNvSpPr>
            <p:nvPr/>
          </p:nvSpPr>
          <p:spPr bwMode="auto">
            <a:xfrm>
              <a:off x="4225925" y="3287713"/>
              <a:ext cx="93663" cy="93662"/>
            </a:xfrm>
            <a:prstGeom prst="rect">
              <a:avLst/>
            </a:prstGeom>
            <a:solidFill>
              <a:srgbClr val="B9CA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79" name="Rectangle 153"/>
            <p:cNvSpPr>
              <a:spLocks noChangeArrowheads="1"/>
            </p:cNvSpPr>
            <p:nvPr/>
          </p:nvSpPr>
          <p:spPr bwMode="auto">
            <a:xfrm>
              <a:off x="4070350" y="1573213"/>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0" name="Rectangle 154"/>
            <p:cNvSpPr>
              <a:spLocks noChangeArrowheads="1"/>
            </p:cNvSpPr>
            <p:nvPr/>
          </p:nvSpPr>
          <p:spPr bwMode="auto">
            <a:xfrm>
              <a:off x="4070350" y="1730375"/>
              <a:ext cx="92075"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1" name="Rectangle 155"/>
            <p:cNvSpPr>
              <a:spLocks noChangeArrowheads="1"/>
            </p:cNvSpPr>
            <p:nvPr/>
          </p:nvSpPr>
          <p:spPr bwMode="auto">
            <a:xfrm>
              <a:off x="4070350" y="1885950"/>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2" name="Rectangle 156"/>
            <p:cNvSpPr>
              <a:spLocks noChangeArrowheads="1"/>
            </p:cNvSpPr>
            <p:nvPr/>
          </p:nvSpPr>
          <p:spPr bwMode="auto">
            <a:xfrm>
              <a:off x="4070350" y="2197100"/>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3" name="Rectangle 157"/>
            <p:cNvSpPr>
              <a:spLocks noChangeArrowheads="1"/>
            </p:cNvSpPr>
            <p:nvPr/>
          </p:nvSpPr>
          <p:spPr bwMode="auto">
            <a:xfrm>
              <a:off x="4070350" y="2352675"/>
              <a:ext cx="92075"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4" name="Rectangle 158"/>
            <p:cNvSpPr>
              <a:spLocks noChangeArrowheads="1"/>
            </p:cNvSpPr>
            <p:nvPr/>
          </p:nvSpPr>
          <p:spPr bwMode="auto">
            <a:xfrm>
              <a:off x="4070350" y="2508250"/>
              <a:ext cx="92075"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5" name="Rectangle 159"/>
            <p:cNvSpPr>
              <a:spLocks noChangeArrowheads="1"/>
            </p:cNvSpPr>
            <p:nvPr/>
          </p:nvSpPr>
          <p:spPr bwMode="auto">
            <a:xfrm>
              <a:off x="4070350" y="2820988"/>
              <a:ext cx="92075" cy="92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6" name="Rectangle 160"/>
            <p:cNvSpPr>
              <a:spLocks noChangeArrowheads="1"/>
            </p:cNvSpPr>
            <p:nvPr/>
          </p:nvSpPr>
          <p:spPr bwMode="auto">
            <a:xfrm>
              <a:off x="4070350" y="2976563"/>
              <a:ext cx="92075"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7" name="Rectangle 161"/>
            <p:cNvSpPr>
              <a:spLocks noChangeArrowheads="1"/>
            </p:cNvSpPr>
            <p:nvPr/>
          </p:nvSpPr>
          <p:spPr bwMode="auto">
            <a:xfrm>
              <a:off x="3913188"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8" name="Rectangle 162"/>
            <p:cNvSpPr>
              <a:spLocks noChangeArrowheads="1"/>
            </p:cNvSpPr>
            <p:nvPr/>
          </p:nvSpPr>
          <p:spPr bwMode="auto">
            <a:xfrm>
              <a:off x="3913188"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89" name="Rectangle 163"/>
            <p:cNvSpPr>
              <a:spLocks noChangeArrowheads="1"/>
            </p:cNvSpPr>
            <p:nvPr/>
          </p:nvSpPr>
          <p:spPr bwMode="auto">
            <a:xfrm>
              <a:off x="3913188"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0" name="Rectangle 164"/>
            <p:cNvSpPr>
              <a:spLocks noChangeArrowheads="1"/>
            </p:cNvSpPr>
            <p:nvPr/>
          </p:nvSpPr>
          <p:spPr bwMode="auto">
            <a:xfrm>
              <a:off x="3913188"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1" name="Rectangle 165"/>
            <p:cNvSpPr>
              <a:spLocks noChangeArrowheads="1"/>
            </p:cNvSpPr>
            <p:nvPr/>
          </p:nvSpPr>
          <p:spPr bwMode="auto">
            <a:xfrm>
              <a:off x="3913188" y="219710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2" name="Rectangle 166"/>
            <p:cNvSpPr>
              <a:spLocks noChangeArrowheads="1"/>
            </p:cNvSpPr>
            <p:nvPr/>
          </p:nvSpPr>
          <p:spPr bwMode="auto">
            <a:xfrm>
              <a:off x="3913188" y="235267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3" name="Rectangle 167"/>
            <p:cNvSpPr>
              <a:spLocks noChangeArrowheads="1"/>
            </p:cNvSpPr>
            <p:nvPr/>
          </p:nvSpPr>
          <p:spPr bwMode="auto">
            <a:xfrm>
              <a:off x="3913188" y="266382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4" name="Rectangle 168"/>
            <p:cNvSpPr>
              <a:spLocks noChangeArrowheads="1"/>
            </p:cNvSpPr>
            <p:nvPr/>
          </p:nvSpPr>
          <p:spPr bwMode="auto">
            <a:xfrm>
              <a:off x="3913188" y="2820988"/>
              <a:ext cx="93663" cy="92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5" name="Rectangle 169"/>
            <p:cNvSpPr>
              <a:spLocks noChangeArrowheads="1"/>
            </p:cNvSpPr>
            <p:nvPr/>
          </p:nvSpPr>
          <p:spPr bwMode="auto">
            <a:xfrm>
              <a:off x="3913188" y="297656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6" name="Rectangle 170"/>
            <p:cNvSpPr>
              <a:spLocks noChangeArrowheads="1"/>
            </p:cNvSpPr>
            <p:nvPr/>
          </p:nvSpPr>
          <p:spPr bwMode="auto">
            <a:xfrm>
              <a:off x="3913188" y="3132138"/>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7" name="Rectangle 171"/>
            <p:cNvSpPr>
              <a:spLocks noChangeArrowheads="1"/>
            </p:cNvSpPr>
            <p:nvPr/>
          </p:nvSpPr>
          <p:spPr bwMode="auto">
            <a:xfrm>
              <a:off x="3913188" y="328771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8" name="Rectangle 172"/>
            <p:cNvSpPr>
              <a:spLocks noChangeArrowheads="1"/>
            </p:cNvSpPr>
            <p:nvPr/>
          </p:nvSpPr>
          <p:spPr bwMode="auto">
            <a:xfrm>
              <a:off x="3913188" y="3443288"/>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99" name="Rectangle 173"/>
            <p:cNvSpPr>
              <a:spLocks noChangeArrowheads="1"/>
            </p:cNvSpPr>
            <p:nvPr/>
          </p:nvSpPr>
          <p:spPr bwMode="auto">
            <a:xfrm>
              <a:off x="3757613"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0" name="Rectangle 174"/>
            <p:cNvSpPr>
              <a:spLocks noChangeArrowheads="1"/>
            </p:cNvSpPr>
            <p:nvPr/>
          </p:nvSpPr>
          <p:spPr bwMode="auto">
            <a:xfrm>
              <a:off x="3757613"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1" name="Rectangle 175"/>
            <p:cNvSpPr>
              <a:spLocks noChangeArrowheads="1"/>
            </p:cNvSpPr>
            <p:nvPr/>
          </p:nvSpPr>
          <p:spPr bwMode="auto">
            <a:xfrm>
              <a:off x="3757613"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2" name="Rectangle 176"/>
            <p:cNvSpPr>
              <a:spLocks noChangeArrowheads="1"/>
            </p:cNvSpPr>
            <p:nvPr/>
          </p:nvSpPr>
          <p:spPr bwMode="auto">
            <a:xfrm>
              <a:off x="3757613"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3" name="Rectangle 177"/>
            <p:cNvSpPr>
              <a:spLocks noChangeArrowheads="1"/>
            </p:cNvSpPr>
            <p:nvPr/>
          </p:nvSpPr>
          <p:spPr bwMode="auto">
            <a:xfrm>
              <a:off x="3757613" y="235267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4" name="Rectangle 178"/>
            <p:cNvSpPr>
              <a:spLocks noChangeArrowheads="1"/>
            </p:cNvSpPr>
            <p:nvPr/>
          </p:nvSpPr>
          <p:spPr bwMode="auto">
            <a:xfrm>
              <a:off x="3757613" y="2508250"/>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5" name="Rectangle 179"/>
            <p:cNvSpPr>
              <a:spLocks noChangeArrowheads="1"/>
            </p:cNvSpPr>
            <p:nvPr/>
          </p:nvSpPr>
          <p:spPr bwMode="auto">
            <a:xfrm>
              <a:off x="3757613" y="266382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6" name="Rectangle 180"/>
            <p:cNvSpPr>
              <a:spLocks noChangeArrowheads="1"/>
            </p:cNvSpPr>
            <p:nvPr/>
          </p:nvSpPr>
          <p:spPr bwMode="auto">
            <a:xfrm>
              <a:off x="3757613" y="2820988"/>
              <a:ext cx="93663" cy="92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7" name="Rectangle 181"/>
            <p:cNvSpPr>
              <a:spLocks noChangeArrowheads="1"/>
            </p:cNvSpPr>
            <p:nvPr/>
          </p:nvSpPr>
          <p:spPr bwMode="auto">
            <a:xfrm>
              <a:off x="3757613" y="297656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8" name="Rectangle 182"/>
            <p:cNvSpPr>
              <a:spLocks noChangeArrowheads="1"/>
            </p:cNvSpPr>
            <p:nvPr/>
          </p:nvSpPr>
          <p:spPr bwMode="auto">
            <a:xfrm>
              <a:off x="3757613" y="3132138"/>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09" name="Rectangle 183"/>
            <p:cNvSpPr>
              <a:spLocks noChangeArrowheads="1"/>
            </p:cNvSpPr>
            <p:nvPr/>
          </p:nvSpPr>
          <p:spPr bwMode="auto">
            <a:xfrm>
              <a:off x="3757613" y="328771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0" name="Rectangle 184"/>
            <p:cNvSpPr>
              <a:spLocks noChangeArrowheads="1"/>
            </p:cNvSpPr>
            <p:nvPr/>
          </p:nvSpPr>
          <p:spPr bwMode="auto">
            <a:xfrm>
              <a:off x="3757613" y="3443288"/>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1" name="Rectangle 185"/>
            <p:cNvSpPr>
              <a:spLocks noChangeArrowheads="1"/>
            </p:cNvSpPr>
            <p:nvPr/>
          </p:nvSpPr>
          <p:spPr bwMode="auto">
            <a:xfrm>
              <a:off x="3757613" y="359886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2" name="Rectangle 186"/>
            <p:cNvSpPr>
              <a:spLocks noChangeArrowheads="1"/>
            </p:cNvSpPr>
            <p:nvPr/>
          </p:nvSpPr>
          <p:spPr bwMode="auto">
            <a:xfrm>
              <a:off x="3602038"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3" name="Rectangle 187"/>
            <p:cNvSpPr>
              <a:spLocks noChangeArrowheads="1"/>
            </p:cNvSpPr>
            <p:nvPr/>
          </p:nvSpPr>
          <p:spPr bwMode="auto">
            <a:xfrm>
              <a:off x="3602038"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4" name="Rectangle 188"/>
            <p:cNvSpPr>
              <a:spLocks noChangeArrowheads="1"/>
            </p:cNvSpPr>
            <p:nvPr/>
          </p:nvSpPr>
          <p:spPr bwMode="auto">
            <a:xfrm>
              <a:off x="3602038"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5" name="Rectangle 189"/>
            <p:cNvSpPr>
              <a:spLocks noChangeArrowheads="1"/>
            </p:cNvSpPr>
            <p:nvPr/>
          </p:nvSpPr>
          <p:spPr bwMode="auto">
            <a:xfrm>
              <a:off x="3602038"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6" name="Rectangle 190"/>
            <p:cNvSpPr>
              <a:spLocks noChangeArrowheads="1"/>
            </p:cNvSpPr>
            <p:nvPr/>
          </p:nvSpPr>
          <p:spPr bwMode="auto">
            <a:xfrm>
              <a:off x="3602038" y="235267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7" name="Rectangle 191"/>
            <p:cNvSpPr>
              <a:spLocks noChangeArrowheads="1"/>
            </p:cNvSpPr>
            <p:nvPr/>
          </p:nvSpPr>
          <p:spPr bwMode="auto">
            <a:xfrm>
              <a:off x="3602038" y="2508250"/>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8" name="Rectangle 192"/>
            <p:cNvSpPr>
              <a:spLocks noChangeArrowheads="1"/>
            </p:cNvSpPr>
            <p:nvPr/>
          </p:nvSpPr>
          <p:spPr bwMode="auto">
            <a:xfrm>
              <a:off x="3602038" y="266382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19" name="Rectangle 193"/>
            <p:cNvSpPr>
              <a:spLocks noChangeArrowheads="1"/>
            </p:cNvSpPr>
            <p:nvPr/>
          </p:nvSpPr>
          <p:spPr bwMode="auto">
            <a:xfrm>
              <a:off x="3602038" y="2820988"/>
              <a:ext cx="93663" cy="92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0" name="Rectangle 194"/>
            <p:cNvSpPr>
              <a:spLocks noChangeArrowheads="1"/>
            </p:cNvSpPr>
            <p:nvPr/>
          </p:nvSpPr>
          <p:spPr bwMode="auto">
            <a:xfrm>
              <a:off x="3602038" y="297656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1" name="Rectangle 195"/>
            <p:cNvSpPr>
              <a:spLocks noChangeArrowheads="1"/>
            </p:cNvSpPr>
            <p:nvPr/>
          </p:nvSpPr>
          <p:spPr bwMode="auto">
            <a:xfrm>
              <a:off x="3602038" y="3132138"/>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2" name="Rectangle 196"/>
            <p:cNvSpPr>
              <a:spLocks noChangeArrowheads="1"/>
            </p:cNvSpPr>
            <p:nvPr/>
          </p:nvSpPr>
          <p:spPr bwMode="auto">
            <a:xfrm>
              <a:off x="3602038" y="328771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3" name="Rectangle 197"/>
            <p:cNvSpPr>
              <a:spLocks noChangeArrowheads="1"/>
            </p:cNvSpPr>
            <p:nvPr/>
          </p:nvSpPr>
          <p:spPr bwMode="auto">
            <a:xfrm>
              <a:off x="3602038" y="3443288"/>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4" name="Rectangle 198"/>
            <p:cNvSpPr>
              <a:spLocks noChangeArrowheads="1"/>
            </p:cNvSpPr>
            <p:nvPr/>
          </p:nvSpPr>
          <p:spPr bwMode="auto">
            <a:xfrm>
              <a:off x="3446463"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5" name="Rectangle 199"/>
            <p:cNvSpPr>
              <a:spLocks noChangeArrowheads="1"/>
            </p:cNvSpPr>
            <p:nvPr/>
          </p:nvSpPr>
          <p:spPr bwMode="auto">
            <a:xfrm>
              <a:off x="3446463"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6" name="Rectangle 200"/>
            <p:cNvSpPr>
              <a:spLocks noChangeArrowheads="1"/>
            </p:cNvSpPr>
            <p:nvPr/>
          </p:nvSpPr>
          <p:spPr bwMode="auto">
            <a:xfrm>
              <a:off x="3446463"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7" name="Rectangle 201"/>
            <p:cNvSpPr>
              <a:spLocks noChangeArrowheads="1"/>
            </p:cNvSpPr>
            <p:nvPr/>
          </p:nvSpPr>
          <p:spPr bwMode="auto">
            <a:xfrm>
              <a:off x="3446463" y="2508250"/>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8" name="Rectangle 202"/>
            <p:cNvSpPr>
              <a:spLocks noChangeArrowheads="1"/>
            </p:cNvSpPr>
            <p:nvPr/>
          </p:nvSpPr>
          <p:spPr bwMode="auto">
            <a:xfrm>
              <a:off x="3446463" y="266382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29" name="Rectangle 203"/>
            <p:cNvSpPr>
              <a:spLocks noChangeArrowheads="1"/>
            </p:cNvSpPr>
            <p:nvPr/>
          </p:nvSpPr>
          <p:spPr bwMode="auto">
            <a:xfrm>
              <a:off x="3446463" y="2820988"/>
              <a:ext cx="93663" cy="92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0" name="Rectangle 204"/>
            <p:cNvSpPr>
              <a:spLocks noChangeArrowheads="1"/>
            </p:cNvSpPr>
            <p:nvPr/>
          </p:nvSpPr>
          <p:spPr bwMode="auto">
            <a:xfrm>
              <a:off x="3446463" y="3287713"/>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Rectangle 206"/>
            <p:cNvSpPr>
              <a:spLocks noChangeArrowheads="1"/>
            </p:cNvSpPr>
            <p:nvPr/>
          </p:nvSpPr>
          <p:spPr bwMode="auto">
            <a:xfrm>
              <a:off x="3290888"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Rectangle 207"/>
            <p:cNvSpPr>
              <a:spLocks noChangeArrowheads="1"/>
            </p:cNvSpPr>
            <p:nvPr/>
          </p:nvSpPr>
          <p:spPr bwMode="auto">
            <a:xfrm>
              <a:off x="3290888" y="20415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Rectangle 208"/>
            <p:cNvSpPr>
              <a:spLocks noChangeArrowheads="1"/>
            </p:cNvSpPr>
            <p:nvPr/>
          </p:nvSpPr>
          <p:spPr bwMode="auto">
            <a:xfrm>
              <a:off x="3294063" y="2193925"/>
              <a:ext cx="84138" cy="9683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Rectangle 209"/>
            <p:cNvSpPr>
              <a:spLocks noChangeArrowheads="1"/>
            </p:cNvSpPr>
            <p:nvPr/>
          </p:nvSpPr>
          <p:spPr bwMode="auto">
            <a:xfrm>
              <a:off x="3128963" y="2193925"/>
              <a:ext cx="96838" cy="9683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Rectangle 210"/>
            <p:cNvSpPr>
              <a:spLocks noChangeArrowheads="1"/>
            </p:cNvSpPr>
            <p:nvPr/>
          </p:nvSpPr>
          <p:spPr bwMode="auto">
            <a:xfrm>
              <a:off x="3128963" y="1889125"/>
              <a:ext cx="96838" cy="9683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Rectangle 211"/>
            <p:cNvSpPr>
              <a:spLocks noChangeArrowheads="1"/>
            </p:cNvSpPr>
            <p:nvPr/>
          </p:nvSpPr>
          <p:spPr bwMode="auto">
            <a:xfrm>
              <a:off x="3290888" y="2508250"/>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Rectangle 212"/>
            <p:cNvSpPr>
              <a:spLocks noChangeArrowheads="1"/>
            </p:cNvSpPr>
            <p:nvPr/>
          </p:nvSpPr>
          <p:spPr bwMode="auto">
            <a:xfrm>
              <a:off x="3290888" y="266382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213"/>
            <p:cNvSpPr>
              <a:spLocks noChangeArrowheads="1"/>
            </p:cNvSpPr>
            <p:nvPr/>
          </p:nvSpPr>
          <p:spPr bwMode="auto">
            <a:xfrm>
              <a:off x="3290888" y="2820988"/>
              <a:ext cx="93663" cy="92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214"/>
            <p:cNvSpPr>
              <a:spLocks noChangeArrowheads="1"/>
            </p:cNvSpPr>
            <p:nvPr/>
          </p:nvSpPr>
          <p:spPr bwMode="auto">
            <a:xfrm>
              <a:off x="3135313"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215"/>
            <p:cNvSpPr>
              <a:spLocks noChangeArrowheads="1"/>
            </p:cNvSpPr>
            <p:nvPr/>
          </p:nvSpPr>
          <p:spPr bwMode="auto">
            <a:xfrm>
              <a:off x="3135313" y="2508250"/>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216"/>
            <p:cNvSpPr>
              <a:spLocks noChangeArrowheads="1"/>
            </p:cNvSpPr>
            <p:nvPr/>
          </p:nvSpPr>
          <p:spPr bwMode="auto">
            <a:xfrm>
              <a:off x="3135313" y="2663825"/>
              <a:ext cx="93663" cy="9366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Rectangle 217"/>
            <p:cNvSpPr>
              <a:spLocks noChangeArrowheads="1"/>
            </p:cNvSpPr>
            <p:nvPr/>
          </p:nvSpPr>
          <p:spPr bwMode="auto">
            <a:xfrm>
              <a:off x="2979738"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Rectangle 218"/>
            <p:cNvSpPr>
              <a:spLocks noChangeArrowheads="1"/>
            </p:cNvSpPr>
            <p:nvPr/>
          </p:nvSpPr>
          <p:spPr bwMode="auto">
            <a:xfrm>
              <a:off x="2979738"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219"/>
            <p:cNvSpPr>
              <a:spLocks noChangeArrowheads="1"/>
            </p:cNvSpPr>
            <p:nvPr/>
          </p:nvSpPr>
          <p:spPr bwMode="auto">
            <a:xfrm>
              <a:off x="2824163"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220"/>
            <p:cNvSpPr>
              <a:spLocks noChangeArrowheads="1"/>
            </p:cNvSpPr>
            <p:nvPr/>
          </p:nvSpPr>
          <p:spPr bwMode="auto">
            <a:xfrm>
              <a:off x="2824163"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221"/>
            <p:cNvSpPr>
              <a:spLocks noChangeArrowheads="1"/>
            </p:cNvSpPr>
            <p:nvPr/>
          </p:nvSpPr>
          <p:spPr bwMode="auto">
            <a:xfrm>
              <a:off x="2668588" y="1417638"/>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Rectangle 222"/>
            <p:cNvSpPr>
              <a:spLocks noChangeArrowheads="1"/>
            </p:cNvSpPr>
            <p:nvPr/>
          </p:nvSpPr>
          <p:spPr bwMode="auto">
            <a:xfrm>
              <a:off x="2668588" y="1573213"/>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Rectangle 223"/>
            <p:cNvSpPr>
              <a:spLocks noChangeArrowheads="1"/>
            </p:cNvSpPr>
            <p:nvPr/>
          </p:nvSpPr>
          <p:spPr bwMode="auto">
            <a:xfrm>
              <a:off x="2668588" y="1730375"/>
              <a:ext cx="92075"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Rectangle 224"/>
            <p:cNvSpPr>
              <a:spLocks noChangeArrowheads="1"/>
            </p:cNvSpPr>
            <p:nvPr/>
          </p:nvSpPr>
          <p:spPr bwMode="auto">
            <a:xfrm>
              <a:off x="2668588" y="2976563"/>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Rectangle 225"/>
            <p:cNvSpPr>
              <a:spLocks noChangeArrowheads="1"/>
            </p:cNvSpPr>
            <p:nvPr/>
          </p:nvSpPr>
          <p:spPr bwMode="auto">
            <a:xfrm>
              <a:off x="2668588" y="3132138"/>
              <a:ext cx="92075"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Rectangle 226"/>
            <p:cNvSpPr>
              <a:spLocks noChangeArrowheads="1"/>
            </p:cNvSpPr>
            <p:nvPr/>
          </p:nvSpPr>
          <p:spPr bwMode="auto">
            <a:xfrm>
              <a:off x="2511425"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Rectangle 227"/>
            <p:cNvSpPr>
              <a:spLocks noChangeArrowheads="1"/>
            </p:cNvSpPr>
            <p:nvPr/>
          </p:nvSpPr>
          <p:spPr bwMode="auto">
            <a:xfrm>
              <a:off x="2511425" y="31321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Rectangle 228"/>
            <p:cNvSpPr>
              <a:spLocks noChangeArrowheads="1"/>
            </p:cNvSpPr>
            <p:nvPr/>
          </p:nvSpPr>
          <p:spPr bwMode="auto">
            <a:xfrm>
              <a:off x="2511425" y="32877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2" name="Rectangle 229"/>
            <p:cNvSpPr>
              <a:spLocks noChangeArrowheads="1"/>
            </p:cNvSpPr>
            <p:nvPr/>
          </p:nvSpPr>
          <p:spPr bwMode="auto">
            <a:xfrm>
              <a:off x="2511425" y="344328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3" name="Rectangle 230"/>
            <p:cNvSpPr>
              <a:spLocks noChangeArrowheads="1"/>
            </p:cNvSpPr>
            <p:nvPr/>
          </p:nvSpPr>
          <p:spPr bwMode="auto">
            <a:xfrm>
              <a:off x="2355850"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4" name="Rectangle 231"/>
            <p:cNvSpPr>
              <a:spLocks noChangeArrowheads="1"/>
            </p:cNvSpPr>
            <p:nvPr/>
          </p:nvSpPr>
          <p:spPr bwMode="auto">
            <a:xfrm>
              <a:off x="235585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5" name="Rectangle 232"/>
            <p:cNvSpPr>
              <a:spLocks noChangeArrowheads="1"/>
            </p:cNvSpPr>
            <p:nvPr/>
          </p:nvSpPr>
          <p:spPr bwMode="auto">
            <a:xfrm>
              <a:off x="235585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6" name="Rectangle 233"/>
            <p:cNvSpPr>
              <a:spLocks noChangeArrowheads="1"/>
            </p:cNvSpPr>
            <p:nvPr/>
          </p:nvSpPr>
          <p:spPr bwMode="auto">
            <a:xfrm>
              <a:off x="235585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7" name="Rectangle 234"/>
            <p:cNvSpPr>
              <a:spLocks noChangeArrowheads="1"/>
            </p:cNvSpPr>
            <p:nvPr/>
          </p:nvSpPr>
          <p:spPr bwMode="auto">
            <a:xfrm>
              <a:off x="2355850" y="2820988"/>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8" name="Rectangle 235"/>
            <p:cNvSpPr>
              <a:spLocks noChangeArrowheads="1"/>
            </p:cNvSpPr>
            <p:nvPr/>
          </p:nvSpPr>
          <p:spPr bwMode="auto">
            <a:xfrm>
              <a:off x="2355850"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59" name="Rectangle 236"/>
            <p:cNvSpPr>
              <a:spLocks noChangeArrowheads="1"/>
            </p:cNvSpPr>
            <p:nvPr/>
          </p:nvSpPr>
          <p:spPr bwMode="auto">
            <a:xfrm>
              <a:off x="2355850" y="31321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0" name="Rectangle 237"/>
            <p:cNvSpPr>
              <a:spLocks noChangeArrowheads="1"/>
            </p:cNvSpPr>
            <p:nvPr/>
          </p:nvSpPr>
          <p:spPr bwMode="auto">
            <a:xfrm>
              <a:off x="2355850" y="32877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1" name="Rectangle 238"/>
            <p:cNvSpPr>
              <a:spLocks noChangeArrowheads="1"/>
            </p:cNvSpPr>
            <p:nvPr/>
          </p:nvSpPr>
          <p:spPr bwMode="auto">
            <a:xfrm>
              <a:off x="2355850" y="344328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2" name="Rectangle 239"/>
            <p:cNvSpPr>
              <a:spLocks noChangeArrowheads="1"/>
            </p:cNvSpPr>
            <p:nvPr/>
          </p:nvSpPr>
          <p:spPr bwMode="auto">
            <a:xfrm>
              <a:off x="2355850" y="35988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3" name="Rectangle 240"/>
            <p:cNvSpPr>
              <a:spLocks noChangeArrowheads="1"/>
            </p:cNvSpPr>
            <p:nvPr/>
          </p:nvSpPr>
          <p:spPr bwMode="auto">
            <a:xfrm>
              <a:off x="2355850" y="406717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4" name="Rectangle 241"/>
            <p:cNvSpPr>
              <a:spLocks noChangeArrowheads="1"/>
            </p:cNvSpPr>
            <p:nvPr/>
          </p:nvSpPr>
          <p:spPr bwMode="auto">
            <a:xfrm>
              <a:off x="2200275"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5" name="Rectangle 242"/>
            <p:cNvSpPr>
              <a:spLocks noChangeArrowheads="1"/>
            </p:cNvSpPr>
            <p:nvPr/>
          </p:nvSpPr>
          <p:spPr bwMode="auto">
            <a:xfrm>
              <a:off x="220027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6" name="Rectangle 243"/>
            <p:cNvSpPr>
              <a:spLocks noChangeArrowheads="1"/>
            </p:cNvSpPr>
            <p:nvPr/>
          </p:nvSpPr>
          <p:spPr bwMode="auto">
            <a:xfrm>
              <a:off x="220027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7" name="Rectangle 244"/>
            <p:cNvSpPr>
              <a:spLocks noChangeArrowheads="1"/>
            </p:cNvSpPr>
            <p:nvPr/>
          </p:nvSpPr>
          <p:spPr bwMode="auto">
            <a:xfrm>
              <a:off x="2200275" y="204152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8" name="Rectangle 245"/>
            <p:cNvSpPr>
              <a:spLocks noChangeArrowheads="1"/>
            </p:cNvSpPr>
            <p:nvPr/>
          </p:nvSpPr>
          <p:spPr bwMode="auto">
            <a:xfrm>
              <a:off x="2200275" y="26638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69" name="Rectangle 246"/>
            <p:cNvSpPr>
              <a:spLocks noChangeArrowheads="1"/>
            </p:cNvSpPr>
            <p:nvPr/>
          </p:nvSpPr>
          <p:spPr bwMode="auto">
            <a:xfrm>
              <a:off x="2200275" y="2820988"/>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0" name="Rectangle 247"/>
            <p:cNvSpPr>
              <a:spLocks noChangeArrowheads="1"/>
            </p:cNvSpPr>
            <p:nvPr/>
          </p:nvSpPr>
          <p:spPr bwMode="auto">
            <a:xfrm>
              <a:off x="2200275"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1" name="Rectangle 248"/>
            <p:cNvSpPr>
              <a:spLocks noChangeArrowheads="1"/>
            </p:cNvSpPr>
            <p:nvPr/>
          </p:nvSpPr>
          <p:spPr bwMode="auto">
            <a:xfrm>
              <a:off x="2200275" y="31321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8" name="Rectangle 249"/>
            <p:cNvSpPr>
              <a:spLocks noChangeArrowheads="1"/>
            </p:cNvSpPr>
            <p:nvPr/>
          </p:nvSpPr>
          <p:spPr bwMode="auto">
            <a:xfrm>
              <a:off x="2200275" y="32877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9" name="Rectangle 250"/>
            <p:cNvSpPr>
              <a:spLocks noChangeArrowheads="1"/>
            </p:cNvSpPr>
            <p:nvPr/>
          </p:nvSpPr>
          <p:spPr bwMode="auto">
            <a:xfrm>
              <a:off x="2200275" y="344328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0" name="Rectangle 251"/>
            <p:cNvSpPr>
              <a:spLocks noChangeArrowheads="1"/>
            </p:cNvSpPr>
            <p:nvPr/>
          </p:nvSpPr>
          <p:spPr bwMode="auto">
            <a:xfrm>
              <a:off x="2200275" y="35988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1" name="Rectangle 252"/>
            <p:cNvSpPr>
              <a:spLocks noChangeArrowheads="1"/>
            </p:cNvSpPr>
            <p:nvPr/>
          </p:nvSpPr>
          <p:spPr bwMode="auto">
            <a:xfrm>
              <a:off x="2200275" y="37544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2" name="Rectangle 253"/>
            <p:cNvSpPr>
              <a:spLocks noChangeArrowheads="1"/>
            </p:cNvSpPr>
            <p:nvPr/>
          </p:nvSpPr>
          <p:spPr bwMode="auto">
            <a:xfrm>
              <a:off x="2200275" y="3911600"/>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83" name="Rectangle 254"/>
            <p:cNvSpPr>
              <a:spLocks noChangeArrowheads="1"/>
            </p:cNvSpPr>
            <p:nvPr/>
          </p:nvSpPr>
          <p:spPr bwMode="auto">
            <a:xfrm>
              <a:off x="2044700" y="14176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6" name="Rectangle 255"/>
            <p:cNvSpPr>
              <a:spLocks noChangeArrowheads="1"/>
            </p:cNvSpPr>
            <p:nvPr/>
          </p:nvSpPr>
          <p:spPr bwMode="auto">
            <a:xfrm>
              <a:off x="204470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7" name="Rectangle 256"/>
            <p:cNvSpPr>
              <a:spLocks noChangeArrowheads="1"/>
            </p:cNvSpPr>
            <p:nvPr/>
          </p:nvSpPr>
          <p:spPr bwMode="auto">
            <a:xfrm>
              <a:off x="204470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Rectangle 257"/>
            <p:cNvSpPr>
              <a:spLocks noChangeArrowheads="1"/>
            </p:cNvSpPr>
            <p:nvPr/>
          </p:nvSpPr>
          <p:spPr bwMode="auto">
            <a:xfrm>
              <a:off x="204470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Rectangle 258"/>
            <p:cNvSpPr>
              <a:spLocks noChangeArrowheads="1"/>
            </p:cNvSpPr>
            <p:nvPr/>
          </p:nvSpPr>
          <p:spPr bwMode="auto">
            <a:xfrm>
              <a:off x="2044700" y="204152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Rectangle 259"/>
            <p:cNvSpPr>
              <a:spLocks noChangeArrowheads="1"/>
            </p:cNvSpPr>
            <p:nvPr/>
          </p:nvSpPr>
          <p:spPr bwMode="auto">
            <a:xfrm>
              <a:off x="2044700" y="219710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Rectangle 260"/>
            <p:cNvSpPr>
              <a:spLocks noChangeArrowheads="1"/>
            </p:cNvSpPr>
            <p:nvPr/>
          </p:nvSpPr>
          <p:spPr bwMode="auto">
            <a:xfrm>
              <a:off x="2044700" y="250825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Rectangle 261"/>
            <p:cNvSpPr>
              <a:spLocks noChangeArrowheads="1"/>
            </p:cNvSpPr>
            <p:nvPr/>
          </p:nvSpPr>
          <p:spPr bwMode="auto">
            <a:xfrm>
              <a:off x="2044700" y="26638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Rectangle 262"/>
            <p:cNvSpPr>
              <a:spLocks noChangeArrowheads="1"/>
            </p:cNvSpPr>
            <p:nvPr/>
          </p:nvSpPr>
          <p:spPr bwMode="auto">
            <a:xfrm>
              <a:off x="2044700" y="2820988"/>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Rectangle 263"/>
            <p:cNvSpPr>
              <a:spLocks noChangeArrowheads="1"/>
            </p:cNvSpPr>
            <p:nvPr/>
          </p:nvSpPr>
          <p:spPr bwMode="auto">
            <a:xfrm>
              <a:off x="2044700"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Rectangle 264"/>
            <p:cNvSpPr>
              <a:spLocks noChangeArrowheads="1"/>
            </p:cNvSpPr>
            <p:nvPr/>
          </p:nvSpPr>
          <p:spPr bwMode="auto">
            <a:xfrm>
              <a:off x="2044700" y="31321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Rectangle 265"/>
            <p:cNvSpPr>
              <a:spLocks noChangeArrowheads="1"/>
            </p:cNvSpPr>
            <p:nvPr/>
          </p:nvSpPr>
          <p:spPr bwMode="auto">
            <a:xfrm>
              <a:off x="2044700" y="32877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Rectangle 266"/>
            <p:cNvSpPr>
              <a:spLocks noChangeArrowheads="1"/>
            </p:cNvSpPr>
            <p:nvPr/>
          </p:nvSpPr>
          <p:spPr bwMode="auto">
            <a:xfrm>
              <a:off x="188912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Rectangle 267"/>
            <p:cNvSpPr>
              <a:spLocks noChangeArrowheads="1"/>
            </p:cNvSpPr>
            <p:nvPr/>
          </p:nvSpPr>
          <p:spPr bwMode="auto">
            <a:xfrm>
              <a:off x="188912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Rectangle 268"/>
            <p:cNvSpPr>
              <a:spLocks noChangeArrowheads="1"/>
            </p:cNvSpPr>
            <p:nvPr/>
          </p:nvSpPr>
          <p:spPr bwMode="auto">
            <a:xfrm>
              <a:off x="188912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Rectangle 269"/>
            <p:cNvSpPr>
              <a:spLocks noChangeArrowheads="1"/>
            </p:cNvSpPr>
            <p:nvPr/>
          </p:nvSpPr>
          <p:spPr bwMode="auto">
            <a:xfrm>
              <a:off x="1889125" y="204152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Rectangle 270"/>
            <p:cNvSpPr>
              <a:spLocks noChangeArrowheads="1"/>
            </p:cNvSpPr>
            <p:nvPr/>
          </p:nvSpPr>
          <p:spPr bwMode="auto">
            <a:xfrm>
              <a:off x="1889125" y="219710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2" name="Rectangle 271"/>
            <p:cNvSpPr>
              <a:spLocks noChangeArrowheads="1"/>
            </p:cNvSpPr>
            <p:nvPr/>
          </p:nvSpPr>
          <p:spPr bwMode="auto">
            <a:xfrm>
              <a:off x="1889125" y="235267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3" name="Rectangle 272"/>
            <p:cNvSpPr>
              <a:spLocks noChangeArrowheads="1"/>
            </p:cNvSpPr>
            <p:nvPr/>
          </p:nvSpPr>
          <p:spPr bwMode="auto">
            <a:xfrm>
              <a:off x="1889125" y="2820988"/>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4" name="Rectangle 273"/>
            <p:cNvSpPr>
              <a:spLocks noChangeArrowheads="1"/>
            </p:cNvSpPr>
            <p:nvPr/>
          </p:nvSpPr>
          <p:spPr bwMode="auto">
            <a:xfrm>
              <a:off x="1889125" y="297656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5" name="Rectangle 274"/>
            <p:cNvSpPr>
              <a:spLocks noChangeArrowheads="1"/>
            </p:cNvSpPr>
            <p:nvPr/>
          </p:nvSpPr>
          <p:spPr bwMode="auto">
            <a:xfrm>
              <a:off x="1889125" y="3132138"/>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6" name="Rectangle 275"/>
            <p:cNvSpPr>
              <a:spLocks noChangeArrowheads="1"/>
            </p:cNvSpPr>
            <p:nvPr/>
          </p:nvSpPr>
          <p:spPr bwMode="auto">
            <a:xfrm>
              <a:off x="173355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9" name="Rectangle 276"/>
            <p:cNvSpPr>
              <a:spLocks noChangeArrowheads="1"/>
            </p:cNvSpPr>
            <p:nvPr/>
          </p:nvSpPr>
          <p:spPr bwMode="auto">
            <a:xfrm>
              <a:off x="173355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0" name="Rectangle 277"/>
            <p:cNvSpPr>
              <a:spLocks noChangeArrowheads="1"/>
            </p:cNvSpPr>
            <p:nvPr/>
          </p:nvSpPr>
          <p:spPr bwMode="auto">
            <a:xfrm>
              <a:off x="173355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1" name="Rectangle 278"/>
            <p:cNvSpPr>
              <a:spLocks noChangeArrowheads="1"/>
            </p:cNvSpPr>
            <p:nvPr/>
          </p:nvSpPr>
          <p:spPr bwMode="auto">
            <a:xfrm>
              <a:off x="1733550" y="204152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2" name="Rectangle 279"/>
            <p:cNvSpPr>
              <a:spLocks noChangeArrowheads="1"/>
            </p:cNvSpPr>
            <p:nvPr/>
          </p:nvSpPr>
          <p:spPr bwMode="auto">
            <a:xfrm>
              <a:off x="1733550" y="219710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3" name="Rectangle 280"/>
            <p:cNvSpPr>
              <a:spLocks noChangeArrowheads="1"/>
            </p:cNvSpPr>
            <p:nvPr/>
          </p:nvSpPr>
          <p:spPr bwMode="auto">
            <a:xfrm>
              <a:off x="1733550" y="235267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4" name="Rectangle 281"/>
            <p:cNvSpPr>
              <a:spLocks noChangeArrowheads="1"/>
            </p:cNvSpPr>
            <p:nvPr/>
          </p:nvSpPr>
          <p:spPr bwMode="auto">
            <a:xfrm>
              <a:off x="1733550" y="2663825"/>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4" name="Rectangle 282"/>
            <p:cNvSpPr>
              <a:spLocks noChangeArrowheads="1"/>
            </p:cNvSpPr>
            <p:nvPr/>
          </p:nvSpPr>
          <p:spPr bwMode="auto">
            <a:xfrm>
              <a:off x="157797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5" name="Rectangle 283"/>
            <p:cNvSpPr>
              <a:spLocks noChangeArrowheads="1"/>
            </p:cNvSpPr>
            <p:nvPr/>
          </p:nvSpPr>
          <p:spPr bwMode="auto">
            <a:xfrm>
              <a:off x="157797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6" name="Rectangle 284"/>
            <p:cNvSpPr>
              <a:spLocks noChangeArrowheads="1"/>
            </p:cNvSpPr>
            <p:nvPr/>
          </p:nvSpPr>
          <p:spPr bwMode="auto">
            <a:xfrm>
              <a:off x="1577975"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7" name="Rectangle 285"/>
            <p:cNvSpPr>
              <a:spLocks noChangeArrowheads="1"/>
            </p:cNvSpPr>
            <p:nvPr/>
          </p:nvSpPr>
          <p:spPr bwMode="auto">
            <a:xfrm>
              <a:off x="1577975" y="204152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8" name="Rectangle 286"/>
            <p:cNvSpPr>
              <a:spLocks noChangeArrowheads="1"/>
            </p:cNvSpPr>
            <p:nvPr/>
          </p:nvSpPr>
          <p:spPr bwMode="auto">
            <a:xfrm>
              <a:off x="1577975" y="219710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9" name="Rectangle 287"/>
            <p:cNvSpPr>
              <a:spLocks noChangeArrowheads="1"/>
            </p:cNvSpPr>
            <p:nvPr/>
          </p:nvSpPr>
          <p:spPr bwMode="auto">
            <a:xfrm>
              <a:off x="1577975" y="235267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0" name="Rectangle 288"/>
            <p:cNvSpPr>
              <a:spLocks noChangeArrowheads="1"/>
            </p:cNvSpPr>
            <p:nvPr/>
          </p:nvSpPr>
          <p:spPr bwMode="auto">
            <a:xfrm>
              <a:off x="1577975" y="250825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1" name="Rectangle 289"/>
            <p:cNvSpPr>
              <a:spLocks noChangeArrowheads="1"/>
            </p:cNvSpPr>
            <p:nvPr/>
          </p:nvSpPr>
          <p:spPr bwMode="auto">
            <a:xfrm>
              <a:off x="1422400"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2" name="Rectangle 290"/>
            <p:cNvSpPr>
              <a:spLocks noChangeArrowheads="1"/>
            </p:cNvSpPr>
            <p:nvPr/>
          </p:nvSpPr>
          <p:spPr bwMode="auto">
            <a:xfrm>
              <a:off x="1422400"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3" name="Rectangle 291"/>
            <p:cNvSpPr>
              <a:spLocks noChangeArrowheads="1"/>
            </p:cNvSpPr>
            <p:nvPr/>
          </p:nvSpPr>
          <p:spPr bwMode="auto">
            <a:xfrm>
              <a:off x="1422400"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4" name="Rectangle 292"/>
            <p:cNvSpPr>
              <a:spLocks noChangeArrowheads="1"/>
            </p:cNvSpPr>
            <p:nvPr/>
          </p:nvSpPr>
          <p:spPr bwMode="auto">
            <a:xfrm>
              <a:off x="1422400" y="204152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5" name="Rectangle 293"/>
            <p:cNvSpPr>
              <a:spLocks noChangeArrowheads="1"/>
            </p:cNvSpPr>
            <p:nvPr/>
          </p:nvSpPr>
          <p:spPr bwMode="auto">
            <a:xfrm>
              <a:off x="1422400" y="219710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6" name="Rectangle 294"/>
            <p:cNvSpPr>
              <a:spLocks noChangeArrowheads="1"/>
            </p:cNvSpPr>
            <p:nvPr/>
          </p:nvSpPr>
          <p:spPr bwMode="auto">
            <a:xfrm>
              <a:off x="1422400" y="2352675"/>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7" name="Rectangle 295"/>
            <p:cNvSpPr>
              <a:spLocks noChangeArrowheads="1"/>
            </p:cNvSpPr>
            <p:nvPr/>
          </p:nvSpPr>
          <p:spPr bwMode="auto">
            <a:xfrm>
              <a:off x="1422400" y="250825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8" name="Rectangle 296"/>
            <p:cNvSpPr>
              <a:spLocks noChangeArrowheads="1"/>
            </p:cNvSpPr>
            <p:nvPr/>
          </p:nvSpPr>
          <p:spPr bwMode="auto">
            <a:xfrm>
              <a:off x="1266825" y="1573213"/>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9" name="Rectangle 297"/>
            <p:cNvSpPr>
              <a:spLocks noChangeArrowheads="1"/>
            </p:cNvSpPr>
            <p:nvPr/>
          </p:nvSpPr>
          <p:spPr bwMode="auto">
            <a:xfrm>
              <a:off x="1266825" y="1730375"/>
              <a:ext cx="93663"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0" name="Rectangle 298"/>
            <p:cNvSpPr>
              <a:spLocks noChangeArrowheads="1"/>
            </p:cNvSpPr>
            <p:nvPr/>
          </p:nvSpPr>
          <p:spPr bwMode="auto">
            <a:xfrm>
              <a:off x="1266825" y="2197100"/>
              <a:ext cx="93663" cy="93662"/>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1" name="Rectangle 299"/>
            <p:cNvSpPr>
              <a:spLocks noChangeArrowheads="1"/>
            </p:cNvSpPr>
            <p:nvPr/>
          </p:nvSpPr>
          <p:spPr bwMode="auto">
            <a:xfrm>
              <a:off x="1111250" y="1730375"/>
              <a:ext cx="92075" cy="920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2" name="Rectangle 300"/>
            <p:cNvSpPr>
              <a:spLocks noChangeArrowheads="1"/>
            </p:cNvSpPr>
            <p:nvPr/>
          </p:nvSpPr>
          <p:spPr bwMode="auto">
            <a:xfrm>
              <a:off x="954088"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3" name="Rectangle 301"/>
            <p:cNvSpPr>
              <a:spLocks noChangeArrowheads="1"/>
            </p:cNvSpPr>
            <p:nvPr/>
          </p:nvSpPr>
          <p:spPr bwMode="auto">
            <a:xfrm>
              <a:off x="798513" y="1885950"/>
              <a:ext cx="93663" cy="9366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 name="组合 3"/>
          <p:cNvGrpSpPr/>
          <p:nvPr/>
        </p:nvGrpSpPr>
        <p:grpSpPr>
          <a:xfrm>
            <a:off x="774599" y="4572199"/>
            <a:ext cx="5903937" cy="322434"/>
            <a:chOff x="774700" y="4572198"/>
            <a:chExt cx="5904706" cy="322434"/>
          </a:xfrm>
        </p:grpSpPr>
        <p:sp>
          <p:nvSpPr>
            <p:cNvPr id="984" name="Rectangle 5"/>
            <p:cNvSpPr>
              <a:spLocks noChangeArrowheads="1"/>
            </p:cNvSpPr>
            <p:nvPr/>
          </p:nvSpPr>
          <p:spPr bwMode="auto">
            <a:xfrm>
              <a:off x="774700" y="4603750"/>
              <a:ext cx="5122863" cy="2762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Rectangle 18"/>
            <p:cNvSpPr>
              <a:spLocks noChangeArrowheads="1"/>
            </p:cNvSpPr>
            <p:nvPr/>
          </p:nvSpPr>
          <p:spPr bwMode="auto">
            <a:xfrm>
              <a:off x="774700" y="4603750"/>
              <a:ext cx="4014788" cy="2762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31" name="文本框 1330"/>
            <p:cNvSpPr txBox="1"/>
            <p:nvPr/>
          </p:nvSpPr>
          <p:spPr>
            <a:xfrm>
              <a:off x="5985669" y="4572198"/>
              <a:ext cx="693737" cy="307777"/>
            </a:xfrm>
            <a:prstGeom prst="rect">
              <a:avLst/>
            </a:prstGeom>
            <a:noFill/>
          </p:spPr>
          <p:txBody>
            <a:bodyPr wrap="square" rtlCol="0">
              <a:spAutoFit/>
            </a:bodyPr>
            <a:lstStyle/>
            <a:p>
              <a:r>
                <a:rPr lang="en-US" altLang="zh-CN" sz="1400" dirty="0" smtClean="0">
                  <a:cs typeface="+mn-ea"/>
                  <a:sym typeface="+mn-lt"/>
                </a:rPr>
                <a:t>72%</a:t>
              </a:r>
              <a:endParaRPr lang="zh-CN" altLang="en-US" sz="1400" dirty="0">
                <a:cs typeface="+mn-ea"/>
                <a:sym typeface="+mn-lt"/>
              </a:endParaRPr>
            </a:p>
          </p:txBody>
        </p:sp>
        <p:sp>
          <p:nvSpPr>
            <p:cNvPr id="355" name="矩形 354"/>
            <p:cNvSpPr/>
            <p:nvPr/>
          </p:nvSpPr>
          <p:spPr>
            <a:xfrm>
              <a:off x="798513" y="4582239"/>
              <a:ext cx="1313351" cy="312393"/>
            </a:xfrm>
            <a:prstGeom prst="rect">
              <a:avLst/>
            </a:prstGeom>
          </p:spPr>
          <p:txBody>
            <a:bodyPr wrap="none">
              <a:spAutoFit/>
            </a:bodyPr>
            <a:lstStyle/>
            <a:p>
              <a:pP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p:txBody>
        </p:sp>
      </p:grpSp>
      <p:grpSp>
        <p:nvGrpSpPr>
          <p:cNvPr id="5" name="组合 4"/>
          <p:cNvGrpSpPr/>
          <p:nvPr/>
        </p:nvGrpSpPr>
        <p:grpSpPr>
          <a:xfrm>
            <a:off x="774599" y="4981842"/>
            <a:ext cx="5903937" cy="322094"/>
            <a:chOff x="774700" y="4981842"/>
            <a:chExt cx="5904706" cy="322094"/>
          </a:xfrm>
        </p:grpSpPr>
        <p:sp>
          <p:nvSpPr>
            <p:cNvPr id="294" name="Rectangle 19"/>
            <p:cNvSpPr>
              <a:spLocks noChangeArrowheads="1"/>
            </p:cNvSpPr>
            <p:nvPr/>
          </p:nvSpPr>
          <p:spPr bwMode="auto">
            <a:xfrm>
              <a:off x="774700" y="5018088"/>
              <a:ext cx="5122863" cy="27781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Rectangle 20"/>
            <p:cNvSpPr>
              <a:spLocks noChangeArrowheads="1"/>
            </p:cNvSpPr>
            <p:nvPr/>
          </p:nvSpPr>
          <p:spPr bwMode="auto">
            <a:xfrm>
              <a:off x="774700" y="5018088"/>
              <a:ext cx="2906713" cy="277812"/>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2" name="文本框 351"/>
            <p:cNvSpPr txBox="1"/>
            <p:nvPr/>
          </p:nvSpPr>
          <p:spPr>
            <a:xfrm>
              <a:off x="5985669" y="4996159"/>
              <a:ext cx="693737" cy="307777"/>
            </a:xfrm>
            <a:prstGeom prst="rect">
              <a:avLst/>
            </a:prstGeom>
            <a:noFill/>
          </p:spPr>
          <p:txBody>
            <a:bodyPr wrap="square" rtlCol="0">
              <a:spAutoFit/>
            </a:bodyPr>
            <a:lstStyle/>
            <a:p>
              <a:r>
                <a:rPr lang="en-US" altLang="zh-CN" sz="1400" dirty="0" smtClean="0">
                  <a:cs typeface="+mn-ea"/>
                  <a:sym typeface="+mn-lt"/>
                </a:rPr>
                <a:t>55%</a:t>
              </a:r>
              <a:endParaRPr lang="zh-CN" altLang="en-US" sz="1400" dirty="0">
                <a:cs typeface="+mn-ea"/>
                <a:sym typeface="+mn-lt"/>
              </a:endParaRPr>
            </a:p>
          </p:txBody>
        </p:sp>
        <p:sp>
          <p:nvSpPr>
            <p:cNvPr id="356" name="矩形 355"/>
            <p:cNvSpPr/>
            <p:nvPr/>
          </p:nvSpPr>
          <p:spPr>
            <a:xfrm>
              <a:off x="798513" y="4981842"/>
              <a:ext cx="1313351" cy="312393"/>
            </a:xfrm>
            <a:prstGeom prst="rect">
              <a:avLst/>
            </a:prstGeom>
          </p:spPr>
          <p:txBody>
            <a:bodyPr wrap="none">
              <a:spAutoFit/>
            </a:bodyPr>
            <a:lstStyle/>
            <a:p>
              <a:pP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p:txBody>
        </p:sp>
      </p:grpSp>
      <p:grpSp>
        <p:nvGrpSpPr>
          <p:cNvPr id="1172" name="组合 1171"/>
          <p:cNvGrpSpPr/>
          <p:nvPr/>
        </p:nvGrpSpPr>
        <p:grpSpPr>
          <a:xfrm>
            <a:off x="774599" y="5413474"/>
            <a:ext cx="5903937" cy="337694"/>
            <a:chOff x="774700" y="5413474"/>
            <a:chExt cx="5904706" cy="337694"/>
          </a:xfrm>
        </p:grpSpPr>
        <p:sp>
          <p:nvSpPr>
            <p:cNvPr id="296" name="Rectangle 21"/>
            <p:cNvSpPr>
              <a:spLocks noChangeArrowheads="1"/>
            </p:cNvSpPr>
            <p:nvPr/>
          </p:nvSpPr>
          <p:spPr bwMode="auto">
            <a:xfrm>
              <a:off x="774700" y="5448300"/>
              <a:ext cx="5122863" cy="2762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 name="Rectangle 22"/>
            <p:cNvSpPr>
              <a:spLocks noChangeArrowheads="1"/>
            </p:cNvSpPr>
            <p:nvPr/>
          </p:nvSpPr>
          <p:spPr bwMode="auto">
            <a:xfrm>
              <a:off x="774700" y="5448300"/>
              <a:ext cx="1800225" cy="276225"/>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3" name="文本框 352"/>
            <p:cNvSpPr txBox="1"/>
            <p:nvPr/>
          </p:nvSpPr>
          <p:spPr>
            <a:xfrm>
              <a:off x="5985669" y="5413474"/>
              <a:ext cx="693737" cy="307777"/>
            </a:xfrm>
            <a:prstGeom prst="rect">
              <a:avLst/>
            </a:prstGeom>
            <a:noFill/>
          </p:spPr>
          <p:txBody>
            <a:bodyPr wrap="square" rtlCol="0">
              <a:spAutoFit/>
            </a:bodyPr>
            <a:lstStyle/>
            <a:p>
              <a:r>
                <a:rPr lang="en-US" altLang="zh-CN" sz="1400" dirty="0" smtClean="0">
                  <a:cs typeface="+mn-ea"/>
                  <a:sym typeface="+mn-lt"/>
                </a:rPr>
                <a:t>32%</a:t>
              </a:r>
              <a:endParaRPr lang="zh-CN" altLang="en-US" sz="1400" dirty="0">
                <a:cs typeface="+mn-ea"/>
                <a:sym typeface="+mn-lt"/>
              </a:endParaRPr>
            </a:p>
          </p:txBody>
        </p:sp>
        <p:sp>
          <p:nvSpPr>
            <p:cNvPr id="357" name="矩形 356"/>
            <p:cNvSpPr/>
            <p:nvPr/>
          </p:nvSpPr>
          <p:spPr>
            <a:xfrm>
              <a:off x="798513" y="5438775"/>
              <a:ext cx="1313351" cy="312393"/>
            </a:xfrm>
            <a:prstGeom prst="rect">
              <a:avLst/>
            </a:prstGeom>
          </p:spPr>
          <p:txBody>
            <a:bodyPr wrap="none">
              <a:spAutoFit/>
            </a:bodyPr>
            <a:lstStyle/>
            <a:p>
              <a:pP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p:txBody>
        </p:sp>
      </p:grpSp>
      <p:grpSp>
        <p:nvGrpSpPr>
          <p:cNvPr id="1173" name="组合 1172"/>
          <p:cNvGrpSpPr/>
          <p:nvPr/>
        </p:nvGrpSpPr>
        <p:grpSpPr>
          <a:xfrm>
            <a:off x="774599" y="5837436"/>
            <a:ext cx="5903937" cy="313336"/>
            <a:chOff x="774700" y="5837435"/>
            <a:chExt cx="5904706" cy="313336"/>
          </a:xfrm>
        </p:grpSpPr>
        <p:sp>
          <p:nvSpPr>
            <p:cNvPr id="298" name="Rectangle 23"/>
            <p:cNvSpPr>
              <a:spLocks noChangeArrowheads="1"/>
            </p:cNvSpPr>
            <p:nvPr/>
          </p:nvSpPr>
          <p:spPr bwMode="auto">
            <a:xfrm>
              <a:off x="774700" y="5864225"/>
              <a:ext cx="5122863" cy="2762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Rectangle 24"/>
            <p:cNvSpPr>
              <a:spLocks noChangeArrowheads="1"/>
            </p:cNvSpPr>
            <p:nvPr/>
          </p:nvSpPr>
          <p:spPr bwMode="auto">
            <a:xfrm>
              <a:off x="774700" y="5864225"/>
              <a:ext cx="1522413" cy="276225"/>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4" name="文本框 353"/>
            <p:cNvSpPr txBox="1"/>
            <p:nvPr/>
          </p:nvSpPr>
          <p:spPr>
            <a:xfrm>
              <a:off x="5985669" y="5837435"/>
              <a:ext cx="693737" cy="307777"/>
            </a:xfrm>
            <a:prstGeom prst="rect">
              <a:avLst/>
            </a:prstGeom>
            <a:noFill/>
          </p:spPr>
          <p:txBody>
            <a:bodyPr wrap="square" rtlCol="0">
              <a:spAutoFit/>
            </a:bodyPr>
            <a:lstStyle/>
            <a:p>
              <a:r>
                <a:rPr lang="en-US" altLang="zh-CN" sz="1400" dirty="0" smtClean="0">
                  <a:cs typeface="+mn-ea"/>
                  <a:sym typeface="+mn-lt"/>
                </a:rPr>
                <a:t>255%</a:t>
              </a:r>
              <a:endParaRPr lang="zh-CN" altLang="en-US" sz="1400" dirty="0">
                <a:cs typeface="+mn-ea"/>
                <a:sym typeface="+mn-lt"/>
              </a:endParaRPr>
            </a:p>
          </p:txBody>
        </p:sp>
        <p:sp>
          <p:nvSpPr>
            <p:cNvPr id="358" name="矩形 357"/>
            <p:cNvSpPr/>
            <p:nvPr/>
          </p:nvSpPr>
          <p:spPr>
            <a:xfrm>
              <a:off x="798513" y="5838378"/>
              <a:ext cx="1313351" cy="312393"/>
            </a:xfrm>
            <a:prstGeom prst="rect">
              <a:avLst/>
            </a:prstGeom>
          </p:spPr>
          <p:txBody>
            <a:bodyPr wrap="none">
              <a:spAutoFit/>
            </a:bodyPr>
            <a:lstStyle/>
            <a:p>
              <a:pP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p:txBody>
        </p:sp>
      </p:grpSp>
      <p:grpSp>
        <p:nvGrpSpPr>
          <p:cNvPr id="1174" name="组合 1173"/>
          <p:cNvGrpSpPr/>
          <p:nvPr/>
        </p:nvGrpSpPr>
        <p:grpSpPr>
          <a:xfrm>
            <a:off x="7500972" y="1849399"/>
            <a:ext cx="4057643" cy="650947"/>
            <a:chOff x="7501948" y="1849398"/>
            <a:chExt cx="4058171" cy="650947"/>
          </a:xfrm>
        </p:grpSpPr>
        <p:grpSp>
          <p:nvGrpSpPr>
            <p:cNvPr id="359" name="组合 358"/>
            <p:cNvGrpSpPr/>
            <p:nvPr/>
          </p:nvGrpSpPr>
          <p:grpSpPr>
            <a:xfrm>
              <a:off x="7501948" y="1849398"/>
              <a:ext cx="398462" cy="357188"/>
              <a:chOff x="7471305" y="1287992"/>
              <a:chExt cx="398462" cy="357188"/>
            </a:xfrm>
            <a:solidFill>
              <a:schemeClr val="accent2"/>
            </a:solidFill>
          </p:grpSpPr>
          <p:sp>
            <p:nvSpPr>
              <p:cNvPr id="360" name="Freeform 1005"/>
              <p:cNvSpPr>
                <a:spLocks noEditPoints="1"/>
              </p:cNvSpPr>
              <p:nvPr/>
            </p:nvSpPr>
            <p:spPr bwMode="auto">
              <a:xfrm>
                <a:off x="7471305" y="1381655"/>
                <a:ext cx="230188" cy="233363"/>
              </a:xfrm>
              <a:custGeom>
                <a:avLst/>
                <a:gdLst>
                  <a:gd name="T0" fmla="*/ 57 w 61"/>
                  <a:gd name="T1" fmla="*/ 36 h 62"/>
                  <a:gd name="T2" fmla="*/ 61 w 61"/>
                  <a:gd name="T3" fmla="*/ 32 h 62"/>
                  <a:gd name="T4" fmla="*/ 61 w 61"/>
                  <a:gd name="T5" fmla="*/ 30 h 62"/>
                  <a:gd name="T6" fmla="*/ 57 w 61"/>
                  <a:gd name="T7" fmla="*/ 26 h 62"/>
                  <a:gd name="T8" fmla="*/ 57 w 61"/>
                  <a:gd name="T9" fmla="*/ 26 h 62"/>
                  <a:gd name="T10" fmla="*/ 52 w 61"/>
                  <a:gd name="T11" fmla="*/ 23 h 62"/>
                  <a:gd name="T12" fmla="*/ 53 w 61"/>
                  <a:gd name="T13" fmla="*/ 16 h 62"/>
                  <a:gd name="T14" fmla="*/ 53 w 61"/>
                  <a:gd name="T15" fmla="*/ 16 h 62"/>
                  <a:gd name="T16" fmla="*/ 53 w 61"/>
                  <a:gd name="T17" fmla="*/ 10 h 62"/>
                  <a:gd name="T18" fmla="*/ 51 w 61"/>
                  <a:gd name="T19" fmla="*/ 8 h 62"/>
                  <a:gd name="T20" fmla="*/ 46 w 61"/>
                  <a:gd name="T21" fmla="*/ 8 h 62"/>
                  <a:gd name="T22" fmla="*/ 46 w 61"/>
                  <a:gd name="T23" fmla="*/ 9 h 62"/>
                  <a:gd name="T24" fmla="*/ 41 w 61"/>
                  <a:gd name="T25" fmla="*/ 10 h 62"/>
                  <a:gd name="T26" fmla="*/ 36 w 61"/>
                  <a:gd name="T27" fmla="*/ 5 h 62"/>
                  <a:gd name="T28" fmla="*/ 36 w 61"/>
                  <a:gd name="T29" fmla="*/ 4 h 62"/>
                  <a:gd name="T30" fmla="*/ 32 w 61"/>
                  <a:gd name="T31" fmla="*/ 0 h 62"/>
                  <a:gd name="T32" fmla="*/ 29 w 61"/>
                  <a:gd name="T33" fmla="*/ 0 h 62"/>
                  <a:gd name="T34" fmla="*/ 25 w 61"/>
                  <a:gd name="T35" fmla="*/ 4 h 62"/>
                  <a:gd name="T36" fmla="*/ 25 w 61"/>
                  <a:gd name="T37" fmla="*/ 5 h 62"/>
                  <a:gd name="T38" fmla="*/ 23 w 61"/>
                  <a:gd name="T39" fmla="*/ 9 h 62"/>
                  <a:gd name="T40" fmla="*/ 16 w 61"/>
                  <a:gd name="T41" fmla="*/ 9 h 62"/>
                  <a:gd name="T42" fmla="*/ 16 w 61"/>
                  <a:gd name="T43" fmla="*/ 8 h 62"/>
                  <a:gd name="T44" fmla="*/ 10 w 61"/>
                  <a:gd name="T45" fmla="*/ 8 h 62"/>
                  <a:gd name="T46" fmla="*/ 8 w 61"/>
                  <a:gd name="T47" fmla="*/ 10 h 62"/>
                  <a:gd name="T48" fmla="*/ 8 w 61"/>
                  <a:gd name="T49" fmla="*/ 16 h 62"/>
                  <a:gd name="T50" fmla="*/ 8 w 61"/>
                  <a:gd name="T51" fmla="*/ 16 h 62"/>
                  <a:gd name="T52" fmla="*/ 10 w 61"/>
                  <a:gd name="T53" fmla="*/ 21 h 62"/>
                  <a:gd name="T54" fmla="*/ 4 w 61"/>
                  <a:gd name="T55" fmla="*/ 26 h 62"/>
                  <a:gd name="T56" fmla="*/ 4 w 61"/>
                  <a:gd name="T57" fmla="*/ 26 h 62"/>
                  <a:gd name="T58" fmla="*/ 0 w 61"/>
                  <a:gd name="T59" fmla="*/ 30 h 62"/>
                  <a:gd name="T60" fmla="*/ 0 w 61"/>
                  <a:gd name="T61" fmla="*/ 32 h 62"/>
                  <a:gd name="T62" fmla="*/ 4 w 61"/>
                  <a:gd name="T63" fmla="*/ 36 h 62"/>
                  <a:gd name="T64" fmla="*/ 4 w 61"/>
                  <a:gd name="T65" fmla="*/ 36 h 62"/>
                  <a:gd name="T66" fmla="*/ 9 w 61"/>
                  <a:gd name="T67" fmla="*/ 39 h 62"/>
                  <a:gd name="T68" fmla="*/ 8 w 61"/>
                  <a:gd name="T69" fmla="*/ 46 h 62"/>
                  <a:gd name="T70" fmla="*/ 8 w 61"/>
                  <a:gd name="T71" fmla="*/ 46 h 62"/>
                  <a:gd name="T72" fmla="*/ 8 w 61"/>
                  <a:gd name="T73" fmla="*/ 52 h 62"/>
                  <a:gd name="T74" fmla="*/ 10 w 61"/>
                  <a:gd name="T75" fmla="*/ 53 h 62"/>
                  <a:gd name="T76" fmla="*/ 16 w 61"/>
                  <a:gd name="T77" fmla="*/ 53 h 62"/>
                  <a:gd name="T78" fmla="*/ 16 w 61"/>
                  <a:gd name="T79" fmla="*/ 53 h 62"/>
                  <a:gd name="T80" fmla="*/ 21 w 61"/>
                  <a:gd name="T81" fmla="*/ 52 h 62"/>
                  <a:gd name="T82" fmla="*/ 25 w 61"/>
                  <a:gd name="T83" fmla="*/ 57 h 62"/>
                  <a:gd name="T84" fmla="*/ 25 w 61"/>
                  <a:gd name="T85" fmla="*/ 57 h 62"/>
                  <a:gd name="T86" fmla="*/ 29 w 61"/>
                  <a:gd name="T87" fmla="*/ 62 h 62"/>
                  <a:gd name="T88" fmla="*/ 32 w 61"/>
                  <a:gd name="T89" fmla="*/ 62 h 62"/>
                  <a:gd name="T90" fmla="*/ 36 w 61"/>
                  <a:gd name="T91" fmla="*/ 57 h 62"/>
                  <a:gd name="T92" fmla="*/ 36 w 61"/>
                  <a:gd name="T93" fmla="*/ 57 h 62"/>
                  <a:gd name="T94" fmla="*/ 38 w 61"/>
                  <a:gd name="T95" fmla="*/ 52 h 62"/>
                  <a:gd name="T96" fmla="*/ 46 w 61"/>
                  <a:gd name="T97" fmla="*/ 53 h 62"/>
                  <a:gd name="T98" fmla="*/ 46 w 61"/>
                  <a:gd name="T99" fmla="*/ 53 h 62"/>
                  <a:gd name="T100" fmla="*/ 51 w 61"/>
                  <a:gd name="T101" fmla="*/ 53 h 62"/>
                  <a:gd name="T102" fmla="*/ 53 w 61"/>
                  <a:gd name="T103" fmla="*/ 52 h 62"/>
                  <a:gd name="T104" fmla="*/ 53 w 61"/>
                  <a:gd name="T105" fmla="*/ 46 h 62"/>
                  <a:gd name="T106" fmla="*/ 53 w 61"/>
                  <a:gd name="T107" fmla="*/ 46 h 62"/>
                  <a:gd name="T108" fmla="*/ 51 w 61"/>
                  <a:gd name="T109" fmla="*/ 41 h 62"/>
                  <a:gd name="T110" fmla="*/ 57 w 61"/>
                  <a:gd name="T111" fmla="*/ 36 h 62"/>
                  <a:gd name="T112" fmla="*/ 31 w 61"/>
                  <a:gd name="T113" fmla="*/ 46 h 62"/>
                  <a:gd name="T114" fmla="*/ 15 w 61"/>
                  <a:gd name="T115" fmla="*/ 31 h 62"/>
                  <a:gd name="T116" fmla="*/ 31 w 61"/>
                  <a:gd name="T117" fmla="*/ 16 h 62"/>
                  <a:gd name="T118" fmla="*/ 46 w 61"/>
                  <a:gd name="T119" fmla="*/ 31 h 62"/>
                  <a:gd name="T120" fmla="*/ 31 w 61"/>
                  <a:gd name="T121"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2">
                    <a:moveTo>
                      <a:pt x="57" y="36"/>
                    </a:moveTo>
                    <a:cubicBezTo>
                      <a:pt x="59" y="36"/>
                      <a:pt x="61" y="34"/>
                      <a:pt x="61" y="32"/>
                    </a:cubicBezTo>
                    <a:cubicBezTo>
                      <a:pt x="61" y="30"/>
                      <a:pt x="61" y="30"/>
                      <a:pt x="61" y="30"/>
                    </a:cubicBezTo>
                    <a:cubicBezTo>
                      <a:pt x="61" y="27"/>
                      <a:pt x="59" y="26"/>
                      <a:pt x="57" y="26"/>
                    </a:cubicBezTo>
                    <a:cubicBezTo>
                      <a:pt x="57" y="26"/>
                      <a:pt x="57" y="26"/>
                      <a:pt x="57" y="26"/>
                    </a:cubicBezTo>
                    <a:cubicBezTo>
                      <a:pt x="55" y="26"/>
                      <a:pt x="53" y="25"/>
                      <a:pt x="52" y="23"/>
                    </a:cubicBezTo>
                    <a:cubicBezTo>
                      <a:pt x="52" y="22"/>
                      <a:pt x="51" y="18"/>
                      <a:pt x="53" y="16"/>
                    </a:cubicBezTo>
                    <a:cubicBezTo>
                      <a:pt x="53" y="16"/>
                      <a:pt x="53" y="16"/>
                      <a:pt x="53" y="16"/>
                    </a:cubicBezTo>
                    <a:cubicBezTo>
                      <a:pt x="55" y="14"/>
                      <a:pt x="55" y="12"/>
                      <a:pt x="53" y="10"/>
                    </a:cubicBezTo>
                    <a:cubicBezTo>
                      <a:pt x="51" y="8"/>
                      <a:pt x="51" y="8"/>
                      <a:pt x="51" y="8"/>
                    </a:cubicBezTo>
                    <a:cubicBezTo>
                      <a:pt x="50" y="7"/>
                      <a:pt x="47" y="7"/>
                      <a:pt x="46" y="8"/>
                    </a:cubicBezTo>
                    <a:cubicBezTo>
                      <a:pt x="46" y="9"/>
                      <a:pt x="46" y="9"/>
                      <a:pt x="46" y="9"/>
                    </a:cubicBezTo>
                    <a:cubicBezTo>
                      <a:pt x="44" y="10"/>
                      <a:pt x="42" y="11"/>
                      <a:pt x="41" y="10"/>
                    </a:cubicBezTo>
                    <a:cubicBezTo>
                      <a:pt x="39" y="10"/>
                      <a:pt x="36" y="7"/>
                      <a:pt x="36" y="5"/>
                    </a:cubicBezTo>
                    <a:cubicBezTo>
                      <a:pt x="36" y="4"/>
                      <a:pt x="36" y="4"/>
                      <a:pt x="36" y="4"/>
                    </a:cubicBezTo>
                    <a:cubicBezTo>
                      <a:pt x="36" y="2"/>
                      <a:pt x="34" y="0"/>
                      <a:pt x="32" y="0"/>
                    </a:cubicBezTo>
                    <a:cubicBezTo>
                      <a:pt x="29" y="0"/>
                      <a:pt x="29" y="0"/>
                      <a:pt x="29" y="0"/>
                    </a:cubicBezTo>
                    <a:cubicBezTo>
                      <a:pt x="27" y="0"/>
                      <a:pt x="25" y="2"/>
                      <a:pt x="25" y="4"/>
                    </a:cubicBezTo>
                    <a:cubicBezTo>
                      <a:pt x="25" y="5"/>
                      <a:pt x="25" y="5"/>
                      <a:pt x="25" y="5"/>
                    </a:cubicBezTo>
                    <a:cubicBezTo>
                      <a:pt x="25" y="7"/>
                      <a:pt x="24" y="9"/>
                      <a:pt x="23" y="9"/>
                    </a:cubicBezTo>
                    <a:cubicBezTo>
                      <a:pt x="22" y="10"/>
                      <a:pt x="17" y="10"/>
                      <a:pt x="16" y="9"/>
                    </a:cubicBezTo>
                    <a:cubicBezTo>
                      <a:pt x="16" y="8"/>
                      <a:pt x="16" y="8"/>
                      <a:pt x="16" y="8"/>
                    </a:cubicBezTo>
                    <a:cubicBezTo>
                      <a:pt x="14" y="7"/>
                      <a:pt x="12" y="7"/>
                      <a:pt x="10" y="8"/>
                    </a:cubicBezTo>
                    <a:cubicBezTo>
                      <a:pt x="8" y="10"/>
                      <a:pt x="8" y="10"/>
                      <a:pt x="8" y="10"/>
                    </a:cubicBezTo>
                    <a:cubicBezTo>
                      <a:pt x="7" y="12"/>
                      <a:pt x="7" y="14"/>
                      <a:pt x="8" y="16"/>
                    </a:cubicBezTo>
                    <a:cubicBezTo>
                      <a:pt x="8" y="16"/>
                      <a:pt x="8" y="16"/>
                      <a:pt x="8" y="16"/>
                    </a:cubicBezTo>
                    <a:cubicBezTo>
                      <a:pt x="10" y="18"/>
                      <a:pt x="11" y="20"/>
                      <a:pt x="10" y="21"/>
                    </a:cubicBezTo>
                    <a:cubicBezTo>
                      <a:pt x="9" y="22"/>
                      <a:pt x="7" y="26"/>
                      <a:pt x="4" y="26"/>
                    </a:cubicBezTo>
                    <a:cubicBezTo>
                      <a:pt x="4" y="26"/>
                      <a:pt x="4" y="26"/>
                      <a:pt x="4" y="26"/>
                    </a:cubicBezTo>
                    <a:cubicBezTo>
                      <a:pt x="2" y="26"/>
                      <a:pt x="0" y="27"/>
                      <a:pt x="0" y="30"/>
                    </a:cubicBezTo>
                    <a:cubicBezTo>
                      <a:pt x="0" y="32"/>
                      <a:pt x="0" y="32"/>
                      <a:pt x="0" y="32"/>
                    </a:cubicBezTo>
                    <a:cubicBezTo>
                      <a:pt x="0" y="34"/>
                      <a:pt x="2" y="36"/>
                      <a:pt x="4" y="36"/>
                    </a:cubicBezTo>
                    <a:cubicBezTo>
                      <a:pt x="4" y="36"/>
                      <a:pt x="4" y="36"/>
                      <a:pt x="4" y="36"/>
                    </a:cubicBezTo>
                    <a:cubicBezTo>
                      <a:pt x="7" y="36"/>
                      <a:pt x="9" y="37"/>
                      <a:pt x="9" y="39"/>
                    </a:cubicBezTo>
                    <a:cubicBezTo>
                      <a:pt x="10" y="40"/>
                      <a:pt x="10" y="44"/>
                      <a:pt x="8" y="46"/>
                    </a:cubicBezTo>
                    <a:cubicBezTo>
                      <a:pt x="8" y="46"/>
                      <a:pt x="8" y="46"/>
                      <a:pt x="8" y="46"/>
                    </a:cubicBezTo>
                    <a:cubicBezTo>
                      <a:pt x="7" y="47"/>
                      <a:pt x="7" y="50"/>
                      <a:pt x="8" y="52"/>
                    </a:cubicBezTo>
                    <a:cubicBezTo>
                      <a:pt x="10" y="53"/>
                      <a:pt x="10" y="53"/>
                      <a:pt x="10" y="53"/>
                    </a:cubicBezTo>
                    <a:cubicBezTo>
                      <a:pt x="12" y="55"/>
                      <a:pt x="14" y="55"/>
                      <a:pt x="16" y="53"/>
                    </a:cubicBezTo>
                    <a:cubicBezTo>
                      <a:pt x="16" y="53"/>
                      <a:pt x="16" y="53"/>
                      <a:pt x="16" y="53"/>
                    </a:cubicBezTo>
                    <a:cubicBezTo>
                      <a:pt x="17" y="52"/>
                      <a:pt x="20" y="51"/>
                      <a:pt x="21" y="52"/>
                    </a:cubicBezTo>
                    <a:cubicBezTo>
                      <a:pt x="22" y="52"/>
                      <a:pt x="25" y="55"/>
                      <a:pt x="25" y="57"/>
                    </a:cubicBezTo>
                    <a:cubicBezTo>
                      <a:pt x="25" y="57"/>
                      <a:pt x="25" y="57"/>
                      <a:pt x="25" y="57"/>
                    </a:cubicBezTo>
                    <a:cubicBezTo>
                      <a:pt x="25" y="60"/>
                      <a:pt x="27" y="62"/>
                      <a:pt x="29" y="62"/>
                    </a:cubicBezTo>
                    <a:cubicBezTo>
                      <a:pt x="32" y="62"/>
                      <a:pt x="32" y="62"/>
                      <a:pt x="32" y="62"/>
                    </a:cubicBezTo>
                    <a:cubicBezTo>
                      <a:pt x="34" y="62"/>
                      <a:pt x="36" y="60"/>
                      <a:pt x="36" y="57"/>
                    </a:cubicBezTo>
                    <a:cubicBezTo>
                      <a:pt x="36" y="57"/>
                      <a:pt x="36" y="57"/>
                      <a:pt x="36" y="57"/>
                    </a:cubicBezTo>
                    <a:cubicBezTo>
                      <a:pt x="36" y="55"/>
                      <a:pt x="37" y="53"/>
                      <a:pt x="38" y="52"/>
                    </a:cubicBezTo>
                    <a:cubicBezTo>
                      <a:pt x="40" y="52"/>
                      <a:pt x="44" y="52"/>
                      <a:pt x="46" y="53"/>
                    </a:cubicBezTo>
                    <a:cubicBezTo>
                      <a:pt x="46" y="53"/>
                      <a:pt x="46" y="53"/>
                      <a:pt x="46" y="53"/>
                    </a:cubicBezTo>
                    <a:cubicBezTo>
                      <a:pt x="47" y="55"/>
                      <a:pt x="50" y="55"/>
                      <a:pt x="51" y="53"/>
                    </a:cubicBezTo>
                    <a:cubicBezTo>
                      <a:pt x="53" y="52"/>
                      <a:pt x="53" y="52"/>
                      <a:pt x="53" y="52"/>
                    </a:cubicBezTo>
                    <a:cubicBezTo>
                      <a:pt x="55" y="50"/>
                      <a:pt x="55" y="47"/>
                      <a:pt x="53" y="46"/>
                    </a:cubicBezTo>
                    <a:cubicBezTo>
                      <a:pt x="53" y="46"/>
                      <a:pt x="53" y="46"/>
                      <a:pt x="53" y="46"/>
                    </a:cubicBezTo>
                    <a:cubicBezTo>
                      <a:pt x="51" y="44"/>
                      <a:pt x="51" y="42"/>
                      <a:pt x="51" y="41"/>
                    </a:cubicBezTo>
                    <a:cubicBezTo>
                      <a:pt x="52" y="40"/>
                      <a:pt x="55" y="36"/>
                      <a:pt x="57" y="36"/>
                    </a:cubicBezTo>
                    <a:close/>
                    <a:moveTo>
                      <a:pt x="31" y="46"/>
                    </a:moveTo>
                    <a:cubicBezTo>
                      <a:pt x="22" y="46"/>
                      <a:pt x="15" y="39"/>
                      <a:pt x="15" y="31"/>
                    </a:cubicBezTo>
                    <a:cubicBezTo>
                      <a:pt x="15" y="23"/>
                      <a:pt x="22" y="16"/>
                      <a:pt x="31" y="16"/>
                    </a:cubicBezTo>
                    <a:cubicBezTo>
                      <a:pt x="39" y="16"/>
                      <a:pt x="46" y="23"/>
                      <a:pt x="46" y="31"/>
                    </a:cubicBezTo>
                    <a:cubicBezTo>
                      <a:pt x="46" y="39"/>
                      <a:pt x="39" y="46"/>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Freeform 1006"/>
              <p:cNvSpPr>
                <a:spLocks noEditPoints="1"/>
              </p:cNvSpPr>
              <p:nvPr/>
            </p:nvSpPr>
            <p:spPr bwMode="auto">
              <a:xfrm>
                <a:off x="7682442" y="1287992"/>
                <a:ext cx="187325" cy="187325"/>
              </a:xfrm>
              <a:custGeom>
                <a:avLst/>
                <a:gdLst>
                  <a:gd name="T0" fmla="*/ 46 w 50"/>
                  <a:gd name="T1" fmla="*/ 30 h 50"/>
                  <a:gd name="T2" fmla="*/ 50 w 50"/>
                  <a:gd name="T3" fmla="*/ 26 h 50"/>
                  <a:gd name="T4" fmla="*/ 50 w 50"/>
                  <a:gd name="T5" fmla="*/ 25 h 50"/>
                  <a:gd name="T6" fmla="*/ 46 w 50"/>
                  <a:gd name="T7" fmla="*/ 21 h 50"/>
                  <a:gd name="T8" fmla="*/ 42 w 50"/>
                  <a:gd name="T9" fmla="*/ 19 h 50"/>
                  <a:gd name="T10" fmla="*/ 43 w 50"/>
                  <a:gd name="T11" fmla="*/ 13 h 50"/>
                  <a:gd name="T12" fmla="*/ 43 w 50"/>
                  <a:gd name="T13" fmla="*/ 8 h 50"/>
                  <a:gd name="T14" fmla="*/ 42 w 50"/>
                  <a:gd name="T15" fmla="*/ 8 h 50"/>
                  <a:gd name="T16" fmla="*/ 37 w 50"/>
                  <a:gd name="T17" fmla="*/ 7 h 50"/>
                  <a:gd name="T18" fmla="*/ 33 w 50"/>
                  <a:gd name="T19" fmla="*/ 9 h 50"/>
                  <a:gd name="T20" fmla="*/ 29 w 50"/>
                  <a:gd name="T21" fmla="*/ 4 h 50"/>
                  <a:gd name="T22" fmla="*/ 25 w 50"/>
                  <a:gd name="T23" fmla="*/ 0 h 50"/>
                  <a:gd name="T24" fmla="*/ 24 w 50"/>
                  <a:gd name="T25" fmla="*/ 0 h 50"/>
                  <a:gd name="T26" fmla="*/ 20 w 50"/>
                  <a:gd name="T27" fmla="*/ 4 h 50"/>
                  <a:gd name="T28" fmla="*/ 18 w 50"/>
                  <a:gd name="T29" fmla="*/ 8 h 50"/>
                  <a:gd name="T30" fmla="*/ 12 w 50"/>
                  <a:gd name="T31" fmla="*/ 7 h 50"/>
                  <a:gd name="T32" fmla="*/ 7 w 50"/>
                  <a:gd name="T33" fmla="*/ 8 h 50"/>
                  <a:gd name="T34" fmla="*/ 7 w 50"/>
                  <a:gd name="T35" fmla="*/ 8 h 50"/>
                  <a:gd name="T36" fmla="*/ 6 w 50"/>
                  <a:gd name="T37" fmla="*/ 13 h 50"/>
                  <a:gd name="T38" fmla="*/ 8 w 50"/>
                  <a:gd name="T39" fmla="*/ 17 h 50"/>
                  <a:gd name="T40" fmla="*/ 3 w 50"/>
                  <a:gd name="T41" fmla="*/ 21 h 50"/>
                  <a:gd name="T42" fmla="*/ 0 w 50"/>
                  <a:gd name="T43" fmla="*/ 25 h 50"/>
                  <a:gd name="T44" fmla="*/ 0 w 50"/>
                  <a:gd name="T45" fmla="*/ 26 h 50"/>
                  <a:gd name="T46" fmla="*/ 3 w 50"/>
                  <a:gd name="T47" fmla="*/ 30 h 50"/>
                  <a:gd name="T48" fmla="*/ 7 w 50"/>
                  <a:gd name="T49" fmla="*/ 32 h 50"/>
                  <a:gd name="T50" fmla="*/ 6 w 50"/>
                  <a:gd name="T51" fmla="*/ 38 h 50"/>
                  <a:gd name="T52" fmla="*/ 7 w 50"/>
                  <a:gd name="T53" fmla="*/ 43 h 50"/>
                  <a:gd name="T54" fmla="*/ 7 w 50"/>
                  <a:gd name="T55" fmla="*/ 43 h 50"/>
                  <a:gd name="T56" fmla="*/ 12 w 50"/>
                  <a:gd name="T57" fmla="*/ 44 h 50"/>
                  <a:gd name="T58" fmla="*/ 17 w 50"/>
                  <a:gd name="T59" fmla="*/ 42 h 50"/>
                  <a:gd name="T60" fmla="*/ 20 w 50"/>
                  <a:gd name="T61" fmla="*/ 47 h 50"/>
                  <a:gd name="T62" fmla="*/ 24 w 50"/>
                  <a:gd name="T63" fmla="*/ 50 h 50"/>
                  <a:gd name="T64" fmla="*/ 25 w 50"/>
                  <a:gd name="T65" fmla="*/ 50 h 50"/>
                  <a:gd name="T66" fmla="*/ 29 w 50"/>
                  <a:gd name="T67" fmla="*/ 47 h 50"/>
                  <a:gd name="T68" fmla="*/ 31 w 50"/>
                  <a:gd name="T69" fmla="*/ 43 h 50"/>
                  <a:gd name="T70" fmla="*/ 37 w 50"/>
                  <a:gd name="T71" fmla="*/ 44 h 50"/>
                  <a:gd name="T72" fmla="*/ 42 w 50"/>
                  <a:gd name="T73" fmla="*/ 43 h 50"/>
                  <a:gd name="T74" fmla="*/ 43 w 50"/>
                  <a:gd name="T75" fmla="*/ 43 h 50"/>
                  <a:gd name="T76" fmla="*/ 43 w 50"/>
                  <a:gd name="T77" fmla="*/ 38 h 50"/>
                  <a:gd name="T78" fmla="*/ 42 w 50"/>
                  <a:gd name="T79" fmla="*/ 33 h 50"/>
                  <a:gd name="T80" fmla="*/ 46 w 50"/>
                  <a:gd name="T81" fmla="*/ 30 h 50"/>
                  <a:gd name="T82" fmla="*/ 25 w 50"/>
                  <a:gd name="T83" fmla="*/ 38 h 50"/>
                  <a:gd name="T84" fmla="*/ 12 w 50"/>
                  <a:gd name="T85" fmla="*/ 25 h 50"/>
                  <a:gd name="T86" fmla="*/ 25 w 50"/>
                  <a:gd name="T87" fmla="*/ 13 h 50"/>
                  <a:gd name="T88" fmla="*/ 37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30"/>
                    </a:moveTo>
                    <a:cubicBezTo>
                      <a:pt x="48" y="30"/>
                      <a:pt x="50" y="28"/>
                      <a:pt x="50" y="26"/>
                    </a:cubicBezTo>
                    <a:cubicBezTo>
                      <a:pt x="50" y="25"/>
                      <a:pt x="50" y="25"/>
                      <a:pt x="50" y="25"/>
                    </a:cubicBezTo>
                    <a:cubicBezTo>
                      <a:pt x="50" y="23"/>
                      <a:pt x="48" y="21"/>
                      <a:pt x="46" y="21"/>
                    </a:cubicBezTo>
                    <a:cubicBezTo>
                      <a:pt x="44" y="21"/>
                      <a:pt x="43" y="20"/>
                      <a:pt x="42" y="19"/>
                    </a:cubicBezTo>
                    <a:cubicBezTo>
                      <a:pt x="42" y="18"/>
                      <a:pt x="42" y="15"/>
                      <a:pt x="43" y="13"/>
                    </a:cubicBezTo>
                    <a:cubicBezTo>
                      <a:pt x="44" y="12"/>
                      <a:pt x="44" y="10"/>
                      <a:pt x="43" y="8"/>
                    </a:cubicBezTo>
                    <a:cubicBezTo>
                      <a:pt x="42" y="8"/>
                      <a:pt x="42" y="8"/>
                      <a:pt x="42" y="8"/>
                    </a:cubicBezTo>
                    <a:cubicBezTo>
                      <a:pt x="41" y="6"/>
                      <a:pt x="38" y="6"/>
                      <a:pt x="37" y="7"/>
                    </a:cubicBezTo>
                    <a:cubicBezTo>
                      <a:pt x="36" y="8"/>
                      <a:pt x="34" y="9"/>
                      <a:pt x="33" y="9"/>
                    </a:cubicBezTo>
                    <a:cubicBezTo>
                      <a:pt x="32" y="8"/>
                      <a:pt x="29" y="6"/>
                      <a:pt x="29" y="4"/>
                    </a:cubicBezTo>
                    <a:cubicBezTo>
                      <a:pt x="29" y="2"/>
                      <a:pt x="27" y="0"/>
                      <a:pt x="25" y="0"/>
                    </a:cubicBezTo>
                    <a:cubicBezTo>
                      <a:pt x="24" y="0"/>
                      <a:pt x="24" y="0"/>
                      <a:pt x="24" y="0"/>
                    </a:cubicBezTo>
                    <a:cubicBezTo>
                      <a:pt x="22" y="0"/>
                      <a:pt x="20" y="2"/>
                      <a:pt x="20" y="4"/>
                    </a:cubicBezTo>
                    <a:cubicBezTo>
                      <a:pt x="20" y="6"/>
                      <a:pt x="19" y="7"/>
                      <a:pt x="18" y="8"/>
                    </a:cubicBezTo>
                    <a:cubicBezTo>
                      <a:pt x="17" y="8"/>
                      <a:pt x="14" y="8"/>
                      <a:pt x="12" y="7"/>
                    </a:cubicBezTo>
                    <a:cubicBezTo>
                      <a:pt x="11" y="6"/>
                      <a:pt x="9" y="6"/>
                      <a:pt x="7" y="8"/>
                    </a:cubicBezTo>
                    <a:cubicBezTo>
                      <a:pt x="7" y="8"/>
                      <a:pt x="7" y="8"/>
                      <a:pt x="7" y="8"/>
                    </a:cubicBezTo>
                    <a:cubicBezTo>
                      <a:pt x="5" y="10"/>
                      <a:pt x="5" y="12"/>
                      <a:pt x="6" y="13"/>
                    </a:cubicBezTo>
                    <a:cubicBezTo>
                      <a:pt x="8" y="15"/>
                      <a:pt x="8" y="16"/>
                      <a:pt x="8" y="17"/>
                    </a:cubicBezTo>
                    <a:cubicBezTo>
                      <a:pt x="7" y="18"/>
                      <a:pt x="5" y="21"/>
                      <a:pt x="3" y="21"/>
                    </a:cubicBezTo>
                    <a:cubicBezTo>
                      <a:pt x="1" y="21"/>
                      <a:pt x="0" y="23"/>
                      <a:pt x="0" y="25"/>
                    </a:cubicBezTo>
                    <a:cubicBezTo>
                      <a:pt x="0" y="26"/>
                      <a:pt x="0" y="26"/>
                      <a:pt x="0" y="26"/>
                    </a:cubicBezTo>
                    <a:cubicBezTo>
                      <a:pt x="0" y="28"/>
                      <a:pt x="1" y="30"/>
                      <a:pt x="3" y="30"/>
                    </a:cubicBezTo>
                    <a:cubicBezTo>
                      <a:pt x="5" y="30"/>
                      <a:pt x="7" y="31"/>
                      <a:pt x="7" y="32"/>
                    </a:cubicBezTo>
                    <a:cubicBezTo>
                      <a:pt x="7" y="33"/>
                      <a:pt x="8" y="36"/>
                      <a:pt x="6" y="38"/>
                    </a:cubicBezTo>
                    <a:cubicBezTo>
                      <a:pt x="5" y="39"/>
                      <a:pt x="5" y="41"/>
                      <a:pt x="7" y="43"/>
                    </a:cubicBezTo>
                    <a:cubicBezTo>
                      <a:pt x="7" y="43"/>
                      <a:pt x="7" y="43"/>
                      <a:pt x="7" y="43"/>
                    </a:cubicBezTo>
                    <a:cubicBezTo>
                      <a:pt x="9" y="45"/>
                      <a:pt x="11" y="45"/>
                      <a:pt x="12" y="44"/>
                    </a:cubicBezTo>
                    <a:cubicBezTo>
                      <a:pt x="14" y="42"/>
                      <a:pt x="16" y="42"/>
                      <a:pt x="17" y="42"/>
                    </a:cubicBezTo>
                    <a:cubicBezTo>
                      <a:pt x="18" y="43"/>
                      <a:pt x="20" y="45"/>
                      <a:pt x="20" y="47"/>
                    </a:cubicBezTo>
                    <a:cubicBezTo>
                      <a:pt x="20" y="49"/>
                      <a:pt x="22" y="50"/>
                      <a:pt x="24" y="50"/>
                    </a:cubicBezTo>
                    <a:cubicBezTo>
                      <a:pt x="25" y="50"/>
                      <a:pt x="25" y="50"/>
                      <a:pt x="25" y="50"/>
                    </a:cubicBezTo>
                    <a:cubicBezTo>
                      <a:pt x="27" y="50"/>
                      <a:pt x="29" y="49"/>
                      <a:pt x="29" y="47"/>
                    </a:cubicBezTo>
                    <a:cubicBezTo>
                      <a:pt x="29" y="45"/>
                      <a:pt x="30" y="43"/>
                      <a:pt x="31" y="43"/>
                    </a:cubicBezTo>
                    <a:cubicBezTo>
                      <a:pt x="32" y="43"/>
                      <a:pt x="36" y="42"/>
                      <a:pt x="37" y="44"/>
                    </a:cubicBezTo>
                    <a:cubicBezTo>
                      <a:pt x="38" y="45"/>
                      <a:pt x="41" y="45"/>
                      <a:pt x="42" y="43"/>
                    </a:cubicBezTo>
                    <a:cubicBezTo>
                      <a:pt x="43" y="43"/>
                      <a:pt x="43" y="43"/>
                      <a:pt x="43" y="43"/>
                    </a:cubicBezTo>
                    <a:cubicBezTo>
                      <a:pt x="44" y="41"/>
                      <a:pt x="44" y="39"/>
                      <a:pt x="43" y="38"/>
                    </a:cubicBezTo>
                    <a:cubicBezTo>
                      <a:pt x="42" y="36"/>
                      <a:pt x="41" y="34"/>
                      <a:pt x="42" y="33"/>
                    </a:cubicBezTo>
                    <a:cubicBezTo>
                      <a:pt x="42" y="33"/>
                      <a:pt x="44" y="30"/>
                      <a:pt x="46" y="30"/>
                    </a:cubicBezTo>
                    <a:close/>
                    <a:moveTo>
                      <a:pt x="25" y="38"/>
                    </a:moveTo>
                    <a:cubicBezTo>
                      <a:pt x="18" y="38"/>
                      <a:pt x="12" y="32"/>
                      <a:pt x="12" y="25"/>
                    </a:cubicBezTo>
                    <a:cubicBezTo>
                      <a:pt x="12" y="19"/>
                      <a:pt x="18" y="13"/>
                      <a:pt x="25" y="13"/>
                    </a:cubicBezTo>
                    <a:cubicBezTo>
                      <a:pt x="32" y="13"/>
                      <a:pt x="37" y="19"/>
                      <a:pt x="37" y="25"/>
                    </a:cubicBezTo>
                    <a:cubicBezTo>
                      <a:pt x="37" y="32"/>
                      <a:pt x="32" y="38"/>
                      <a:pt x="2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1007"/>
              <p:cNvSpPr>
                <a:spLocks noEditPoints="1"/>
              </p:cNvSpPr>
              <p:nvPr/>
            </p:nvSpPr>
            <p:spPr bwMode="auto">
              <a:xfrm>
                <a:off x="7701492" y="1497542"/>
                <a:ext cx="146050" cy="147638"/>
              </a:xfrm>
              <a:custGeom>
                <a:avLst/>
                <a:gdLst>
                  <a:gd name="T0" fmla="*/ 36 w 39"/>
                  <a:gd name="T1" fmla="*/ 23 h 39"/>
                  <a:gd name="T2" fmla="*/ 39 w 39"/>
                  <a:gd name="T3" fmla="*/ 19 h 39"/>
                  <a:gd name="T4" fmla="*/ 36 w 39"/>
                  <a:gd name="T5" fmla="*/ 16 h 39"/>
                  <a:gd name="T6" fmla="*/ 33 w 39"/>
                  <a:gd name="T7" fmla="*/ 15 h 39"/>
                  <a:gd name="T8" fmla="*/ 34 w 39"/>
                  <a:gd name="T9" fmla="*/ 10 h 39"/>
                  <a:gd name="T10" fmla="*/ 33 w 39"/>
                  <a:gd name="T11" fmla="*/ 6 h 39"/>
                  <a:gd name="T12" fmla="*/ 29 w 39"/>
                  <a:gd name="T13" fmla="*/ 5 h 39"/>
                  <a:gd name="T14" fmla="*/ 26 w 39"/>
                  <a:gd name="T15" fmla="*/ 6 h 39"/>
                  <a:gd name="T16" fmla="*/ 23 w 39"/>
                  <a:gd name="T17" fmla="*/ 3 h 39"/>
                  <a:gd name="T18" fmla="*/ 20 w 39"/>
                  <a:gd name="T19" fmla="*/ 0 h 39"/>
                  <a:gd name="T20" fmla="*/ 16 w 39"/>
                  <a:gd name="T21" fmla="*/ 3 h 39"/>
                  <a:gd name="T22" fmla="*/ 15 w 39"/>
                  <a:gd name="T23" fmla="*/ 6 h 39"/>
                  <a:gd name="T24" fmla="*/ 10 w 39"/>
                  <a:gd name="T25" fmla="*/ 5 h 39"/>
                  <a:gd name="T26" fmla="*/ 6 w 39"/>
                  <a:gd name="T27" fmla="*/ 6 h 39"/>
                  <a:gd name="T28" fmla="*/ 5 w 39"/>
                  <a:gd name="T29" fmla="*/ 10 h 39"/>
                  <a:gd name="T30" fmla="*/ 7 w 39"/>
                  <a:gd name="T31" fmla="*/ 13 h 39"/>
                  <a:gd name="T32" fmla="*/ 3 w 39"/>
                  <a:gd name="T33" fmla="*/ 16 h 39"/>
                  <a:gd name="T34" fmla="*/ 0 w 39"/>
                  <a:gd name="T35" fmla="*/ 19 h 39"/>
                  <a:gd name="T36" fmla="*/ 3 w 39"/>
                  <a:gd name="T37" fmla="*/ 23 h 39"/>
                  <a:gd name="T38" fmla="*/ 6 w 39"/>
                  <a:gd name="T39" fmla="*/ 24 h 39"/>
                  <a:gd name="T40" fmla="*/ 5 w 39"/>
                  <a:gd name="T41" fmla="*/ 29 h 39"/>
                  <a:gd name="T42" fmla="*/ 6 w 39"/>
                  <a:gd name="T43" fmla="*/ 33 h 39"/>
                  <a:gd name="T44" fmla="*/ 10 w 39"/>
                  <a:gd name="T45" fmla="*/ 34 h 39"/>
                  <a:gd name="T46" fmla="*/ 13 w 39"/>
                  <a:gd name="T47" fmla="*/ 33 h 39"/>
                  <a:gd name="T48" fmla="*/ 16 w 39"/>
                  <a:gd name="T49" fmla="*/ 36 h 39"/>
                  <a:gd name="T50" fmla="*/ 20 w 39"/>
                  <a:gd name="T51" fmla="*/ 39 h 39"/>
                  <a:gd name="T52" fmla="*/ 23 w 39"/>
                  <a:gd name="T53" fmla="*/ 36 h 39"/>
                  <a:gd name="T54" fmla="*/ 25 w 39"/>
                  <a:gd name="T55" fmla="*/ 33 h 39"/>
                  <a:gd name="T56" fmla="*/ 29 w 39"/>
                  <a:gd name="T57" fmla="*/ 34 h 39"/>
                  <a:gd name="T58" fmla="*/ 33 w 39"/>
                  <a:gd name="T59" fmla="*/ 33 h 39"/>
                  <a:gd name="T60" fmla="*/ 34 w 39"/>
                  <a:gd name="T61" fmla="*/ 29 h 39"/>
                  <a:gd name="T62" fmla="*/ 33 w 39"/>
                  <a:gd name="T63" fmla="*/ 26 h 39"/>
                  <a:gd name="T64" fmla="*/ 36 w 39"/>
                  <a:gd name="T65" fmla="*/ 23 h 39"/>
                  <a:gd name="T66" fmla="*/ 20 w 39"/>
                  <a:gd name="T67" fmla="*/ 29 h 39"/>
                  <a:gd name="T68" fmla="*/ 10 w 39"/>
                  <a:gd name="T69" fmla="*/ 19 h 39"/>
                  <a:gd name="T70" fmla="*/ 20 w 39"/>
                  <a:gd name="T71" fmla="*/ 10 h 39"/>
                  <a:gd name="T72" fmla="*/ 29 w 39"/>
                  <a:gd name="T73" fmla="*/ 19 h 39"/>
                  <a:gd name="T74" fmla="*/ 20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8" y="23"/>
                      <a:pt x="39" y="21"/>
                      <a:pt x="39" y="19"/>
                    </a:cubicBezTo>
                    <a:cubicBezTo>
                      <a:pt x="39" y="18"/>
                      <a:pt x="38" y="16"/>
                      <a:pt x="36" y="16"/>
                    </a:cubicBezTo>
                    <a:cubicBezTo>
                      <a:pt x="35" y="16"/>
                      <a:pt x="34" y="15"/>
                      <a:pt x="33" y="15"/>
                    </a:cubicBezTo>
                    <a:cubicBezTo>
                      <a:pt x="33" y="14"/>
                      <a:pt x="33" y="11"/>
                      <a:pt x="34" y="10"/>
                    </a:cubicBezTo>
                    <a:cubicBezTo>
                      <a:pt x="35" y="9"/>
                      <a:pt x="35" y="7"/>
                      <a:pt x="33" y="6"/>
                    </a:cubicBezTo>
                    <a:cubicBezTo>
                      <a:pt x="32" y="4"/>
                      <a:pt x="30" y="4"/>
                      <a:pt x="29" y="5"/>
                    </a:cubicBezTo>
                    <a:cubicBezTo>
                      <a:pt x="28" y="6"/>
                      <a:pt x="27" y="7"/>
                      <a:pt x="26" y="6"/>
                    </a:cubicBezTo>
                    <a:cubicBezTo>
                      <a:pt x="25" y="6"/>
                      <a:pt x="23" y="4"/>
                      <a:pt x="23" y="3"/>
                    </a:cubicBezTo>
                    <a:cubicBezTo>
                      <a:pt x="23" y="1"/>
                      <a:pt x="22" y="0"/>
                      <a:pt x="20" y="0"/>
                    </a:cubicBezTo>
                    <a:cubicBezTo>
                      <a:pt x="18" y="0"/>
                      <a:pt x="16" y="1"/>
                      <a:pt x="16" y="3"/>
                    </a:cubicBezTo>
                    <a:cubicBezTo>
                      <a:pt x="16" y="4"/>
                      <a:pt x="16" y="5"/>
                      <a:pt x="15" y="6"/>
                    </a:cubicBezTo>
                    <a:cubicBezTo>
                      <a:pt x="14" y="6"/>
                      <a:pt x="11" y="6"/>
                      <a:pt x="10" y="5"/>
                    </a:cubicBezTo>
                    <a:cubicBezTo>
                      <a:pt x="9" y="4"/>
                      <a:pt x="7" y="4"/>
                      <a:pt x="6" y="6"/>
                    </a:cubicBezTo>
                    <a:cubicBezTo>
                      <a:pt x="5" y="7"/>
                      <a:pt x="4" y="9"/>
                      <a:pt x="5" y="10"/>
                    </a:cubicBezTo>
                    <a:cubicBezTo>
                      <a:pt x="6" y="11"/>
                      <a:pt x="7" y="12"/>
                      <a:pt x="7" y="13"/>
                    </a:cubicBezTo>
                    <a:cubicBezTo>
                      <a:pt x="6" y="14"/>
                      <a:pt x="4" y="16"/>
                      <a:pt x="3" y="16"/>
                    </a:cubicBezTo>
                    <a:cubicBezTo>
                      <a:pt x="1" y="16"/>
                      <a:pt x="0" y="18"/>
                      <a:pt x="0" y="19"/>
                    </a:cubicBezTo>
                    <a:cubicBezTo>
                      <a:pt x="0" y="21"/>
                      <a:pt x="1" y="23"/>
                      <a:pt x="3" y="23"/>
                    </a:cubicBezTo>
                    <a:cubicBezTo>
                      <a:pt x="4" y="23"/>
                      <a:pt x="6" y="23"/>
                      <a:pt x="6" y="24"/>
                    </a:cubicBezTo>
                    <a:cubicBezTo>
                      <a:pt x="6" y="25"/>
                      <a:pt x="6" y="28"/>
                      <a:pt x="5" y="29"/>
                    </a:cubicBezTo>
                    <a:cubicBezTo>
                      <a:pt x="4" y="30"/>
                      <a:pt x="5" y="32"/>
                      <a:pt x="6" y="33"/>
                    </a:cubicBezTo>
                    <a:cubicBezTo>
                      <a:pt x="7" y="34"/>
                      <a:pt x="9" y="35"/>
                      <a:pt x="10" y="34"/>
                    </a:cubicBezTo>
                    <a:cubicBezTo>
                      <a:pt x="11" y="33"/>
                      <a:pt x="13" y="32"/>
                      <a:pt x="13" y="33"/>
                    </a:cubicBezTo>
                    <a:cubicBezTo>
                      <a:pt x="14" y="33"/>
                      <a:pt x="16" y="35"/>
                      <a:pt x="16" y="36"/>
                    </a:cubicBezTo>
                    <a:cubicBezTo>
                      <a:pt x="16" y="38"/>
                      <a:pt x="18" y="39"/>
                      <a:pt x="20" y="39"/>
                    </a:cubicBezTo>
                    <a:cubicBezTo>
                      <a:pt x="22" y="39"/>
                      <a:pt x="23" y="38"/>
                      <a:pt x="23" y="36"/>
                    </a:cubicBezTo>
                    <a:cubicBezTo>
                      <a:pt x="23" y="35"/>
                      <a:pt x="24" y="33"/>
                      <a:pt x="25" y="33"/>
                    </a:cubicBezTo>
                    <a:cubicBezTo>
                      <a:pt x="25" y="33"/>
                      <a:pt x="28" y="33"/>
                      <a:pt x="29" y="34"/>
                    </a:cubicBezTo>
                    <a:cubicBezTo>
                      <a:pt x="30" y="35"/>
                      <a:pt x="32" y="34"/>
                      <a:pt x="33" y="33"/>
                    </a:cubicBezTo>
                    <a:cubicBezTo>
                      <a:pt x="35" y="32"/>
                      <a:pt x="35" y="30"/>
                      <a:pt x="34" y="29"/>
                    </a:cubicBezTo>
                    <a:cubicBezTo>
                      <a:pt x="33" y="28"/>
                      <a:pt x="32" y="26"/>
                      <a:pt x="33" y="26"/>
                    </a:cubicBezTo>
                    <a:cubicBezTo>
                      <a:pt x="33" y="25"/>
                      <a:pt x="35" y="23"/>
                      <a:pt x="36" y="23"/>
                    </a:cubicBezTo>
                    <a:close/>
                    <a:moveTo>
                      <a:pt x="20" y="29"/>
                    </a:moveTo>
                    <a:cubicBezTo>
                      <a:pt x="14" y="29"/>
                      <a:pt x="10" y="25"/>
                      <a:pt x="10" y="19"/>
                    </a:cubicBezTo>
                    <a:cubicBezTo>
                      <a:pt x="10" y="14"/>
                      <a:pt x="14" y="10"/>
                      <a:pt x="20" y="10"/>
                    </a:cubicBezTo>
                    <a:cubicBezTo>
                      <a:pt x="25" y="10"/>
                      <a:pt x="29" y="14"/>
                      <a:pt x="29" y="19"/>
                    </a:cubicBezTo>
                    <a:cubicBezTo>
                      <a:pt x="29" y="25"/>
                      <a:pt x="25" y="29"/>
                      <a:pt x="2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70" name="Rectangle 9"/>
            <p:cNvSpPr/>
            <p:nvPr/>
          </p:nvSpPr>
          <p:spPr>
            <a:xfrm>
              <a:off x="7941684" y="1849398"/>
              <a:ext cx="3618435"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5" name="组合 1174"/>
          <p:cNvGrpSpPr/>
          <p:nvPr/>
        </p:nvGrpSpPr>
        <p:grpSpPr>
          <a:xfrm>
            <a:off x="7504940" y="3272898"/>
            <a:ext cx="4053675" cy="650947"/>
            <a:chOff x="7505916" y="3272897"/>
            <a:chExt cx="4054203" cy="650947"/>
          </a:xfrm>
        </p:grpSpPr>
        <p:grpSp>
          <p:nvGrpSpPr>
            <p:cNvPr id="366" name="组合 365"/>
            <p:cNvGrpSpPr/>
            <p:nvPr/>
          </p:nvGrpSpPr>
          <p:grpSpPr>
            <a:xfrm>
              <a:off x="7505916" y="3406736"/>
              <a:ext cx="390526" cy="390525"/>
              <a:chOff x="7482417" y="2845330"/>
              <a:chExt cx="390526" cy="390525"/>
            </a:xfrm>
            <a:solidFill>
              <a:schemeClr val="accent4"/>
            </a:solidFill>
          </p:grpSpPr>
          <p:sp>
            <p:nvSpPr>
              <p:cNvPr id="367" name="Freeform 1010"/>
              <p:cNvSpPr>
                <a:spLocks noEditPoints="1"/>
              </p:cNvSpPr>
              <p:nvPr/>
            </p:nvSpPr>
            <p:spPr bwMode="auto">
              <a:xfrm>
                <a:off x="7572905" y="2845330"/>
                <a:ext cx="300038" cy="304800"/>
              </a:xfrm>
              <a:custGeom>
                <a:avLst/>
                <a:gdLst>
                  <a:gd name="T0" fmla="*/ 14 w 80"/>
                  <a:gd name="T1" fmla="*/ 66 h 81"/>
                  <a:gd name="T2" fmla="*/ 14 w 80"/>
                  <a:gd name="T3" fmla="*/ 15 h 81"/>
                  <a:gd name="T4" fmla="*/ 66 w 80"/>
                  <a:gd name="T5" fmla="*/ 15 h 81"/>
                  <a:gd name="T6" fmla="*/ 66 w 80"/>
                  <a:gd name="T7" fmla="*/ 66 h 81"/>
                  <a:gd name="T8" fmla="*/ 14 w 80"/>
                  <a:gd name="T9" fmla="*/ 66 h 81"/>
                  <a:gd name="T10" fmla="*/ 57 w 80"/>
                  <a:gd name="T11" fmla="*/ 23 h 81"/>
                  <a:gd name="T12" fmla="*/ 22 w 80"/>
                  <a:gd name="T13" fmla="*/ 23 h 81"/>
                  <a:gd name="T14" fmla="*/ 22 w 80"/>
                  <a:gd name="T15" fmla="*/ 58 h 81"/>
                  <a:gd name="T16" fmla="*/ 57 w 80"/>
                  <a:gd name="T17" fmla="*/ 58 h 81"/>
                  <a:gd name="T18" fmla="*/ 57 w 80"/>
                  <a:gd name="T19" fmla="*/ 2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1">
                    <a:moveTo>
                      <a:pt x="14" y="66"/>
                    </a:moveTo>
                    <a:cubicBezTo>
                      <a:pt x="0" y="52"/>
                      <a:pt x="0" y="29"/>
                      <a:pt x="14" y="15"/>
                    </a:cubicBezTo>
                    <a:cubicBezTo>
                      <a:pt x="28" y="0"/>
                      <a:pt x="51" y="0"/>
                      <a:pt x="66" y="15"/>
                    </a:cubicBezTo>
                    <a:cubicBezTo>
                      <a:pt x="80" y="29"/>
                      <a:pt x="80" y="52"/>
                      <a:pt x="66" y="66"/>
                    </a:cubicBezTo>
                    <a:cubicBezTo>
                      <a:pt x="51" y="81"/>
                      <a:pt x="28" y="81"/>
                      <a:pt x="14" y="66"/>
                    </a:cubicBezTo>
                    <a:close/>
                    <a:moveTo>
                      <a:pt x="57" y="23"/>
                    </a:moveTo>
                    <a:cubicBezTo>
                      <a:pt x="47" y="14"/>
                      <a:pt x="32" y="14"/>
                      <a:pt x="22" y="23"/>
                    </a:cubicBezTo>
                    <a:cubicBezTo>
                      <a:pt x="13" y="33"/>
                      <a:pt x="13" y="48"/>
                      <a:pt x="22" y="58"/>
                    </a:cubicBezTo>
                    <a:cubicBezTo>
                      <a:pt x="32" y="67"/>
                      <a:pt x="47" y="67"/>
                      <a:pt x="57" y="58"/>
                    </a:cubicBezTo>
                    <a:cubicBezTo>
                      <a:pt x="66" y="48"/>
                      <a:pt x="66" y="33"/>
                      <a:pt x="5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Rectangle 1011"/>
              <p:cNvSpPr>
                <a:spLocks noChangeArrowheads="1"/>
              </p:cNvSpPr>
              <p:nvPr/>
            </p:nvSpPr>
            <p:spPr bwMode="auto">
              <a:xfrm>
                <a:off x="7636405" y="3081867"/>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1012"/>
              <p:cNvSpPr>
                <a:spLocks/>
              </p:cNvSpPr>
              <p:nvPr/>
            </p:nvSpPr>
            <p:spPr bwMode="auto">
              <a:xfrm>
                <a:off x="7482417" y="3092980"/>
                <a:ext cx="142875" cy="142875"/>
              </a:xfrm>
              <a:custGeom>
                <a:avLst/>
                <a:gdLst>
                  <a:gd name="T0" fmla="*/ 32 w 38"/>
                  <a:gd name="T1" fmla="*/ 6 h 38"/>
                  <a:gd name="T2" fmla="*/ 28 w 38"/>
                  <a:gd name="T3" fmla="*/ 0 h 38"/>
                  <a:gd name="T4" fmla="*/ 3 w 38"/>
                  <a:gd name="T5" fmla="*/ 24 h 38"/>
                  <a:gd name="T6" fmla="*/ 3 w 38"/>
                  <a:gd name="T7" fmla="*/ 35 h 38"/>
                  <a:gd name="T8" fmla="*/ 14 w 38"/>
                  <a:gd name="T9" fmla="*/ 35 h 38"/>
                  <a:gd name="T10" fmla="*/ 38 w 38"/>
                  <a:gd name="T11" fmla="*/ 11 h 38"/>
                  <a:gd name="T12" fmla="*/ 32 w 38"/>
                  <a:gd name="T13" fmla="*/ 6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32" y="6"/>
                    </a:moveTo>
                    <a:cubicBezTo>
                      <a:pt x="31" y="4"/>
                      <a:pt x="29" y="2"/>
                      <a:pt x="28" y="0"/>
                    </a:cubicBezTo>
                    <a:cubicBezTo>
                      <a:pt x="3" y="24"/>
                      <a:pt x="3" y="24"/>
                      <a:pt x="3" y="24"/>
                    </a:cubicBezTo>
                    <a:cubicBezTo>
                      <a:pt x="0" y="27"/>
                      <a:pt x="0" y="32"/>
                      <a:pt x="3" y="35"/>
                    </a:cubicBezTo>
                    <a:cubicBezTo>
                      <a:pt x="6" y="38"/>
                      <a:pt x="11" y="38"/>
                      <a:pt x="14" y="35"/>
                    </a:cubicBezTo>
                    <a:cubicBezTo>
                      <a:pt x="38" y="11"/>
                      <a:pt x="38" y="11"/>
                      <a:pt x="38" y="11"/>
                    </a:cubicBezTo>
                    <a:cubicBezTo>
                      <a:pt x="36" y="9"/>
                      <a:pt x="34" y="8"/>
                      <a:pt x="3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71" name="Rectangle 9"/>
            <p:cNvSpPr/>
            <p:nvPr/>
          </p:nvSpPr>
          <p:spPr>
            <a:xfrm>
              <a:off x="7941684" y="3272897"/>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1176" name="组合 1175"/>
          <p:cNvGrpSpPr/>
          <p:nvPr/>
        </p:nvGrpSpPr>
        <p:grpSpPr>
          <a:xfrm>
            <a:off x="7636685" y="4836161"/>
            <a:ext cx="3921929" cy="650947"/>
            <a:chOff x="7637679" y="4836160"/>
            <a:chExt cx="3922440" cy="650947"/>
          </a:xfrm>
        </p:grpSpPr>
        <p:grpSp>
          <p:nvGrpSpPr>
            <p:cNvPr id="363" name="组合 362"/>
            <p:cNvGrpSpPr/>
            <p:nvPr/>
          </p:nvGrpSpPr>
          <p:grpSpPr>
            <a:xfrm>
              <a:off x="7637679" y="4925973"/>
              <a:ext cx="127000" cy="466726"/>
              <a:chOff x="7487180" y="4364567"/>
              <a:chExt cx="127000" cy="466726"/>
            </a:xfrm>
            <a:solidFill>
              <a:schemeClr val="accent6"/>
            </a:solidFill>
          </p:grpSpPr>
          <p:sp>
            <p:nvSpPr>
              <p:cNvPr id="364" name="Freeform 1008"/>
              <p:cNvSpPr>
                <a:spLocks/>
              </p:cNvSpPr>
              <p:nvPr/>
            </p:nvSpPr>
            <p:spPr bwMode="auto">
              <a:xfrm>
                <a:off x="7487180" y="4493155"/>
                <a:ext cx="127000" cy="338138"/>
              </a:xfrm>
              <a:custGeom>
                <a:avLst/>
                <a:gdLst>
                  <a:gd name="T0" fmla="*/ 29 w 34"/>
                  <a:gd name="T1" fmla="*/ 0 h 90"/>
                  <a:gd name="T2" fmla="*/ 5 w 34"/>
                  <a:gd name="T3" fmla="*/ 0 h 90"/>
                  <a:gd name="T4" fmla="*/ 0 w 34"/>
                  <a:gd name="T5" fmla="*/ 4 h 90"/>
                  <a:gd name="T6" fmla="*/ 0 w 34"/>
                  <a:gd name="T7" fmla="*/ 52 h 90"/>
                  <a:gd name="T8" fmla="*/ 0 w 34"/>
                  <a:gd name="T9" fmla="*/ 90 h 90"/>
                  <a:gd name="T10" fmla="*/ 10 w 34"/>
                  <a:gd name="T11" fmla="*/ 90 h 90"/>
                  <a:gd name="T12" fmla="*/ 14 w 34"/>
                  <a:gd name="T13" fmla="*/ 86 h 90"/>
                  <a:gd name="T14" fmla="*/ 14 w 34"/>
                  <a:gd name="T15" fmla="*/ 52 h 90"/>
                  <a:gd name="T16" fmla="*/ 19 w 34"/>
                  <a:gd name="T17" fmla="*/ 52 h 90"/>
                  <a:gd name="T18" fmla="*/ 19 w 34"/>
                  <a:gd name="T19" fmla="*/ 86 h 90"/>
                  <a:gd name="T20" fmla="*/ 24 w 34"/>
                  <a:gd name="T21" fmla="*/ 90 h 90"/>
                  <a:gd name="T22" fmla="*/ 29 w 34"/>
                  <a:gd name="T23" fmla="*/ 90 h 90"/>
                  <a:gd name="T24" fmla="*/ 34 w 34"/>
                  <a:gd name="T25" fmla="*/ 86 h 90"/>
                  <a:gd name="T26" fmla="*/ 34 w 34"/>
                  <a:gd name="T27" fmla="*/ 52 h 90"/>
                  <a:gd name="T28" fmla="*/ 34 w 34"/>
                  <a:gd name="T29" fmla="*/ 4 h 90"/>
                  <a:gd name="T30" fmla="*/ 29 w 34"/>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0">
                    <a:moveTo>
                      <a:pt x="29" y="0"/>
                    </a:moveTo>
                    <a:cubicBezTo>
                      <a:pt x="5" y="0"/>
                      <a:pt x="5" y="0"/>
                      <a:pt x="5" y="0"/>
                    </a:cubicBezTo>
                    <a:cubicBezTo>
                      <a:pt x="5" y="0"/>
                      <a:pt x="0" y="0"/>
                      <a:pt x="0" y="4"/>
                    </a:cubicBezTo>
                    <a:cubicBezTo>
                      <a:pt x="0" y="9"/>
                      <a:pt x="0" y="52"/>
                      <a:pt x="0" y="52"/>
                    </a:cubicBezTo>
                    <a:cubicBezTo>
                      <a:pt x="0" y="90"/>
                      <a:pt x="0" y="90"/>
                      <a:pt x="0" y="90"/>
                    </a:cubicBezTo>
                    <a:cubicBezTo>
                      <a:pt x="10" y="90"/>
                      <a:pt x="10" y="90"/>
                      <a:pt x="10" y="90"/>
                    </a:cubicBezTo>
                    <a:cubicBezTo>
                      <a:pt x="10" y="90"/>
                      <a:pt x="14" y="90"/>
                      <a:pt x="14" y="86"/>
                    </a:cubicBezTo>
                    <a:cubicBezTo>
                      <a:pt x="14" y="81"/>
                      <a:pt x="14" y="52"/>
                      <a:pt x="14" y="52"/>
                    </a:cubicBezTo>
                    <a:cubicBezTo>
                      <a:pt x="19" y="52"/>
                      <a:pt x="19" y="52"/>
                      <a:pt x="19" y="52"/>
                    </a:cubicBezTo>
                    <a:cubicBezTo>
                      <a:pt x="19" y="86"/>
                      <a:pt x="19" y="86"/>
                      <a:pt x="19" y="86"/>
                    </a:cubicBezTo>
                    <a:cubicBezTo>
                      <a:pt x="19" y="86"/>
                      <a:pt x="19" y="90"/>
                      <a:pt x="24" y="90"/>
                    </a:cubicBezTo>
                    <a:cubicBezTo>
                      <a:pt x="29" y="90"/>
                      <a:pt x="29" y="90"/>
                      <a:pt x="29" y="90"/>
                    </a:cubicBezTo>
                    <a:cubicBezTo>
                      <a:pt x="29" y="90"/>
                      <a:pt x="34" y="90"/>
                      <a:pt x="34" y="86"/>
                    </a:cubicBezTo>
                    <a:cubicBezTo>
                      <a:pt x="34" y="81"/>
                      <a:pt x="34" y="52"/>
                      <a:pt x="34" y="52"/>
                    </a:cubicBezTo>
                    <a:cubicBezTo>
                      <a:pt x="34" y="52"/>
                      <a:pt x="34" y="9"/>
                      <a:pt x="34" y="4"/>
                    </a:cubicBezTo>
                    <a:cubicBezTo>
                      <a:pt x="34" y="0"/>
                      <a:pt x="29"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Freeform 1009"/>
              <p:cNvSpPr>
                <a:spLocks/>
              </p:cNvSpPr>
              <p:nvPr/>
            </p:nvSpPr>
            <p:spPr bwMode="auto">
              <a:xfrm>
                <a:off x="7506230" y="4364567"/>
                <a:ext cx="88900" cy="90488"/>
              </a:xfrm>
              <a:custGeom>
                <a:avLst/>
                <a:gdLst>
                  <a:gd name="T0" fmla="*/ 24 w 24"/>
                  <a:gd name="T1" fmla="*/ 5 h 24"/>
                  <a:gd name="T2" fmla="*/ 19 w 24"/>
                  <a:gd name="T3" fmla="*/ 0 h 24"/>
                  <a:gd name="T4" fmla="*/ 5 w 24"/>
                  <a:gd name="T5" fmla="*/ 0 h 24"/>
                  <a:gd name="T6" fmla="*/ 0 w 24"/>
                  <a:gd name="T7" fmla="*/ 5 h 24"/>
                  <a:gd name="T8" fmla="*/ 0 w 24"/>
                  <a:gd name="T9" fmla="*/ 24 h 24"/>
                  <a:gd name="T10" fmla="*/ 5 w 24"/>
                  <a:gd name="T11" fmla="*/ 24 h 24"/>
                  <a:gd name="T12" fmla="*/ 19 w 24"/>
                  <a:gd name="T13" fmla="*/ 24 h 24"/>
                  <a:gd name="T14" fmla="*/ 24 w 24"/>
                  <a:gd name="T15" fmla="*/ 19 h 24"/>
                  <a:gd name="T16" fmla="*/ 24 w 24"/>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4" y="5"/>
                    </a:moveTo>
                    <a:cubicBezTo>
                      <a:pt x="24" y="0"/>
                      <a:pt x="19" y="0"/>
                      <a:pt x="19" y="0"/>
                    </a:cubicBezTo>
                    <a:cubicBezTo>
                      <a:pt x="19" y="0"/>
                      <a:pt x="9"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72" name="Rectangle 9"/>
            <p:cNvSpPr/>
            <p:nvPr/>
          </p:nvSpPr>
          <p:spPr>
            <a:xfrm>
              <a:off x="7941684" y="4836160"/>
              <a:ext cx="3618435"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190843842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2"/>
                                        </p:tgtEl>
                                        <p:attrNameLst>
                                          <p:attrName>style.visibility</p:attrName>
                                        </p:attrNameLst>
                                      </p:cBhvr>
                                      <p:to>
                                        <p:strVal val="visible"/>
                                      </p:to>
                                    </p:set>
                                    <p:anim calcmode="lin" valueType="num">
                                      <p:cBhvr>
                                        <p:cTn id="7" dur="500" fill="hold"/>
                                        <p:tgtEl>
                                          <p:spTgt spid="1332"/>
                                        </p:tgtEl>
                                        <p:attrNameLst>
                                          <p:attrName>ppt_w</p:attrName>
                                        </p:attrNameLst>
                                      </p:cBhvr>
                                      <p:tavLst>
                                        <p:tav tm="0">
                                          <p:val>
                                            <p:fltVal val="0"/>
                                          </p:val>
                                        </p:tav>
                                        <p:tav tm="100000">
                                          <p:val>
                                            <p:strVal val="#ppt_w"/>
                                          </p:val>
                                        </p:tav>
                                      </p:tavLst>
                                    </p:anim>
                                    <p:anim calcmode="lin" valueType="num">
                                      <p:cBhvr>
                                        <p:cTn id="8" dur="500" fill="hold"/>
                                        <p:tgtEl>
                                          <p:spTgt spid="1332"/>
                                        </p:tgtEl>
                                        <p:attrNameLst>
                                          <p:attrName>ppt_h</p:attrName>
                                        </p:attrNameLst>
                                      </p:cBhvr>
                                      <p:tavLst>
                                        <p:tav tm="0">
                                          <p:val>
                                            <p:fltVal val="0"/>
                                          </p:val>
                                        </p:tav>
                                        <p:tav tm="100000">
                                          <p:val>
                                            <p:strVal val="#ppt_h"/>
                                          </p:val>
                                        </p:tav>
                                      </p:tavLst>
                                    </p:anim>
                                    <p:animEffect transition="in" filter="fade">
                                      <p:cBhvr>
                                        <p:cTn id="9" dur="500"/>
                                        <p:tgtEl>
                                          <p:spTgt spid="13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400"/>
                                  </p:stCondLst>
                                  <p:childTnLst>
                                    <p:set>
                                      <p:cBhvr>
                                        <p:cTn id="19" dur="1" fill="hold">
                                          <p:stCondLst>
                                            <p:cond delay="0"/>
                                          </p:stCondLst>
                                        </p:cTn>
                                        <p:tgtEl>
                                          <p:spTgt spid="1172"/>
                                        </p:tgtEl>
                                        <p:attrNameLst>
                                          <p:attrName>style.visibility</p:attrName>
                                        </p:attrNameLst>
                                      </p:cBhvr>
                                      <p:to>
                                        <p:strVal val="visible"/>
                                      </p:to>
                                    </p:set>
                                    <p:animEffect transition="in" filter="wipe(left)">
                                      <p:cBhvr>
                                        <p:cTn id="20" dur="500"/>
                                        <p:tgtEl>
                                          <p:spTgt spid="1172"/>
                                        </p:tgtEl>
                                      </p:cBhvr>
                                    </p:animEffect>
                                  </p:childTnLst>
                                </p:cTn>
                              </p:par>
                              <p:par>
                                <p:cTn id="21" presetID="22" presetClass="entr" presetSubtype="8" fill="hold" nodeType="withEffect">
                                  <p:stCondLst>
                                    <p:cond delay="600"/>
                                  </p:stCondLst>
                                  <p:childTnLst>
                                    <p:set>
                                      <p:cBhvr>
                                        <p:cTn id="22" dur="1" fill="hold">
                                          <p:stCondLst>
                                            <p:cond delay="0"/>
                                          </p:stCondLst>
                                        </p:cTn>
                                        <p:tgtEl>
                                          <p:spTgt spid="1173"/>
                                        </p:tgtEl>
                                        <p:attrNameLst>
                                          <p:attrName>style.visibility</p:attrName>
                                        </p:attrNameLst>
                                      </p:cBhvr>
                                      <p:to>
                                        <p:strVal val="visible"/>
                                      </p:to>
                                    </p:set>
                                    <p:animEffect transition="in" filter="wipe(left)">
                                      <p:cBhvr>
                                        <p:cTn id="23" dur="500"/>
                                        <p:tgtEl>
                                          <p:spTgt spid="117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74"/>
                                        </p:tgtEl>
                                        <p:attrNameLst>
                                          <p:attrName>style.visibility</p:attrName>
                                        </p:attrNameLst>
                                      </p:cBhvr>
                                      <p:to>
                                        <p:strVal val="visible"/>
                                      </p:to>
                                    </p:set>
                                    <p:animEffect transition="in" filter="fade">
                                      <p:cBhvr>
                                        <p:cTn id="28" dur="1000"/>
                                        <p:tgtEl>
                                          <p:spTgt spid="1174"/>
                                        </p:tgtEl>
                                      </p:cBhvr>
                                    </p:animEffect>
                                    <p:anim calcmode="lin" valueType="num">
                                      <p:cBhvr>
                                        <p:cTn id="29" dur="1000" fill="hold"/>
                                        <p:tgtEl>
                                          <p:spTgt spid="1174"/>
                                        </p:tgtEl>
                                        <p:attrNameLst>
                                          <p:attrName>ppt_x</p:attrName>
                                        </p:attrNameLst>
                                      </p:cBhvr>
                                      <p:tavLst>
                                        <p:tav tm="0">
                                          <p:val>
                                            <p:strVal val="#ppt_x"/>
                                          </p:val>
                                        </p:tav>
                                        <p:tav tm="100000">
                                          <p:val>
                                            <p:strVal val="#ppt_x"/>
                                          </p:val>
                                        </p:tav>
                                      </p:tavLst>
                                    </p:anim>
                                    <p:anim calcmode="lin" valueType="num">
                                      <p:cBhvr>
                                        <p:cTn id="30" dur="1000" fill="hold"/>
                                        <p:tgtEl>
                                          <p:spTgt spid="117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
                                  </p:stCondLst>
                                  <p:childTnLst>
                                    <p:set>
                                      <p:cBhvr>
                                        <p:cTn id="32" dur="1" fill="hold">
                                          <p:stCondLst>
                                            <p:cond delay="0"/>
                                          </p:stCondLst>
                                        </p:cTn>
                                        <p:tgtEl>
                                          <p:spTgt spid="1175"/>
                                        </p:tgtEl>
                                        <p:attrNameLst>
                                          <p:attrName>style.visibility</p:attrName>
                                        </p:attrNameLst>
                                      </p:cBhvr>
                                      <p:to>
                                        <p:strVal val="visible"/>
                                      </p:to>
                                    </p:set>
                                    <p:animEffect transition="in" filter="fade">
                                      <p:cBhvr>
                                        <p:cTn id="33" dur="1000"/>
                                        <p:tgtEl>
                                          <p:spTgt spid="1175"/>
                                        </p:tgtEl>
                                      </p:cBhvr>
                                    </p:animEffect>
                                    <p:anim calcmode="lin" valueType="num">
                                      <p:cBhvr>
                                        <p:cTn id="34" dur="1000" fill="hold"/>
                                        <p:tgtEl>
                                          <p:spTgt spid="1175"/>
                                        </p:tgtEl>
                                        <p:attrNameLst>
                                          <p:attrName>ppt_x</p:attrName>
                                        </p:attrNameLst>
                                      </p:cBhvr>
                                      <p:tavLst>
                                        <p:tav tm="0">
                                          <p:val>
                                            <p:strVal val="#ppt_x"/>
                                          </p:val>
                                        </p:tav>
                                        <p:tav tm="100000">
                                          <p:val>
                                            <p:strVal val="#ppt_x"/>
                                          </p:val>
                                        </p:tav>
                                      </p:tavLst>
                                    </p:anim>
                                    <p:anim calcmode="lin" valueType="num">
                                      <p:cBhvr>
                                        <p:cTn id="35" dur="1000" fill="hold"/>
                                        <p:tgtEl>
                                          <p:spTgt spid="117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400"/>
                                  </p:stCondLst>
                                  <p:childTnLst>
                                    <p:set>
                                      <p:cBhvr>
                                        <p:cTn id="37" dur="1" fill="hold">
                                          <p:stCondLst>
                                            <p:cond delay="0"/>
                                          </p:stCondLst>
                                        </p:cTn>
                                        <p:tgtEl>
                                          <p:spTgt spid="1176"/>
                                        </p:tgtEl>
                                        <p:attrNameLst>
                                          <p:attrName>style.visibility</p:attrName>
                                        </p:attrNameLst>
                                      </p:cBhvr>
                                      <p:to>
                                        <p:strVal val="visible"/>
                                      </p:to>
                                    </p:set>
                                    <p:animEffect transition="in" filter="fade">
                                      <p:cBhvr>
                                        <p:cTn id="38" dur="1000"/>
                                        <p:tgtEl>
                                          <p:spTgt spid="1176"/>
                                        </p:tgtEl>
                                      </p:cBhvr>
                                    </p:animEffect>
                                    <p:anim calcmode="lin" valueType="num">
                                      <p:cBhvr>
                                        <p:cTn id="39" dur="1000" fill="hold"/>
                                        <p:tgtEl>
                                          <p:spTgt spid="1176"/>
                                        </p:tgtEl>
                                        <p:attrNameLst>
                                          <p:attrName>ppt_x</p:attrName>
                                        </p:attrNameLst>
                                      </p:cBhvr>
                                      <p:tavLst>
                                        <p:tav tm="0">
                                          <p:val>
                                            <p:strVal val="#ppt_x"/>
                                          </p:val>
                                        </p:tav>
                                        <p:tav tm="100000">
                                          <p:val>
                                            <p:strVal val="#ppt_x"/>
                                          </p:val>
                                        </p:tav>
                                      </p:tavLst>
                                    </p:anim>
                                    <p:anim calcmode="lin" valueType="num">
                                      <p:cBhvr>
                                        <p:cTn id="40" dur="1000" fill="hold"/>
                                        <p:tgtEl>
                                          <p:spTgt spid="1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9"/>
          <p:cNvSpPr/>
          <p:nvPr/>
        </p:nvSpPr>
        <p:spPr>
          <a:xfrm>
            <a:off x="584124" y="5410201"/>
            <a:ext cx="4610156" cy="650947"/>
          </a:xfrm>
          <a:prstGeom prst="rect">
            <a:avLst/>
          </a:prstGeom>
        </p:spPr>
        <p:txBody>
          <a:bodyPr wrap="square">
            <a:spAutoFit/>
          </a:bodyPr>
          <a:lstStyle/>
          <a:p>
            <a:pPr algn="ct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4" name="组合 3"/>
          <p:cNvGrpSpPr/>
          <p:nvPr/>
        </p:nvGrpSpPr>
        <p:grpSpPr>
          <a:xfrm>
            <a:off x="869837" y="1356281"/>
            <a:ext cx="4368231" cy="3816113"/>
            <a:chOff x="869950" y="1356280"/>
            <a:chExt cx="4368800" cy="3816113"/>
          </a:xfrm>
        </p:grpSpPr>
        <p:grpSp>
          <p:nvGrpSpPr>
            <p:cNvPr id="47" name="组合 46"/>
            <p:cNvGrpSpPr/>
            <p:nvPr/>
          </p:nvGrpSpPr>
          <p:grpSpPr>
            <a:xfrm>
              <a:off x="869950" y="1739900"/>
              <a:ext cx="4368800" cy="3098800"/>
              <a:chOff x="1073150" y="1708150"/>
              <a:chExt cx="4368800" cy="3098800"/>
            </a:xfrm>
          </p:grpSpPr>
          <p:sp>
            <p:nvSpPr>
              <p:cNvPr id="43" name="等腰三角形 42"/>
              <p:cNvSpPr/>
              <p:nvPr/>
            </p:nvSpPr>
            <p:spPr>
              <a:xfrm>
                <a:off x="1073150" y="2597150"/>
                <a:ext cx="1371600" cy="2209800"/>
              </a:xfrm>
              <a:prstGeom prst="triangle">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等腰三角形 43"/>
              <p:cNvSpPr/>
              <p:nvPr/>
            </p:nvSpPr>
            <p:spPr>
              <a:xfrm>
                <a:off x="2222500" y="3168650"/>
                <a:ext cx="1365250" cy="1638300"/>
              </a:xfrm>
              <a:prstGeom prst="triangle">
                <a:avLst/>
              </a:prstGeom>
              <a:solidFill>
                <a:schemeClr val="accent3">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等腰三角形 44"/>
              <p:cNvSpPr/>
              <p:nvPr/>
            </p:nvSpPr>
            <p:spPr>
              <a:xfrm>
                <a:off x="3016250" y="1708150"/>
                <a:ext cx="1384300" cy="3098800"/>
              </a:xfrm>
              <a:prstGeom prst="triangle">
                <a:avLst/>
              </a:prstGeom>
              <a:solidFill>
                <a:schemeClr val="accent4">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等腰三角形 45"/>
              <p:cNvSpPr/>
              <p:nvPr/>
            </p:nvSpPr>
            <p:spPr>
              <a:xfrm>
                <a:off x="4044950" y="3117850"/>
                <a:ext cx="1397000" cy="1689100"/>
              </a:xfrm>
              <a:prstGeom prst="triangle">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文本框 52"/>
            <p:cNvSpPr txBox="1"/>
            <p:nvPr/>
          </p:nvSpPr>
          <p:spPr>
            <a:xfrm>
              <a:off x="1136650" y="2233652"/>
              <a:ext cx="838200" cy="369332"/>
            </a:xfrm>
            <a:prstGeom prst="rect">
              <a:avLst/>
            </a:prstGeom>
            <a:noFill/>
          </p:spPr>
          <p:txBody>
            <a:bodyPr wrap="square" rtlCol="0">
              <a:spAutoFit/>
            </a:bodyPr>
            <a:lstStyle/>
            <a:p>
              <a:pPr algn="ctr"/>
              <a:r>
                <a:rPr lang="en-US" altLang="zh-CN" dirty="0" smtClean="0">
                  <a:cs typeface="+mn-ea"/>
                  <a:sym typeface="+mn-lt"/>
                </a:rPr>
                <a:t>30%</a:t>
              </a:r>
              <a:endParaRPr lang="zh-CN" altLang="en-US" dirty="0">
                <a:cs typeface="+mn-ea"/>
                <a:sym typeface="+mn-lt"/>
              </a:endParaRPr>
            </a:p>
          </p:txBody>
        </p:sp>
        <p:sp>
          <p:nvSpPr>
            <p:cNvPr id="54" name="文本框 53"/>
            <p:cNvSpPr txBox="1"/>
            <p:nvPr/>
          </p:nvSpPr>
          <p:spPr>
            <a:xfrm>
              <a:off x="2343150" y="2785586"/>
              <a:ext cx="838200" cy="369332"/>
            </a:xfrm>
            <a:prstGeom prst="rect">
              <a:avLst/>
            </a:prstGeom>
            <a:noFill/>
          </p:spPr>
          <p:txBody>
            <a:bodyPr wrap="square" rtlCol="0">
              <a:spAutoFit/>
            </a:bodyPr>
            <a:lstStyle/>
            <a:p>
              <a:pPr algn="ctr"/>
              <a:r>
                <a:rPr lang="en-US" altLang="zh-CN" dirty="0" smtClean="0">
                  <a:cs typeface="+mn-ea"/>
                  <a:sym typeface="+mn-lt"/>
                </a:rPr>
                <a:t>20%</a:t>
              </a:r>
              <a:endParaRPr lang="zh-CN" altLang="en-US" dirty="0">
                <a:cs typeface="+mn-ea"/>
                <a:sym typeface="+mn-lt"/>
              </a:endParaRPr>
            </a:p>
          </p:txBody>
        </p:sp>
        <p:sp>
          <p:nvSpPr>
            <p:cNvPr id="55" name="文本框 54"/>
            <p:cNvSpPr txBox="1"/>
            <p:nvPr/>
          </p:nvSpPr>
          <p:spPr>
            <a:xfrm>
              <a:off x="3162300" y="1356280"/>
              <a:ext cx="838200" cy="369332"/>
            </a:xfrm>
            <a:prstGeom prst="rect">
              <a:avLst/>
            </a:prstGeom>
            <a:noFill/>
          </p:spPr>
          <p:txBody>
            <a:bodyPr wrap="square" rtlCol="0">
              <a:spAutoFit/>
            </a:bodyPr>
            <a:lstStyle/>
            <a:p>
              <a:pPr algn="ctr"/>
              <a:r>
                <a:rPr lang="en-US" altLang="zh-CN" dirty="0" smtClean="0">
                  <a:cs typeface="+mn-ea"/>
                  <a:sym typeface="+mn-lt"/>
                </a:rPr>
                <a:t>40%</a:t>
              </a:r>
              <a:endParaRPr lang="zh-CN" altLang="en-US" dirty="0">
                <a:cs typeface="+mn-ea"/>
                <a:sym typeface="+mn-lt"/>
              </a:endParaRPr>
            </a:p>
          </p:txBody>
        </p:sp>
        <p:sp>
          <p:nvSpPr>
            <p:cNvPr id="56" name="文本框 55"/>
            <p:cNvSpPr txBox="1"/>
            <p:nvPr/>
          </p:nvSpPr>
          <p:spPr>
            <a:xfrm>
              <a:off x="4197350" y="2785586"/>
              <a:ext cx="838200" cy="369332"/>
            </a:xfrm>
            <a:prstGeom prst="rect">
              <a:avLst/>
            </a:prstGeom>
            <a:noFill/>
          </p:spPr>
          <p:txBody>
            <a:bodyPr wrap="square" rtlCol="0">
              <a:spAutoFit/>
            </a:bodyPr>
            <a:lstStyle/>
            <a:p>
              <a:pPr algn="ctr"/>
              <a:r>
                <a:rPr lang="en-US" altLang="zh-CN" dirty="0" smtClean="0">
                  <a:cs typeface="+mn-ea"/>
                  <a:sym typeface="+mn-lt"/>
                </a:rPr>
                <a:t>21%</a:t>
              </a:r>
              <a:endParaRPr lang="zh-CN" altLang="en-US" dirty="0">
                <a:cs typeface="+mn-ea"/>
                <a:sym typeface="+mn-lt"/>
              </a:endParaRPr>
            </a:p>
          </p:txBody>
        </p:sp>
        <p:sp>
          <p:nvSpPr>
            <p:cNvPr id="58" name="文本框 57"/>
            <p:cNvSpPr txBox="1"/>
            <p:nvPr/>
          </p:nvSpPr>
          <p:spPr>
            <a:xfrm>
              <a:off x="1136650" y="4864616"/>
              <a:ext cx="838200" cy="307777"/>
            </a:xfrm>
            <a:prstGeom prst="rect">
              <a:avLst/>
            </a:prstGeom>
            <a:noFill/>
          </p:spPr>
          <p:txBody>
            <a:bodyPr wrap="square" rtlCol="0">
              <a:spAutoFit/>
            </a:bodyPr>
            <a:lstStyle/>
            <a:p>
              <a:pPr algn="ctr"/>
              <a:r>
                <a:rPr lang="en-US" altLang="zh-CN" sz="1400" dirty="0" smtClean="0">
                  <a:cs typeface="+mn-ea"/>
                  <a:sym typeface="+mn-lt"/>
                </a:rPr>
                <a:t>2011</a:t>
              </a:r>
              <a:endParaRPr lang="zh-CN" altLang="en-US" sz="1400" dirty="0">
                <a:cs typeface="+mn-ea"/>
                <a:sym typeface="+mn-lt"/>
              </a:endParaRPr>
            </a:p>
          </p:txBody>
        </p:sp>
        <p:sp>
          <p:nvSpPr>
            <p:cNvPr id="59" name="文本框 58"/>
            <p:cNvSpPr txBox="1"/>
            <p:nvPr/>
          </p:nvSpPr>
          <p:spPr>
            <a:xfrm>
              <a:off x="2184400" y="4864616"/>
              <a:ext cx="838200" cy="307777"/>
            </a:xfrm>
            <a:prstGeom prst="rect">
              <a:avLst/>
            </a:prstGeom>
            <a:noFill/>
          </p:spPr>
          <p:txBody>
            <a:bodyPr wrap="square" rtlCol="0">
              <a:spAutoFit/>
            </a:bodyPr>
            <a:lstStyle/>
            <a:p>
              <a:pPr algn="ctr"/>
              <a:r>
                <a:rPr lang="en-US" altLang="zh-CN" sz="1400" dirty="0" smtClean="0">
                  <a:cs typeface="+mn-ea"/>
                  <a:sym typeface="+mn-lt"/>
                </a:rPr>
                <a:t>2012</a:t>
              </a:r>
              <a:endParaRPr lang="zh-CN" altLang="en-US" sz="1400" dirty="0">
                <a:cs typeface="+mn-ea"/>
                <a:sym typeface="+mn-lt"/>
              </a:endParaRPr>
            </a:p>
          </p:txBody>
        </p:sp>
        <p:sp>
          <p:nvSpPr>
            <p:cNvPr id="60" name="文本框 59"/>
            <p:cNvSpPr txBox="1"/>
            <p:nvPr/>
          </p:nvSpPr>
          <p:spPr>
            <a:xfrm>
              <a:off x="3149600" y="4864616"/>
              <a:ext cx="838200" cy="307777"/>
            </a:xfrm>
            <a:prstGeom prst="rect">
              <a:avLst/>
            </a:prstGeom>
            <a:noFill/>
          </p:spPr>
          <p:txBody>
            <a:bodyPr wrap="square" rtlCol="0">
              <a:spAutoFit/>
            </a:bodyPr>
            <a:lstStyle/>
            <a:p>
              <a:pPr algn="ctr"/>
              <a:r>
                <a:rPr lang="en-US" altLang="zh-CN" sz="1400" dirty="0" smtClean="0">
                  <a:cs typeface="+mn-ea"/>
                  <a:sym typeface="+mn-lt"/>
                </a:rPr>
                <a:t>2013</a:t>
              </a:r>
              <a:endParaRPr lang="zh-CN" altLang="en-US" sz="1400" dirty="0">
                <a:cs typeface="+mn-ea"/>
                <a:sym typeface="+mn-lt"/>
              </a:endParaRPr>
            </a:p>
          </p:txBody>
        </p:sp>
        <p:sp>
          <p:nvSpPr>
            <p:cNvPr id="61" name="文本框 60"/>
            <p:cNvSpPr txBox="1"/>
            <p:nvPr/>
          </p:nvSpPr>
          <p:spPr>
            <a:xfrm>
              <a:off x="4197350" y="4864616"/>
              <a:ext cx="838200" cy="307777"/>
            </a:xfrm>
            <a:prstGeom prst="rect">
              <a:avLst/>
            </a:prstGeom>
            <a:noFill/>
          </p:spPr>
          <p:txBody>
            <a:bodyPr wrap="square" rtlCol="0">
              <a:spAutoFit/>
            </a:bodyPr>
            <a:lstStyle/>
            <a:p>
              <a:pPr algn="ctr"/>
              <a:r>
                <a:rPr lang="en-US" altLang="zh-CN" sz="1400" dirty="0" smtClean="0">
                  <a:cs typeface="+mn-ea"/>
                  <a:sym typeface="+mn-lt"/>
                </a:rPr>
                <a:t>2014</a:t>
              </a:r>
              <a:endParaRPr lang="zh-CN" altLang="en-US" sz="1400" dirty="0">
                <a:cs typeface="+mn-ea"/>
                <a:sym typeface="+mn-lt"/>
              </a:endParaRPr>
            </a:p>
          </p:txBody>
        </p:sp>
      </p:grpSp>
      <p:sp>
        <p:nvSpPr>
          <p:cNvPr id="69" name="Rectangle 9"/>
          <p:cNvSpPr/>
          <p:nvPr/>
        </p:nvSpPr>
        <p:spPr>
          <a:xfrm>
            <a:off x="6736473" y="5410201"/>
            <a:ext cx="4610156" cy="650947"/>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5" name="组合 4"/>
          <p:cNvGrpSpPr/>
          <p:nvPr/>
        </p:nvGrpSpPr>
        <p:grpSpPr>
          <a:xfrm>
            <a:off x="7022186" y="1356281"/>
            <a:ext cx="4444421" cy="3816113"/>
            <a:chOff x="7023100" y="1356280"/>
            <a:chExt cx="4445000" cy="3816113"/>
          </a:xfrm>
        </p:grpSpPr>
        <p:grpSp>
          <p:nvGrpSpPr>
            <p:cNvPr id="64" name="组合 63"/>
            <p:cNvGrpSpPr/>
            <p:nvPr/>
          </p:nvGrpSpPr>
          <p:grpSpPr>
            <a:xfrm>
              <a:off x="7023100" y="1739900"/>
              <a:ext cx="4445000" cy="3098800"/>
              <a:chOff x="1073150" y="1708150"/>
              <a:chExt cx="4445000" cy="3098800"/>
            </a:xfrm>
          </p:grpSpPr>
          <p:sp>
            <p:nvSpPr>
              <p:cNvPr id="74" name="等腰三角形 73"/>
              <p:cNvSpPr/>
              <p:nvPr/>
            </p:nvSpPr>
            <p:spPr>
              <a:xfrm>
                <a:off x="1073150" y="3289300"/>
                <a:ext cx="1409700" cy="1517650"/>
              </a:xfrm>
              <a:prstGeom prst="triangle">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等腰三角形 74"/>
              <p:cNvSpPr/>
              <p:nvPr/>
            </p:nvSpPr>
            <p:spPr>
              <a:xfrm>
                <a:off x="2222500" y="2571234"/>
                <a:ext cx="1289050" cy="2235716"/>
              </a:xfrm>
              <a:prstGeom prst="triangle">
                <a:avLst/>
              </a:prstGeom>
              <a:solidFill>
                <a:schemeClr val="accent3">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等腰三角形 75"/>
              <p:cNvSpPr/>
              <p:nvPr/>
            </p:nvSpPr>
            <p:spPr>
              <a:xfrm>
                <a:off x="3016250" y="1708150"/>
                <a:ext cx="1384300" cy="3098800"/>
              </a:xfrm>
              <a:prstGeom prst="triangle">
                <a:avLst/>
              </a:prstGeom>
              <a:solidFill>
                <a:schemeClr val="accent4">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等腰三角形 76"/>
              <p:cNvSpPr/>
              <p:nvPr/>
            </p:nvSpPr>
            <p:spPr>
              <a:xfrm>
                <a:off x="4044950" y="2374900"/>
                <a:ext cx="1473200" cy="2432050"/>
              </a:xfrm>
              <a:prstGeom prst="triangle">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5" name="文本框 64"/>
            <p:cNvSpPr txBox="1"/>
            <p:nvPr/>
          </p:nvSpPr>
          <p:spPr>
            <a:xfrm>
              <a:off x="7353300" y="2906236"/>
              <a:ext cx="838200" cy="369332"/>
            </a:xfrm>
            <a:prstGeom prst="rect">
              <a:avLst/>
            </a:prstGeom>
            <a:noFill/>
          </p:spPr>
          <p:txBody>
            <a:bodyPr wrap="square" rtlCol="0">
              <a:spAutoFit/>
            </a:bodyPr>
            <a:lstStyle/>
            <a:p>
              <a:pPr algn="ctr"/>
              <a:r>
                <a:rPr lang="en-US" altLang="zh-CN" dirty="0" smtClean="0">
                  <a:cs typeface="+mn-ea"/>
                  <a:sym typeface="+mn-lt"/>
                </a:rPr>
                <a:t>20%</a:t>
              </a:r>
              <a:endParaRPr lang="zh-CN" altLang="en-US" dirty="0">
                <a:cs typeface="+mn-ea"/>
                <a:sym typeface="+mn-lt"/>
              </a:endParaRPr>
            </a:p>
          </p:txBody>
        </p:sp>
        <p:sp>
          <p:nvSpPr>
            <p:cNvPr id="66" name="文本框 65"/>
            <p:cNvSpPr txBox="1"/>
            <p:nvPr/>
          </p:nvSpPr>
          <p:spPr>
            <a:xfrm>
              <a:off x="8458200" y="2233652"/>
              <a:ext cx="838200" cy="369332"/>
            </a:xfrm>
            <a:prstGeom prst="rect">
              <a:avLst/>
            </a:prstGeom>
            <a:noFill/>
          </p:spPr>
          <p:txBody>
            <a:bodyPr wrap="square" rtlCol="0">
              <a:spAutoFit/>
            </a:bodyPr>
            <a:lstStyle/>
            <a:p>
              <a:pPr algn="ctr"/>
              <a:r>
                <a:rPr lang="en-US" altLang="zh-CN" dirty="0" smtClean="0">
                  <a:cs typeface="+mn-ea"/>
                  <a:sym typeface="+mn-lt"/>
                </a:rPr>
                <a:t>30%</a:t>
              </a:r>
              <a:endParaRPr lang="zh-CN" altLang="en-US" dirty="0">
                <a:cs typeface="+mn-ea"/>
                <a:sym typeface="+mn-lt"/>
              </a:endParaRPr>
            </a:p>
          </p:txBody>
        </p:sp>
        <p:sp>
          <p:nvSpPr>
            <p:cNvPr id="67" name="文本框 66"/>
            <p:cNvSpPr txBox="1"/>
            <p:nvPr/>
          </p:nvSpPr>
          <p:spPr>
            <a:xfrm>
              <a:off x="9315450" y="1356280"/>
              <a:ext cx="838200" cy="369332"/>
            </a:xfrm>
            <a:prstGeom prst="rect">
              <a:avLst/>
            </a:prstGeom>
            <a:noFill/>
          </p:spPr>
          <p:txBody>
            <a:bodyPr wrap="square" rtlCol="0">
              <a:spAutoFit/>
            </a:bodyPr>
            <a:lstStyle/>
            <a:p>
              <a:pPr algn="ctr"/>
              <a:r>
                <a:rPr lang="en-US" altLang="zh-CN" dirty="0" smtClean="0">
                  <a:cs typeface="+mn-ea"/>
                  <a:sym typeface="+mn-lt"/>
                </a:rPr>
                <a:t>40%</a:t>
              </a:r>
              <a:endParaRPr lang="zh-CN" altLang="en-US" dirty="0">
                <a:cs typeface="+mn-ea"/>
                <a:sym typeface="+mn-lt"/>
              </a:endParaRPr>
            </a:p>
          </p:txBody>
        </p:sp>
        <p:sp>
          <p:nvSpPr>
            <p:cNvPr id="68" name="文本框 67"/>
            <p:cNvSpPr txBox="1"/>
            <p:nvPr/>
          </p:nvSpPr>
          <p:spPr>
            <a:xfrm>
              <a:off x="10350500" y="2029936"/>
              <a:ext cx="838200" cy="369332"/>
            </a:xfrm>
            <a:prstGeom prst="rect">
              <a:avLst/>
            </a:prstGeom>
            <a:noFill/>
          </p:spPr>
          <p:txBody>
            <a:bodyPr wrap="square" rtlCol="0">
              <a:spAutoFit/>
            </a:bodyPr>
            <a:lstStyle/>
            <a:p>
              <a:pPr algn="ctr"/>
              <a:r>
                <a:rPr lang="en-US" altLang="zh-CN" dirty="0" smtClean="0">
                  <a:cs typeface="+mn-ea"/>
                  <a:sym typeface="+mn-lt"/>
                </a:rPr>
                <a:t>33%</a:t>
              </a:r>
              <a:endParaRPr lang="zh-CN" altLang="en-US" dirty="0">
                <a:cs typeface="+mn-ea"/>
                <a:sym typeface="+mn-lt"/>
              </a:endParaRPr>
            </a:p>
          </p:txBody>
        </p:sp>
        <p:sp>
          <p:nvSpPr>
            <p:cNvPr id="70" name="文本框 69"/>
            <p:cNvSpPr txBox="1"/>
            <p:nvPr/>
          </p:nvSpPr>
          <p:spPr>
            <a:xfrm>
              <a:off x="7289800" y="4864616"/>
              <a:ext cx="838200" cy="307777"/>
            </a:xfrm>
            <a:prstGeom prst="rect">
              <a:avLst/>
            </a:prstGeom>
            <a:noFill/>
          </p:spPr>
          <p:txBody>
            <a:bodyPr wrap="square" rtlCol="0">
              <a:spAutoFit/>
            </a:bodyPr>
            <a:lstStyle/>
            <a:p>
              <a:pPr algn="ctr"/>
              <a:r>
                <a:rPr lang="en-US" altLang="zh-CN" sz="1400" dirty="0" smtClean="0">
                  <a:cs typeface="+mn-ea"/>
                  <a:sym typeface="+mn-lt"/>
                </a:rPr>
                <a:t>2011</a:t>
              </a:r>
              <a:endParaRPr lang="zh-CN" altLang="en-US" sz="1400" dirty="0">
                <a:cs typeface="+mn-ea"/>
                <a:sym typeface="+mn-lt"/>
              </a:endParaRPr>
            </a:p>
          </p:txBody>
        </p:sp>
        <p:sp>
          <p:nvSpPr>
            <p:cNvPr id="71" name="文本框 70"/>
            <p:cNvSpPr txBox="1"/>
            <p:nvPr/>
          </p:nvSpPr>
          <p:spPr>
            <a:xfrm>
              <a:off x="8337550" y="4864616"/>
              <a:ext cx="838200" cy="307777"/>
            </a:xfrm>
            <a:prstGeom prst="rect">
              <a:avLst/>
            </a:prstGeom>
            <a:noFill/>
          </p:spPr>
          <p:txBody>
            <a:bodyPr wrap="square" rtlCol="0">
              <a:spAutoFit/>
            </a:bodyPr>
            <a:lstStyle/>
            <a:p>
              <a:pPr algn="ctr"/>
              <a:r>
                <a:rPr lang="en-US" altLang="zh-CN" sz="1400" dirty="0" smtClean="0">
                  <a:cs typeface="+mn-ea"/>
                  <a:sym typeface="+mn-lt"/>
                </a:rPr>
                <a:t>2012</a:t>
              </a:r>
              <a:endParaRPr lang="zh-CN" altLang="en-US" sz="1400" dirty="0">
                <a:cs typeface="+mn-ea"/>
                <a:sym typeface="+mn-lt"/>
              </a:endParaRPr>
            </a:p>
          </p:txBody>
        </p:sp>
        <p:sp>
          <p:nvSpPr>
            <p:cNvPr id="72" name="文本框 71"/>
            <p:cNvSpPr txBox="1"/>
            <p:nvPr/>
          </p:nvSpPr>
          <p:spPr>
            <a:xfrm>
              <a:off x="9302750" y="4864616"/>
              <a:ext cx="838200" cy="307777"/>
            </a:xfrm>
            <a:prstGeom prst="rect">
              <a:avLst/>
            </a:prstGeom>
            <a:noFill/>
          </p:spPr>
          <p:txBody>
            <a:bodyPr wrap="square" rtlCol="0">
              <a:spAutoFit/>
            </a:bodyPr>
            <a:lstStyle/>
            <a:p>
              <a:pPr algn="ctr"/>
              <a:r>
                <a:rPr lang="en-US" altLang="zh-CN" sz="1400" dirty="0" smtClean="0">
                  <a:cs typeface="+mn-ea"/>
                  <a:sym typeface="+mn-lt"/>
                </a:rPr>
                <a:t>2013</a:t>
              </a:r>
              <a:endParaRPr lang="zh-CN" altLang="en-US" sz="1400" dirty="0">
                <a:cs typeface="+mn-ea"/>
                <a:sym typeface="+mn-lt"/>
              </a:endParaRPr>
            </a:p>
          </p:txBody>
        </p:sp>
        <p:sp>
          <p:nvSpPr>
            <p:cNvPr id="73" name="文本框 72"/>
            <p:cNvSpPr txBox="1"/>
            <p:nvPr/>
          </p:nvSpPr>
          <p:spPr>
            <a:xfrm>
              <a:off x="10350500" y="4864616"/>
              <a:ext cx="838200" cy="307777"/>
            </a:xfrm>
            <a:prstGeom prst="rect">
              <a:avLst/>
            </a:prstGeom>
            <a:noFill/>
          </p:spPr>
          <p:txBody>
            <a:bodyPr wrap="square" rtlCol="0">
              <a:spAutoFit/>
            </a:bodyPr>
            <a:lstStyle/>
            <a:p>
              <a:pPr algn="ctr"/>
              <a:r>
                <a:rPr lang="en-US" altLang="zh-CN" sz="1400" dirty="0" smtClean="0">
                  <a:cs typeface="+mn-ea"/>
                  <a:sym typeface="+mn-lt"/>
                </a:rPr>
                <a:t>2014</a:t>
              </a:r>
              <a:endParaRPr lang="zh-CN" altLang="en-US" sz="1400" dirty="0">
                <a:cs typeface="+mn-ea"/>
                <a:sym typeface="+mn-lt"/>
              </a:endParaRPr>
            </a:p>
          </p:txBody>
        </p:sp>
      </p:grpSp>
      <p:cxnSp>
        <p:nvCxnSpPr>
          <p:cNvPr id="79" name="直接连接符 78"/>
          <p:cNvCxnSpPr/>
          <p:nvPr/>
        </p:nvCxnSpPr>
        <p:spPr>
          <a:xfrm>
            <a:off x="6107905" y="1129353"/>
            <a:ext cx="0" cy="48133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1596066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up)">
                                      <p:cBhvr>
                                        <p:cTn id="18" dur="500"/>
                                        <p:tgtEl>
                                          <p:spTgt spid="7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1000"/>
                                        <p:tgtEl>
                                          <p:spTgt spid="57"/>
                                        </p:tgtEl>
                                      </p:cBhvr>
                                    </p:animEffect>
                                    <p:anim calcmode="lin" valueType="num">
                                      <p:cBhvr>
                                        <p:cTn id="23" dur="1000" fill="hold"/>
                                        <p:tgtEl>
                                          <p:spTgt spid="57"/>
                                        </p:tgtEl>
                                        <p:attrNameLst>
                                          <p:attrName>ppt_x</p:attrName>
                                        </p:attrNameLst>
                                      </p:cBhvr>
                                      <p:tavLst>
                                        <p:tav tm="0">
                                          <p:val>
                                            <p:strVal val="#ppt_x"/>
                                          </p:val>
                                        </p:tav>
                                        <p:tav tm="100000">
                                          <p:val>
                                            <p:strVal val="#ppt_x"/>
                                          </p:val>
                                        </p:tav>
                                      </p:tavLst>
                                    </p:anim>
                                    <p:anim calcmode="lin" valueType="num">
                                      <p:cBhvr>
                                        <p:cTn id="24" dur="10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0" name="组合 959"/>
          <p:cNvGrpSpPr/>
          <p:nvPr/>
        </p:nvGrpSpPr>
        <p:grpSpPr>
          <a:xfrm>
            <a:off x="-332696" y="1847762"/>
            <a:ext cx="5614584" cy="3743544"/>
            <a:chOff x="-154940" y="2025399"/>
            <a:chExt cx="5615315" cy="3743544"/>
          </a:xfrm>
        </p:grpSpPr>
        <p:graphicFrame>
          <p:nvGraphicFramePr>
            <p:cNvPr id="277" name="图表 276"/>
            <p:cNvGraphicFramePr/>
            <p:nvPr>
              <p:extLst>
                <p:ext uri="{D42A27DB-BD31-4B8C-83A1-F6EECF244321}">
                  <p14:modId xmlns:p14="http://schemas.microsoft.com/office/powerpoint/2010/main" val="1377951363"/>
                </p:ext>
              </p:extLst>
            </p:nvPr>
          </p:nvGraphicFramePr>
          <p:xfrm>
            <a:off x="-154940" y="2025399"/>
            <a:ext cx="5615315" cy="3743544"/>
          </p:xfrm>
          <a:graphic>
            <a:graphicData uri="http://schemas.openxmlformats.org/drawingml/2006/chart">
              <c:chart xmlns:c="http://schemas.openxmlformats.org/drawingml/2006/chart" xmlns:r="http://schemas.openxmlformats.org/officeDocument/2006/relationships" r:id="rId3"/>
            </a:graphicData>
          </a:graphic>
        </p:graphicFrame>
        <p:grpSp>
          <p:nvGrpSpPr>
            <p:cNvPr id="286" name="组合 285"/>
            <p:cNvGrpSpPr/>
            <p:nvPr/>
          </p:nvGrpSpPr>
          <p:grpSpPr>
            <a:xfrm>
              <a:off x="2251076" y="2854325"/>
              <a:ext cx="808038" cy="800101"/>
              <a:chOff x="2251076" y="2854325"/>
              <a:chExt cx="808038" cy="800101"/>
            </a:xfrm>
            <a:solidFill>
              <a:schemeClr val="accent1"/>
            </a:solidFill>
          </p:grpSpPr>
          <p:sp>
            <p:nvSpPr>
              <p:cNvPr id="1172" name="Oval 5"/>
              <p:cNvSpPr>
                <a:spLocks noChangeArrowheads="1"/>
              </p:cNvSpPr>
              <p:nvPr/>
            </p:nvSpPr>
            <p:spPr bwMode="auto">
              <a:xfrm>
                <a:off x="2457451" y="2854325"/>
                <a:ext cx="395288" cy="395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3" name="Freeform 6"/>
              <p:cNvSpPr>
                <a:spLocks/>
              </p:cNvSpPr>
              <p:nvPr/>
            </p:nvSpPr>
            <p:spPr bwMode="auto">
              <a:xfrm>
                <a:off x="2752726" y="3322638"/>
                <a:ext cx="306388" cy="331788"/>
              </a:xfrm>
              <a:custGeom>
                <a:avLst/>
                <a:gdLst>
                  <a:gd name="T0" fmla="*/ 15 w 129"/>
                  <a:gd name="T1" fmla="*/ 0 h 139"/>
                  <a:gd name="T2" fmla="*/ 14 w 129"/>
                  <a:gd name="T3" fmla="*/ 0 h 139"/>
                  <a:gd name="T4" fmla="*/ 0 w 129"/>
                  <a:gd name="T5" fmla="*/ 139 h 139"/>
                  <a:gd name="T6" fmla="*/ 126 w 129"/>
                  <a:gd name="T7" fmla="*/ 139 h 139"/>
                  <a:gd name="T8" fmla="*/ 97 w 129"/>
                  <a:gd name="T9" fmla="*/ 26 h 139"/>
                  <a:gd name="T10" fmla="*/ 15 w 129"/>
                  <a:gd name="T11" fmla="*/ 0 h 139"/>
                </a:gdLst>
                <a:ahLst/>
                <a:cxnLst>
                  <a:cxn ang="0">
                    <a:pos x="T0" y="T1"/>
                  </a:cxn>
                  <a:cxn ang="0">
                    <a:pos x="T2" y="T3"/>
                  </a:cxn>
                  <a:cxn ang="0">
                    <a:pos x="T4" y="T5"/>
                  </a:cxn>
                  <a:cxn ang="0">
                    <a:pos x="T6" y="T7"/>
                  </a:cxn>
                  <a:cxn ang="0">
                    <a:pos x="T8" y="T9"/>
                  </a:cxn>
                  <a:cxn ang="0">
                    <a:pos x="T10" y="T11"/>
                  </a:cxn>
                </a:cxnLst>
                <a:rect l="0" t="0" r="r" b="b"/>
                <a:pathLst>
                  <a:path w="129" h="139">
                    <a:moveTo>
                      <a:pt x="15" y="0"/>
                    </a:moveTo>
                    <a:cubicBezTo>
                      <a:pt x="14" y="0"/>
                      <a:pt x="14" y="0"/>
                      <a:pt x="14" y="0"/>
                    </a:cubicBezTo>
                    <a:cubicBezTo>
                      <a:pt x="0" y="139"/>
                      <a:pt x="0" y="139"/>
                      <a:pt x="0" y="139"/>
                    </a:cubicBezTo>
                    <a:cubicBezTo>
                      <a:pt x="126" y="139"/>
                      <a:pt x="126" y="139"/>
                      <a:pt x="126" y="139"/>
                    </a:cubicBezTo>
                    <a:cubicBezTo>
                      <a:pt x="129" y="87"/>
                      <a:pt x="124" y="39"/>
                      <a:pt x="97" y="26"/>
                    </a:cubicBezTo>
                    <a:cubicBezTo>
                      <a:pt x="46" y="0"/>
                      <a:pt x="18"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4" name="Freeform 7"/>
              <p:cNvSpPr>
                <a:spLocks/>
              </p:cNvSpPr>
              <p:nvPr/>
            </p:nvSpPr>
            <p:spPr bwMode="auto">
              <a:xfrm>
                <a:off x="2251076" y="3322638"/>
                <a:ext cx="304800" cy="331788"/>
              </a:xfrm>
              <a:custGeom>
                <a:avLst/>
                <a:gdLst>
                  <a:gd name="T0" fmla="*/ 114 w 128"/>
                  <a:gd name="T1" fmla="*/ 0 h 139"/>
                  <a:gd name="T2" fmla="*/ 31 w 128"/>
                  <a:gd name="T3" fmla="*/ 26 h 139"/>
                  <a:gd name="T4" fmla="*/ 3 w 128"/>
                  <a:gd name="T5" fmla="*/ 139 h 139"/>
                  <a:gd name="T6" fmla="*/ 128 w 128"/>
                  <a:gd name="T7" fmla="*/ 139 h 139"/>
                  <a:gd name="T8" fmla="*/ 115 w 128"/>
                  <a:gd name="T9" fmla="*/ 0 h 139"/>
                  <a:gd name="T10" fmla="*/ 114 w 128"/>
                  <a:gd name="T11" fmla="*/ 0 h 139"/>
                </a:gdLst>
                <a:ahLst/>
                <a:cxnLst>
                  <a:cxn ang="0">
                    <a:pos x="T0" y="T1"/>
                  </a:cxn>
                  <a:cxn ang="0">
                    <a:pos x="T2" y="T3"/>
                  </a:cxn>
                  <a:cxn ang="0">
                    <a:pos x="T4" y="T5"/>
                  </a:cxn>
                  <a:cxn ang="0">
                    <a:pos x="T6" y="T7"/>
                  </a:cxn>
                  <a:cxn ang="0">
                    <a:pos x="T8" y="T9"/>
                  </a:cxn>
                  <a:cxn ang="0">
                    <a:pos x="T10" y="T11"/>
                  </a:cxn>
                </a:cxnLst>
                <a:rect l="0" t="0" r="r" b="b"/>
                <a:pathLst>
                  <a:path w="128" h="139">
                    <a:moveTo>
                      <a:pt x="114" y="0"/>
                    </a:moveTo>
                    <a:cubicBezTo>
                      <a:pt x="111" y="0"/>
                      <a:pt x="83" y="0"/>
                      <a:pt x="31" y="26"/>
                    </a:cubicBezTo>
                    <a:cubicBezTo>
                      <a:pt x="5" y="39"/>
                      <a:pt x="0" y="87"/>
                      <a:pt x="3" y="139"/>
                    </a:cubicBezTo>
                    <a:cubicBezTo>
                      <a:pt x="128" y="139"/>
                      <a:pt x="128" y="139"/>
                      <a:pt x="128" y="139"/>
                    </a:cubicBezTo>
                    <a:cubicBezTo>
                      <a:pt x="115" y="0"/>
                      <a:pt x="115" y="0"/>
                      <a:pt x="115" y="0"/>
                    </a:cubicBezTo>
                    <a:cubicBezTo>
                      <a:pt x="115" y="0"/>
                      <a:pt x="114"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5" name="Freeform 8"/>
              <p:cNvSpPr>
                <a:spLocks/>
              </p:cNvSpPr>
              <p:nvPr/>
            </p:nvSpPr>
            <p:spPr bwMode="auto">
              <a:xfrm>
                <a:off x="2652713" y="3316288"/>
                <a:ext cx="61913" cy="130175"/>
              </a:xfrm>
              <a:custGeom>
                <a:avLst/>
                <a:gdLst>
                  <a:gd name="T0" fmla="*/ 39 w 39"/>
                  <a:gd name="T1" fmla="*/ 0 h 82"/>
                  <a:gd name="T2" fmla="*/ 0 w 39"/>
                  <a:gd name="T3" fmla="*/ 39 h 82"/>
                  <a:gd name="T4" fmla="*/ 3 w 39"/>
                  <a:gd name="T5" fmla="*/ 40 h 82"/>
                  <a:gd name="T6" fmla="*/ 0 w 39"/>
                  <a:gd name="T7" fmla="*/ 43 h 82"/>
                  <a:gd name="T8" fmla="*/ 39 w 39"/>
                  <a:gd name="T9" fmla="*/ 82 h 82"/>
                  <a:gd name="T10" fmla="*/ 39 w 39"/>
                  <a:gd name="T11" fmla="*/ 0 h 82"/>
                </a:gdLst>
                <a:ahLst/>
                <a:cxnLst>
                  <a:cxn ang="0">
                    <a:pos x="T0" y="T1"/>
                  </a:cxn>
                  <a:cxn ang="0">
                    <a:pos x="T2" y="T3"/>
                  </a:cxn>
                  <a:cxn ang="0">
                    <a:pos x="T4" y="T5"/>
                  </a:cxn>
                  <a:cxn ang="0">
                    <a:pos x="T6" y="T7"/>
                  </a:cxn>
                  <a:cxn ang="0">
                    <a:pos x="T8" y="T9"/>
                  </a:cxn>
                  <a:cxn ang="0">
                    <a:pos x="T10" y="T11"/>
                  </a:cxn>
                </a:cxnLst>
                <a:rect l="0" t="0" r="r" b="b"/>
                <a:pathLst>
                  <a:path w="39" h="82">
                    <a:moveTo>
                      <a:pt x="39" y="0"/>
                    </a:moveTo>
                    <a:lnTo>
                      <a:pt x="0" y="39"/>
                    </a:lnTo>
                    <a:lnTo>
                      <a:pt x="3" y="40"/>
                    </a:lnTo>
                    <a:lnTo>
                      <a:pt x="0" y="43"/>
                    </a:lnTo>
                    <a:lnTo>
                      <a:pt x="39" y="82"/>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6" name="Freeform 9"/>
              <p:cNvSpPr>
                <a:spLocks/>
              </p:cNvSpPr>
              <p:nvPr/>
            </p:nvSpPr>
            <p:spPr bwMode="auto">
              <a:xfrm>
                <a:off x="2652713" y="3316288"/>
                <a:ext cx="61913" cy="130175"/>
              </a:xfrm>
              <a:custGeom>
                <a:avLst/>
                <a:gdLst>
                  <a:gd name="T0" fmla="*/ 39 w 39"/>
                  <a:gd name="T1" fmla="*/ 0 h 82"/>
                  <a:gd name="T2" fmla="*/ 0 w 39"/>
                  <a:gd name="T3" fmla="*/ 39 h 82"/>
                  <a:gd name="T4" fmla="*/ 3 w 39"/>
                  <a:gd name="T5" fmla="*/ 40 h 82"/>
                  <a:gd name="T6" fmla="*/ 0 w 39"/>
                  <a:gd name="T7" fmla="*/ 43 h 82"/>
                  <a:gd name="T8" fmla="*/ 39 w 39"/>
                  <a:gd name="T9" fmla="*/ 82 h 82"/>
                  <a:gd name="T10" fmla="*/ 39 w 39"/>
                  <a:gd name="T11" fmla="*/ 0 h 82"/>
                </a:gdLst>
                <a:ahLst/>
                <a:cxnLst>
                  <a:cxn ang="0">
                    <a:pos x="T0" y="T1"/>
                  </a:cxn>
                  <a:cxn ang="0">
                    <a:pos x="T2" y="T3"/>
                  </a:cxn>
                  <a:cxn ang="0">
                    <a:pos x="T4" y="T5"/>
                  </a:cxn>
                  <a:cxn ang="0">
                    <a:pos x="T6" y="T7"/>
                  </a:cxn>
                  <a:cxn ang="0">
                    <a:pos x="T8" y="T9"/>
                  </a:cxn>
                  <a:cxn ang="0">
                    <a:pos x="T10" y="T11"/>
                  </a:cxn>
                </a:cxnLst>
                <a:rect l="0" t="0" r="r" b="b"/>
                <a:pathLst>
                  <a:path w="39" h="82">
                    <a:moveTo>
                      <a:pt x="39" y="0"/>
                    </a:moveTo>
                    <a:lnTo>
                      <a:pt x="0" y="39"/>
                    </a:lnTo>
                    <a:lnTo>
                      <a:pt x="3" y="40"/>
                    </a:lnTo>
                    <a:lnTo>
                      <a:pt x="0" y="43"/>
                    </a:lnTo>
                    <a:lnTo>
                      <a:pt x="39" y="82"/>
                    </a:lnTo>
                    <a:lnTo>
                      <a:pt x="3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77" name="Freeform 10"/>
              <p:cNvSpPr>
                <a:spLocks/>
              </p:cNvSpPr>
              <p:nvPr/>
            </p:nvSpPr>
            <p:spPr bwMode="auto">
              <a:xfrm>
                <a:off x="2590801" y="3316288"/>
                <a:ext cx="66675" cy="130175"/>
              </a:xfrm>
              <a:custGeom>
                <a:avLst/>
                <a:gdLst>
                  <a:gd name="T0" fmla="*/ 0 w 42"/>
                  <a:gd name="T1" fmla="*/ 0 h 82"/>
                  <a:gd name="T2" fmla="*/ 0 w 42"/>
                  <a:gd name="T3" fmla="*/ 82 h 82"/>
                  <a:gd name="T4" fmla="*/ 39 w 42"/>
                  <a:gd name="T5" fmla="*/ 43 h 82"/>
                  <a:gd name="T6" fmla="*/ 42 w 42"/>
                  <a:gd name="T7" fmla="*/ 40 h 82"/>
                  <a:gd name="T8" fmla="*/ 39 w 42"/>
                  <a:gd name="T9" fmla="*/ 39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82"/>
                    </a:lnTo>
                    <a:lnTo>
                      <a:pt x="39" y="43"/>
                    </a:lnTo>
                    <a:lnTo>
                      <a:pt x="42" y="40"/>
                    </a:lnTo>
                    <a:lnTo>
                      <a:pt x="39" y="3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5" name="Freeform 11"/>
              <p:cNvSpPr>
                <a:spLocks/>
              </p:cNvSpPr>
              <p:nvPr/>
            </p:nvSpPr>
            <p:spPr bwMode="auto">
              <a:xfrm>
                <a:off x="2590801" y="3316288"/>
                <a:ext cx="66675" cy="130175"/>
              </a:xfrm>
              <a:custGeom>
                <a:avLst/>
                <a:gdLst>
                  <a:gd name="T0" fmla="*/ 0 w 42"/>
                  <a:gd name="T1" fmla="*/ 0 h 82"/>
                  <a:gd name="T2" fmla="*/ 0 w 42"/>
                  <a:gd name="T3" fmla="*/ 82 h 82"/>
                  <a:gd name="T4" fmla="*/ 39 w 42"/>
                  <a:gd name="T5" fmla="*/ 43 h 82"/>
                  <a:gd name="T6" fmla="*/ 42 w 42"/>
                  <a:gd name="T7" fmla="*/ 40 h 82"/>
                  <a:gd name="T8" fmla="*/ 39 w 42"/>
                  <a:gd name="T9" fmla="*/ 39 h 82"/>
                  <a:gd name="T10" fmla="*/ 0 w 42"/>
                  <a:gd name="T11" fmla="*/ 0 h 82"/>
                </a:gdLst>
                <a:ahLst/>
                <a:cxnLst>
                  <a:cxn ang="0">
                    <a:pos x="T0" y="T1"/>
                  </a:cxn>
                  <a:cxn ang="0">
                    <a:pos x="T2" y="T3"/>
                  </a:cxn>
                  <a:cxn ang="0">
                    <a:pos x="T4" y="T5"/>
                  </a:cxn>
                  <a:cxn ang="0">
                    <a:pos x="T6" y="T7"/>
                  </a:cxn>
                  <a:cxn ang="0">
                    <a:pos x="T8" y="T9"/>
                  </a:cxn>
                  <a:cxn ang="0">
                    <a:pos x="T10" y="T11"/>
                  </a:cxn>
                </a:cxnLst>
                <a:rect l="0" t="0" r="r" b="b"/>
                <a:pathLst>
                  <a:path w="42" h="82">
                    <a:moveTo>
                      <a:pt x="0" y="0"/>
                    </a:moveTo>
                    <a:lnTo>
                      <a:pt x="0" y="82"/>
                    </a:lnTo>
                    <a:lnTo>
                      <a:pt x="39" y="43"/>
                    </a:lnTo>
                    <a:lnTo>
                      <a:pt x="42" y="40"/>
                    </a:lnTo>
                    <a:lnTo>
                      <a:pt x="39" y="3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88" name="Rectangle 9"/>
            <p:cNvSpPr/>
            <p:nvPr/>
          </p:nvSpPr>
          <p:spPr>
            <a:xfrm>
              <a:off x="1183734" y="3744107"/>
              <a:ext cx="2937957"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63" name="组合 962"/>
          <p:cNvGrpSpPr/>
          <p:nvPr/>
        </p:nvGrpSpPr>
        <p:grpSpPr>
          <a:xfrm>
            <a:off x="5489391" y="1172684"/>
            <a:ext cx="6087367" cy="1500966"/>
            <a:chOff x="5528108" y="1262731"/>
            <a:chExt cx="6088159" cy="1500966"/>
          </a:xfrm>
        </p:grpSpPr>
        <p:sp>
          <p:nvSpPr>
            <p:cNvPr id="961" name="矩形 960"/>
            <p:cNvSpPr/>
            <p:nvPr/>
          </p:nvSpPr>
          <p:spPr>
            <a:xfrm>
              <a:off x="5600700" y="1905000"/>
              <a:ext cx="958850" cy="65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2" name="文本框 961"/>
            <p:cNvSpPr txBox="1"/>
            <p:nvPr/>
          </p:nvSpPr>
          <p:spPr>
            <a:xfrm>
              <a:off x="5528108" y="1262731"/>
              <a:ext cx="1519767" cy="707886"/>
            </a:xfrm>
            <a:prstGeom prst="rect">
              <a:avLst/>
            </a:prstGeom>
            <a:noFill/>
          </p:spPr>
          <p:txBody>
            <a:bodyPr wrap="square" rtlCol="0">
              <a:spAutoFit/>
            </a:bodyPr>
            <a:lstStyle/>
            <a:p>
              <a:r>
                <a:rPr lang="en-US" altLang="zh-CN" sz="4000" dirty="0" smtClean="0">
                  <a:solidFill>
                    <a:schemeClr val="tx1">
                      <a:lumMod val="50000"/>
                      <a:lumOff val="50000"/>
                    </a:schemeClr>
                  </a:solidFill>
                  <a:cs typeface="+mn-ea"/>
                  <a:sym typeface="+mn-lt"/>
                </a:rPr>
                <a:t>50%</a:t>
              </a:r>
              <a:endParaRPr lang="zh-CN" altLang="en-US" sz="4000" dirty="0">
                <a:solidFill>
                  <a:schemeClr val="tx1">
                    <a:lumMod val="50000"/>
                    <a:lumOff val="50000"/>
                  </a:schemeClr>
                </a:solidFill>
                <a:cs typeface="+mn-ea"/>
                <a:sym typeface="+mn-lt"/>
              </a:endParaRPr>
            </a:p>
          </p:txBody>
        </p:sp>
        <p:sp>
          <p:nvSpPr>
            <p:cNvPr id="292" name="Rectangle 9"/>
            <p:cNvSpPr/>
            <p:nvPr/>
          </p:nvSpPr>
          <p:spPr>
            <a:xfrm>
              <a:off x="5528108" y="1960400"/>
              <a:ext cx="6088159" cy="803297"/>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a:t>
              </a:r>
              <a:r>
                <a:rPr lang="zh-CN" altLang="en-US" sz="1400" b="1" dirty="0">
                  <a:solidFill>
                    <a:schemeClr val="tx1">
                      <a:lumMod val="65000"/>
                      <a:lumOff val="35000"/>
                    </a:schemeClr>
                  </a:solidFill>
                  <a:cs typeface="+mn-ea"/>
                  <a:sym typeface="+mn-lt"/>
                </a:rPr>
                <a:t>此处添加文字</a:t>
              </a:r>
              <a:endParaRPr lang="en-US" altLang="zh-CN" sz="1400" b="1" dirty="0">
                <a:solidFill>
                  <a:schemeClr val="tx1">
                    <a:lumMod val="65000"/>
                    <a:lumOff val="35000"/>
                  </a:schemeClr>
                </a:solidFill>
                <a:cs typeface="+mn-ea"/>
                <a:sym typeface="+mn-lt"/>
              </a:endParaRPr>
            </a:p>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300" name="组合 299"/>
          <p:cNvGrpSpPr/>
          <p:nvPr/>
        </p:nvGrpSpPr>
        <p:grpSpPr>
          <a:xfrm>
            <a:off x="5478713" y="2680162"/>
            <a:ext cx="6087367" cy="1500966"/>
            <a:chOff x="5528108" y="1262731"/>
            <a:chExt cx="6088159" cy="1500966"/>
          </a:xfrm>
        </p:grpSpPr>
        <p:sp>
          <p:nvSpPr>
            <p:cNvPr id="302" name="文本框 301"/>
            <p:cNvSpPr txBox="1"/>
            <p:nvPr/>
          </p:nvSpPr>
          <p:spPr>
            <a:xfrm>
              <a:off x="5528108" y="1262731"/>
              <a:ext cx="1519767" cy="707886"/>
            </a:xfrm>
            <a:prstGeom prst="rect">
              <a:avLst/>
            </a:prstGeom>
            <a:noFill/>
          </p:spPr>
          <p:txBody>
            <a:bodyPr wrap="square" rtlCol="0">
              <a:spAutoFit/>
            </a:bodyPr>
            <a:lstStyle/>
            <a:p>
              <a:r>
                <a:rPr lang="en-US" altLang="zh-CN" sz="4000" dirty="0" smtClean="0">
                  <a:solidFill>
                    <a:srgbClr val="0181B9"/>
                  </a:solidFill>
                  <a:cs typeface="+mn-ea"/>
                  <a:sym typeface="+mn-lt"/>
                </a:rPr>
                <a:t>20%</a:t>
              </a:r>
              <a:endParaRPr lang="zh-CN" altLang="en-US" sz="4000" dirty="0">
                <a:solidFill>
                  <a:srgbClr val="0181B9"/>
                </a:solidFill>
                <a:cs typeface="+mn-ea"/>
                <a:sym typeface="+mn-lt"/>
              </a:endParaRPr>
            </a:p>
          </p:txBody>
        </p:sp>
        <p:sp>
          <p:nvSpPr>
            <p:cNvPr id="301" name="矩形 300"/>
            <p:cNvSpPr/>
            <p:nvPr/>
          </p:nvSpPr>
          <p:spPr>
            <a:xfrm>
              <a:off x="5600700" y="1905000"/>
              <a:ext cx="958850" cy="656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3" name="Rectangle 9"/>
            <p:cNvSpPr/>
            <p:nvPr/>
          </p:nvSpPr>
          <p:spPr>
            <a:xfrm>
              <a:off x="5528108" y="1960400"/>
              <a:ext cx="6088159" cy="803297"/>
            </a:xfrm>
            <a:prstGeom prst="rect">
              <a:avLst/>
            </a:prstGeom>
          </p:spPr>
          <p:txBody>
            <a:bodyPr wrap="square">
              <a:spAutoFit/>
            </a:bodyPr>
            <a:lstStyle/>
            <a:p>
              <a:pPr>
                <a:lnSpc>
                  <a:spcPct val="130000"/>
                </a:lnSpc>
              </a:pPr>
              <a:r>
                <a:rPr lang="zh-CN" altLang="en-US" sz="1400" b="1" dirty="0">
                  <a:solidFill>
                    <a:schemeClr val="tx1">
                      <a:lumMod val="65000"/>
                      <a:lumOff val="35000"/>
                    </a:schemeClr>
                  </a:solidFill>
                  <a:cs typeface="+mn-ea"/>
                  <a:sym typeface="+mn-lt"/>
                </a:rPr>
                <a:t>单击此处添加文字</a:t>
              </a:r>
              <a:endParaRPr lang="en-US" altLang="zh-CN" sz="1400" b="1" dirty="0">
                <a:solidFill>
                  <a:schemeClr val="tx1">
                    <a:lumMod val="65000"/>
                    <a:lumOff val="35000"/>
                  </a:schemeClr>
                </a:solidFill>
                <a:cs typeface="+mn-ea"/>
                <a:sym typeface="+mn-lt"/>
              </a:endParaRPr>
            </a:p>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304" name="组合 303"/>
          <p:cNvGrpSpPr/>
          <p:nvPr/>
        </p:nvGrpSpPr>
        <p:grpSpPr>
          <a:xfrm>
            <a:off x="5478712" y="4406574"/>
            <a:ext cx="6087367" cy="1500966"/>
            <a:chOff x="5528108" y="1262731"/>
            <a:chExt cx="6088159" cy="1500966"/>
          </a:xfrm>
        </p:grpSpPr>
        <p:sp>
          <p:nvSpPr>
            <p:cNvPr id="305" name="文本框 304"/>
            <p:cNvSpPr txBox="1"/>
            <p:nvPr/>
          </p:nvSpPr>
          <p:spPr>
            <a:xfrm>
              <a:off x="5528108" y="1262731"/>
              <a:ext cx="1519767" cy="707886"/>
            </a:xfrm>
            <a:prstGeom prst="rect">
              <a:avLst/>
            </a:prstGeom>
            <a:noFill/>
          </p:spPr>
          <p:txBody>
            <a:bodyPr wrap="square" rtlCol="0">
              <a:spAutoFit/>
            </a:bodyPr>
            <a:lstStyle/>
            <a:p>
              <a:r>
                <a:rPr lang="en-US" altLang="zh-CN" sz="4000" dirty="0" smtClean="0">
                  <a:solidFill>
                    <a:schemeClr val="accent4"/>
                  </a:solidFill>
                  <a:cs typeface="+mn-ea"/>
                  <a:sym typeface="+mn-lt"/>
                </a:rPr>
                <a:t>20%</a:t>
              </a:r>
              <a:endParaRPr lang="zh-CN" altLang="en-US" sz="4000" dirty="0">
                <a:solidFill>
                  <a:schemeClr val="accent4"/>
                </a:solidFill>
                <a:cs typeface="+mn-ea"/>
                <a:sym typeface="+mn-lt"/>
              </a:endParaRPr>
            </a:p>
          </p:txBody>
        </p:sp>
        <p:sp>
          <p:nvSpPr>
            <p:cNvPr id="306" name="矩形 305"/>
            <p:cNvSpPr/>
            <p:nvPr/>
          </p:nvSpPr>
          <p:spPr>
            <a:xfrm>
              <a:off x="5600700" y="1905000"/>
              <a:ext cx="958850" cy="65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7" name="Rectangle 9"/>
            <p:cNvSpPr/>
            <p:nvPr/>
          </p:nvSpPr>
          <p:spPr>
            <a:xfrm>
              <a:off x="5528108" y="1960400"/>
              <a:ext cx="6088159" cy="803297"/>
            </a:xfrm>
            <a:prstGeom prst="rect">
              <a:avLst/>
            </a:prstGeom>
          </p:spPr>
          <p:txBody>
            <a:bodyPr wrap="square">
              <a:spAutoFit/>
            </a:bodyPr>
            <a:lstStyle/>
            <a:p>
              <a:pPr>
                <a:lnSpc>
                  <a:spcPct val="130000"/>
                </a:lnSpc>
              </a:pPr>
              <a:r>
                <a:rPr lang="zh-CN" altLang="en-US" sz="1400" b="1" dirty="0">
                  <a:solidFill>
                    <a:schemeClr val="tx1">
                      <a:lumMod val="65000"/>
                      <a:lumOff val="35000"/>
                    </a:schemeClr>
                  </a:solidFill>
                  <a:cs typeface="+mn-ea"/>
                  <a:sym typeface="+mn-lt"/>
                </a:rPr>
                <a:t>单击此处添加文字</a:t>
              </a:r>
              <a:endParaRPr lang="en-US" altLang="zh-CN" sz="1400" b="1" dirty="0">
                <a:solidFill>
                  <a:schemeClr val="tx1">
                    <a:lumMod val="65000"/>
                    <a:lumOff val="35000"/>
                  </a:schemeClr>
                </a:solidFill>
                <a:cs typeface="+mn-ea"/>
                <a:sym typeface="+mn-lt"/>
              </a:endParaRPr>
            </a:p>
            <a:p>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smtClean="0">
                <a:latin typeface="+mn-lt"/>
                <a:ea typeface="+mn-ea"/>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794836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60"/>
                                        </p:tgtEl>
                                        <p:attrNameLst>
                                          <p:attrName>style.visibility</p:attrName>
                                        </p:attrNameLst>
                                      </p:cBhvr>
                                      <p:to>
                                        <p:strVal val="visible"/>
                                      </p:to>
                                    </p:set>
                                    <p:animEffect transition="in" filter="wheel(1)">
                                      <p:cBhvr>
                                        <p:cTn id="7" dur="2000"/>
                                        <p:tgtEl>
                                          <p:spTgt spid="9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63"/>
                                        </p:tgtEl>
                                        <p:attrNameLst>
                                          <p:attrName>style.visibility</p:attrName>
                                        </p:attrNameLst>
                                      </p:cBhvr>
                                      <p:to>
                                        <p:strVal val="visible"/>
                                      </p:to>
                                    </p:set>
                                    <p:animEffect transition="in" filter="fade">
                                      <p:cBhvr>
                                        <p:cTn id="12" dur="1000"/>
                                        <p:tgtEl>
                                          <p:spTgt spid="963"/>
                                        </p:tgtEl>
                                      </p:cBhvr>
                                    </p:animEffect>
                                    <p:anim calcmode="lin" valueType="num">
                                      <p:cBhvr>
                                        <p:cTn id="13" dur="1000" fill="hold"/>
                                        <p:tgtEl>
                                          <p:spTgt spid="963"/>
                                        </p:tgtEl>
                                        <p:attrNameLst>
                                          <p:attrName>ppt_x</p:attrName>
                                        </p:attrNameLst>
                                      </p:cBhvr>
                                      <p:tavLst>
                                        <p:tav tm="0">
                                          <p:val>
                                            <p:strVal val="#ppt_x"/>
                                          </p:val>
                                        </p:tav>
                                        <p:tav tm="100000">
                                          <p:val>
                                            <p:strVal val="#ppt_x"/>
                                          </p:val>
                                        </p:tav>
                                      </p:tavLst>
                                    </p:anim>
                                    <p:anim calcmode="lin" valueType="num">
                                      <p:cBhvr>
                                        <p:cTn id="14" dur="1000" fill="hold"/>
                                        <p:tgtEl>
                                          <p:spTgt spid="9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00"/>
                                        </p:tgtEl>
                                        <p:attrNameLst>
                                          <p:attrName>style.visibility</p:attrName>
                                        </p:attrNameLst>
                                      </p:cBhvr>
                                      <p:to>
                                        <p:strVal val="visible"/>
                                      </p:to>
                                    </p:set>
                                    <p:animEffect transition="in" filter="fade">
                                      <p:cBhvr>
                                        <p:cTn id="17" dur="1000"/>
                                        <p:tgtEl>
                                          <p:spTgt spid="300"/>
                                        </p:tgtEl>
                                      </p:cBhvr>
                                    </p:animEffect>
                                    <p:anim calcmode="lin" valueType="num">
                                      <p:cBhvr>
                                        <p:cTn id="18" dur="1000" fill="hold"/>
                                        <p:tgtEl>
                                          <p:spTgt spid="300"/>
                                        </p:tgtEl>
                                        <p:attrNameLst>
                                          <p:attrName>ppt_x</p:attrName>
                                        </p:attrNameLst>
                                      </p:cBhvr>
                                      <p:tavLst>
                                        <p:tav tm="0">
                                          <p:val>
                                            <p:strVal val="#ppt_x"/>
                                          </p:val>
                                        </p:tav>
                                        <p:tav tm="100000">
                                          <p:val>
                                            <p:strVal val="#ppt_x"/>
                                          </p:val>
                                        </p:tav>
                                      </p:tavLst>
                                    </p:anim>
                                    <p:anim calcmode="lin" valueType="num">
                                      <p:cBhvr>
                                        <p:cTn id="19" dur="1000" fill="hold"/>
                                        <p:tgtEl>
                                          <p:spTgt spid="3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304"/>
                                        </p:tgtEl>
                                        <p:attrNameLst>
                                          <p:attrName>style.visibility</p:attrName>
                                        </p:attrNameLst>
                                      </p:cBhvr>
                                      <p:to>
                                        <p:strVal val="visible"/>
                                      </p:to>
                                    </p:set>
                                    <p:animEffect transition="in" filter="fade">
                                      <p:cBhvr>
                                        <p:cTn id="22" dur="1000"/>
                                        <p:tgtEl>
                                          <p:spTgt spid="304"/>
                                        </p:tgtEl>
                                      </p:cBhvr>
                                    </p:animEffect>
                                    <p:anim calcmode="lin" valueType="num">
                                      <p:cBhvr>
                                        <p:cTn id="23" dur="1000" fill="hold"/>
                                        <p:tgtEl>
                                          <p:spTgt spid="304"/>
                                        </p:tgtEl>
                                        <p:attrNameLst>
                                          <p:attrName>ppt_x</p:attrName>
                                        </p:attrNameLst>
                                      </p:cBhvr>
                                      <p:tavLst>
                                        <p:tav tm="0">
                                          <p:val>
                                            <p:strVal val="#ppt_x"/>
                                          </p:val>
                                        </p:tav>
                                        <p:tav tm="100000">
                                          <p:val>
                                            <p:strVal val="#ppt_x"/>
                                          </p:val>
                                        </p:tav>
                                      </p:tavLst>
                                    </p:anim>
                                    <p:anim calcmode="lin" valueType="num">
                                      <p:cBhvr>
                                        <p:cTn id="24" dur="1000" fill="hold"/>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2" name="组合 271"/>
          <p:cNvGrpSpPr/>
          <p:nvPr/>
        </p:nvGrpSpPr>
        <p:grpSpPr>
          <a:xfrm>
            <a:off x="4060325" y="1327150"/>
            <a:ext cx="4458252" cy="4488201"/>
            <a:chOff x="3940204" y="1422400"/>
            <a:chExt cx="4458832" cy="4488201"/>
          </a:xfrm>
        </p:grpSpPr>
        <p:sp>
          <p:nvSpPr>
            <p:cNvPr id="32" name="Freeform 229"/>
            <p:cNvSpPr>
              <a:spLocks/>
            </p:cNvSpPr>
            <p:nvPr/>
          </p:nvSpPr>
          <p:spPr bwMode="auto">
            <a:xfrm>
              <a:off x="6254055" y="3313548"/>
              <a:ext cx="1016375" cy="1309015"/>
            </a:xfrm>
            <a:custGeom>
              <a:avLst/>
              <a:gdLst>
                <a:gd name="T0" fmla="*/ 264 w 410"/>
                <a:gd name="T1" fmla="*/ 0 h 528"/>
                <a:gd name="T2" fmla="*/ 0 w 410"/>
                <a:gd name="T3" fmla="*/ 264 h 528"/>
                <a:gd name="T4" fmla="*/ 264 w 410"/>
                <a:gd name="T5" fmla="*/ 528 h 528"/>
                <a:gd name="T6" fmla="*/ 264 w 410"/>
                <a:gd name="T7" fmla="*/ 0 h 528"/>
              </a:gdLst>
              <a:ahLst/>
              <a:cxnLst>
                <a:cxn ang="0">
                  <a:pos x="T0" y="T1"/>
                </a:cxn>
                <a:cxn ang="0">
                  <a:pos x="T2" y="T3"/>
                </a:cxn>
                <a:cxn ang="0">
                  <a:pos x="T4" y="T5"/>
                </a:cxn>
                <a:cxn ang="0">
                  <a:pos x="T6" y="T7"/>
                </a:cxn>
              </a:cxnLst>
              <a:rect l="0" t="0" r="r" b="b"/>
              <a:pathLst>
                <a:path w="410" h="528">
                  <a:moveTo>
                    <a:pt x="264" y="0"/>
                  </a:moveTo>
                  <a:cubicBezTo>
                    <a:pt x="0" y="264"/>
                    <a:pt x="0" y="264"/>
                    <a:pt x="0" y="264"/>
                  </a:cubicBezTo>
                  <a:cubicBezTo>
                    <a:pt x="264" y="528"/>
                    <a:pt x="264" y="528"/>
                    <a:pt x="264" y="528"/>
                  </a:cubicBezTo>
                  <a:cubicBezTo>
                    <a:pt x="410" y="382"/>
                    <a:pt x="410" y="145"/>
                    <a:pt x="264"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30"/>
            <p:cNvSpPr>
              <a:spLocks/>
            </p:cNvSpPr>
            <p:nvPr/>
          </p:nvSpPr>
          <p:spPr bwMode="auto">
            <a:xfrm>
              <a:off x="5552347" y="4026794"/>
              <a:ext cx="1311113" cy="1016375"/>
            </a:xfrm>
            <a:custGeom>
              <a:avLst/>
              <a:gdLst>
                <a:gd name="T0" fmla="*/ 529 w 529"/>
                <a:gd name="T1" fmla="*/ 264 h 410"/>
                <a:gd name="T2" fmla="*/ 265 w 529"/>
                <a:gd name="T3" fmla="*/ 0 h 410"/>
                <a:gd name="T4" fmla="*/ 0 w 529"/>
                <a:gd name="T5" fmla="*/ 264 h 410"/>
                <a:gd name="T6" fmla="*/ 529 w 529"/>
                <a:gd name="T7" fmla="*/ 264 h 410"/>
              </a:gdLst>
              <a:ahLst/>
              <a:cxnLst>
                <a:cxn ang="0">
                  <a:pos x="T0" y="T1"/>
                </a:cxn>
                <a:cxn ang="0">
                  <a:pos x="T2" y="T3"/>
                </a:cxn>
                <a:cxn ang="0">
                  <a:pos x="T4" y="T5"/>
                </a:cxn>
                <a:cxn ang="0">
                  <a:pos x="T6" y="T7"/>
                </a:cxn>
              </a:cxnLst>
              <a:rect l="0" t="0" r="r" b="b"/>
              <a:pathLst>
                <a:path w="529" h="410">
                  <a:moveTo>
                    <a:pt x="529" y="264"/>
                  </a:moveTo>
                  <a:cubicBezTo>
                    <a:pt x="265" y="0"/>
                    <a:pt x="265" y="0"/>
                    <a:pt x="265" y="0"/>
                  </a:cubicBezTo>
                  <a:cubicBezTo>
                    <a:pt x="0" y="264"/>
                    <a:pt x="0" y="264"/>
                    <a:pt x="0" y="264"/>
                  </a:cubicBezTo>
                  <a:cubicBezTo>
                    <a:pt x="146" y="410"/>
                    <a:pt x="383" y="410"/>
                    <a:pt x="529" y="264"/>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231"/>
            <p:cNvSpPr>
              <a:spLocks/>
            </p:cNvSpPr>
            <p:nvPr/>
          </p:nvSpPr>
          <p:spPr bwMode="auto">
            <a:xfrm>
              <a:off x="5150623" y="3313548"/>
              <a:ext cx="1016375" cy="1309015"/>
            </a:xfrm>
            <a:custGeom>
              <a:avLst/>
              <a:gdLst>
                <a:gd name="T0" fmla="*/ 146 w 410"/>
                <a:gd name="T1" fmla="*/ 528 h 528"/>
                <a:gd name="T2" fmla="*/ 410 w 410"/>
                <a:gd name="T3" fmla="*/ 264 h 528"/>
                <a:gd name="T4" fmla="*/ 146 w 410"/>
                <a:gd name="T5" fmla="*/ 0 h 528"/>
                <a:gd name="T6" fmla="*/ 146 w 410"/>
                <a:gd name="T7" fmla="*/ 528 h 528"/>
              </a:gdLst>
              <a:ahLst/>
              <a:cxnLst>
                <a:cxn ang="0">
                  <a:pos x="T0" y="T1"/>
                </a:cxn>
                <a:cxn ang="0">
                  <a:pos x="T2" y="T3"/>
                </a:cxn>
                <a:cxn ang="0">
                  <a:pos x="T4" y="T5"/>
                </a:cxn>
                <a:cxn ang="0">
                  <a:pos x="T6" y="T7"/>
                </a:cxn>
              </a:cxnLst>
              <a:rect l="0" t="0" r="r" b="b"/>
              <a:pathLst>
                <a:path w="410" h="528">
                  <a:moveTo>
                    <a:pt x="146" y="528"/>
                  </a:moveTo>
                  <a:cubicBezTo>
                    <a:pt x="410" y="264"/>
                    <a:pt x="410" y="264"/>
                    <a:pt x="410" y="264"/>
                  </a:cubicBezTo>
                  <a:cubicBezTo>
                    <a:pt x="146" y="0"/>
                    <a:pt x="146" y="0"/>
                    <a:pt x="146" y="0"/>
                  </a:cubicBezTo>
                  <a:cubicBezTo>
                    <a:pt x="0" y="145"/>
                    <a:pt x="0" y="382"/>
                    <a:pt x="146" y="52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232"/>
            <p:cNvSpPr>
              <a:spLocks/>
            </p:cNvSpPr>
            <p:nvPr/>
          </p:nvSpPr>
          <p:spPr bwMode="auto">
            <a:xfrm>
              <a:off x="5552347" y="2891895"/>
              <a:ext cx="1311113" cy="1016375"/>
            </a:xfrm>
            <a:custGeom>
              <a:avLst/>
              <a:gdLst>
                <a:gd name="T0" fmla="*/ 0 w 529"/>
                <a:gd name="T1" fmla="*/ 146 h 410"/>
                <a:gd name="T2" fmla="*/ 265 w 529"/>
                <a:gd name="T3" fmla="*/ 410 h 410"/>
                <a:gd name="T4" fmla="*/ 529 w 529"/>
                <a:gd name="T5" fmla="*/ 146 h 410"/>
                <a:gd name="T6" fmla="*/ 0 w 529"/>
                <a:gd name="T7" fmla="*/ 146 h 410"/>
              </a:gdLst>
              <a:ahLst/>
              <a:cxnLst>
                <a:cxn ang="0">
                  <a:pos x="T0" y="T1"/>
                </a:cxn>
                <a:cxn ang="0">
                  <a:pos x="T2" y="T3"/>
                </a:cxn>
                <a:cxn ang="0">
                  <a:pos x="T4" y="T5"/>
                </a:cxn>
                <a:cxn ang="0">
                  <a:pos x="T6" y="T7"/>
                </a:cxn>
              </a:cxnLst>
              <a:rect l="0" t="0" r="r" b="b"/>
              <a:pathLst>
                <a:path w="529" h="410">
                  <a:moveTo>
                    <a:pt x="0" y="146"/>
                  </a:moveTo>
                  <a:cubicBezTo>
                    <a:pt x="265" y="410"/>
                    <a:pt x="265" y="410"/>
                    <a:pt x="265" y="410"/>
                  </a:cubicBezTo>
                  <a:cubicBezTo>
                    <a:pt x="529" y="146"/>
                    <a:pt x="529" y="146"/>
                    <a:pt x="529" y="146"/>
                  </a:cubicBezTo>
                  <a:cubicBezTo>
                    <a:pt x="383" y="0"/>
                    <a:pt x="146" y="0"/>
                    <a:pt x="0" y="14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270" name="组合 269"/>
            <p:cNvGrpSpPr/>
            <p:nvPr/>
          </p:nvGrpSpPr>
          <p:grpSpPr>
            <a:xfrm>
              <a:off x="7822146" y="3736251"/>
              <a:ext cx="576890" cy="517103"/>
              <a:chOff x="7863052" y="3353406"/>
              <a:chExt cx="576890" cy="517103"/>
            </a:xfrm>
          </p:grpSpPr>
          <p:sp>
            <p:nvSpPr>
              <p:cNvPr id="36" name="Freeform 233"/>
              <p:cNvSpPr>
                <a:spLocks noEditPoints="1"/>
              </p:cNvSpPr>
              <p:nvPr/>
            </p:nvSpPr>
            <p:spPr bwMode="auto">
              <a:xfrm>
                <a:off x="7863052" y="3489762"/>
                <a:ext cx="334596" cy="336694"/>
              </a:xfrm>
              <a:custGeom>
                <a:avLst/>
                <a:gdLst>
                  <a:gd name="T0" fmla="*/ 126 w 135"/>
                  <a:gd name="T1" fmla="*/ 80 h 136"/>
                  <a:gd name="T2" fmla="*/ 135 w 135"/>
                  <a:gd name="T3" fmla="*/ 71 h 136"/>
                  <a:gd name="T4" fmla="*/ 135 w 135"/>
                  <a:gd name="T5" fmla="*/ 65 h 136"/>
                  <a:gd name="T6" fmla="*/ 126 w 135"/>
                  <a:gd name="T7" fmla="*/ 56 h 136"/>
                  <a:gd name="T8" fmla="*/ 126 w 135"/>
                  <a:gd name="T9" fmla="*/ 56 h 136"/>
                  <a:gd name="T10" fmla="*/ 115 w 135"/>
                  <a:gd name="T11" fmla="*/ 51 h 136"/>
                  <a:gd name="T12" fmla="*/ 117 w 135"/>
                  <a:gd name="T13" fmla="*/ 35 h 136"/>
                  <a:gd name="T14" fmla="*/ 117 w 135"/>
                  <a:gd name="T15" fmla="*/ 35 h 136"/>
                  <a:gd name="T16" fmla="*/ 117 w 135"/>
                  <a:gd name="T17" fmla="*/ 22 h 136"/>
                  <a:gd name="T18" fmla="*/ 113 w 135"/>
                  <a:gd name="T19" fmla="*/ 18 h 136"/>
                  <a:gd name="T20" fmla="*/ 100 w 135"/>
                  <a:gd name="T21" fmla="*/ 18 h 136"/>
                  <a:gd name="T22" fmla="*/ 100 w 135"/>
                  <a:gd name="T23" fmla="*/ 18 h 136"/>
                  <a:gd name="T24" fmla="*/ 89 w 135"/>
                  <a:gd name="T25" fmla="*/ 22 h 136"/>
                  <a:gd name="T26" fmla="*/ 79 w 135"/>
                  <a:gd name="T27" fmla="*/ 10 h 136"/>
                  <a:gd name="T28" fmla="*/ 79 w 135"/>
                  <a:gd name="T29" fmla="*/ 9 h 136"/>
                  <a:gd name="T30" fmla="*/ 70 w 135"/>
                  <a:gd name="T31" fmla="*/ 0 h 136"/>
                  <a:gd name="T32" fmla="*/ 64 w 135"/>
                  <a:gd name="T33" fmla="*/ 0 h 136"/>
                  <a:gd name="T34" fmla="*/ 55 w 135"/>
                  <a:gd name="T35" fmla="*/ 9 h 136"/>
                  <a:gd name="T36" fmla="*/ 55 w 135"/>
                  <a:gd name="T37" fmla="*/ 10 h 136"/>
                  <a:gd name="T38" fmla="*/ 50 w 135"/>
                  <a:gd name="T39" fmla="*/ 20 h 136"/>
                  <a:gd name="T40" fmla="*/ 34 w 135"/>
                  <a:gd name="T41" fmla="*/ 18 h 136"/>
                  <a:gd name="T42" fmla="*/ 34 w 135"/>
                  <a:gd name="T43" fmla="*/ 18 h 136"/>
                  <a:gd name="T44" fmla="*/ 21 w 135"/>
                  <a:gd name="T45" fmla="*/ 18 h 136"/>
                  <a:gd name="T46" fmla="*/ 17 w 135"/>
                  <a:gd name="T47" fmla="*/ 22 h 136"/>
                  <a:gd name="T48" fmla="*/ 17 w 135"/>
                  <a:gd name="T49" fmla="*/ 35 h 136"/>
                  <a:gd name="T50" fmla="*/ 18 w 135"/>
                  <a:gd name="T51" fmla="*/ 35 h 136"/>
                  <a:gd name="T52" fmla="*/ 22 w 135"/>
                  <a:gd name="T53" fmla="*/ 46 h 136"/>
                  <a:gd name="T54" fmla="*/ 9 w 135"/>
                  <a:gd name="T55" fmla="*/ 56 h 136"/>
                  <a:gd name="T56" fmla="*/ 8 w 135"/>
                  <a:gd name="T57" fmla="*/ 56 h 136"/>
                  <a:gd name="T58" fmla="*/ 0 w 135"/>
                  <a:gd name="T59" fmla="*/ 65 h 136"/>
                  <a:gd name="T60" fmla="*/ 0 w 135"/>
                  <a:gd name="T61" fmla="*/ 71 h 136"/>
                  <a:gd name="T62" fmla="*/ 8 w 135"/>
                  <a:gd name="T63" fmla="*/ 80 h 136"/>
                  <a:gd name="T64" fmla="*/ 9 w 135"/>
                  <a:gd name="T65" fmla="*/ 80 h 136"/>
                  <a:gd name="T66" fmla="*/ 19 w 135"/>
                  <a:gd name="T67" fmla="*/ 85 h 136"/>
                  <a:gd name="T68" fmla="*/ 18 w 135"/>
                  <a:gd name="T69" fmla="*/ 101 h 136"/>
                  <a:gd name="T70" fmla="*/ 17 w 135"/>
                  <a:gd name="T71" fmla="*/ 101 h 136"/>
                  <a:gd name="T72" fmla="*/ 17 w 135"/>
                  <a:gd name="T73" fmla="*/ 114 h 136"/>
                  <a:gd name="T74" fmla="*/ 21 w 135"/>
                  <a:gd name="T75" fmla="*/ 118 h 136"/>
                  <a:gd name="T76" fmla="*/ 34 w 135"/>
                  <a:gd name="T77" fmla="*/ 118 h 136"/>
                  <a:gd name="T78" fmla="*/ 34 w 135"/>
                  <a:gd name="T79" fmla="*/ 117 h 136"/>
                  <a:gd name="T80" fmla="*/ 45 w 135"/>
                  <a:gd name="T81" fmla="*/ 114 h 136"/>
                  <a:gd name="T82" fmla="*/ 55 w 135"/>
                  <a:gd name="T83" fmla="*/ 126 h 136"/>
                  <a:gd name="T84" fmla="*/ 55 w 135"/>
                  <a:gd name="T85" fmla="*/ 127 h 136"/>
                  <a:gd name="T86" fmla="*/ 64 w 135"/>
                  <a:gd name="T87" fmla="*/ 136 h 136"/>
                  <a:gd name="T88" fmla="*/ 70 w 135"/>
                  <a:gd name="T89" fmla="*/ 136 h 136"/>
                  <a:gd name="T90" fmla="*/ 79 w 135"/>
                  <a:gd name="T91" fmla="*/ 127 h 136"/>
                  <a:gd name="T92" fmla="*/ 79 w 135"/>
                  <a:gd name="T93" fmla="*/ 126 h 136"/>
                  <a:gd name="T94" fmla="*/ 84 w 135"/>
                  <a:gd name="T95" fmla="*/ 116 h 136"/>
                  <a:gd name="T96" fmla="*/ 100 w 135"/>
                  <a:gd name="T97" fmla="*/ 117 h 136"/>
                  <a:gd name="T98" fmla="*/ 100 w 135"/>
                  <a:gd name="T99" fmla="*/ 118 h 136"/>
                  <a:gd name="T100" fmla="*/ 113 w 135"/>
                  <a:gd name="T101" fmla="*/ 118 h 136"/>
                  <a:gd name="T102" fmla="*/ 117 w 135"/>
                  <a:gd name="T103" fmla="*/ 114 h 136"/>
                  <a:gd name="T104" fmla="*/ 117 w 135"/>
                  <a:gd name="T105" fmla="*/ 101 h 136"/>
                  <a:gd name="T106" fmla="*/ 117 w 135"/>
                  <a:gd name="T107" fmla="*/ 101 h 136"/>
                  <a:gd name="T108" fmla="*/ 113 w 135"/>
                  <a:gd name="T109" fmla="*/ 90 h 136"/>
                  <a:gd name="T110" fmla="*/ 126 w 135"/>
                  <a:gd name="T111" fmla="*/ 80 h 136"/>
                  <a:gd name="T112" fmla="*/ 67 w 135"/>
                  <a:gd name="T113" fmla="*/ 102 h 136"/>
                  <a:gd name="T114" fmla="*/ 33 w 135"/>
                  <a:gd name="T115" fmla="*/ 68 h 136"/>
                  <a:gd name="T116" fmla="*/ 67 w 135"/>
                  <a:gd name="T117" fmla="*/ 34 h 136"/>
                  <a:gd name="T118" fmla="*/ 101 w 135"/>
                  <a:gd name="T119" fmla="*/ 68 h 136"/>
                  <a:gd name="T120" fmla="*/ 67 w 135"/>
                  <a:gd name="T121"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36">
                    <a:moveTo>
                      <a:pt x="126" y="80"/>
                    </a:moveTo>
                    <a:cubicBezTo>
                      <a:pt x="131" y="80"/>
                      <a:pt x="135" y="76"/>
                      <a:pt x="135" y="71"/>
                    </a:cubicBezTo>
                    <a:cubicBezTo>
                      <a:pt x="135" y="65"/>
                      <a:pt x="135" y="65"/>
                      <a:pt x="135" y="65"/>
                    </a:cubicBezTo>
                    <a:cubicBezTo>
                      <a:pt x="135" y="60"/>
                      <a:pt x="131" y="56"/>
                      <a:pt x="126" y="56"/>
                    </a:cubicBezTo>
                    <a:cubicBezTo>
                      <a:pt x="126" y="56"/>
                      <a:pt x="126" y="56"/>
                      <a:pt x="126" y="56"/>
                    </a:cubicBezTo>
                    <a:cubicBezTo>
                      <a:pt x="121" y="56"/>
                      <a:pt x="116" y="54"/>
                      <a:pt x="115" y="51"/>
                    </a:cubicBezTo>
                    <a:cubicBezTo>
                      <a:pt x="114" y="48"/>
                      <a:pt x="113" y="38"/>
                      <a:pt x="117" y="35"/>
                    </a:cubicBezTo>
                    <a:cubicBezTo>
                      <a:pt x="117" y="35"/>
                      <a:pt x="117" y="35"/>
                      <a:pt x="117" y="35"/>
                    </a:cubicBezTo>
                    <a:cubicBezTo>
                      <a:pt x="121" y="31"/>
                      <a:pt x="121" y="26"/>
                      <a:pt x="117" y="22"/>
                    </a:cubicBezTo>
                    <a:cubicBezTo>
                      <a:pt x="113" y="18"/>
                      <a:pt x="113" y="18"/>
                      <a:pt x="113" y="18"/>
                    </a:cubicBezTo>
                    <a:cubicBezTo>
                      <a:pt x="110" y="14"/>
                      <a:pt x="104" y="14"/>
                      <a:pt x="100" y="18"/>
                    </a:cubicBezTo>
                    <a:cubicBezTo>
                      <a:pt x="100" y="18"/>
                      <a:pt x="100" y="18"/>
                      <a:pt x="100" y="18"/>
                    </a:cubicBezTo>
                    <a:cubicBezTo>
                      <a:pt x="97" y="22"/>
                      <a:pt x="92" y="23"/>
                      <a:pt x="89" y="22"/>
                    </a:cubicBezTo>
                    <a:cubicBezTo>
                      <a:pt x="86" y="21"/>
                      <a:pt x="79" y="14"/>
                      <a:pt x="79" y="10"/>
                    </a:cubicBezTo>
                    <a:cubicBezTo>
                      <a:pt x="79" y="9"/>
                      <a:pt x="79" y="9"/>
                      <a:pt x="79" y="9"/>
                    </a:cubicBezTo>
                    <a:cubicBezTo>
                      <a:pt x="79" y="4"/>
                      <a:pt x="75" y="0"/>
                      <a:pt x="70" y="0"/>
                    </a:cubicBezTo>
                    <a:cubicBezTo>
                      <a:pt x="64" y="0"/>
                      <a:pt x="64" y="0"/>
                      <a:pt x="64" y="0"/>
                    </a:cubicBezTo>
                    <a:cubicBezTo>
                      <a:pt x="59" y="0"/>
                      <a:pt x="55" y="4"/>
                      <a:pt x="55" y="9"/>
                    </a:cubicBezTo>
                    <a:cubicBezTo>
                      <a:pt x="55" y="10"/>
                      <a:pt x="55" y="10"/>
                      <a:pt x="55" y="10"/>
                    </a:cubicBezTo>
                    <a:cubicBezTo>
                      <a:pt x="55" y="14"/>
                      <a:pt x="53" y="19"/>
                      <a:pt x="50" y="20"/>
                    </a:cubicBezTo>
                    <a:cubicBezTo>
                      <a:pt x="47" y="21"/>
                      <a:pt x="38" y="22"/>
                      <a:pt x="34" y="18"/>
                    </a:cubicBezTo>
                    <a:cubicBezTo>
                      <a:pt x="34" y="18"/>
                      <a:pt x="34" y="18"/>
                      <a:pt x="34" y="18"/>
                    </a:cubicBezTo>
                    <a:cubicBezTo>
                      <a:pt x="31" y="14"/>
                      <a:pt x="25" y="14"/>
                      <a:pt x="21" y="18"/>
                    </a:cubicBezTo>
                    <a:cubicBezTo>
                      <a:pt x="17" y="22"/>
                      <a:pt x="17" y="22"/>
                      <a:pt x="17" y="22"/>
                    </a:cubicBezTo>
                    <a:cubicBezTo>
                      <a:pt x="14" y="26"/>
                      <a:pt x="14" y="31"/>
                      <a:pt x="17" y="35"/>
                    </a:cubicBezTo>
                    <a:cubicBezTo>
                      <a:pt x="18" y="35"/>
                      <a:pt x="18" y="35"/>
                      <a:pt x="18" y="35"/>
                    </a:cubicBezTo>
                    <a:cubicBezTo>
                      <a:pt x="21" y="38"/>
                      <a:pt x="23" y="43"/>
                      <a:pt x="22" y="46"/>
                    </a:cubicBezTo>
                    <a:cubicBezTo>
                      <a:pt x="20" y="49"/>
                      <a:pt x="14" y="56"/>
                      <a:pt x="9" y="56"/>
                    </a:cubicBezTo>
                    <a:cubicBezTo>
                      <a:pt x="8" y="56"/>
                      <a:pt x="8" y="56"/>
                      <a:pt x="8" y="56"/>
                    </a:cubicBezTo>
                    <a:cubicBezTo>
                      <a:pt x="4" y="56"/>
                      <a:pt x="0" y="60"/>
                      <a:pt x="0" y="65"/>
                    </a:cubicBezTo>
                    <a:cubicBezTo>
                      <a:pt x="0" y="71"/>
                      <a:pt x="0" y="71"/>
                      <a:pt x="0" y="71"/>
                    </a:cubicBezTo>
                    <a:cubicBezTo>
                      <a:pt x="0" y="76"/>
                      <a:pt x="4" y="80"/>
                      <a:pt x="8" y="80"/>
                    </a:cubicBezTo>
                    <a:cubicBezTo>
                      <a:pt x="9" y="80"/>
                      <a:pt x="9" y="80"/>
                      <a:pt x="9" y="80"/>
                    </a:cubicBezTo>
                    <a:cubicBezTo>
                      <a:pt x="14" y="80"/>
                      <a:pt x="19" y="82"/>
                      <a:pt x="19" y="85"/>
                    </a:cubicBezTo>
                    <a:cubicBezTo>
                      <a:pt x="20" y="88"/>
                      <a:pt x="21" y="97"/>
                      <a:pt x="18" y="101"/>
                    </a:cubicBezTo>
                    <a:cubicBezTo>
                      <a:pt x="17" y="101"/>
                      <a:pt x="17" y="101"/>
                      <a:pt x="17" y="101"/>
                    </a:cubicBezTo>
                    <a:cubicBezTo>
                      <a:pt x="14" y="104"/>
                      <a:pt x="14" y="110"/>
                      <a:pt x="17" y="114"/>
                    </a:cubicBezTo>
                    <a:cubicBezTo>
                      <a:pt x="21" y="118"/>
                      <a:pt x="21" y="118"/>
                      <a:pt x="21" y="118"/>
                    </a:cubicBezTo>
                    <a:cubicBezTo>
                      <a:pt x="25" y="121"/>
                      <a:pt x="31" y="121"/>
                      <a:pt x="34" y="118"/>
                    </a:cubicBezTo>
                    <a:cubicBezTo>
                      <a:pt x="34" y="117"/>
                      <a:pt x="34" y="117"/>
                      <a:pt x="34" y="117"/>
                    </a:cubicBezTo>
                    <a:cubicBezTo>
                      <a:pt x="38" y="114"/>
                      <a:pt x="43" y="112"/>
                      <a:pt x="45" y="114"/>
                    </a:cubicBezTo>
                    <a:cubicBezTo>
                      <a:pt x="48" y="115"/>
                      <a:pt x="55" y="121"/>
                      <a:pt x="55" y="126"/>
                    </a:cubicBezTo>
                    <a:cubicBezTo>
                      <a:pt x="55" y="127"/>
                      <a:pt x="55" y="127"/>
                      <a:pt x="55" y="127"/>
                    </a:cubicBezTo>
                    <a:cubicBezTo>
                      <a:pt x="55" y="132"/>
                      <a:pt x="59" y="136"/>
                      <a:pt x="64" y="136"/>
                    </a:cubicBezTo>
                    <a:cubicBezTo>
                      <a:pt x="70" y="136"/>
                      <a:pt x="70" y="136"/>
                      <a:pt x="70" y="136"/>
                    </a:cubicBezTo>
                    <a:cubicBezTo>
                      <a:pt x="75" y="136"/>
                      <a:pt x="79" y="132"/>
                      <a:pt x="79" y="127"/>
                    </a:cubicBezTo>
                    <a:cubicBezTo>
                      <a:pt x="79" y="126"/>
                      <a:pt x="79" y="126"/>
                      <a:pt x="79" y="126"/>
                    </a:cubicBezTo>
                    <a:cubicBezTo>
                      <a:pt x="79" y="121"/>
                      <a:pt x="81" y="116"/>
                      <a:pt x="84" y="116"/>
                    </a:cubicBezTo>
                    <a:cubicBezTo>
                      <a:pt x="87" y="115"/>
                      <a:pt x="97" y="114"/>
                      <a:pt x="100" y="117"/>
                    </a:cubicBezTo>
                    <a:cubicBezTo>
                      <a:pt x="100" y="118"/>
                      <a:pt x="100" y="118"/>
                      <a:pt x="100" y="118"/>
                    </a:cubicBezTo>
                    <a:cubicBezTo>
                      <a:pt x="104" y="121"/>
                      <a:pt x="110" y="121"/>
                      <a:pt x="113" y="118"/>
                    </a:cubicBezTo>
                    <a:cubicBezTo>
                      <a:pt x="117" y="114"/>
                      <a:pt x="117" y="114"/>
                      <a:pt x="117" y="114"/>
                    </a:cubicBezTo>
                    <a:cubicBezTo>
                      <a:pt x="121" y="110"/>
                      <a:pt x="121" y="104"/>
                      <a:pt x="117" y="101"/>
                    </a:cubicBezTo>
                    <a:cubicBezTo>
                      <a:pt x="117" y="101"/>
                      <a:pt x="117" y="101"/>
                      <a:pt x="117" y="101"/>
                    </a:cubicBezTo>
                    <a:cubicBezTo>
                      <a:pt x="113" y="97"/>
                      <a:pt x="112" y="92"/>
                      <a:pt x="113" y="90"/>
                    </a:cubicBezTo>
                    <a:cubicBezTo>
                      <a:pt x="114" y="87"/>
                      <a:pt x="121" y="80"/>
                      <a:pt x="126" y="80"/>
                    </a:cubicBezTo>
                    <a:close/>
                    <a:moveTo>
                      <a:pt x="67" y="102"/>
                    </a:moveTo>
                    <a:cubicBezTo>
                      <a:pt x="49" y="102"/>
                      <a:pt x="33" y="87"/>
                      <a:pt x="33" y="68"/>
                    </a:cubicBezTo>
                    <a:cubicBezTo>
                      <a:pt x="33" y="49"/>
                      <a:pt x="49" y="34"/>
                      <a:pt x="67" y="34"/>
                    </a:cubicBezTo>
                    <a:cubicBezTo>
                      <a:pt x="86" y="34"/>
                      <a:pt x="101" y="49"/>
                      <a:pt x="101" y="68"/>
                    </a:cubicBezTo>
                    <a:cubicBezTo>
                      <a:pt x="101" y="87"/>
                      <a:pt x="86" y="102"/>
                      <a:pt x="67" y="1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234"/>
              <p:cNvSpPr>
                <a:spLocks noEditPoints="1"/>
              </p:cNvSpPr>
              <p:nvPr/>
            </p:nvSpPr>
            <p:spPr bwMode="auto">
              <a:xfrm>
                <a:off x="8167231" y="3353406"/>
                <a:ext cx="272711" cy="274809"/>
              </a:xfrm>
              <a:custGeom>
                <a:avLst/>
                <a:gdLst>
                  <a:gd name="T0" fmla="*/ 103 w 110"/>
                  <a:gd name="T1" fmla="*/ 65 h 111"/>
                  <a:gd name="T2" fmla="*/ 110 w 110"/>
                  <a:gd name="T3" fmla="*/ 56 h 111"/>
                  <a:gd name="T4" fmla="*/ 110 w 110"/>
                  <a:gd name="T5" fmla="*/ 54 h 111"/>
                  <a:gd name="T6" fmla="*/ 103 w 110"/>
                  <a:gd name="T7" fmla="*/ 45 h 111"/>
                  <a:gd name="T8" fmla="*/ 94 w 110"/>
                  <a:gd name="T9" fmla="*/ 41 h 111"/>
                  <a:gd name="T10" fmla="*/ 96 w 110"/>
                  <a:gd name="T11" fmla="*/ 28 h 111"/>
                  <a:gd name="T12" fmla="*/ 95 w 110"/>
                  <a:gd name="T13" fmla="*/ 17 h 111"/>
                  <a:gd name="T14" fmla="*/ 94 w 110"/>
                  <a:gd name="T15" fmla="*/ 16 h 111"/>
                  <a:gd name="T16" fmla="*/ 82 w 110"/>
                  <a:gd name="T17" fmla="*/ 14 h 111"/>
                  <a:gd name="T18" fmla="*/ 73 w 110"/>
                  <a:gd name="T19" fmla="*/ 18 h 111"/>
                  <a:gd name="T20" fmla="*/ 65 w 110"/>
                  <a:gd name="T21" fmla="*/ 7 h 111"/>
                  <a:gd name="T22" fmla="*/ 56 w 110"/>
                  <a:gd name="T23" fmla="*/ 0 h 111"/>
                  <a:gd name="T24" fmla="*/ 54 w 110"/>
                  <a:gd name="T25" fmla="*/ 0 h 111"/>
                  <a:gd name="T26" fmla="*/ 45 w 110"/>
                  <a:gd name="T27" fmla="*/ 7 h 111"/>
                  <a:gd name="T28" fmla="*/ 41 w 110"/>
                  <a:gd name="T29" fmla="*/ 16 h 111"/>
                  <a:gd name="T30" fmla="*/ 28 w 110"/>
                  <a:gd name="T31" fmla="*/ 14 h 111"/>
                  <a:gd name="T32" fmla="*/ 16 w 110"/>
                  <a:gd name="T33" fmla="*/ 16 h 111"/>
                  <a:gd name="T34" fmla="*/ 15 w 110"/>
                  <a:gd name="T35" fmla="*/ 17 h 111"/>
                  <a:gd name="T36" fmla="*/ 14 w 110"/>
                  <a:gd name="T37" fmla="*/ 28 h 111"/>
                  <a:gd name="T38" fmla="*/ 18 w 110"/>
                  <a:gd name="T39" fmla="*/ 37 h 111"/>
                  <a:gd name="T40" fmla="*/ 7 w 110"/>
                  <a:gd name="T41" fmla="*/ 45 h 111"/>
                  <a:gd name="T42" fmla="*/ 0 w 110"/>
                  <a:gd name="T43" fmla="*/ 54 h 111"/>
                  <a:gd name="T44" fmla="*/ 0 w 110"/>
                  <a:gd name="T45" fmla="*/ 56 h 111"/>
                  <a:gd name="T46" fmla="*/ 7 w 110"/>
                  <a:gd name="T47" fmla="*/ 65 h 111"/>
                  <a:gd name="T48" fmla="*/ 16 w 110"/>
                  <a:gd name="T49" fmla="*/ 69 h 111"/>
                  <a:gd name="T50" fmla="*/ 14 w 110"/>
                  <a:gd name="T51" fmla="*/ 82 h 111"/>
                  <a:gd name="T52" fmla="*/ 15 w 110"/>
                  <a:gd name="T53" fmla="*/ 94 h 111"/>
                  <a:gd name="T54" fmla="*/ 16 w 110"/>
                  <a:gd name="T55" fmla="*/ 95 h 111"/>
                  <a:gd name="T56" fmla="*/ 28 w 110"/>
                  <a:gd name="T57" fmla="*/ 96 h 111"/>
                  <a:gd name="T58" fmla="*/ 37 w 110"/>
                  <a:gd name="T59" fmla="*/ 93 h 111"/>
                  <a:gd name="T60" fmla="*/ 45 w 110"/>
                  <a:gd name="T61" fmla="*/ 103 h 111"/>
                  <a:gd name="T62" fmla="*/ 54 w 110"/>
                  <a:gd name="T63" fmla="*/ 111 h 111"/>
                  <a:gd name="T64" fmla="*/ 56 w 110"/>
                  <a:gd name="T65" fmla="*/ 111 h 111"/>
                  <a:gd name="T66" fmla="*/ 65 w 110"/>
                  <a:gd name="T67" fmla="*/ 103 h 111"/>
                  <a:gd name="T68" fmla="*/ 69 w 110"/>
                  <a:gd name="T69" fmla="*/ 94 h 111"/>
                  <a:gd name="T70" fmla="*/ 82 w 110"/>
                  <a:gd name="T71" fmla="*/ 96 h 111"/>
                  <a:gd name="T72" fmla="*/ 94 w 110"/>
                  <a:gd name="T73" fmla="*/ 95 h 111"/>
                  <a:gd name="T74" fmla="*/ 95 w 110"/>
                  <a:gd name="T75" fmla="*/ 94 h 111"/>
                  <a:gd name="T76" fmla="*/ 96 w 110"/>
                  <a:gd name="T77" fmla="*/ 82 h 111"/>
                  <a:gd name="T78" fmla="*/ 92 w 110"/>
                  <a:gd name="T79" fmla="*/ 73 h 111"/>
                  <a:gd name="T80" fmla="*/ 103 w 110"/>
                  <a:gd name="T81" fmla="*/ 65 h 111"/>
                  <a:gd name="T82" fmla="*/ 55 w 110"/>
                  <a:gd name="T83" fmla="*/ 83 h 111"/>
                  <a:gd name="T84" fmla="*/ 27 w 110"/>
                  <a:gd name="T85" fmla="*/ 55 h 111"/>
                  <a:gd name="T86" fmla="*/ 55 w 110"/>
                  <a:gd name="T87" fmla="*/ 27 h 111"/>
                  <a:gd name="T88" fmla="*/ 83 w 110"/>
                  <a:gd name="T89" fmla="*/ 55 h 111"/>
                  <a:gd name="T90" fmla="*/ 55 w 110"/>
                  <a:gd name="T91"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1">
                    <a:moveTo>
                      <a:pt x="103" y="65"/>
                    </a:moveTo>
                    <a:cubicBezTo>
                      <a:pt x="107" y="65"/>
                      <a:pt x="110" y="61"/>
                      <a:pt x="110" y="56"/>
                    </a:cubicBezTo>
                    <a:cubicBezTo>
                      <a:pt x="110" y="54"/>
                      <a:pt x="110" y="54"/>
                      <a:pt x="110" y="54"/>
                    </a:cubicBezTo>
                    <a:cubicBezTo>
                      <a:pt x="110" y="50"/>
                      <a:pt x="107" y="45"/>
                      <a:pt x="103" y="45"/>
                    </a:cubicBezTo>
                    <a:cubicBezTo>
                      <a:pt x="99" y="45"/>
                      <a:pt x="95" y="44"/>
                      <a:pt x="94" y="41"/>
                    </a:cubicBezTo>
                    <a:cubicBezTo>
                      <a:pt x="93" y="39"/>
                      <a:pt x="93" y="31"/>
                      <a:pt x="96" y="28"/>
                    </a:cubicBezTo>
                    <a:cubicBezTo>
                      <a:pt x="99" y="25"/>
                      <a:pt x="98" y="20"/>
                      <a:pt x="95" y="17"/>
                    </a:cubicBezTo>
                    <a:cubicBezTo>
                      <a:pt x="94" y="16"/>
                      <a:pt x="94" y="16"/>
                      <a:pt x="94" y="16"/>
                    </a:cubicBezTo>
                    <a:cubicBezTo>
                      <a:pt x="90" y="12"/>
                      <a:pt x="85" y="12"/>
                      <a:pt x="82" y="14"/>
                    </a:cubicBezTo>
                    <a:cubicBezTo>
                      <a:pt x="79" y="17"/>
                      <a:pt x="75" y="19"/>
                      <a:pt x="73" y="18"/>
                    </a:cubicBezTo>
                    <a:cubicBezTo>
                      <a:pt x="71" y="17"/>
                      <a:pt x="65" y="11"/>
                      <a:pt x="65" y="7"/>
                    </a:cubicBezTo>
                    <a:cubicBezTo>
                      <a:pt x="65" y="3"/>
                      <a:pt x="61" y="0"/>
                      <a:pt x="56" y="0"/>
                    </a:cubicBezTo>
                    <a:cubicBezTo>
                      <a:pt x="54" y="0"/>
                      <a:pt x="54" y="0"/>
                      <a:pt x="54" y="0"/>
                    </a:cubicBezTo>
                    <a:cubicBezTo>
                      <a:pt x="49" y="0"/>
                      <a:pt x="45" y="3"/>
                      <a:pt x="45" y="7"/>
                    </a:cubicBezTo>
                    <a:cubicBezTo>
                      <a:pt x="45" y="11"/>
                      <a:pt x="43" y="15"/>
                      <a:pt x="41" y="16"/>
                    </a:cubicBezTo>
                    <a:cubicBezTo>
                      <a:pt x="39" y="17"/>
                      <a:pt x="31" y="17"/>
                      <a:pt x="28" y="14"/>
                    </a:cubicBezTo>
                    <a:cubicBezTo>
                      <a:pt x="25" y="12"/>
                      <a:pt x="20" y="12"/>
                      <a:pt x="16" y="16"/>
                    </a:cubicBezTo>
                    <a:cubicBezTo>
                      <a:pt x="15" y="17"/>
                      <a:pt x="15" y="17"/>
                      <a:pt x="15" y="17"/>
                    </a:cubicBezTo>
                    <a:cubicBezTo>
                      <a:pt x="12" y="20"/>
                      <a:pt x="11" y="25"/>
                      <a:pt x="14" y="28"/>
                    </a:cubicBezTo>
                    <a:cubicBezTo>
                      <a:pt x="17" y="31"/>
                      <a:pt x="19" y="35"/>
                      <a:pt x="18" y="37"/>
                    </a:cubicBezTo>
                    <a:cubicBezTo>
                      <a:pt x="16" y="39"/>
                      <a:pt x="11" y="45"/>
                      <a:pt x="7" y="45"/>
                    </a:cubicBezTo>
                    <a:cubicBezTo>
                      <a:pt x="3" y="45"/>
                      <a:pt x="0" y="50"/>
                      <a:pt x="0" y="54"/>
                    </a:cubicBezTo>
                    <a:cubicBezTo>
                      <a:pt x="0" y="56"/>
                      <a:pt x="0" y="56"/>
                      <a:pt x="0" y="56"/>
                    </a:cubicBezTo>
                    <a:cubicBezTo>
                      <a:pt x="0" y="61"/>
                      <a:pt x="3" y="65"/>
                      <a:pt x="7" y="65"/>
                    </a:cubicBezTo>
                    <a:cubicBezTo>
                      <a:pt x="11" y="65"/>
                      <a:pt x="15" y="67"/>
                      <a:pt x="16" y="69"/>
                    </a:cubicBezTo>
                    <a:cubicBezTo>
                      <a:pt x="17" y="71"/>
                      <a:pt x="17" y="79"/>
                      <a:pt x="14" y="82"/>
                    </a:cubicBezTo>
                    <a:cubicBezTo>
                      <a:pt x="11" y="85"/>
                      <a:pt x="12" y="90"/>
                      <a:pt x="15" y="94"/>
                    </a:cubicBezTo>
                    <a:cubicBezTo>
                      <a:pt x="16" y="95"/>
                      <a:pt x="16" y="95"/>
                      <a:pt x="16" y="95"/>
                    </a:cubicBezTo>
                    <a:cubicBezTo>
                      <a:pt x="20" y="98"/>
                      <a:pt x="25" y="99"/>
                      <a:pt x="28" y="96"/>
                    </a:cubicBezTo>
                    <a:cubicBezTo>
                      <a:pt x="31" y="93"/>
                      <a:pt x="35" y="91"/>
                      <a:pt x="37" y="93"/>
                    </a:cubicBezTo>
                    <a:cubicBezTo>
                      <a:pt x="39" y="94"/>
                      <a:pt x="45" y="99"/>
                      <a:pt x="45" y="103"/>
                    </a:cubicBezTo>
                    <a:cubicBezTo>
                      <a:pt x="45" y="107"/>
                      <a:pt x="49" y="111"/>
                      <a:pt x="54" y="111"/>
                    </a:cubicBezTo>
                    <a:cubicBezTo>
                      <a:pt x="56" y="111"/>
                      <a:pt x="56" y="111"/>
                      <a:pt x="56" y="111"/>
                    </a:cubicBezTo>
                    <a:cubicBezTo>
                      <a:pt x="61" y="111"/>
                      <a:pt x="65" y="107"/>
                      <a:pt x="65" y="103"/>
                    </a:cubicBezTo>
                    <a:cubicBezTo>
                      <a:pt x="65" y="99"/>
                      <a:pt x="67" y="95"/>
                      <a:pt x="69" y="94"/>
                    </a:cubicBezTo>
                    <a:cubicBezTo>
                      <a:pt x="71" y="93"/>
                      <a:pt x="79" y="93"/>
                      <a:pt x="82" y="96"/>
                    </a:cubicBezTo>
                    <a:cubicBezTo>
                      <a:pt x="85" y="99"/>
                      <a:pt x="90" y="98"/>
                      <a:pt x="94" y="95"/>
                    </a:cubicBezTo>
                    <a:cubicBezTo>
                      <a:pt x="95" y="94"/>
                      <a:pt x="95" y="94"/>
                      <a:pt x="95" y="94"/>
                    </a:cubicBezTo>
                    <a:cubicBezTo>
                      <a:pt x="98" y="90"/>
                      <a:pt x="99" y="85"/>
                      <a:pt x="96" y="82"/>
                    </a:cubicBezTo>
                    <a:cubicBezTo>
                      <a:pt x="93" y="79"/>
                      <a:pt x="91" y="75"/>
                      <a:pt x="92" y="73"/>
                    </a:cubicBezTo>
                    <a:cubicBezTo>
                      <a:pt x="93" y="71"/>
                      <a:pt x="99" y="65"/>
                      <a:pt x="103" y="65"/>
                    </a:cubicBezTo>
                    <a:close/>
                    <a:moveTo>
                      <a:pt x="55" y="83"/>
                    </a:moveTo>
                    <a:cubicBezTo>
                      <a:pt x="40" y="83"/>
                      <a:pt x="27" y="70"/>
                      <a:pt x="27" y="55"/>
                    </a:cubicBezTo>
                    <a:cubicBezTo>
                      <a:pt x="27" y="40"/>
                      <a:pt x="40" y="27"/>
                      <a:pt x="55" y="27"/>
                    </a:cubicBezTo>
                    <a:cubicBezTo>
                      <a:pt x="70" y="27"/>
                      <a:pt x="83" y="40"/>
                      <a:pt x="83" y="55"/>
                    </a:cubicBezTo>
                    <a:cubicBezTo>
                      <a:pt x="83" y="70"/>
                      <a:pt x="70" y="83"/>
                      <a:pt x="55" y="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235"/>
              <p:cNvSpPr>
                <a:spLocks noEditPoints="1"/>
              </p:cNvSpPr>
              <p:nvPr/>
            </p:nvSpPr>
            <p:spPr bwMode="auto">
              <a:xfrm>
                <a:off x="8197648" y="3657584"/>
                <a:ext cx="212925" cy="212925"/>
              </a:xfrm>
              <a:custGeom>
                <a:avLst/>
                <a:gdLst>
                  <a:gd name="T0" fmla="*/ 80 w 86"/>
                  <a:gd name="T1" fmla="*/ 50 h 86"/>
                  <a:gd name="T2" fmla="*/ 86 w 86"/>
                  <a:gd name="T3" fmla="*/ 43 h 86"/>
                  <a:gd name="T4" fmla="*/ 80 w 86"/>
                  <a:gd name="T5" fmla="*/ 35 h 86"/>
                  <a:gd name="T6" fmla="*/ 73 w 86"/>
                  <a:gd name="T7" fmla="*/ 32 h 86"/>
                  <a:gd name="T8" fmla="*/ 75 w 86"/>
                  <a:gd name="T9" fmla="*/ 22 h 86"/>
                  <a:gd name="T10" fmla="*/ 73 w 86"/>
                  <a:gd name="T11" fmla="*/ 12 h 86"/>
                  <a:gd name="T12" fmla="*/ 64 w 86"/>
                  <a:gd name="T13" fmla="*/ 11 h 86"/>
                  <a:gd name="T14" fmla="*/ 57 w 86"/>
                  <a:gd name="T15" fmla="*/ 14 h 86"/>
                  <a:gd name="T16" fmla="*/ 50 w 86"/>
                  <a:gd name="T17" fmla="*/ 6 h 86"/>
                  <a:gd name="T18" fmla="*/ 43 w 86"/>
                  <a:gd name="T19" fmla="*/ 0 h 86"/>
                  <a:gd name="T20" fmla="*/ 35 w 86"/>
                  <a:gd name="T21" fmla="*/ 6 h 86"/>
                  <a:gd name="T22" fmla="*/ 32 w 86"/>
                  <a:gd name="T23" fmla="*/ 13 h 86"/>
                  <a:gd name="T24" fmla="*/ 22 w 86"/>
                  <a:gd name="T25" fmla="*/ 11 h 86"/>
                  <a:gd name="T26" fmla="*/ 12 w 86"/>
                  <a:gd name="T27" fmla="*/ 12 h 86"/>
                  <a:gd name="T28" fmla="*/ 11 w 86"/>
                  <a:gd name="T29" fmla="*/ 22 h 86"/>
                  <a:gd name="T30" fmla="*/ 14 w 86"/>
                  <a:gd name="T31" fmla="*/ 29 h 86"/>
                  <a:gd name="T32" fmla="*/ 6 w 86"/>
                  <a:gd name="T33" fmla="*/ 35 h 86"/>
                  <a:gd name="T34" fmla="*/ 0 w 86"/>
                  <a:gd name="T35" fmla="*/ 43 h 86"/>
                  <a:gd name="T36" fmla="*/ 6 w 86"/>
                  <a:gd name="T37" fmla="*/ 50 h 86"/>
                  <a:gd name="T38" fmla="*/ 13 w 86"/>
                  <a:gd name="T39" fmla="*/ 54 h 86"/>
                  <a:gd name="T40" fmla="*/ 11 w 86"/>
                  <a:gd name="T41" fmla="*/ 64 h 86"/>
                  <a:gd name="T42" fmla="*/ 12 w 86"/>
                  <a:gd name="T43" fmla="*/ 73 h 86"/>
                  <a:gd name="T44" fmla="*/ 22 w 86"/>
                  <a:gd name="T45" fmla="*/ 75 h 86"/>
                  <a:gd name="T46" fmla="*/ 29 w 86"/>
                  <a:gd name="T47" fmla="*/ 72 h 86"/>
                  <a:gd name="T48" fmla="*/ 35 w 86"/>
                  <a:gd name="T49" fmla="*/ 80 h 86"/>
                  <a:gd name="T50" fmla="*/ 43 w 86"/>
                  <a:gd name="T51" fmla="*/ 86 h 86"/>
                  <a:gd name="T52" fmla="*/ 50 w 86"/>
                  <a:gd name="T53" fmla="*/ 80 h 86"/>
                  <a:gd name="T54" fmla="*/ 54 w 86"/>
                  <a:gd name="T55" fmla="*/ 73 h 86"/>
                  <a:gd name="T56" fmla="*/ 64 w 86"/>
                  <a:gd name="T57" fmla="*/ 75 h 86"/>
                  <a:gd name="T58" fmla="*/ 73 w 86"/>
                  <a:gd name="T59" fmla="*/ 73 h 86"/>
                  <a:gd name="T60" fmla="*/ 75 w 86"/>
                  <a:gd name="T61" fmla="*/ 64 h 86"/>
                  <a:gd name="T62" fmla="*/ 72 w 86"/>
                  <a:gd name="T63" fmla="*/ 57 h 86"/>
                  <a:gd name="T64" fmla="*/ 80 w 86"/>
                  <a:gd name="T65" fmla="*/ 50 h 86"/>
                  <a:gd name="T66" fmla="*/ 43 w 86"/>
                  <a:gd name="T67" fmla="*/ 64 h 86"/>
                  <a:gd name="T68" fmla="*/ 21 w 86"/>
                  <a:gd name="T69" fmla="*/ 43 h 86"/>
                  <a:gd name="T70" fmla="*/ 43 w 86"/>
                  <a:gd name="T71" fmla="*/ 21 h 86"/>
                  <a:gd name="T72" fmla="*/ 64 w 86"/>
                  <a:gd name="T73" fmla="*/ 43 h 86"/>
                  <a:gd name="T74" fmla="*/ 43 w 86"/>
                  <a:gd name="T75"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0" y="50"/>
                    </a:moveTo>
                    <a:cubicBezTo>
                      <a:pt x="83" y="50"/>
                      <a:pt x="86" y="47"/>
                      <a:pt x="86" y="43"/>
                    </a:cubicBezTo>
                    <a:cubicBezTo>
                      <a:pt x="86" y="39"/>
                      <a:pt x="83" y="35"/>
                      <a:pt x="80" y="35"/>
                    </a:cubicBezTo>
                    <a:cubicBezTo>
                      <a:pt x="77" y="35"/>
                      <a:pt x="74" y="34"/>
                      <a:pt x="73" y="32"/>
                    </a:cubicBezTo>
                    <a:cubicBezTo>
                      <a:pt x="73" y="30"/>
                      <a:pt x="72" y="24"/>
                      <a:pt x="75" y="22"/>
                    </a:cubicBezTo>
                    <a:cubicBezTo>
                      <a:pt x="77" y="20"/>
                      <a:pt x="76" y="15"/>
                      <a:pt x="73" y="12"/>
                    </a:cubicBezTo>
                    <a:cubicBezTo>
                      <a:pt x="70" y="10"/>
                      <a:pt x="66" y="9"/>
                      <a:pt x="64" y="11"/>
                    </a:cubicBezTo>
                    <a:cubicBezTo>
                      <a:pt x="62" y="14"/>
                      <a:pt x="58" y="15"/>
                      <a:pt x="57" y="14"/>
                    </a:cubicBezTo>
                    <a:cubicBezTo>
                      <a:pt x="55" y="13"/>
                      <a:pt x="50" y="9"/>
                      <a:pt x="50" y="6"/>
                    </a:cubicBezTo>
                    <a:cubicBezTo>
                      <a:pt x="50" y="2"/>
                      <a:pt x="47" y="0"/>
                      <a:pt x="43" y="0"/>
                    </a:cubicBezTo>
                    <a:cubicBezTo>
                      <a:pt x="39" y="0"/>
                      <a:pt x="35" y="2"/>
                      <a:pt x="35" y="6"/>
                    </a:cubicBezTo>
                    <a:cubicBezTo>
                      <a:pt x="35" y="9"/>
                      <a:pt x="34" y="12"/>
                      <a:pt x="32" y="13"/>
                    </a:cubicBezTo>
                    <a:cubicBezTo>
                      <a:pt x="30" y="13"/>
                      <a:pt x="24" y="14"/>
                      <a:pt x="22" y="11"/>
                    </a:cubicBezTo>
                    <a:cubicBezTo>
                      <a:pt x="20" y="9"/>
                      <a:pt x="15" y="10"/>
                      <a:pt x="12" y="12"/>
                    </a:cubicBezTo>
                    <a:cubicBezTo>
                      <a:pt x="10" y="15"/>
                      <a:pt x="9" y="20"/>
                      <a:pt x="11" y="22"/>
                    </a:cubicBezTo>
                    <a:cubicBezTo>
                      <a:pt x="14" y="24"/>
                      <a:pt x="15" y="27"/>
                      <a:pt x="14" y="29"/>
                    </a:cubicBezTo>
                    <a:cubicBezTo>
                      <a:pt x="13" y="31"/>
                      <a:pt x="9" y="35"/>
                      <a:pt x="6" y="35"/>
                    </a:cubicBezTo>
                    <a:cubicBezTo>
                      <a:pt x="3" y="35"/>
                      <a:pt x="0" y="39"/>
                      <a:pt x="0" y="43"/>
                    </a:cubicBezTo>
                    <a:cubicBezTo>
                      <a:pt x="0" y="47"/>
                      <a:pt x="3" y="50"/>
                      <a:pt x="6" y="50"/>
                    </a:cubicBezTo>
                    <a:cubicBezTo>
                      <a:pt x="9" y="50"/>
                      <a:pt x="12" y="52"/>
                      <a:pt x="13" y="54"/>
                    </a:cubicBezTo>
                    <a:cubicBezTo>
                      <a:pt x="13" y="56"/>
                      <a:pt x="14" y="62"/>
                      <a:pt x="11" y="64"/>
                    </a:cubicBezTo>
                    <a:cubicBezTo>
                      <a:pt x="9" y="66"/>
                      <a:pt x="10" y="70"/>
                      <a:pt x="12" y="73"/>
                    </a:cubicBezTo>
                    <a:cubicBezTo>
                      <a:pt x="15" y="76"/>
                      <a:pt x="20" y="77"/>
                      <a:pt x="22" y="75"/>
                    </a:cubicBezTo>
                    <a:cubicBezTo>
                      <a:pt x="24" y="72"/>
                      <a:pt x="27" y="71"/>
                      <a:pt x="29" y="72"/>
                    </a:cubicBezTo>
                    <a:cubicBezTo>
                      <a:pt x="31" y="73"/>
                      <a:pt x="35" y="77"/>
                      <a:pt x="35" y="80"/>
                    </a:cubicBezTo>
                    <a:cubicBezTo>
                      <a:pt x="35" y="83"/>
                      <a:pt x="39" y="86"/>
                      <a:pt x="43" y="86"/>
                    </a:cubicBezTo>
                    <a:cubicBezTo>
                      <a:pt x="47" y="86"/>
                      <a:pt x="50" y="83"/>
                      <a:pt x="50" y="80"/>
                    </a:cubicBezTo>
                    <a:cubicBezTo>
                      <a:pt x="50" y="77"/>
                      <a:pt x="52" y="74"/>
                      <a:pt x="54" y="73"/>
                    </a:cubicBezTo>
                    <a:cubicBezTo>
                      <a:pt x="56" y="73"/>
                      <a:pt x="62" y="72"/>
                      <a:pt x="64" y="75"/>
                    </a:cubicBezTo>
                    <a:cubicBezTo>
                      <a:pt x="66" y="77"/>
                      <a:pt x="70" y="76"/>
                      <a:pt x="73" y="73"/>
                    </a:cubicBezTo>
                    <a:cubicBezTo>
                      <a:pt x="76" y="70"/>
                      <a:pt x="77" y="66"/>
                      <a:pt x="75" y="64"/>
                    </a:cubicBezTo>
                    <a:cubicBezTo>
                      <a:pt x="72" y="62"/>
                      <a:pt x="71" y="58"/>
                      <a:pt x="72" y="57"/>
                    </a:cubicBezTo>
                    <a:cubicBezTo>
                      <a:pt x="73" y="55"/>
                      <a:pt x="77" y="50"/>
                      <a:pt x="80" y="50"/>
                    </a:cubicBezTo>
                    <a:close/>
                    <a:moveTo>
                      <a:pt x="43" y="64"/>
                    </a:moveTo>
                    <a:cubicBezTo>
                      <a:pt x="31" y="64"/>
                      <a:pt x="21" y="55"/>
                      <a:pt x="21" y="43"/>
                    </a:cubicBezTo>
                    <a:cubicBezTo>
                      <a:pt x="21" y="31"/>
                      <a:pt x="31" y="21"/>
                      <a:pt x="43" y="21"/>
                    </a:cubicBezTo>
                    <a:cubicBezTo>
                      <a:pt x="55" y="21"/>
                      <a:pt x="64" y="31"/>
                      <a:pt x="64" y="43"/>
                    </a:cubicBezTo>
                    <a:cubicBezTo>
                      <a:pt x="64" y="55"/>
                      <a:pt x="55" y="64"/>
                      <a:pt x="43" y="6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9" name="Rectangle 236"/>
            <p:cNvSpPr>
              <a:spLocks noChangeArrowheads="1"/>
            </p:cNvSpPr>
            <p:nvPr/>
          </p:nvSpPr>
          <p:spPr bwMode="auto">
            <a:xfrm>
              <a:off x="6548793" y="3819114"/>
              <a:ext cx="272711" cy="272711"/>
            </a:xfrm>
            <a:prstGeom prst="rect">
              <a:avLst/>
            </a:prstGeom>
            <a:solidFill>
              <a:srgbClr val="FEF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237"/>
            <p:cNvSpPr>
              <a:spLocks noEditPoints="1"/>
            </p:cNvSpPr>
            <p:nvPr/>
          </p:nvSpPr>
          <p:spPr bwMode="auto">
            <a:xfrm>
              <a:off x="6797380" y="3707931"/>
              <a:ext cx="222365" cy="222365"/>
            </a:xfrm>
            <a:custGeom>
              <a:avLst/>
              <a:gdLst>
                <a:gd name="T0" fmla="*/ 45 w 90"/>
                <a:gd name="T1" fmla="*/ 67 h 90"/>
                <a:gd name="T2" fmla="*/ 23 w 90"/>
                <a:gd name="T3" fmla="*/ 45 h 90"/>
                <a:gd name="T4" fmla="*/ 45 w 90"/>
                <a:gd name="T5" fmla="*/ 22 h 90"/>
                <a:gd name="T6" fmla="*/ 68 w 90"/>
                <a:gd name="T7" fmla="*/ 45 h 90"/>
                <a:gd name="T8" fmla="*/ 45 w 90"/>
                <a:gd name="T9" fmla="*/ 67 h 90"/>
                <a:gd name="T10" fmla="*/ 46 w 90"/>
                <a:gd name="T11" fmla="*/ 0 h 90"/>
                <a:gd name="T12" fmla="*/ 45 w 90"/>
                <a:gd name="T13" fmla="*/ 0 h 90"/>
                <a:gd name="T14" fmla="*/ 37 w 90"/>
                <a:gd name="T15" fmla="*/ 6 h 90"/>
                <a:gd name="T16" fmla="*/ 34 w 90"/>
                <a:gd name="T17" fmla="*/ 13 h 90"/>
                <a:gd name="T18" fmla="*/ 30 w 90"/>
                <a:gd name="T19" fmla="*/ 14 h 90"/>
                <a:gd name="T20" fmla="*/ 23 w 90"/>
                <a:gd name="T21" fmla="*/ 12 h 90"/>
                <a:gd name="T22" fmla="*/ 19 w 90"/>
                <a:gd name="T23" fmla="*/ 10 h 90"/>
                <a:gd name="T24" fmla="*/ 14 w 90"/>
                <a:gd name="T25" fmla="*/ 13 h 90"/>
                <a:gd name="T26" fmla="*/ 13 w 90"/>
                <a:gd name="T27" fmla="*/ 14 h 90"/>
                <a:gd name="T28" fmla="*/ 12 w 90"/>
                <a:gd name="T29" fmla="*/ 23 h 90"/>
                <a:gd name="T30" fmla="*/ 15 w 90"/>
                <a:gd name="T31" fmla="*/ 30 h 90"/>
                <a:gd name="T32" fmla="*/ 6 w 90"/>
                <a:gd name="T33" fmla="*/ 37 h 90"/>
                <a:gd name="T34" fmla="*/ 0 w 90"/>
                <a:gd name="T35" fmla="*/ 44 h 90"/>
                <a:gd name="T36" fmla="*/ 0 w 90"/>
                <a:gd name="T37" fmla="*/ 46 h 90"/>
                <a:gd name="T38" fmla="*/ 6 w 90"/>
                <a:gd name="T39" fmla="*/ 53 h 90"/>
                <a:gd name="T40" fmla="*/ 13 w 90"/>
                <a:gd name="T41" fmla="*/ 56 h 90"/>
                <a:gd name="T42" fmla="*/ 12 w 90"/>
                <a:gd name="T43" fmla="*/ 67 h 90"/>
                <a:gd name="T44" fmla="*/ 13 w 90"/>
                <a:gd name="T45" fmla="*/ 76 h 90"/>
                <a:gd name="T46" fmla="*/ 14 w 90"/>
                <a:gd name="T47" fmla="*/ 77 h 90"/>
                <a:gd name="T48" fmla="*/ 19 w 90"/>
                <a:gd name="T49" fmla="*/ 80 h 90"/>
                <a:gd name="T50" fmla="*/ 23 w 90"/>
                <a:gd name="T51" fmla="*/ 78 h 90"/>
                <a:gd name="T52" fmla="*/ 29 w 90"/>
                <a:gd name="T53" fmla="*/ 75 h 90"/>
                <a:gd name="T54" fmla="*/ 31 w 90"/>
                <a:gd name="T55" fmla="*/ 75 h 90"/>
                <a:gd name="T56" fmla="*/ 37 w 90"/>
                <a:gd name="T57" fmla="*/ 84 h 90"/>
                <a:gd name="T58" fmla="*/ 45 w 90"/>
                <a:gd name="T59" fmla="*/ 90 h 90"/>
                <a:gd name="T60" fmla="*/ 46 w 90"/>
                <a:gd name="T61" fmla="*/ 90 h 90"/>
                <a:gd name="T62" fmla="*/ 53 w 90"/>
                <a:gd name="T63" fmla="*/ 84 h 90"/>
                <a:gd name="T64" fmla="*/ 56 w 90"/>
                <a:gd name="T65" fmla="*/ 77 h 90"/>
                <a:gd name="T66" fmla="*/ 60 w 90"/>
                <a:gd name="T67" fmla="*/ 76 h 90"/>
                <a:gd name="T68" fmla="*/ 67 w 90"/>
                <a:gd name="T69" fmla="*/ 78 h 90"/>
                <a:gd name="T70" fmla="*/ 71 w 90"/>
                <a:gd name="T71" fmla="*/ 80 h 90"/>
                <a:gd name="T72" fmla="*/ 76 w 90"/>
                <a:gd name="T73" fmla="*/ 77 h 90"/>
                <a:gd name="T74" fmla="*/ 77 w 90"/>
                <a:gd name="T75" fmla="*/ 76 h 90"/>
                <a:gd name="T76" fmla="*/ 78 w 90"/>
                <a:gd name="T77" fmla="*/ 67 h 90"/>
                <a:gd name="T78" fmla="*/ 75 w 90"/>
                <a:gd name="T79" fmla="*/ 59 h 90"/>
                <a:gd name="T80" fmla="*/ 84 w 90"/>
                <a:gd name="T81" fmla="*/ 53 h 90"/>
                <a:gd name="T82" fmla="*/ 90 w 90"/>
                <a:gd name="T83" fmla="*/ 46 h 90"/>
                <a:gd name="T84" fmla="*/ 90 w 90"/>
                <a:gd name="T85" fmla="*/ 44 h 90"/>
                <a:gd name="T86" fmla="*/ 84 w 90"/>
                <a:gd name="T87" fmla="*/ 37 h 90"/>
                <a:gd name="T88" fmla="*/ 77 w 90"/>
                <a:gd name="T89" fmla="*/ 34 h 90"/>
                <a:gd name="T90" fmla="*/ 78 w 90"/>
                <a:gd name="T91" fmla="*/ 23 h 90"/>
                <a:gd name="T92" fmla="*/ 77 w 90"/>
                <a:gd name="T93" fmla="*/ 14 h 90"/>
                <a:gd name="T94" fmla="*/ 76 w 90"/>
                <a:gd name="T95" fmla="*/ 13 h 90"/>
                <a:gd name="T96" fmla="*/ 71 w 90"/>
                <a:gd name="T97" fmla="*/ 10 h 90"/>
                <a:gd name="T98" fmla="*/ 67 w 90"/>
                <a:gd name="T99" fmla="*/ 12 h 90"/>
                <a:gd name="T100" fmla="*/ 61 w 90"/>
                <a:gd name="T101" fmla="*/ 15 h 90"/>
                <a:gd name="T102" fmla="*/ 60 w 90"/>
                <a:gd name="T103" fmla="*/ 15 h 90"/>
                <a:gd name="T104" fmla="*/ 53 w 90"/>
                <a:gd name="T105" fmla="*/ 6 h 90"/>
                <a:gd name="T106" fmla="*/ 46 w 90"/>
                <a:gd name="T10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45" y="67"/>
                  </a:moveTo>
                  <a:cubicBezTo>
                    <a:pt x="33" y="67"/>
                    <a:pt x="23" y="57"/>
                    <a:pt x="23" y="45"/>
                  </a:cubicBezTo>
                  <a:cubicBezTo>
                    <a:pt x="23" y="33"/>
                    <a:pt x="33" y="22"/>
                    <a:pt x="45" y="22"/>
                  </a:cubicBezTo>
                  <a:cubicBezTo>
                    <a:pt x="58" y="22"/>
                    <a:pt x="68" y="33"/>
                    <a:pt x="68" y="45"/>
                  </a:cubicBezTo>
                  <a:cubicBezTo>
                    <a:pt x="68" y="57"/>
                    <a:pt x="58" y="67"/>
                    <a:pt x="45" y="67"/>
                  </a:cubicBezTo>
                  <a:moveTo>
                    <a:pt x="46" y="0"/>
                  </a:moveTo>
                  <a:cubicBezTo>
                    <a:pt x="45" y="0"/>
                    <a:pt x="45" y="0"/>
                    <a:pt x="45" y="0"/>
                  </a:cubicBezTo>
                  <a:cubicBezTo>
                    <a:pt x="41" y="0"/>
                    <a:pt x="37" y="3"/>
                    <a:pt x="37" y="6"/>
                  </a:cubicBezTo>
                  <a:cubicBezTo>
                    <a:pt x="37" y="9"/>
                    <a:pt x="36" y="13"/>
                    <a:pt x="34" y="13"/>
                  </a:cubicBezTo>
                  <a:cubicBezTo>
                    <a:pt x="33" y="13"/>
                    <a:pt x="32" y="14"/>
                    <a:pt x="30" y="14"/>
                  </a:cubicBezTo>
                  <a:cubicBezTo>
                    <a:pt x="27" y="14"/>
                    <a:pt x="25" y="13"/>
                    <a:pt x="23" y="12"/>
                  </a:cubicBezTo>
                  <a:cubicBezTo>
                    <a:pt x="22" y="11"/>
                    <a:pt x="21" y="10"/>
                    <a:pt x="19" y="10"/>
                  </a:cubicBezTo>
                  <a:cubicBezTo>
                    <a:pt x="17" y="10"/>
                    <a:pt x="15" y="11"/>
                    <a:pt x="14" y="13"/>
                  </a:cubicBezTo>
                  <a:cubicBezTo>
                    <a:pt x="13" y="14"/>
                    <a:pt x="13" y="14"/>
                    <a:pt x="13" y="14"/>
                  </a:cubicBezTo>
                  <a:cubicBezTo>
                    <a:pt x="10" y="16"/>
                    <a:pt x="10" y="21"/>
                    <a:pt x="12" y="23"/>
                  </a:cubicBezTo>
                  <a:cubicBezTo>
                    <a:pt x="14" y="25"/>
                    <a:pt x="16" y="29"/>
                    <a:pt x="15" y="30"/>
                  </a:cubicBezTo>
                  <a:cubicBezTo>
                    <a:pt x="14" y="32"/>
                    <a:pt x="10" y="37"/>
                    <a:pt x="6" y="37"/>
                  </a:cubicBezTo>
                  <a:cubicBezTo>
                    <a:pt x="3" y="37"/>
                    <a:pt x="0" y="40"/>
                    <a:pt x="0" y="44"/>
                  </a:cubicBezTo>
                  <a:cubicBezTo>
                    <a:pt x="0" y="46"/>
                    <a:pt x="0" y="46"/>
                    <a:pt x="0" y="46"/>
                  </a:cubicBezTo>
                  <a:cubicBezTo>
                    <a:pt x="0" y="50"/>
                    <a:pt x="3" y="53"/>
                    <a:pt x="6" y="53"/>
                  </a:cubicBezTo>
                  <a:cubicBezTo>
                    <a:pt x="10" y="53"/>
                    <a:pt x="13" y="54"/>
                    <a:pt x="13" y="56"/>
                  </a:cubicBezTo>
                  <a:cubicBezTo>
                    <a:pt x="14" y="58"/>
                    <a:pt x="14" y="64"/>
                    <a:pt x="12" y="67"/>
                  </a:cubicBezTo>
                  <a:cubicBezTo>
                    <a:pt x="10" y="69"/>
                    <a:pt x="10" y="73"/>
                    <a:pt x="13" y="76"/>
                  </a:cubicBezTo>
                  <a:cubicBezTo>
                    <a:pt x="14" y="77"/>
                    <a:pt x="14" y="77"/>
                    <a:pt x="14" y="77"/>
                  </a:cubicBezTo>
                  <a:cubicBezTo>
                    <a:pt x="15" y="79"/>
                    <a:pt x="17" y="80"/>
                    <a:pt x="19" y="80"/>
                  </a:cubicBezTo>
                  <a:cubicBezTo>
                    <a:pt x="21" y="80"/>
                    <a:pt x="22" y="79"/>
                    <a:pt x="23" y="78"/>
                  </a:cubicBezTo>
                  <a:cubicBezTo>
                    <a:pt x="25" y="76"/>
                    <a:pt x="27" y="75"/>
                    <a:pt x="29" y="75"/>
                  </a:cubicBezTo>
                  <a:cubicBezTo>
                    <a:pt x="30" y="75"/>
                    <a:pt x="30" y="75"/>
                    <a:pt x="31" y="75"/>
                  </a:cubicBezTo>
                  <a:cubicBezTo>
                    <a:pt x="32" y="76"/>
                    <a:pt x="37" y="80"/>
                    <a:pt x="37" y="84"/>
                  </a:cubicBezTo>
                  <a:cubicBezTo>
                    <a:pt x="37" y="87"/>
                    <a:pt x="41" y="90"/>
                    <a:pt x="45" y="90"/>
                  </a:cubicBezTo>
                  <a:cubicBezTo>
                    <a:pt x="46" y="90"/>
                    <a:pt x="46" y="90"/>
                    <a:pt x="46" y="90"/>
                  </a:cubicBezTo>
                  <a:cubicBezTo>
                    <a:pt x="50" y="90"/>
                    <a:pt x="53" y="87"/>
                    <a:pt x="53" y="84"/>
                  </a:cubicBezTo>
                  <a:cubicBezTo>
                    <a:pt x="53" y="80"/>
                    <a:pt x="55" y="77"/>
                    <a:pt x="56" y="77"/>
                  </a:cubicBezTo>
                  <a:cubicBezTo>
                    <a:pt x="57" y="76"/>
                    <a:pt x="59" y="76"/>
                    <a:pt x="60" y="76"/>
                  </a:cubicBezTo>
                  <a:cubicBezTo>
                    <a:pt x="63" y="76"/>
                    <a:pt x="66" y="77"/>
                    <a:pt x="67" y="78"/>
                  </a:cubicBezTo>
                  <a:cubicBezTo>
                    <a:pt x="68" y="79"/>
                    <a:pt x="70" y="80"/>
                    <a:pt x="71" y="80"/>
                  </a:cubicBezTo>
                  <a:cubicBezTo>
                    <a:pt x="73" y="80"/>
                    <a:pt x="75" y="79"/>
                    <a:pt x="76" y="77"/>
                  </a:cubicBezTo>
                  <a:cubicBezTo>
                    <a:pt x="77" y="76"/>
                    <a:pt x="77" y="76"/>
                    <a:pt x="77" y="76"/>
                  </a:cubicBezTo>
                  <a:cubicBezTo>
                    <a:pt x="80" y="73"/>
                    <a:pt x="81" y="69"/>
                    <a:pt x="78" y="67"/>
                  </a:cubicBezTo>
                  <a:cubicBezTo>
                    <a:pt x="76" y="64"/>
                    <a:pt x="75" y="61"/>
                    <a:pt x="75" y="59"/>
                  </a:cubicBezTo>
                  <a:cubicBezTo>
                    <a:pt x="76" y="58"/>
                    <a:pt x="81" y="53"/>
                    <a:pt x="84" y="53"/>
                  </a:cubicBezTo>
                  <a:cubicBezTo>
                    <a:pt x="87" y="53"/>
                    <a:pt x="90" y="50"/>
                    <a:pt x="90" y="46"/>
                  </a:cubicBezTo>
                  <a:cubicBezTo>
                    <a:pt x="90" y="44"/>
                    <a:pt x="90" y="44"/>
                    <a:pt x="90" y="44"/>
                  </a:cubicBezTo>
                  <a:cubicBezTo>
                    <a:pt x="90" y="40"/>
                    <a:pt x="87" y="37"/>
                    <a:pt x="84" y="37"/>
                  </a:cubicBezTo>
                  <a:cubicBezTo>
                    <a:pt x="81" y="37"/>
                    <a:pt x="77" y="36"/>
                    <a:pt x="77" y="34"/>
                  </a:cubicBezTo>
                  <a:cubicBezTo>
                    <a:pt x="76" y="32"/>
                    <a:pt x="76" y="25"/>
                    <a:pt x="78" y="23"/>
                  </a:cubicBezTo>
                  <a:cubicBezTo>
                    <a:pt x="81" y="21"/>
                    <a:pt x="80" y="16"/>
                    <a:pt x="77" y="14"/>
                  </a:cubicBezTo>
                  <a:cubicBezTo>
                    <a:pt x="76" y="13"/>
                    <a:pt x="76" y="13"/>
                    <a:pt x="76" y="13"/>
                  </a:cubicBezTo>
                  <a:cubicBezTo>
                    <a:pt x="75" y="11"/>
                    <a:pt x="73" y="10"/>
                    <a:pt x="71" y="10"/>
                  </a:cubicBezTo>
                  <a:cubicBezTo>
                    <a:pt x="70" y="10"/>
                    <a:pt x="68" y="11"/>
                    <a:pt x="67" y="12"/>
                  </a:cubicBezTo>
                  <a:cubicBezTo>
                    <a:pt x="65" y="14"/>
                    <a:pt x="63" y="15"/>
                    <a:pt x="61" y="15"/>
                  </a:cubicBezTo>
                  <a:cubicBezTo>
                    <a:pt x="60" y="15"/>
                    <a:pt x="60" y="15"/>
                    <a:pt x="60" y="15"/>
                  </a:cubicBezTo>
                  <a:cubicBezTo>
                    <a:pt x="58" y="14"/>
                    <a:pt x="53" y="9"/>
                    <a:pt x="53" y="6"/>
                  </a:cubicBezTo>
                  <a:cubicBezTo>
                    <a:pt x="53" y="3"/>
                    <a:pt x="50" y="0"/>
                    <a:pt x="46" y="0"/>
                  </a:cubicBezTo>
                </a:path>
              </a:pathLst>
            </a:custGeom>
            <a:solidFill>
              <a:srgbClr val="FEF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238"/>
            <p:cNvSpPr>
              <a:spLocks noEditPoints="1"/>
            </p:cNvSpPr>
            <p:nvPr/>
          </p:nvSpPr>
          <p:spPr bwMode="auto">
            <a:xfrm>
              <a:off x="6821504" y="3955469"/>
              <a:ext cx="174116" cy="173067"/>
            </a:xfrm>
            <a:custGeom>
              <a:avLst/>
              <a:gdLst>
                <a:gd name="T0" fmla="*/ 35 w 70"/>
                <a:gd name="T1" fmla="*/ 52 h 70"/>
                <a:gd name="T2" fmla="*/ 18 w 70"/>
                <a:gd name="T3" fmla="*/ 35 h 70"/>
                <a:gd name="T4" fmla="*/ 35 w 70"/>
                <a:gd name="T5" fmla="*/ 17 h 70"/>
                <a:gd name="T6" fmla="*/ 53 w 70"/>
                <a:gd name="T7" fmla="*/ 35 h 70"/>
                <a:gd name="T8" fmla="*/ 35 w 70"/>
                <a:gd name="T9" fmla="*/ 52 h 70"/>
                <a:gd name="T10" fmla="*/ 35 w 70"/>
                <a:gd name="T11" fmla="*/ 0 h 70"/>
                <a:gd name="T12" fmla="*/ 29 w 70"/>
                <a:gd name="T13" fmla="*/ 5 h 70"/>
                <a:gd name="T14" fmla="*/ 26 w 70"/>
                <a:gd name="T15" fmla="*/ 10 h 70"/>
                <a:gd name="T16" fmla="*/ 23 w 70"/>
                <a:gd name="T17" fmla="*/ 11 h 70"/>
                <a:gd name="T18" fmla="*/ 18 w 70"/>
                <a:gd name="T19" fmla="*/ 9 h 70"/>
                <a:gd name="T20" fmla="*/ 15 w 70"/>
                <a:gd name="T21" fmla="*/ 8 h 70"/>
                <a:gd name="T22" fmla="*/ 10 w 70"/>
                <a:gd name="T23" fmla="*/ 10 h 70"/>
                <a:gd name="T24" fmla="*/ 9 w 70"/>
                <a:gd name="T25" fmla="*/ 18 h 70"/>
                <a:gd name="T26" fmla="*/ 12 w 70"/>
                <a:gd name="T27" fmla="*/ 24 h 70"/>
                <a:gd name="T28" fmla="*/ 5 w 70"/>
                <a:gd name="T29" fmla="*/ 29 h 70"/>
                <a:gd name="T30" fmla="*/ 0 w 70"/>
                <a:gd name="T31" fmla="*/ 35 h 70"/>
                <a:gd name="T32" fmla="*/ 5 w 70"/>
                <a:gd name="T33" fmla="*/ 41 h 70"/>
                <a:gd name="T34" fmla="*/ 10 w 70"/>
                <a:gd name="T35" fmla="*/ 44 h 70"/>
                <a:gd name="T36" fmla="*/ 9 w 70"/>
                <a:gd name="T37" fmla="*/ 52 h 70"/>
                <a:gd name="T38" fmla="*/ 10 w 70"/>
                <a:gd name="T39" fmla="*/ 60 h 70"/>
                <a:gd name="T40" fmla="*/ 15 w 70"/>
                <a:gd name="T41" fmla="*/ 62 h 70"/>
                <a:gd name="T42" fmla="*/ 18 w 70"/>
                <a:gd name="T43" fmla="*/ 61 h 70"/>
                <a:gd name="T44" fmla="*/ 23 w 70"/>
                <a:gd name="T45" fmla="*/ 58 h 70"/>
                <a:gd name="T46" fmla="*/ 24 w 70"/>
                <a:gd name="T47" fmla="*/ 58 h 70"/>
                <a:gd name="T48" fmla="*/ 29 w 70"/>
                <a:gd name="T49" fmla="*/ 65 h 70"/>
                <a:gd name="T50" fmla="*/ 35 w 70"/>
                <a:gd name="T51" fmla="*/ 70 h 70"/>
                <a:gd name="T52" fmla="*/ 41 w 70"/>
                <a:gd name="T53" fmla="*/ 65 h 70"/>
                <a:gd name="T54" fmla="*/ 44 w 70"/>
                <a:gd name="T55" fmla="*/ 59 h 70"/>
                <a:gd name="T56" fmla="*/ 47 w 70"/>
                <a:gd name="T57" fmla="*/ 59 h 70"/>
                <a:gd name="T58" fmla="*/ 52 w 70"/>
                <a:gd name="T59" fmla="*/ 61 h 70"/>
                <a:gd name="T60" fmla="*/ 55 w 70"/>
                <a:gd name="T61" fmla="*/ 62 h 70"/>
                <a:gd name="T62" fmla="*/ 60 w 70"/>
                <a:gd name="T63" fmla="*/ 60 h 70"/>
                <a:gd name="T64" fmla="*/ 61 w 70"/>
                <a:gd name="T65" fmla="*/ 52 h 70"/>
                <a:gd name="T66" fmla="*/ 59 w 70"/>
                <a:gd name="T67" fmla="*/ 46 h 70"/>
                <a:gd name="T68" fmla="*/ 65 w 70"/>
                <a:gd name="T69" fmla="*/ 41 h 70"/>
                <a:gd name="T70" fmla="*/ 70 w 70"/>
                <a:gd name="T71" fmla="*/ 35 h 70"/>
                <a:gd name="T72" fmla="*/ 65 w 70"/>
                <a:gd name="T73" fmla="*/ 29 h 70"/>
                <a:gd name="T74" fmla="*/ 60 w 70"/>
                <a:gd name="T75" fmla="*/ 26 h 70"/>
                <a:gd name="T76" fmla="*/ 61 w 70"/>
                <a:gd name="T77" fmla="*/ 18 h 70"/>
                <a:gd name="T78" fmla="*/ 60 w 70"/>
                <a:gd name="T79" fmla="*/ 10 h 70"/>
                <a:gd name="T80" fmla="*/ 55 w 70"/>
                <a:gd name="T81" fmla="*/ 8 h 70"/>
                <a:gd name="T82" fmla="*/ 52 w 70"/>
                <a:gd name="T83" fmla="*/ 9 h 70"/>
                <a:gd name="T84" fmla="*/ 47 w 70"/>
                <a:gd name="T85" fmla="*/ 11 h 70"/>
                <a:gd name="T86" fmla="*/ 46 w 70"/>
                <a:gd name="T87" fmla="*/ 11 h 70"/>
                <a:gd name="T88" fmla="*/ 41 w 70"/>
                <a:gd name="T89" fmla="*/ 5 h 70"/>
                <a:gd name="T90" fmla="*/ 35 w 70"/>
                <a:gd name="T9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70">
                  <a:moveTo>
                    <a:pt x="35" y="52"/>
                  </a:moveTo>
                  <a:cubicBezTo>
                    <a:pt x="25" y="52"/>
                    <a:pt x="18" y="44"/>
                    <a:pt x="18" y="35"/>
                  </a:cubicBezTo>
                  <a:cubicBezTo>
                    <a:pt x="18" y="25"/>
                    <a:pt x="25" y="17"/>
                    <a:pt x="35" y="17"/>
                  </a:cubicBezTo>
                  <a:cubicBezTo>
                    <a:pt x="45" y="17"/>
                    <a:pt x="53" y="25"/>
                    <a:pt x="53" y="35"/>
                  </a:cubicBezTo>
                  <a:cubicBezTo>
                    <a:pt x="53" y="44"/>
                    <a:pt x="45" y="52"/>
                    <a:pt x="35" y="52"/>
                  </a:cubicBezTo>
                  <a:moveTo>
                    <a:pt x="35" y="0"/>
                  </a:moveTo>
                  <a:cubicBezTo>
                    <a:pt x="32" y="0"/>
                    <a:pt x="29" y="2"/>
                    <a:pt x="29" y="5"/>
                  </a:cubicBezTo>
                  <a:cubicBezTo>
                    <a:pt x="29" y="7"/>
                    <a:pt x="28" y="10"/>
                    <a:pt x="26" y="10"/>
                  </a:cubicBezTo>
                  <a:cubicBezTo>
                    <a:pt x="26" y="10"/>
                    <a:pt x="25" y="11"/>
                    <a:pt x="23" y="11"/>
                  </a:cubicBezTo>
                  <a:cubicBezTo>
                    <a:pt x="21" y="11"/>
                    <a:pt x="19" y="10"/>
                    <a:pt x="18" y="9"/>
                  </a:cubicBezTo>
                  <a:cubicBezTo>
                    <a:pt x="17" y="8"/>
                    <a:pt x="16" y="8"/>
                    <a:pt x="15" y="8"/>
                  </a:cubicBezTo>
                  <a:cubicBezTo>
                    <a:pt x="14" y="8"/>
                    <a:pt x="12" y="9"/>
                    <a:pt x="10" y="10"/>
                  </a:cubicBezTo>
                  <a:cubicBezTo>
                    <a:pt x="8" y="12"/>
                    <a:pt x="8" y="16"/>
                    <a:pt x="9" y="18"/>
                  </a:cubicBezTo>
                  <a:cubicBezTo>
                    <a:pt x="11" y="20"/>
                    <a:pt x="12" y="22"/>
                    <a:pt x="12" y="24"/>
                  </a:cubicBezTo>
                  <a:cubicBezTo>
                    <a:pt x="11" y="25"/>
                    <a:pt x="8" y="29"/>
                    <a:pt x="5" y="29"/>
                  </a:cubicBezTo>
                  <a:cubicBezTo>
                    <a:pt x="2" y="29"/>
                    <a:pt x="0" y="31"/>
                    <a:pt x="0" y="35"/>
                  </a:cubicBezTo>
                  <a:cubicBezTo>
                    <a:pt x="0" y="38"/>
                    <a:pt x="2" y="41"/>
                    <a:pt x="5" y="41"/>
                  </a:cubicBezTo>
                  <a:cubicBezTo>
                    <a:pt x="8" y="41"/>
                    <a:pt x="10" y="42"/>
                    <a:pt x="10" y="44"/>
                  </a:cubicBezTo>
                  <a:cubicBezTo>
                    <a:pt x="11" y="45"/>
                    <a:pt x="11" y="50"/>
                    <a:pt x="9" y="52"/>
                  </a:cubicBezTo>
                  <a:cubicBezTo>
                    <a:pt x="8" y="54"/>
                    <a:pt x="8" y="57"/>
                    <a:pt x="10" y="60"/>
                  </a:cubicBezTo>
                  <a:cubicBezTo>
                    <a:pt x="12" y="61"/>
                    <a:pt x="14" y="62"/>
                    <a:pt x="15" y="62"/>
                  </a:cubicBezTo>
                  <a:cubicBezTo>
                    <a:pt x="16" y="62"/>
                    <a:pt x="17" y="61"/>
                    <a:pt x="18" y="61"/>
                  </a:cubicBezTo>
                  <a:cubicBezTo>
                    <a:pt x="20" y="59"/>
                    <a:pt x="21" y="58"/>
                    <a:pt x="23" y="58"/>
                  </a:cubicBezTo>
                  <a:cubicBezTo>
                    <a:pt x="23" y="58"/>
                    <a:pt x="24" y="58"/>
                    <a:pt x="24" y="58"/>
                  </a:cubicBezTo>
                  <a:cubicBezTo>
                    <a:pt x="25" y="59"/>
                    <a:pt x="29" y="62"/>
                    <a:pt x="29" y="65"/>
                  </a:cubicBezTo>
                  <a:cubicBezTo>
                    <a:pt x="29" y="68"/>
                    <a:pt x="32" y="70"/>
                    <a:pt x="35" y="70"/>
                  </a:cubicBezTo>
                  <a:cubicBezTo>
                    <a:pt x="38" y="70"/>
                    <a:pt x="41" y="68"/>
                    <a:pt x="41" y="65"/>
                  </a:cubicBezTo>
                  <a:cubicBezTo>
                    <a:pt x="41" y="62"/>
                    <a:pt x="42" y="60"/>
                    <a:pt x="44" y="59"/>
                  </a:cubicBezTo>
                  <a:cubicBezTo>
                    <a:pt x="44" y="59"/>
                    <a:pt x="46" y="59"/>
                    <a:pt x="47" y="59"/>
                  </a:cubicBezTo>
                  <a:cubicBezTo>
                    <a:pt x="49" y="59"/>
                    <a:pt x="51" y="59"/>
                    <a:pt x="52" y="61"/>
                  </a:cubicBezTo>
                  <a:cubicBezTo>
                    <a:pt x="53" y="61"/>
                    <a:pt x="54" y="62"/>
                    <a:pt x="55" y="62"/>
                  </a:cubicBezTo>
                  <a:cubicBezTo>
                    <a:pt x="57" y="62"/>
                    <a:pt x="58" y="61"/>
                    <a:pt x="60" y="60"/>
                  </a:cubicBezTo>
                  <a:cubicBezTo>
                    <a:pt x="62" y="57"/>
                    <a:pt x="63" y="54"/>
                    <a:pt x="61" y="52"/>
                  </a:cubicBezTo>
                  <a:cubicBezTo>
                    <a:pt x="59" y="50"/>
                    <a:pt x="58" y="47"/>
                    <a:pt x="59" y="46"/>
                  </a:cubicBezTo>
                  <a:cubicBezTo>
                    <a:pt x="59" y="45"/>
                    <a:pt x="63" y="41"/>
                    <a:pt x="65" y="41"/>
                  </a:cubicBezTo>
                  <a:cubicBezTo>
                    <a:pt x="68" y="41"/>
                    <a:pt x="70" y="38"/>
                    <a:pt x="70" y="35"/>
                  </a:cubicBezTo>
                  <a:cubicBezTo>
                    <a:pt x="70" y="31"/>
                    <a:pt x="68" y="29"/>
                    <a:pt x="65" y="29"/>
                  </a:cubicBezTo>
                  <a:cubicBezTo>
                    <a:pt x="63" y="29"/>
                    <a:pt x="60" y="28"/>
                    <a:pt x="60" y="26"/>
                  </a:cubicBezTo>
                  <a:cubicBezTo>
                    <a:pt x="59" y="25"/>
                    <a:pt x="59" y="20"/>
                    <a:pt x="61" y="18"/>
                  </a:cubicBezTo>
                  <a:cubicBezTo>
                    <a:pt x="63" y="16"/>
                    <a:pt x="62" y="12"/>
                    <a:pt x="60" y="10"/>
                  </a:cubicBezTo>
                  <a:cubicBezTo>
                    <a:pt x="58" y="9"/>
                    <a:pt x="57" y="8"/>
                    <a:pt x="55" y="8"/>
                  </a:cubicBezTo>
                  <a:cubicBezTo>
                    <a:pt x="54" y="8"/>
                    <a:pt x="53" y="8"/>
                    <a:pt x="52" y="9"/>
                  </a:cubicBezTo>
                  <a:cubicBezTo>
                    <a:pt x="51" y="11"/>
                    <a:pt x="49" y="11"/>
                    <a:pt x="47" y="11"/>
                  </a:cubicBezTo>
                  <a:cubicBezTo>
                    <a:pt x="47" y="11"/>
                    <a:pt x="47" y="11"/>
                    <a:pt x="46" y="11"/>
                  </a:cubicBezTo>
                  <a:cubicBezTo>
                    <a:pt x="45" y="11"/>
                    <a:pt x="41" y="7"/>
                    <a:pt x="41" y="5"/>
                  </a:cubicBezTo>
                  <a:cubicBezTo>
                    <a:pt x="41" y="2"/>
                    <a:pt x="38" y="0"/>
                    <a:pt x="35" y="0"/>
                  </a:cubicBezTo>
                </a:path>
              </a:pathLst>
            </a:custGeom>
            <a:solidFill>
              <a:srgbClr val="FEF4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239"/>
            <p:cNvSpPr>
              <a:spLocks/>
            </p:cNvSpPr>
            <p:nvPr/>
          </p:nvSpPr>
          <p:spPr bwMode="auto">
            <a:xfrm>
              <a:off x="5954072" y="3179291"/>
              <a:ext cx="339840" cy="267467"/>
            </a:xfrm>
            <a:custGeom>
              <a:avLst/>
              <a:gdLst>
                <a:gd name="T0" fmla="*/ 68 w 137"/>
                <a:gd name="T1" fmla="*/ 0 h 108"/>
                <a:gd name="T2" fmla="*/ 0 w 137"/>
                <a:gd name="T3" fmla="*/ 52 h 108"/>
                <a:gd name="T4" fmla="*/ 24 w 137"/>
                <a:gd name="T5" fmla="*/ 92 h 108"/>
                <a:gd name="T6" fmla="*/ 7 w 137"/>
                <a:gd name="T7" fmla="*/ 108 h 108"/>
                <a:gd name="T8" fmla="*/ 38 w 137"/>
                <a:gd name="T9" fmla="*/ 99 h 108"/>
                <a:gd name="T10" fmla="*/ 68 w 137"/>
                <a:gd name="T11" fmla="*/ 105 h 108"/>
                <a:gd name="T12" fmla="*/ 137 w 137"/>
                <a:gd name="T13" fmla="*/ 52 h 108"/>
                <a:gd name="T14" fmla="*/ 68 w 13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8">
                  <a:moveTo>
                    <a:pt x="68" y="0"/>
                  </a:moveTo>
                  <a:cubicBezTo>
                    <a:pt x="31" y="0"/>
                    <a:pt x="0" y="23"/>
                    <a:pt x="0" y="52"/>
                  </a:cubicBezTo>
                  <a:cubicBezTo>
                    <a:pt x="0" y="68"/>
                    <a:pt x="9" y="83"/>
                    <a:pt x="24" y="92"/>
                  </a:cubicBezTo>
                  <a:cubicBezTo>
                    <a:pt x="16" y="104"/>
                    <a:pt x="7" y="108"/>
                    <a:pt x="7" y="108"/>
                  </a:cubicBezTo>
                  <a:cubicBezTo>
                    <a:pt x="20" y="106"/>
                    <a:pt x="30" y="102"/>
                    <a:pt x="38" y="99"/>
                  </a:cubicBezTo>
                  <a:cubicBezTo>
                    <a:pt x="47" y="103"/>
                    <a:pt x="57" y="105"/>
                    <a:pt x="68" y="105"/>
                  </a:cubicBezTo>
                  <a:cubicBezTo>
                    <a:pt x="106" y="105"/>
                    <a:pt x="137" y="81"/>
                    <a:pt x="137" y="52"/>
                  </a:cubicBezTo>
                  <a:cubicBezTo>
                    <a:pt x="137" y="23"/>
                    <a:pt x="106" y="0"/>
                    <a:pt x="68" y="0"/>
                  </a:cubicBezTo>
                </a:path>
              </a:pathLst>
            </a:custGeom>
            <a:solidFill>
              <a:srgbClr val="F4F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3" name="Freeform 240"/>
            <p:cNvSpPr>
              <a:spLocks/>
            </p:cNvSpPr>
            <p:nvPr/>
          </p:nvSpPr>
          <p:spPr bwMode="auto">
            <a:xfrm>
              <a:off x="6217343" y="3320891"/>
              <a:ext cx="212925" cy="176214"/>
            </a:xfrm>
            <a:custGeom>
              <a:avLst/>
              <a:gdLst>
                <a:gd name="T0" fmla="*/ 41 w 86"/>
                <a:gd name="T1" fmla="*/ 0 h 71"/>
                <a:gd name="T2" fmla="*/ 39 w 86"/>
                <a:gd name="T3" fmla="*/ 0 h 71"/>
                <a:gd name="T4" fmla="*/ 0 w 86"/>
                <a:gd name="T5" fmla="*/ 48 h 71"/>
                <a:gd name="T6" fmla="*/ 41 w 86"/>
                <a:gd name="T7" fmla="*/ 69 h 71"/>
                <a:gd name="T8" fmla="*/ 61 w 86"/>
                <a:gd name="T9" fmla="*/ 65 h 71"/>
                <a:gd name="T10" fmla="*/ 81 w 86"/>
                <a:gd name="T11" fmla="*/ 71 h 71"/>
                <a:gd name="T12" fmla="*/ 70 w 86"/>
                <a:gd name="T13" fmla="*/ 61 h 71"/>
                <a:gd name="T14" fmla="*/ 86 w 86"/>
                <a:gd name="T15" fmla="*/ 34 h 71"/>
                <a:gd name="T16" fmla="*/ 41 w 8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1">
                  <a:moveTo>
                    <a:pt x="41" y="0"/>
                  </a:moveTo>
                  <a:cubicBezTo>
                    <a:pt x="40" y="0"/>
                    <a:pt x="40" y="0"/>
                    <a:pt x="39" y="0"/>
                  </a:cubicBezTo>
                  <a:cubicBezTo>
                    <a:pt x="37" y="21"/>
                    <a:pt x="22" y="38"/>
                    <a:pt x="0" y="48"/>
                  </a:cubicBezTo>
                  <a:cubicBezTo>
                    <a:pt x="7" y="60"/>
                    <a:pt x="23" y="69"/>
                    <a:pt x="41" y="69"/>
                  </a:cubicBezTo>
                  <a:cubicBezTo>
                    <a:pt x="48" y="69"/>
                    <a:pt x="55" y="68"/>
                    <a:pt x="61" y="65"/>
                  </a:cubicBezTo>
                  <a:cubicBezTo>
                    <a:pt x="67" y="67"/>
                    <a:pt x="73" y="69"/>
                    <a:pt x="81" y="71"/>
                  </a:cubicBezTo>
                  <a:cubicBezTo>
                    <a:pt x="81" y="71"/>
                    <a:pt x="75" y="68"/>
                    <a:pt x="70" y="61"/>
                  </a:cubicBezTo>
                  <a:cubicBezTo>
                    <a:pt x="80" y="54"/>
                    <a:pt x="86" y="45"/>
                    <a:pt x="86" y="34"/>
                  </a:cubicBezTo>
                  <a:cubicBezTo>
                    <a:pt x="86" y="15"/>
                    <a:pt x="66" y="0"/>
                    <a:pt x="41" y="0"/>
                  </a:cubicBezTo>
                </a:path>
              </a:pathLst>
            </a:custGeom>
            <a:solidFill>
              <a:srgbClr val="F4F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241"/>
            <p:cNvSpPr>
              <a:spLocks noEditPoints="1"/>
            </p:cNvSpPr>
            <p:nvPr/>
          </p:nvSpPr>
          <p:spPr bwMode="auto">
            <a:xfrm>
              <a:off x="5413894" y="3764571"/>
              <a:ext cx="367112" cy="367112"/>
            </a:xfrm>
            <a:custGeom>
              <a:avLst/>
              <a:gdLst>
                <a:gd name="T0" fmla="*/ 58 w 148"/>
                <a:gd name="T1" fmla="*/ 41 h 148"/>
                <a:gd name="T2" fmla="*/ 66 w 148"/>
                <a:gd name="T3" fmla="*/ 28 h 148"/>
                <a:gd name="T4" fmla="*/ 72 w 148"/>
                <a:gd name="T5" fmla="*/ 28 h 148"/>
                <a:gd name="T6" fmla="*/ 72 w 148"/>
                <a:gd name="T7" fmla="*/ 38 h 148"/>
                <a:gd name="T8" fmla="*/ 62 w 148"/>
                <a:gd name="T9" fmla="*/ 45 h 148"/>
                <a:gd name="T10" fmla="*/ 74 w 148"/>
                <a:gd name="T11" fmla="*/ 0 h 148"/>
                <a:gd name="T12" fmla="*/ 30 w 148"/>
                <a:gd name="T13" fmla="*/ 22 h 148"/>
                <a:gd name="T14" fmla="*/ 41 w 148"/>
                <a:gd name="T15" fmla="*/ 23 h 148"/>
                <a:gd name="T16" fmla="*/ 54 w 148"/>
                <a:gd name="T17" fmla="*/ 32 h 148"/>
                <a:gd name="T18" fmla="*/ 51 w 148"/>
                <a:gd name="T19" fmla="*/ 49 h 148"/>
                <a:gd name="T20" fmla="*/ 42 w 148"/>
                <a:gd name="T21" fmla="*/ 67 h 148"/>
                <a:gd name="T22" fmla="*/ 63 w 148"/>
                <a:gd name="T23" fmla="*/ 80 h 148"/>
                <a:gd name="T24" fmla="*/ 70 w 148"/>
                <a:gd name="T25" fmla="*/ 89 h 148"/>
                <a:gd name="T26" fmla="*/ 60 w 148"/>
                <a:gd name="T27" fmla="*/ 102 h 148"/>
                <a:gd name="T28" fmla="*/ 52 w 148"/>
                <a:gd name="T29" fmla="*/ 113 h 148"/>
                <a:gd name="T30" fmla="*/ 54 w 148"/>
                <a:gd name="T31" fmla="*/ 126 h 148"/>
                <a:gd name="T32" fmla="*/ 48 w 148"/>
                <a:gd name="T33" fmla="*/ 127 h 148"/>
                <a:gd name="T34" fmla="*/ 42 w 148"/>
                <a:gd name="T35" fmla="*/ 118 h 148"/>
                <a:gd name="T36" fmla="*/ 40 w 148"/>
                <a:gd name="T37" fmla="*/ 100 h 148"/>
                <a:gd name="T38" fmla="*/ 29 w 148"/>
                <a:gd name="T39" fmla="*/ 84 h 148"/>
                <a:gd name="T40" fmla="*/ 22 w 148"/>
                <a:gd name="T41" fmla="*/ 70 h 148"/>
                <a:gd name="T42" fmla="*/ 16 w 148"/>
                <a:gd name="T43" fmla="*/ 70 h 148"/>
                <a:gd name="T44" fmla="*/ 12 w 148"/>
                <a:gd name="T45" fmla="*/ 50 h 148"/>
                <a:gd name="T46" fmla="*/ 13 w 148"/>
                <a:gd name="T47" fmla="*/ 39 h 148"/>
                <a:gd name="T48" fmla="*/ 8 w 148"/>
                <a:gd name="T49" fmla="*/ 40 h 148"/>
                <a:gd name="T50" fmla="*/ 74 w 148"/>
                <a:gd name="T51" fmla="*/ 148 h 148"/>
                <a:gd name="T52" fmla="*/ 142 w 148"/>
                <a:gd name="T53" fmla="*/ 78 h 148"/>
                <a:gd name="T54" fmla="*/ 139 w 148"/>
                <a:gd name="T55" fmla="*/ 75 h 148"/>
                <a:gd name="T56" fmla="*/ 136 w 148"/>
                <a:gd name="T57" fmla="*/ 72 h 148"/>
                <a:gd name="T58" fmla="*/ 125 w 148"/>
                <a:gd name="T59" fmla="*/ 85 h 148"/>
                <a:gd name="T60" fmla="*/ 121 w 148"/>
                <a:gd name="T61" fmla="*/ 82 h 148"/>
                <a:gd name="T62" fmla="*/ 121 w 148"/>
                <a:gd name="T63" fmla="*/ 67 h 148"/>
                <a:gd name="T64" fmla="*/ 111 w 148"/>
                <a:gd name="T65" fmla="*/ 59 h 148"/>
                <a:gd name="T66" fmla="*/ 111 w 148"/>
                <a:gd name="T67" fmla="*/ 64 h 148"/>
                <a:gd name="T68" fmla="*/ 111 w 148"/>
                <a:gd name="T69" fmla="*/ 70 h 148"/>
                <a:gd name="T70" fmla="*/ 104 w 148"/>
                <a:gd name="T71" fmla="*/ 68 h 148"/>
                <a:gd name="T72" fmla="*/ 103 w 148"/>
                <a:gd name="T73" fmla="*/ 70 h 148"/>
                <a:gd name="T74" fmla="*/ 109 w 148"/>
                <a:gd name="T75" fmla="*/ 85 h 148"/>
                <a:gd name="T76" fmla="*/ 104 w 148"/>
                <a:gd name="T77" fmla="*/ 98 h 148"/>
                <a:gd name="T78" fmla="*/ 98 w 148"/>
                <a:gd name="T79" fmla="*/ 109 h 148"/>
                <a:gd name="T80" fmla="*/ 95 w 148"/>
                <a:gd name="T81" fmla="*/ 108 h 148"/>
                <a:gd name="T82" fmla="*/ 87 w 148"/>
                <a:gd name="T83" fmla="*/ 97 h 148"/>
                <a:gd name="T84" fmla="*/ 79 w 148"/>
                <a:gd name="T85" fmla="*/ 81 h 148"/>
                <a:gd name="T86" fmla="*/ 67 w 148"/>
                <a:gd name="T87" fmla="*/ 72 h 148"/>
                <a:gd name="T88" fmla="*/ 70 w 148"/>
                <a:gd name="T89" fmla="*/ 65 h 148"/>
                <a:gd name="T90" fmla="*/ 91 w 148"/>
                <a:gd name="T91" fmla="*/ 63 h 148"/>
                <a:gd name="T92" fmla="*/ 93 w 148"/>
                <a:gd name="T93" fmla="*/ 50 h 148"/>
                <a:gd name="T94" fmla="*/ 81 w 148"/>
                <a:gd name="T95" fmla="*/ 55 h 148"/>
                <a:gd name="T96" fmla="*/ 70 w 148"/>
                <a:gd name="T97" fmla="*/ 59 h 148"/>
                <a:gd name="T98" fmla="*/ 71 w 148"/>
                <a:gd name="T99" fmla="*/ 43 h 148"/>
                <a:gd name="T100" fmla="*/ 88 w 148"/>
                <a:gd name="T101" fmla="*/ 33 h 148"/>
                <a:gd name="T102" fmla="*/ 101 w 148"/>
                <a:gd name="T103" fmla="*/ 25 h 148"/>
                <a:gd name="T104" fmla="*/ 114 w 148"/>
                <a:gd name="T105" fmla="*/ 24 h 148"/>
                <a:gd name="T106" fmla="*/ 129 w 148"/>
                <a:gd name="T107" fmla="*/ 2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 h="148">
                  <a:moveTo>
                    <a:pt x="61" y="45"/>
                  </a:moveTo>
                  <a:cubicBezTo>
                    <a:pt x="60" y="45"/>
                    <a:pt x="59" y="44"/>
                    <a:pt x="58" y="41"/>
                  </a:cubicBezTo>
                  <a:cubicBezTo>
                    <a:pt x="58" y="39"/>
                    <a:pt x="58" y="38"/>
                    <a:pt x="58" y="36"/>
                  </a:cubicBezTo>
                  <a:cubicBezTo>
                    <a:pt x="59" y="33"/>
                    <a:pt x="63" y="29"/>
                    <a:pt x="66" y="28"/>
                  </a:cubicBezTo>
                  <a:cubicBezTo>
                    <a:pt x="67" y="28"/>
                    <a:pt x="68" y="28"/>
                    <a:pt x="68" y="28"/>
                  </a:cubicBezTo>
                  <a:cubicBezTo>
                    <a:pt x="70" y="28"/>
                    <a:pt x="71" y="28"/>
                    <a:pt x="72" y="28"/>
                  </a:cubicBezTo>
                  <a:cubicBezTo>
                    <a:pt x="75" y="29"/>
                    <a:pt x="78" y="31"/>
                    <a:pt x="78" y="32"/>
                  </a:cubicBezTo>
                  <a:cubicBezTo>
                    <a:pt x="79" y="34"/>
                    <a:pt x="76" y="36"/>
                    <a:pt x="72" y="38"/>
                  </a:cubicBezTo>
                  <a:cubicBezTo>
                    <a:pt x="72" y="38"/>
                    <a:pt x="71" y="39"/>
                    <a:pt x="71" y="39"/>
                  </a:cubicBezTo>
                  <a:cubicBezTo>
                    <a:pt x="67" y="41"/>
                    <a:pt x="63" y="43"/>
                    <a:pt x="62" y="45"/>
                  </a:cubicBezTo>
                  <a:cubicBezTo>
                    <a:pt x="62" y="45"/>
                    <a:pt x="62" y="45"/>
                    <a:pt x="61" y="45"/>
                  </a:cubicBezTo>
                  <a:moveTo>
                    <a:pt x="74" y="0"/>
                  </a:moveTo>
                  <a:cubicBezTo>
                    <a:pt x="53" y="0"/>
                    <a:pt x="34" y="9"/>
                    <a:pt x="20" y="23"/>
                  </a:cubicBezTo>
                  <a:cubicBezTo>
                    <a:pt x="23" y="23"/>
                    <a:pt x="26" y="22"/>
                    <a:pt x="30" y="22"/>
                  </a:cubicBezTo>
                  <a:cubicBezTo>
                    <a:pt x="30" y="22"/>
                    <a:pt x="31" y="22"/>
                    <a:pt x="31" y="22"/>
                  </a:cubicBezTo>
                  <a:cubicBezTo>
                    <a:pt x="34" y="22"/>
                    <a:pt x="39" y="22"/>
                    <a:pt x="41" y="23"/>
                  </a:cubicBezTo>
                  <a:cubicBezTo>
                    <a:pt x="43" y="23"/>
                    <a:pt x="45" y="23"/>
                    <a:pt x="47" y="24"/>
                  </a:cubicBezTo>
                  <a:cubicBezTo>
                    <a:pt x="51" y="25"/>
                    <a:pt x="54" y="28"/>
                    <a:pt x="54" y="32"/>
                  </a:cubicBezTo>
                  <a:cubicBezTo>
                    <a:pt x="54" y="34"/>
                    <a:pt x="55" y="36"/>
                    <a:pt x="55" y="38"/>
                  </a:cubicBezTo>
                  <a:cubicBezTo>
                    <a:pt x="55" y="42"/>
                    <a:pt x="54" y="46"/>
                    <a:pt x="51" y="49"/>
                  </a:cubicBezTo>
                  <a:cubicBezTo>
                    <a:pt x="48" y="52"/>
                    <a:pt x="44" y="55"/>
                    <a:pt x="41" y="59"/>
                  </a:cubicBezTo>
                  <a:cubicBezTo>
                    <a:pt x="38" y="61"/>
                    <a:pt x="39" y="65"/>
                    <a:pt x="42" y="67"/>
                  </a:cubicBezTo>
                  <a:cubicBezTo>
                    <a:pt x="45" y="69"/>
                    <a:pt x="48" y="71"/>
                    <a:pt x="51" y="73"/>
                  </a:cubicBezTo>
                  <a:cubicBezTo>
                    <a:pt x="54" y="76"/>
                    <a:pt x="60" y="78"/>
                    <a:pt x="63" y="80"/>
                  </a:cubicBezTo>
                  <a:cubicBezTo>
                    <a:pt x="63" y="80"/>
                    <a:pt x="64" y="80"/>
                    <a:pt x="64" y="81"/>
                  </a:cubicBezTo>
                  <a:cubicBezTo>
                    <a:pt x="68" y="82"/>
                    <a:pt x="70" y="86"/>
                    <a:pt x="70" y="89"/>
                  </a:cubicBezTo>
                  <a:cubicBezTo>
                    <a:pt x="70" y="92"/>
                    <a:pt x="68" y="95"/>
                    <a:pt x="66" y="95"/>
                  </a:cubicBezTo>
                  <a:cubicBezTo>
                    <a:pt x="64" y="96"/>
                    <a:pt x="61" y="98"/>
                    <a:pt x="60" y="102"/>
                  </a:cubicBezTo>
                  <a:cubicBezTo>
                    <a:pt x="59" y="102"/>
                    <a:pt x="59" y="103"/>
                    <a:pt x="59" y="103"/>
                  </a:cubicBezTo>
                  <a:cubicBezTo>
                    <a:pt x="57" y="107"/>
                    <a:pt x="54" y="111"/>
                    <a:pt x="52" y="113"/>
                  </a:cubicBezTo>
                  <a:cubicBezTo>
                    <a:pt x="50" y="115"/>
                    <a:pt x="50" y="118"/>
                    <a:pt x="51" y="120"/>
                  </a:cubicBezTo>
                  <a:cubicBezTo>
                    <a:pt x="53" y="121"/>
                    <a:pt x="54" y="124"/>
                    <a:pt x="54" y="126"/>
                  </a:cubicBezTo>
                  <a:cubicBezTo>
                    <a:pt x="53" y="127"/>
                    <a:pt x="52" y="128"/>
                    <a:pt x="50" y="128"/>
                  </a:cubicBezTo>
                  <a:cubicBezTo>
                    <a:pt x="50" y="128"/>
                    <a:pt x="49" y="128"/>
                    <a:pt x="48" y="127"/>
                  </a:cubicBezTo>
                  <a:cubicBezTo>
                    <a:pt x="48" y="127"/>
                    <a:pt x="47" y="127"/>
                    <a:pt x="47" y="127"/>
                  </a:cubicBezTo>
                  <a:cubicBezTo>
                    <a:pt x="44" y="126"/>
                    <a:pt x="42" y="122"/>
                    <a:pt x="42" y="118"/>
                  </a:cubicBezTo>
                  <a:cubicBezTo>
                    <a:pt x="42" y="115"/>
                    <a:pt x="43" y="112"/>
                    <a:pt x="43" y="109"/>
                  </a:cubicBezTo>
                  <a:cubicBezTo>
                    <a:pt x="43" y="105"/>
                    <a:pt x="42" y="101"/>
                    <a:pt x="40" y="100"/>
                  </a:cubicBezTo>
                  <a:cubicBezTo>
                    <a:pt x="38" y="99"/>
                    <a:pt x="35" y="96"/>
                    <a:pt x="33" y="94"/>
                  </a:cubicBezTo>
                  <a:cubicBezTo>
                    <a:pt x="31" y="92"/>
                    <a:pt x="29" y="88"/>
                    <a:pt x="29" y="84"/>
                  </a:cubicBezTo>
                  <a:cubicBezTo>
                    <a:pt x="29" y="80"/>
                    <a:pt x="28" y="76"/>
                    <a:pt x="26" y="74"/>
                  </a:cubicBezTo>
                  <a:cubicBezTo>
                    <a:pt x="24" y="72"/>
                    <a:pt x="22" y="70"/>
                    <a:pt x="22" y="70"/>
                  </a:cubicBezTo>
                  <a:cubicBezTo>
                    <a:pt x="22" y="70"/>
                    <a:pt x="22" y="70"/>
                    <a:pt x="16" y="70"/>
                  </a:cubicBezTo>
                  <a:cubicBezTo>
                    <a:pt x="16" y="70"/>
                    <a:pt x="16" y="70"/>
                    <a:pt x="16" y="70"/>
                  </a:cubicBezTo>
                  <a:cubicBezTo>
                    <a:pt x="9" y="70"/>
                    <a:pt x="9" y="63"/>
                    <a:pt x="9" y="63"/>
                  </a:cubicBezTo>
                  <a:cubicBezTo>
                    <a:pt x="9" y="60"/>
                    <a:pt x="11" y="54"/>
                    <a:pt x="12" y="50"/>
                  </a:cubicBezTo>
                  <a:cubicBezTo>
                    <a:pt x="13" y="48"/>
                    <a:pt x="14" y="46"/>
                    <a:pt x="14" y="43"/>
                  </a:cubicBezTo>
                  <a:cubicBezTo>
                    <a:pt x="15" y="41"/>
                    <a:pt x="15" y="39"/>
                    <a:pt x="13" y="39"/>
                  </a:cubicBezTo>
                  <a:cubicBezTo>
                    <a:pt x="12" y="39"/>
                    <a:pt x="11" y="39"/>
                    <a:pt x="10" y="39"/>
                  </a:cubicBezTo>
                  <a:cubicBezTo>
                    <a:pt x="10" y="40"/>
                    <a:pt x="9" y="40"/>
                    <a:pt x="8" y="40"/>
                  </a:cubicBezTo>
                  <a:cubicBezTo>
                    <a:pt x="3" y="50"/>
                    <a:pt x="0" y="62"/>
                    <a:pt x="0" y="74"/>
                  </a:cubicBezTo>
                  <a:cubicBezTo>
                    <a:pt x="0" y="115"/>
                    <a:pt x="33" y="148"/>
                    <a:pt x="74" y="148"/>
                  </a:cubicBezTo>
                  <a:cubicBezTo>
                    <a:pt x="115" y="148"/>
                    <a:pt x="148" y="116"/>
                    <a:pt x="148" y="76"/>
                  </a:cubicBezTo>
                  <a:cubicBezTo>
                    <a:pt x="147" y="77"/>
                    <a:pt x="144" y="78"/>
                    <a:pt x="142" y="78"/>
                  </a:cubicBezTo>
                  <a:cubicBezTo>
                    <a:pt x="142" y="78"/>
                    <a:pt x="142" y="78"/>
                    <a:pt x="142" y="78"/>
                  </a:cubicBezTo>
                  <a:cubicBezTo>
                    <a:pt x="140" y="78"/>
                    <a:pt x="139" y="77"/>
                    <a:pt x="139" y="75"/>
                  </a:cubicBezTo>
                  <a:cubicBezTo>
                    <a:pt x="139" y="73"/>
                    <a:pt x="138" y="72"/>
                    <a:pt x="136" y="72"/>
                  </a:cubicBezTo>
                  <a:cubicBezTo>
                    <a:pt x="136" y="72"/>
                    <a:pt x="136" y="72"/>
                    <a:pt x="136" y="72"/>
                  </a:cubicBezTo>
                  <a:cubicBezTo>
                    <a:pt x="134" y="72"/>
                    <a:pt x="132" y="75"/>
                    <a:pt x="132" y="78"/>
                  </a:cubicBezTo>
                  <a:cubicBezTo>
                    <a:pt x="132" y="82"/>
                    <a:pt x="132" y="85"/>
                    <a:pt x="125" y="85"/>
                  </a:cubicBezTo>
                  <a:cubicBezTo>
                    <a:pt x="125" y="85"/>
                    <a:pt x="125" y="85"/>
                    <a:pt x="125" y="85"/>
                  </a:cubicBezTo>
                  <a:cubicBezTo>
                    <a:pt x="122" y="85"/>
                    <a:pt x="121" y="84"/>
                    <a:pt x="121" y="82"/>
                  </a:cubicBezTo>
                  <a:cubicBezTo>
                    <a:pt x="121" y="80"/>
                    <a:pt x="122" y="78"/>
                    <a:pt x="122" y="78"/>
                  </a:cubicBezTo>
                  <a:cubicBezTo>
                    <a:pt x="124" y="74"/>
                    <a:pt x="123" y="69"/>
                    <a:pt x="121" y="67"/>
                  </a:cubicBezTo>
                  <a:cubicBezTo>
                    <a:pt x="119" y="65"/>
                    <a:pt x="118" y="64"/>
                    <a:pt x="116" y="62"/>
                  </a:cubicBezTo>
                  <a:cubicBezTo>
                    <a:pt x="114" y="60"/>
                    <a:pt x="112" y="59"/>
                    <a:pt x="111" y="59"/>
                  </a:cubicBezTo>
                  <a:cubicBezTo>
                    <a:pt x="111" y="59"/>
                    <a:pt x="110" y="59"/>
                    <a:pt x="110" y="59"/>
                  </a:cubicBezTo>
                  <a:cubicBezTo>
                    <a:pt x="109" y="60"/>
                    <a:pt x="109" y="62"/>
                    <a:pt x="111" y="64"/>
                  </a:cubicBezTo>
                  <a:cubicBezTo>
                    <a:pt x="113" y="66"/>
                    <a:pt x="114" y="68"/>
                    <a:pt x="113" y="69"/>
                  </a:cubicBezTo>
                  <a:cubicBezTo>
                    <a:pt x="113" y="70"/>
                    <a:pt x="112" y="70"/>
                    <a:pt x="111" y="70"/>
                  </a:cubicBezTo>
                  <a:cubicBezTo>
                    <a:pt x="110" y="70"/>
                    <a:pt x="108" y="70"/>
                    <a:pt x="105" y="69"/>
                  </a:cubicBezTo>
                  <a:cubicBezTo>
                    <a:pt x="105" y="68"/>
                    <a:pt x="105" y="68"/>
                    <a:pt x="104" y="68"/>
                  </a:cubicBezTo>
                  <a:cubicBezTo>
                    <a:pt x="103" y="67"/>
                    <a:pt x="102" y="67"/>
                    <a:pt x="102" y="67"/>
                  </a:cubicBezTo>
                  <a:cubicBezTo>
                    <a:pt x="101" y="67"/>
                    <a:pt x="101" y="68"/>
                    <a:pt x="103" y="70"/>
                  </a:cubicBezTo>
                  <a:cubicBezTo>
                    <a:pt x="104" y="71"/>
                    <a:pt x="105" y="72"/>
                    <a:pt x="107" y="74"/>
                  </a:cubicBezTo>
                  <a:cubicBezTo>
                    <a:pt x="110" y="76"/>
                    <a:pt x="110" y="81"/>
                    <a:pt x="109" y="85"/>
                  </a:cubicBezTo>
                  <a:cubicBezTo>
                    <a:pt x="109" y="85"/>
                    <a:pt x="108" y="86"/>
                    <a:pt x="108" y="86"/>
                  </a:cubicBezTo>
                  <a:cubicBezTo>
                    <a:pt x="107" y="89"/>
                    <a:pt x="105" y="95"/>
                    <a:pt x="104" y="98"/>
                  </a:cubicBezTo>
                  <a:cubicBezTo>
                    <a:pt x="104" y="99"/>
                    <a:pt x="103" y="99"/>
                    <a:pt x="103" y="99"/>
                  </a:cubicBezTo>
                  <a:cubicBezTo>
                    <a:pt x="102" y="103"/>
                    <a:pt x="100" y="107"/>
                    <a:pt x="98" y="109"/>
                  </a:cubicBezTo>
                  <a:cubicBezTo>
                    <a:pt x="98" y="109"/>
                    <a:pt x="97" y="109"/>
                    <a:pt x="96" y="109"/>
                  </a:cubicBezTo>
                  <a:cubicBezTo>
                    <a:pt x="96" y="109"/>
                    <a:pt x="95" y="109"/>
                    <a:pt x="95" y="108"/>
                  </a:cubicBezTo>
                  <a:cubicBezTo>
                    <a:pt x="94" y="106"/>
                    <a:pt x="93" y="104"/>
                    <a:pt x="91" y="104"/>
                  </a:cubicBezTo>
                  <a:cubicBezTo>
                    <a:pt x="89" y="104"/>
                    <a:pt x="87" y="101"/>
                    <a:pt x="87" y="97"/>
                  </a:cubicBezTo>
                  <a:cubicBezTo>
                    <a:pt x="87" y="95"/>
                    <a:pt x="86" y="93"/>
                    <a:pt x="86" y="91"/>
                  </a:cubicBezTo>
                  <a:cubicBezTo>
                    <a:pt x="86" y="88"/>
                    <a:pt x="83" y="83"/>
                    <a:pt x="79" y="81"/>
                  </a:cubicBezTo>
                  <a:cubicBezTo>
                    <a:pt x="79" y="81"/>
                    <a:pt x="78" y="81"/>
                    <a:pt x="77" y="80"/>
                  </a:cubicBezTo>
                  <a:cubicBezTo>
                    <a:pt x="74" y="79"/>
                    <a:pt x="69" y="75"/>
                    <a:pt x="67" y="72"/>
                  </a:cubicBezTo>
                  <a:cubicBezTo>
                    <a:pt x="67" y="71"/>
                    <a:pt x="67" y="71"/>
                    <a:pt x="67" y="71"/>
                  </a:cubicBezTo>
                  <a:cubicBezTo>
                    <a:pt x="65" y="68"/>
                    <a:pt x="67" y="65"/>
                    <a:pt x="70" y="65"/>
                  </a:cubicBezTo>
                  <a:cubicBezTo>
                    <a:pt x="73" y="65"/>
                    <a:pt x="75" y="65"/>
                    <a:pt x="77" y="65"/>
                  </a:cubicBezTo>
                  <a:cubicBezTo>
                    <a:pt x="81" y="65"/>
                    <a:pt x="87" y="64"/>
                    <a:pt x="91" y="63"/>
                  </a:cubicBezTo>
                  <a:cubicBezTo>
                    <a:pt x="94" y="62"/>
                    <a:pt x="97" y="58"/>
                    <a:pt x="97" y="55"/>
                  </a:cubicBezTo>
                  <a:cubicBezTo>
                    <a:pt x="97" y="52"/>
                    <a:pt x="96" y="50"/>
                    <a:pt x="93" y="50"/>
                  </a:cubicBezTo>
                  <a:cubicBezTo>
                    <a:pt x="92" y="50"/>
                    <a:pt x="92" y="50"/>
                    <a:pt x="91" y="51"/>
                  </a:cubicBezTo>
                  <a:cubicBezTo>
                    <a:pt x="88" y="51"/>
                    <a:pt x="83" y="54"/>
                    <a:pt x="81" y="55"/>
                  </a:cubicBezTo>
                  <a:cubicBezTo>
                    <a:pt x="79" y="57"/>
                    <a:pt x="74" y="59"/>
                    <a:pt x="71" y="59"/>
                  </a:cubicBezTo>
                  <a:cubicBezTo>
                    <a:pt x="71" y="59"/>
                    <a:pt x="71" y="59"/>
                    <a:pt x="70" y="59"/>
                  </a:cubicBezTo>
                  <a:cubicBezTo>
                    <a:pt x="67" y="59"/>
                    <a:pt x="64" y="56"/>
                    <a:pt x="65" y="53"/>
                  </a:cubicBezTo>
                  <a:cubicBezTo>
                    <a:pt x="65" y="50"/>
                    <a:pt x="68" y="46"/>
                    <a:pt x="71" y="43"/>
                  </a:cubicBezTo>
                  <a:cubicBezTo>
                    <a:pt x="74" y="41"/>
                    <a:pt x="78" y="39"/>
                    <a:pt x="81" y="39"/>
                  </a:cubicBezTo>
                  <a:cubicBezTo>
                    <a:pt x="84" y="39"/>
                    <a:pt x="87" y="36"/>
                    <a:pt x="88" y="33"/>
                  </a:cubicBezTo>
                  <a:cubicBezTo>
                    <a:pt x="89" y="29"/>
                    <a:pt x="92" y="26"/>
                    <a:pt x="96" y="25"/>
                  </a:cubicBezTo>
                  <a:cubicBezTo>
                    <a:pt x="97" y="25"/>
                    <a:pt x="99" y="25"/>
                    <a:pt x="101" y="25"/>
                  </a:cubicBezTo>
                  <a:cubicBezTo>
                    <a:pt x="104" y="24"/>
                    <a:pt x="110" y="24"/>
                    <a:pt x="113" y="24"/>
                  </a:cubicBezTo>
                  <a:cubicBezTo>
                    <a:pt x="113" y="24"/>
                    <a:pt x="114" y="24"/>
                    <a:pt x="114" y="24"/>
                  </a:cubicBezTo>
                  <a:cubicBezTo>
                    <a:pt x="116" y="24"/>
                    <a:pt x="118" y="24"/>
                    <a:pt x="120" y="24"/>
                  </a:cubicBezTo>
                  <a:cubicBezTo>
                    <a:pt x="122" y="24"/>
                    <a:pt x="126" y="24"/>
                    <a:pt x="129" y="24"/>
                  </a:cubicBezTo>
                  <a:cubicBezTo>
                    <a:pt x="116" y="9"/>
                    <a:pt x="96" y="0"/>
                    <a:pt x="74" y="0"/>
                  </a:cubicBezTo>
                </a:path>
              </a:pathLst>
            </a:custGeom>
            <a:solidFill>
              <a:srgbClr val="EE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242"/>
            <p:cNvSpPr>
              <a:spLocks noEditPoints="1"/>
            </p:cNvSpPr>
            <p:nvPr/>
          </p:nvSpPr>
          <p:spPr bwMode="auto">
            <a:xfrm>
              <a:off x="6018054" y="4439008"/>
              <a:ext cx="377600" cy="267467"/>
            </a:xfrm>
            <a:custGeom>
              <a:avLst/>
              <a:gdLst>
                <a:gd name="T0" fmla="*/ 8 w 152"/>
                <a:gd name="T1" fmla="*/ 96 h 108"/>
                <a:gd name="T2" fmla="*/ 8 w 152"/>
                <a:gd name="T3" fmla="*/ 8 h 108"/>
                <a:gd name="T4" fmla="*/ 144 w 152"/>
                <a:gd name="T5" fmla="*/ 8 h 108"/>
                <a:gd name="T6" fmla="*/ 144 w 152"/>
                <a:gd name="T7" fmla="*/ 96 h 108"/>
                <a:gd name="T8" fmla="*/ 8 w 152"/>
                <a:gd name="T9" fmla="*/ 96 h 108"/>
                <a:gd name="T10" fmla="*/ 143 w 152"/>
                <a:gd name="T11" fmla="*/ 0 h 108"/>
                <a:gd name="T12" fmla="*/ 9 w 152"/>
                <a:gd name="T13" fmla="*/ 0 h 108"/>
                <a:gd name="T14" fmla="*/ 0 w 152"/>
                <a:gd name="T15" fmla="*/ 8 h 108"/>
                <a:gd name="T16" fmla="*/ 0 w 152"/>
                <a:gd name="T17" fmla="*/ 99 h 108"/>
                <a:gd name="T18" fmla="*/ 9 w 152"/>
                <a:gd name="T19" fmla="*/ 108 h 108"/>
                <a:gd name="T20" fmla="*/ 143 w 152"/>
                <a:gd name="T21" fmla="*/ 108 h 108"/>
                <a:gd name="T22" fmla="*/ 152 w 152"/>
                <a:gd name="T23" fmla="*/ 99 h 108"/>
                <a:gd name="T24" fmla="*/ 152 w 152"/>
                <a:gd name="T25" fmla="*/ 8 h 108"/>
                <a:gd name="T26" fmla="*/ 143 w 15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108">
                  <a:moveTo>
                    <a:pt x="8" y="96"/>
                  </a:moveTo>
                  <a:cubicBezTo>
                    <a:pt x="8" y="8"/>
                    <a:pt x="8" y="8"/>
                    <a:pt x="8" y="8"/>
                  </a:cubicBezTo>
                  <a:cubicBezTo>
                    <a:pt x="144" y="8"/>
                    <a:pt x="144" y="8"/>
                    <a:pt x="144" y="8"/>
                  </a:cubicBezTo>
                  <a:cubicBezTo>
                    <a:pt x="144" y="96"/>
                    <a:pt x="144" y="96"/>
                    <a:pt x="144" y="96"/>
                  </a:cubicBezTo>
                  <a:cubicBezTo>
                    <a:pt x="8" y="96"/>
                    <a:pt x="8" y="96"/>
                    <a:pt x="8" y="96"/>
                  </a:cubicBezTo>
                  <a:moveTo>
                    <a:pt x="143" y="0"/>
                  </a:moveTo>
                  <a:cubicBezTo>
                    <a:pt x="9" y="0"/>
                    <a:pt x="9" y="0"/>
                    <a:pt x="9" y="0"/>
                  </a:cubicBezTo>
                  <a:cubicBezTo>
                    <a:pt x="4" y="0"/>
                    <a:pt x="0" y="3"/>
                    <a:pt x="0" y="8"/>
                  </a:cubicBezTo>
                  <a:cubicBezTo>
                    <a:pt x="0" y="99"/>
                    <a:pt x="0" y="99"/>
                    <a:pt x="0" y="99"/>
                  </a:cubicBezTo>
                  <a:cubicBezTo>
                    <a:pt x="0" y="104"/>
                    <a:pt x="4" y="108"/>
                    <a:pt x="9" y="108"/>
                  </a:cubicBezTo>
                  <a:cubicBezTo>
                    <a:pt x="143" y="108"/>
                    <a:pt x="143" y="108"/>
                    <a:pt x="143" y="108"/>
                  </a:cubicBezTo>
                  <a:cubicBezTo>
                    <a:pt x="148" y="108"/>
                    <a:pt x="152" y="104"/>
                    <a:pt x="152" y="99"/>
                  </a:cubicBezTo>
                  <a:cubicBezTo>
                    <a:pt x="152" y="8"/>
                    <a:pt x="152" y="8"/>
                    <a:pt x="152" y="8"/>
                  </a:cubicBezTo>
                  <a:cubicBezTo>
                    <a:pt x="152" y="3"/>
                    <a:pt x="148" y="0"/>
                    <a:pt x="143" y="0"/>
                  </a:cubicBezTo>
                </a:path>
              </a:pathLst>
            </a:custGeom>
            <a:solidFill>
              <a:srgbClr val="E7E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243"/>
            <p:cNvSpPr>
              <a:spLocks/>
            </p:cNvSpPr>
            <p:nvPr/>
          </p:nvSpPr>
          <p:spPr bwMode="auto">
            <a:xfrm>
              <a:off x="5996028" y="4715915"/>
              <a:ext cx="419556" cy="30418"/>
            </a:xfrm>
            <a:custGeom>
              <a:avLst/>
              <a:gdLst>
                <a:gd name="T0" fmla="*/ 169 w 169"/>
                <a:gd name="T1" fmla="*/ 0 h 12"/>
                <a:gd name="T2" fmla="*/ 106 w 169"/>
                <a:gd name="T3" fmla="*/ 0 h 12"/>
                <a:gd name="T4" fmla="*/ 98 w 169"/>
                <a:gd name="T5" fmla="*/ 4 h 12"/>
                <a:gd name="T6" fmla="*/ 71 w 169"/>
                <a:gd name="T7" fmla="*/ 4 h 12"/>
                <a:gd name="T8" fmla="*/ 62 w 169"/>
                <a:gd name="T9" fmla="*/ 0 h 12"/>
                <a:gd name="T10" fmla="*/ 0 w 169"/>
                <a:gd name="T11" fmla="*/ 0 h 12"/>
                <a:gd name="T12" fmla="*/ 18 w 169"/>
                <a:gd name="T13" fmla="*/ 12 h 12"/>
                <a:gd name="T14" fmla="*/ 151 w 169"/>
                <a:gd name="T15" fmla="*/ 12 h 12"/>
                <a:gd name="T16" fmla="*/ 169 w 16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2">
                  <a:moveTo>
                    <a:pt x="169" y="0"/>
                  </a:moveTo>
                  <a:cubicBezTo>
                    <a:pt x="106" y="0"/>
                    <a:pt x="106" y="0"/>
                    <a:pt x="106" y="0"/>
                  </a:cubicBezTo>
                  <a:cubicBezTo>
                    <a:pt x="106" y="0"/>
                    <a:pt x="106" y="4"/>
                    <a:pt x="98" y="4"/>
                  </a:cubicBezTo>
                  <a:cubicBezTo>
                    <a:pt x="89" y="4"/>
                    <a:pt x="80" y="4"/>
                    <a:pt x="71" y="4"/>
                  </a:cubicBezTo>
                  <a:cubicBezTo>
                    <a:pt x="62" y="4"/>
                    <a:pt x="62" y="0"/>
                    <a:pt x="62" y="0"/>
                  </a:cubicBezTo>
                  <a:cubicBezTo>
                    <a:pt x="0" y="0"/>
                    <a:pt x="0" y="0"/>
                    <a:pt x="0" y="0"/>
                  </a:cubicBezTo>
                  <a:cubicBezTo>
                    <a:pt x="0" y="0"/>
                    <a:pt x="0" y="12"/>
                    <a:pt x="18" y="12"/>
                  </a:cubicBezTo>
                  <a:cubicBezTo>
                    <a:pt x="35" y="12"/>
                    <a:pt x="133" y="12"/>
                    <a:pt x="151" y="12"/>
                  </a:cubicBezTo>
                  <a:cubicBezTo>
                    <a:pt x="169" y="12"/>
                    <a:pt x="169" y="0"/>
                    <a:pt x="169" y="0"/>
                  </a:cubicBezTo>
                </a:path>
              </a:pathLst>
            </a:custGeom>
            <a:solidFill>
              <a:srgbClr val="E7E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269" name="组合 268"/>
            <p:cNvGrpSpPr/>
            <p:nvPr/>
          </p:nvGrpSpPr>
          <p:grpSpPr>
            <a:xfrm>
              <a:off x="5912117" y="1422400"/>
              <a:ext cx="721636" cy="480392"/>
              <a:chOff x="5912117" y="1422400"/>
              <a:chExt cx="721636" cy="480392"/>
            </a:xfrm>
            <a:solidFill>
              <a:schemeClr val="accent2"/>
            </a:solidFill>
          </p:grpSpPr>
          <p:sp>
            <p:nvSpPr>
              <p:cNvPr id="47" name="Freeform 244"/>
              <p:cNvSpPr>
                <a:spLocks/>
              </p:cNvSpPr>
              <p:nvPr/>
            </p:nvSpPr>
            <p:spPr bwMode="auto">
              <a:xfrm>
                <a:off x="5912117" y="1422400"/>
                <a:ext cx="512908" cy="405921"/>
              </a:xfrm>
              <a:custGeom>
                <a:avLst/>
                <a:gdLst>
                  <a:gd name="T0" fmla="*/ 104 w 207"/>
                  <a:gd name="T1" fmla="*/ 0 h 164"/>
                  <a:gd name="T2" fmla="*/ 0 w 207"/>
                  <a:gd name="T3" fmla="*/ 80 h 164"/>
                  <a:gd name="T4" fmla="*/ 37 w 207"/>
                  <a:gd name="T5" fmla="*/ 140 h 164"/>
                  <a:gd name="T6" fmla="*/ 11 w 207"/>
                  <a:gd name="T7" fmla="*/ 164 h 164"/>
                  <a:gd name="T8" fmla="*/ 57 w 207"/>
                  <a:gd name="T9" fmla="*/ 151 h 164"/>
                  <a:gd name="T10" fmla="*/ 104 w 207"/>
                  <a:gd name="T11" fmla="*/ 159 h 164"/>
                  <a:gd name="T12" fmla="*/ 207 w 207"/>
                  <a:gd name="T13" fmla="*/ 80 h 164"/>
                  <a:gd name="T14" fmla="*/ 104 w 207"/>
                  <a:gd name="T15" fmla="*/ 0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64">
                    <a:moveTo>
                      <a:pt x="104" y="0"/>
                    </a:moveTo>
                    <a:cubicBezTo>
                      <a:pt x="46" y="0"/>
                      <a:pt x="0" y="36"/>
                      <a:pt x="0" y="80"/>
                    </a:cubicBezTo>
                    <a:cubicBezTo>
                      <a:pt x="0" y="104"/>
                      <a:pt x="14" y="126"/>
                      <a:pt x="37" y="140"/>
                    </a:cubicBezTo>
                    <a:cubicBezTo>
                      <a:pt x="25" y="157"/>
                      <a:pt x="11" y="164"/>
                      <a:pt x="11" y="164"/>
                    </a:cubicBezTo>
                    <a:cubicBezTo>
                      <a:pt x="30" y="160"/>
                      <a:pt x="45" y="156"/>
                      <a:pt x="57" y="151"/>
                    </a:cubicBezTo>
                    <a:cubicBezTo>
                      <a:pt x="71" y="156"/>
                      <a:pt x="87" y="159"/>
                      <a:pt x="104" y="159"/>
                    </a:cubicBezTo>
                    <a:cubicBezTo>
                      <a:pt x="161" y="159"/>
                      <a:pt x="207" y="123"/>
                      <a:pt x="207" y="80"/>
                    </a:cubicBezTo>
                    <a:cubicBezTo>
                      <a:pt x="207" y="36"/>
                      <a:pt x="161"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245"/>
              <p:cNvSpPr>
                <a:spLocks/>
              </p:cNvSpPr>
              <p:nvPr/>
            </p:nvSpPr>
            <p:spPr bwMode="auto">
              <a:xfrm>
                <a:off x="6308597" y="1637422"/>
                <a:ext cx="325156" cy="265370"/>
              </a:xfrm>
              <a:custGeom>
                <a:avLst/>
                <a:gdLst>
                  <a:gd name="T0" fmla="*/ 107 w 131"/>
                  <a:gd name="T1" fmla="*/ 92 h 107"/>
                  <a:gd name="T2" fmla="*/ 131 w 131"/>
                  <a:gd name="T3" fmla="*/ 52 h 107"/>
                  <a:gd name="T4" fmla="*/ 63 w 131"/>
                  <a:gd name="T5" fmla="*/ 0 h 107"/>
                  <a:gd name="T6" fmla="*/ 59 w 131"/>
                  <a:gd name="T7" fmla="*/ 0 h 107"/>
                  <a:gd name="T8" fmla="*/ 0 w 131"/>
                  <a:gd name="T9" fmla="*/ 73 h 107"/>
                  <a:gd name="T10" fmla="*/ 63 w 131"/>
                  <a:gd name="T11" fmla="*/ 104 h 107"/>
                  <a:gd name="T12" fmla="*/ 93 w 131"/>
                  <a:gd name="T13" fmla="*/ 99 h 107"/>
                  <a:gd name="T14" fmla="*/ 123 w 131"/>
                  <a:gd name="T15" fmla="*/ 107 h 107"/>
                  <a:gd name="T16" fmla="*/ 107 w 131"/>
                  <a:gd name="T17"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07">
                    <a:moveTo>
                      <a:pt x="107" y="92"/>
                    </a:moveTo>
                    <a:cubicBezTo>
                      <a:pt x="121" y="82"/>
                      <a:pt x="131" y="68"/>
                      <a:pt x="131" y="52"/>
                    </a:cubicBezTo>
                    <a:cubicBezTo>
                      <a:pt x="131" y="23"/>
                      <a:pt x="100" y="0"/>
                      <a:pt x="63" y="0"/>
                    </a:cubicBezTo>
                    <a:cubicBezTo>
                      <a:pt x="62" y="0"/>
                      <a:pt x="61" y="0"/>
                      <a:pt x="59" y="0"/>
                    </a:cubicBezTo>
                    <a:cubicBezTo>
                      <a:pt x="56" y="31"/>
                      <a:pt x="33" y="58"/>
                      <a:pt x="0" y="73"/>
                    </a:cubicBezTo>
                    <a:cubicBezTo>
                      <a:pt x="11" y="91"/>
                      <a:pt x="35" y="104"/>
                      <a:pt x="63" y="104"/>
                    </a:cubicBezTo>
                    <a:cubicBezTo>
                      <a:pt x="74" y="104"/>
                      <a:pt x="84" y="102"/>
                      <a:pt x="93" y="99"/>
                    </a:cubicBezTo>
                    <a:cubicBezTo>
                      <a:pt x="101" y="102"/>
                      <a:pt x="111" y="105"/>
                      <a:pt x="123" y="107"/>
                    </a:cubicBezTo>
                    <a:cubicBezTo>
                      <a:pt x="123" y="107"/>
                      <a:pt x="114" y="103"/>
                      <a:pt x="107"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9" name="Freeform 246"/>
            <p:cNvSpPr>
              <a:spLocks noEditPoints="1"/>
            </p:cNvSpPr>
            <p:nvPr/>
          </p:nvSpPr>
          <p:spPr bwMode="auto">
            <a:xfrm>
              <a:off x="3940204" y="3703736"/>
              <a:ext cx="510810" cy="510810"/>
            </a:xfrm>
            <a:custGeom>
              <a:avLst/>
              <a:gdLst>
                <a:gd name="T0" fmla="*/ 193 w 206"/>
                <a:gd name="T1" fmla="*/ 104 h 206"/>
                <a:gd name="T2" fmla="*/ 183 w 206"/>
                <a:gd name="T3" fmla="*/ 109 h 206"/>
                <a:gd name="T4" fmla="*/ 170 w 206"/>
                <a:gd name="T5" fmla="*/ 108 h 206"/>
                <a:gd name="T6" fmla="*/ 162 w 206"/>
                <a:gd name="T7" fmla="*/ 87 h 206"/>
                <a:gd name="T8" fmla="*/ 154 w 206"/>
                <a:gd name="T9" fmla="*/ 89 h 206"/>
                <a:gd name="T10" fmla="*/ 146 w 206"/>
                <a:gd name="T11" fmla="*/ 96 h 206"/>
                <a:gd name="T12" fmla="*/ 143 w 206"/>
                <a:gd name="T13" fmla="*/ 97 h 206"/>
                <a:gd name="T14" fmla="*/ 151 w 206"/>
                <a:gd name="T15" fmla="*/ 118 h 206"/>
                <a:gd name="T16" fmla="*/ 144 w 206"/>
                <a:gd name="T17" fmla="*/ 137 h 206"/>
                <a:gd name="T18" fmla="*/ 137 w 206"/>
                <a:gd name="T19" fmla="*/ 151 h 206"/>
                <a:gd name="T20" fmla="*/ 126 w 206"/>
                <a:gd name="T21" fmla="*/ 145 h 206"/>
                <a:gd name="T22" fmla="*/ 120 w 206"/>
                <a:gd name="T23" fmla="*/ 127 h 206"/>
                <a:gd name="T24" fmla="*/ 107 w 206"/>
                <a:gd name="T25" fmla="*/ 112 h 206"/>
                <a:gd name="T26" fmla="*/ 93 w 206"/>
                <a:gd name="T27" fmla="*/ 98 h 206"/>
                <a:gd name="T28" fmla="*/ 107 w 206"/>
                <a:gd name="T29" fmla="*/ 91 h 206"/>
                <a:gd name="T30" fmla="*/ 135 w 206"/>
                <a:gd name="T31" fmla="*/ 77 h 206"/>
                <a:gd name="T32" fmla="*/ 113 w 206"/>
                <a:gd name="T33" fmla="*/ 77 h 206"/>
                <a:gd name="T34" fmla="*/ 90 w 206"/>
                <a:gd name="T35" fmla="*/ 74 h 206"/>
                <a:gd name="T36" fmla="*/ 113 w 206"/>
                <a:gd name="T37" fmla="*/ 55 h 206"/>
                <a:gd name="T38" fmla="*/ 133 w 206"/>
                <a:gd name="T39" fmla="*/ 36 h 206"/>
                <a:gd name="T40" fmla="*/ 157 w 206"/>
                <a:gd name="T41" fmla="*/ 34 h 206"/>
                <a:gd name="T42" fmla="*/ 179 w 206"/>
                <a:gd name="T43" fmla="*/ 34 h 206"/>
                <a:gd name="T44" fmla="*/ 28 w 206"/>
                <a:gd name="T45" fmla="*/ 32 h 206"/>
                <a:gd name="T46" fmla="*/ 58 w 206"/>
                <a:gd name="T47" fmla="*/ 32 h 206"/>
                <a:gd name="T48" fmla="*/ 75 w 206"/>
                <a:gd name="T49" fmla="*/ 44 h 206"/>
                <a:gd name="T50" fmla="*/ 71 w 206"/>
                <a:gd name="T51" fmla="*/ 68 h 206"/>
                <a:gd name="T52" fmla="*/ 58 w 206"/>
                <a:gd name="T53" fmla="*/ 94 h 206"/>
                <a:gd name="T54" fmla="*/ 87 w 206"/>
                <a:gd name="T55" fmla="*/ 111 h 206"/>
                <a:gd name="T56" fmla="*/ 97 w 206"/>
                <a:gd name="T57" fmla="*/ 124 h 206"/>
                <a:gd name="T58" fmla="*/ 83 w 206"/>
                <a:gd name="T59" fmla="*/ 142 h 206"/>
                <a:gd name="T60" fmla="*/ 72 w 206"/>
                <a:gd name="T61" fmla="*/ 158 h 206"/>
                <a:gd name="T62" fmla="*/ 74 w 206"/>
                <a:gd name="T63" fmla="*/ 175 h 206"/>
                <a:gd name="T64" fmla="*/ 65 w 206"/>
                <a:gd name="T65" fmla="*/ 176 h 206"/>
                <a:gd name="T66" fmla="*/ 59 w 206"/>
                <a:gd name="T67" fmla="*/ 152 h 206"/>
                <a:gd name="T68" fmla="*/ 45 w 206"/>
                <a:gd name="T69" fmla="*/ 131 h 206"/>
                <a:gd name="T70" fmla="*/ 36 w 206"/>
                <a:gd name="T71" fmla="*/ 103 h 206"/>
                <a:gd name="T72" fmla="*/ 22 w 206"/>
                <a:gd name="T73" fmla="*/ 98 h 206"/>
                <a:gd name="T74" fmla="*/ 16 w 206"/>
                <a:gd name="T75" fmla="*/ 70 h 206"/>
                <a:gd name="T76" fmla="*/ 15 w 206"/>
                <a:gd name="T77" fmla="*/ 55 h 206"/>
                <a:gd name="T78" fmla="*/ 0 w 206"/>
                <a:gd name="T79" fmla="*/ 103 h 206"/>
                <a:gd name="T80" fmla="*/ 206 w 206"/>
                <a:gd name="T81" fmla="*/ 105 h 206"/>
                <a:gd name="T82" fmla="*/ 86 w 206"/>
                <a:gd name="T83" fmla="*/ 63 h 206"/>
                <a:gd name="T84" fmla="*/ 81 w 206"/>
                <a:gd name="T85" fmla="*/ 50 h 206"/>
                <a:gd name="T86" fmla="*/ 100 w 206"/>
                <a:gd name="T87" fmla="*/ 40 h 206"/>
                <a:gd name="T88" fmla="*/ 100 w 206"/>
                <a:gd name="T89" fmla="*/ 53 h 206"/>
                <a:gd name="T90" fmla="*/ 86 w 206"/>
                <a:gd name="T9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06">
                  <a:moveTo>
                    <a:pt x="197" y="109"/>
                  </a:moveTo>
                  <a:cubicBezTo>
                    <a:pt x="195" y="109"/>
                    <a:pt x="193" y="107"/>
                    <a:pt x="193" y="104"/>
                  </a:cubicBezTo>
                  <a:cubicBezTo>
                    <a:pt x="193" y="102"/>
                    <a:pt x="191" y="100"/>
                    <a:pt x="188" y="100"/>
                  </a:cubicBezTo>
                  <a:cubicBezTo>
                    <a:pt x="186" y="100"/>
                    <a:pt x="183" y="104"/>
                    <a:pt x="183" y="109"/>
                  </a:cubicBezTo>
                  <a:cubicBezTo>
                    <a:pt x="183" y="114"/>
                    <a:pt x="183" y="119"/>
                    <a:pt x="174" y="119"/>
                  </a:cubicBezTo>
                  <a:cubicBezTo>
                    <a:pt x="164" y="119"/>
                    <a:pt x="170" y="108"/>
                    <a:pt x="170" y="108"/>
                  </a:cubicBezTo>
                  <a:cubicBezTo>
                    <a:pt x="172" y="104"/>
                    <a:pt x="171" y="97"/>
                    <a:pt x="167" y="93"/>
                  </a:cubicBezTo>
                  <a:cubicBezTo>
                    <a:pt x="165" y="91"/>
                    <a:pt x="164" y="89"/>
                    <a:pt x="162" y="87"/>
                  </a:cubicBezTo>
                  <a:cubicBezTo>
                    <a:pt x="158" y="83"/>
                    <a:pt x="154" y="81"/>
                    <a:pt x="153" y="82"/>
                  </a:cubicBezTo>
                  <a:cubicBezTo>
                    <a:pt x="151" y="84"/>
                    <a:pt x="152" y="87"/>
                    <a:pt x="154" y="89"/>
                  </a:cubicBezTo>
                  <a:cubicBezTo>
                    <a:pt x="157" y="92"/>
                    <a:pt x="158" y="95"/>
                    <a:pt x="157" y="97"/>
                  </a:cubicBezTo>
                  <a:cubicBezTo>
                    <a:pt x="156" y="98"/>
                    <a:pt x="151" y="98"/>
                    <a:pt x="146" y="96"/>
                  </a:cubicBezTo>
                  <a:cubicBezTo>
                    <a:pt x="146" y="95"/>
                    <a:pt x="145" y="95"/>
                    <a:pt x="144" y="95"/>
                  </a:cubicBezTo>
                  <a:cubicBezTo>
                    <a:pt x="140" y="92"/>
                    <a:pt x="139" y="93"/>
                    <a:pt x="143" y="97"/>
                  </a:cubicBezTo>
                  <a:cubicBezTo>
                    <a:pt x="144" y="99"/>
                    <a:pt x="146" y="101"/>
                    <a:pt x="148" y="103"/>
                  </a:cubicBezTo>
                  <a:cubicBezTo>
                    <a:pt x="152" y="106"/>
                    <a:pt x="153" y="113"/>
                    <a:pt x="151" y="118"/>
                  </a:cubicBezTo>
                  <a:cubicBezTo>
                    <a:pt x="151" y="118"/>
                    <a:pt x="150" y="119"/>
                    <a:pt x="150" y="120"/>
                  </a:cubicBezTo>
                  <a:cubicBezTo>
                    <a:pt x="148" y="124"/>
                    <a:pt x="145" y="132"/>
                    <a:pt x="144" y="137"/>
                  </a:cubicBezTo>
                  <a:cubicBezTo>
                    <a:pt x="144" y="137"/>
                    <a:pt x="144" y="138"/>
                    <a:pt x="143" y="138"/>
                  </a:cubicBezTo>
                  <a:cubicBezTo>
                    <a:pt x="142" y="143"/>
                    <a:pt x="139" y="149"/>
                    <a:pt x="137" y="151"/>
                  </a:cubicBezTo>
                  <a:cubicBezTo>
                    <a:pt x="134" y="153"/>
                    <a:pt x="132" y="153"/>
                    <a:pt x="131" y="150"/>
                  </a:cubicBezTo>
                  <a:cubicBezTo>
                    <a:pt x="131" y="148"/>
                    <a:pt x="129" y="145"/>
                    <a:pt x="126" y="145"/>
                  </a:cubicBezTo>
                  <a:cubicBezTo>
                    <a:pt x="124" y="145"/>
                    <a:pt x="121" y="140"/>
                    <a:pt x="121" y="136"/>
                  </a:cubicBezTo>
                  <a:cubicBezTo>
                    <a:pt x="120" y="133"/>
                    <a:pt x="120" y="130"/>
                    <a:pt x="120" y="127"/>
                  </a:cubicBezTo>
                  <a:cubicBezTo>
                    <a:pt x="119" y="122"/>
                    <a:pt x="115" y="116"/>
                    <a:pt x="110" y="113"/>
                  </a:cubicBezTo>
                  <a:cubicBezTo>
                    <a:pt x="109" y="113"/>
                    <a:pt x="108" y="112"/>
                    <a:pt x="107" y="112"/>
                  </a:cubicBezTo>
                  <a:cubicBezTo>
                    <a:pt x="102" y="110"/>
                    <a:pt x="96" y="104"/>
                    <a:pt x="94" y="100"/>
                  </a:cubicBezTo>
                  <a:cubicBezTo>
                    <a:pt x="93" y="99"/>
                    <a:pt x="93" y="99"/>
                    <a:pt x="93" y="98"/>
                  </a:cubicBezTo>
                  <a:cubicBezTo>
                    <a:pt x="90" y="94"/>
                    <a:pt x="93" y="91"/>
                    <a:pt x="98" y="91"/>
                  </a:cubicBezTo>
                  <a:cubicBezTo>
                    <a:pt x="101" y="91"/>
                    <a:pt x="104" y="91"/>
                    <a:pt x="107" y="91"/>
                  </a:cubicBezTo>
                  <a:cubicBezTo>
                    <a:pt x="113" y="91"/>
                    <a:pt x="121" y="89"/>
                    <a:pt x="126" y="88"/>
                  </a:cubicBezTo>
                  <a:cubicBezTo>
                    <a:pt x="131" y="86"/>
                    <a:pt x="135" y="82"/>
                    <a:pt x="135" y="77"/>
                  </a:cubicBezTo>
                  <a:cubicBezTo>
                    <a:pt x="135" y="72"/>
                    <a:pt x="132" y="69"/>
                    <a:pt x="127" y="71"/>
                  </a:cubicBezTo>
                  <a:cubicBezTo>
                    <a:pt x="122" y="72"/>
                    <a:pt x="115" y="75"/>
                    <a:pt x="113" y="77"/>
                  </a:cubicBezTo>
                  <a:cubicBezTo>
                    <a:pt x="110" y="80"/>
                    <a:pt x="103" y="82"/>
                    <a:pt x="98" y="82"/>
                  </a:cubicBezTo>
                  <a:cubicBezTo>
                    <a:pt x="93" y="82"/>
                    <a:pt x="89" y="79"/>
                    <a:pt x="90" y="74"/>
                  </a:cubicBezTo>
                  <a:cubicBezTo>
                    <a:pt x="90" y="70"/>
                    <a:pt x="94" y="64"/>
                    <a:pt x="98" y="61"/>
                  </a:cubicBezTo>
                  <a:cubicBezTo>
                    <a:pt x="102" y="58"/>
                    <a:pt x="109" y="55"/>
                    <a:pt x="113" y="55"/>
                  </a:cubicBezTo>
                  <a:cubicBezTo>
                    <a:pt x="117" y="55"/>
                    <a:pt x="121" y="51"/>
                    <a:pt x="122" y="46"/>
                  </a:cubicBezTo>
                  <a:cubicBezTo>
                    <a:pt x="123" y="41"/>
                    <a:pt x="128" y="36"/>
                    <a:pt x="133" y="36"/>
                  </a:cubicBezTo>
                  <a:cubicBezTo>
                    <a:pt x="135" y="35"/>
                    <a:pt x="138" y="35"/>
                    <a:pt x="140" y="35"/>
                  </a:cubicBezTo>
                  <a:cubicBezTo>
                    <a:pt x="145" y="34"/>
                    <a:pt x="152" y="34"/>
                    <a:pt x="157" y="34"/>
                  </a:cubicBezTo>
                  <a:cubicBezTo>
                    <a:pt x="160" y="34"/>
                    <a:pt x="163" y="34"/>
                    <a:pt x="166" y="34"/>
                  </a:cubicBezTo>
                  <a:cubicBezTo>
                    <a:pt x="170" y="34"/>
                    <a:pt x="175" y="34"/>
                    <a:pt x="179" y="34"/>
                  </a:cubicBezTo>
                  <a:cubicBezTo>
                    <a:pt x="160" y="13"/>
                    <a:pt x="133" y="0"/>
                    <a:pt x="103" y="0"/>
                  </a:cubicBezTo>
                  <a:cubicBezTo>
                    <a:pt x="73" y="0"/>
                    <a:pt x="47" y="12"/>
                    <a:pt x="28" y="32"/>
                  </a:cubicBezTo>
                  <a:cubicBezTo>
                    <a:pt x="32" y="32"/>
                    <a:pt x="37" y="31"/>
                    <a:pt x="41" y="31"/>
                  </a:cubicBezTo>
                  <a:cubicBezTo>
                    <a:pt x="46" y="31"/>
                    <a:pt x="53" y="31"/>
                    <a:pt x="58" y="32"/>
                  </a:cubicBezTo>
                  <a:cubicBezTo>
                    <a:pt x="60" y="32"/>
                    <a:pt x="63" y="33"/>
                    <a:pt x="66" y="34"/>
                  </a:cubicBezTo>
                  <a:cubicBezTo>
                    <a:pt x="70" y="34"/>
                    <a:pt x="75" y="40"/>
                    <a:pt x="75" y="44"/>
                  </a:cubicBezTo>
                  <a:cubicBezTo>
                    <a:pt x="76" y="47"/>
                    <a:pt x="76" y="50"/>
                    <a:pt x="76" y="53"/>
                  </a:cubicBezTo>
                  <a:cubicBezTo>
                    <a:pt x="77" y="58"/>
                    <a:pt x="74" y="65"/>
                    <a:pt x="71" y="68"/>
                  </a:cubicBezTo>
                  <a:cubicBezTo>
                    <a:pt x="66" y="72"/>
                    <a:pt x="62" y="77"/>
                    <a:pt x="57" y="82"/>
                  </a:cubicBezTo>
                  <a:cubicBezTo>
                    <a:pt x="53" y="85"/>
                    <a:pt x="54" y="91"/>
                    <a:pt x="58" y="94"/>
                  </a:cubicBezTo>
                  <a:cubicBezTo>
                    <a:pt x="62" y="97"/>
                    <a:pt x="67" y="100"/>
                    <a:pt x="71" y="102"/>
                  </a:cubicBezTo>
                  <a:cubicBezTo>
                    <a:pt x="75" y="105"/>
                    <a:pt x="83" y="109"/>
                    <a:pt x="87" y="111"/>
                  </a:cubicBezTo>
                  <a:cubicBezTo>
                    <a:pt x="88" y="111"/>
                    <a:pt x="89" y="112"/>
                    <a:pt x="89" y="112"/>
                  </a:cubicBezTo>
                  <a:cubicBezTo>
                    <a:pt x="94" y="114"/>
                    <a:pt x="98" y="119"/>
                    <a:pt x="97" y="124"/>
                  </a:cubicBezTo>
                  <a:cubicBezTo>
                    <a:pt x="97" y="128"/>
                    <a:pt x="95" y="132"/>
                    <a:pt x="92" y="133"/>
                  </a:cubicBezTo>
                  <a:cubicBezTo>
                    <a:pt x="90" y="133"/>
                    <a:pt x="85" y="137"/>
                    <a:pt x="83" y="142"/>
                  </a:cubicBezTo>
                  <a:cubicBezTo>
                    <a:pt x="82" y="142"/>
                    <a:pt x="82" y="143"/>
                    <a:pt x="82" y="144"/>
                  </a:cubicBezTo>
                  <a:cubicBezTo>
                    <a:pt x="79" y="148"/>
                    <a:pt x="75" y="155"/>
                    <a:pt x="72" y="158"/>
                  </a:cubicBezTo>
                  <a:cubicBezTo>
                    <a:pt x="69" y="160"/>
                    <a:pt x="69" y="165"/>
                    <a:pt x="71" y="167"/>
                  </a:cubicBezTo>
                  <a:cubicBezTo>
                    <a:pt x="73" y="169"/>
                    <a:pt x="75" y="172"/>
                    <a:pt x="74" y="175"/>
                  </a:cubicBezTo>
                  <a:cubicBezTo>
                    <a:pt x="74" y="177"/>
                    <a:pt x="71" y="178"/>
                    <a:pt x="67" y="177"/>
                  </a:cubicBezTo>
                  <a:cubicBezTo>
                    <a:pt x="66" y="177"/>
                    <a:pt x="66" y="177"/>
                    <a:pt x="65" y="176"/>
                  </a:cubicBezTo>
                  <a:cubicBezTo>
                    <a:pt x="61" y="175"/>
                    <a:pt x="58" y="169"/>
                    <a:pt x="59" y="164"/>
                  </a:cubicBezTo>
                  <a:cubicBezTo>
                    <a:pt x="59" y="160"/>
                    <a:pt x="59" y="156"/>
                    <a:pt x="59" y="152"/>
                  </a:cubicBezTo>
                  <a:cubicBezTo>
                    <a:pt x="60" y="146"/>
                    <a:pt x="58" y="141"/>
                    <a:pt x="55" y="139"/>
                  </a:cubicBezTo>
                  <a:cubicBezTo>
                    <a:pt x="52" y="137"/>
                    <a:pt x="48" y="134"/>
                    <a:pt x="45" y="131"/>
                  </a:cubicBezTo>
                  <a:cubicBezTo>
                    <a:pt x="43" y="129"/>
                    <a:pt x="41" y="122"/>
                    <a:pt x="41" y="117"/>
                  </a:cubicBezTo>
                  <a:cubicBezTo>
                    <a:pt x="41" y="112"/>
                    <a:pt x="39" y="105"/>
                    <a:pt x="36" y="103"/>
                  </a:cubicBezTo>
                  <a:cubicBezTo>
                    <a:pt x="33" y="100"/>
                    <a:pt x="31" y="98"/>
                    <a:pt x="31" y="98"/>
                  </a:cubicBezTo>
                  <a:cubicBezTo>
                    <a:pt x="31" y="98"/>
                    <a:pt x="31" y="98"/>
                    <a:pt x="22" y="98"/>
                  </a:cubicBezTo>
                  <a:cubicBezTo>
                    <a:pt x="12" y="98"/>
                    <a:pt x="13" y="88"/>
                    <a:pt x="13" y="88"/>
                  </a:cubicBezTo>
                  <a:cubicBezTo>
                    <a:pt x="13" y="83"/>
                    <a:pt x="15" y="75"/>
                    <a:pt x="16" y="70"/>
                  </a:cubicBezTo>
                  <a:cubicBezTo>
                    <a:pt x="18" y="67"/>
                    <a:pt x="19" y="64"/>
                    <a:pt x="20" y="61"/>
                  </a:cubicBezTo>
                  <a:cubicBezTo>
                    <a:pt x="22" y="56"/>
                    <a:pt x="19" y="53"/>
                    <a:pt x="15" y="55"/>
                  </a:cubicBezTo>
                  <a:cubicBezTo>
                    <a:pt x="13" y="55"/>
                    <a:pt x="12" y="56"/>
                    <a:pt x="11" y="56"/>
                  </a:cubicBezTo>
                  <a:cubicBezTo>
                    <a:pt x="4" y="70"/>
                    <a:pt x="0" y="86"/>
                    <a:pt x="0" y="103"/>
                  </a:cubicBezTo>
                  <a:cubicBezTo>
                    <a:pt x="0" y="160"/>
                    <a:pt x="46" y="206"/>
                    <a:pt x="103" y="206"/>
                  </a:cubicBezTo>
                  <a:cubicBezTo>
                    <a:pt x="159" y="206"/>
                    <a:pt x="205" y="161"/>
                    <a:pt x="206" y="105"/>
                  </a:cubicBezTo>
                  <a:cubicBezTo>
                    <a:pt x="203" y="107"/>
                    <a:pt x="200" y="109"/>
                    <a:pt x="197" y="109"/>
                  </a:cubicBezTo>
                  <a:close/>
                  <a:moveTo>
                    <a:pt x="86" y="63"/>
                  </a:moveTo>
                  <a:cubicBezTo>
                    <a:pt x="85" y="65"/>
                    <a:pt x="82" y="62"/>
                    <a:pt x="81" y="58"/>
                  </a:cubicBezTo>
                  <a:cubicBezTo>
                    <a:pt x="81" y="55"/>
                    <a:pt x="81" y="52"/>
                    <a:pt x="81" y="50"/>
                  </a:cubicBezTo>
                  <a:cubicBezTo>
                    <a:pt x="82" y="45"/>
                    <a:pt x="87" y="40"/>
                    <a:pt x="91" y="40"/>
                  </a:cubicBezTo>
                  <a:cubicBezTo>
                    <a:pt x="94" y="40"/>
                    <a:pt x="97" y="40"/>
                    <a:pt x="100" y="40"/>
                  </a:cubicBezTo>
                  <a:cubicBezTo>
                    <a:pt x="104" y="40"/>
                    <a:pt x="109" y="43"/>
                    <a:pt x="109" y="45"/>
                  </a:cubicBezTo>
                  <a:cubicBezTo>
                    <a:pt x="109" y="47"/>
                    <a:pt x="105" y="51"/>
                    <a:pt x="100" y="53"/>
                  </a:cubicBezTo>
                  <a:cubicBezTo>
                    <a:pt x="100" y="54"/>
                    <a:pt x="99" y="54"/>
                    <a:pt x="98" y="54"/>
                  </a:cubicBezTo>
                  <a:cubicBezTo>
                    <a:pt x="94" y="57"/>
                    <a:pt x="88" y="61"/>
                    <a:pt x="86" y="6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271" name="组合 270"/>
            <p:cNvGrpSpPr/>
            <p:nvPr/>
          </p:nvGrpSpPr>
          <p:grpSpPr>
            <a:xfrm>
              <a:off x="5839743" y="5341053"/>
              <a:ext cx="703806" cy="515006"/>
              <a:chOff x="5839743" y="5341053"/>
              <a:chExt cx="703806" cy="515006"/>
            </a:xfrm>
          </p:grpSpPr>
          <p:sp>
            <p:nvSpPr>
              <p:cNvPr id="50" name="Freeform 247"/>
              <p:cNvSpPr>
                <a:spLocks noEditPoints="1"/>
              </p:cNvSpPr>
              <p:nvPr/>
            </p:nvSpPr>
            <p:spPr bwMode="auto">
              <a:xfrm>
                <a:off x="5870161" y="5341053"/>
                <a:ext cx="634579" cy="456268"/>
              </a:xfrm>
              <a:custGeom>
                <a:avLst/>
                <a:gdLst>
                  <a:gd name="T0" fmla="*/ 256 w 256"/>
                  <a:gd name="T1" fmla="*/ 15 h 184"/>
                  <a:gd name="T2" fmla="*/ 241 w 256"/>
                  <a:gd name="T3" fmla="*/ 0 h 184"/>
                  <a:gd name="T4" fmla="*/ 16 w 256"/>
                  <a:gd name="T5" fmla="*/ 0 h 184"/>
                  <a:gd name="T6" fmla="*/ 0 w 256"/>
                  <a:gd name="T7" fmla="*/ 15 h 184"/>
                  <a:gd name="T8" fmla="*/ 0 w 256"/>
                  <a:gd name="T9" fmla="*/ 168 h 184"/>
                  <a:gd name="T10" fmla="*/ 16 w 256"/>
                  <a:gd name="T11" fmla="*/ 184 h 184"/>
                  <a:gd name="T12" fmla="*/ 241 w 256"/>
                  <a:gd name="T13" fmla="*/ 184 h 184"/>
                  <a:gd name="T14" fmla="*/ 256 w 256"/>
                  <a:gd name="T15" fmla="*/ 168 h 184"/>
                  <a:gd name="T16" fmla="*/ 256 w 256"/>
                  <a:gd name="T17" fmla="*/ 15 h 184"/>
                  <a:gd name="T18" fmla="*/ 244 w 256"/>
                  <a:gd name="T19" fmla="*/ 164 h 184"/>
                  <a:gd name="T20" fmla="*/ 16 w 256"/>
                  <a:gd name="T21" fmla="*/ 164 h 184"/>
                  <a:gd name="T22" fmla="*/ 16 w 256"/>
                  <a:gd name="T23" fmla="*/ 16 h 184"/>
                  <a:gd name="T24" fmla="*/ 244 w 256"/>
                  <a:gd name="T25" fmla="*/ 16 h 184"/>
                  <a:gd name="T26" fmla="*/ 244 w 256"/>
                  <a:gd name="T27" fmla="*/ 1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184">
                    <a:moveTo>
                      <a:pt x="256" y="15"/>
                    </a:moveTo>
                    <a:cubicBezTo>
                      <a:pt x="256" y="6"/>
                      <a:pt x="249" y="0"/>
                      <a:pt x="241" y="0"/>
                    </a:cubicBezTo>
                    <a:cubicBezTo>
                      <a:pt x="16" y="0"/>
                      <a:pt x="16" y="0"/>
                      <a:pt x="16" y="0"/>
                    </a:cubicBezTo>
                    <a:cubicBezTo>
                      <a:pt x="7" y="0"/>
                      <a:pt x="0" y="6"/>
                      <a:pt x="0" y="15"/>
                    </a:cubicBezTo>
                    <a:cubicBezTo>
                      <a:pt x="0" y="168"/>
                      <a:pt x="0" y="168"/>
                      <a:pt x="0" y="168"/>
                    </a:cubicBezTo>
                    <a:cubicBezTo>
                      <a:pt x="0" y="177"/>
                      <a:pt x="7" y="184"/>
                      <a:pt x="16" y="184"/>
                    </a:cubicBezTo>
                    <a:cubicBezTo>
                      <a:pt x="241" y="184"/>
                      <a:pt x="241" y="184"/>
                      <a:pt x="241" y="184"/>
                    </a:cubicBezTo>
                    <a:cubicBezTo>
                      <a:pt x="249" y="184"/>
                      <a:pt x="256" y="177"/>
                      <a:pt x="256" y="168"/>
                    </a:cubicBezTo>
                    <a:lnTo>
                      <a:pt x="256" y="15"/>
                    </a:lnTo>
                    <a:close/>
                    <a:moveTo>
                      <a:pt x="244" y="164"/>
                    </a:moveTo>
                    <a:cubicBezTo>
                      <a:pt x="16" y="164"/>
                      <a:pt x="16" y="164"/>
                      <a:pt x="16" y="164"/>
                    </a:cubicBezTo>
                    <a:cubicBezTo>
                      <a:pt x="16" y="16"/>
                      <a:pt x="16" y="16"/>
                      <a:pt x="16" y="16"/>
                    </a:cubicBezTo>
                    <a:cubicBezTo>
                      <a:pt x="244" y="16"/>
                      <a:pt x="244" y="16"/>
                      <a:pt x="244" y="16"/>
                    </a:cubicBezTo>
                    <a:lnTo>
                      <a:pt x="244" y="164"/>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1" name="Freeform 248"/>
              <p:cNvSpPr>
                <a:spLocks/>
              </p:cNvSpPr>
              <p:nvPr/>
            </p:nvSpPr>
            <p:spPr bwMode="auto">
              <a:xfrm>
                <a:off x="5839743" y="5806761"/>
                <a:ext cx="703806" cy="49298"/>
              </a:xfrm>
              <a:custGeom>
                <a:avLst/>
                <a:gdLst>
                  <a:gd name="T0" fmla="*/ 180 w 284"/>
                  <a:gd name="T1" fmla="*/ 0 h 20"/>
                  <a:gd name="T2" fmla="*/ 165 w 284"/>
                  <a:gd name="T3" fmla="*/ 8 h 20"/>
                  <a:gd name="T4" fmla="*/ 120 w 284"/>
                  <a:gd name="T5" fmla="*/ 8 h 20"/>
                  <a:gd name="T6" fmla="*/ 105 w 284"/>
                  <a:gd name="T7" fmla="*/ 0 h 20"/>
                  <a:gd name="T8" fmla="*/ 0 w 284"/>
                  <a:gd name="T9" fmla="*/ 0 h 20"/>
                  <a:gd name="T10" fmla="*/ 30 w 284"/>
                  <a:gd name="T11" fmla="*/ 20 h 20"/>
                  <a:gd name="T12" fmla="*/ 255 w 284"/>
                  <a:gd name="T13" fmla="*/ 20 h 20"/>
                  <a:gd name="T14" fmla="*/ 284 w 284"/>
                  <a:gd name="T15" fmla="*/ 0 h 20"/>
                  <a:gd name="T16" fmla="*/ 180 w 28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0">
                    <a:moveTo>
                      <a:pt x="180" y="0"/>
                    </a:moveTo>
                    <a:cubicBezTo>
                      <a:pt x="180" y="0"/>
                      <a:pt x="180" y="8"/>
                      <a:pt x="165" y="8"/>
                    </a:cubicBezTo>
                    <a:cubicBezTo>
                      <a:pt x="150" y="8"/>
                      <a:pt x="135" y="8"/>
                      <a:pt x="120" y="8"/>
                    </a:cubicBezTo>
                    <a:cubicBezTo>
                      <a:pt x="105" y="8"/>
                      <a:pt x="105" y="0"/>
                      <a:pt x="105" y="0"/>
                    </a:cubicBezTo>
                    <a:cubicBezTo>
                      <a:pt x="0" y="0"/>
                      <a:pt x="0" y="0"/>
                      <a:pt x="0" y="0"/>
                    </a:cubicBezTo>
                    <a:cubicBezTo>
                      <a:pt x="0" y="0"/>
                      <a:pt x="0" y="20"/>
                      <a:pt x="30" y="20"/>
                    </a:cubicBezTo>
                    <a:cubicBezTo>
                      <a:pt x="60" y="20"/>
                      <a:pt x="225" y="20"/>
                      <a:pt x="255" y="20"/>
                    </a:cubicBezTo>
                    <a:cubicBezTo>
                      <a:pt x="284" y="20"/>
                      <a:pt x="284" y="0"/>
                      <a:pt x="284" y="0"/>
                    </a:cubicBezTo>
                    <a:lnTo>
                      <a:pt x="18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52" name="Freeform 249"/>
            <p:cNvSpPr>
              <a:spLocks/>
            </p:cNvSpPr>
            <p:nvPr/>
          </p:nvSpPr>
          <p:spPr bwMode="auto">
            <a:xfrm>
              <a:off x="4255919" y="4862759"/>
              <a:ext cx="1045744" cy="1047842"/>
            </a:xfrm>
            <a:custGeom>
              <a:avLst/>
              <a:gdLst>
                <a:gd name="T0" fmla="*/ 421 w 422"/>
                <a:gd name="T1" fmla="*/ 423 h 423"/>
                <a:gd name="T2" fmla="*/ 0 w 422"/>
                <a:gd name="T3" fmla="*/ 2 h 423"/>
                <a:gd name="T4" fmla="*/ 3 w 422"/>
                <a:gd name="T5" fmla="*/ 0 h 423"/>
                <a:gd name="T6" fmla="*/ 422 w 422"/>
                <a:gd name="T7" fmla="*/ 420 h 423"/>
                <a:gd name="T8" fmla="*/ 421 w 422"/>
                <a:gd name="T9" fmla="*/ 423 h 423"/>
              </a:gdLst>
              <a:ahLst/>
              <a:cxnLst>
                <a:cxn ang="0">
                  <a:pos x="T0" y="T1"/>
                </a:cxn>
                <a:cxn ang="0">
                  <a:pos x="T2" y="T3"/>
                </a:cxn>
                <a:cxn ang="0">
                  <a:pos x="T4" y="T5"/>
                </a:cxn>
                <a:cxn ang="0">
                  <a:pos x="T6" y="T7"/>
                </a:cxn>
                <a:cxn ang="0">
                  <a:pos x="T8" y="T9"/>
                </a:cxn>
              </a:cxnLst>
              <a:rect l="0" t="0" r="r" b="b"/>
              <a:pathLst>
                <a:path w="422" h="423">
                  <a:moveTo>
                    <a:pt x="421" y="423"/>
                  </a:moveTo>
                  <a:cubicBezTo>
                    <a:pt x="236" y="337"/>
                    <a:pt x="86" y="187"/>
                    <a:pt x="0" y="2"/>
                  </a:cubicBezTo>
                  <a:cubicBezTo>
                    <a:pt x="3" y="0"/>
                    <a:pt x="3" y="0"/>
                    <a:pt x="3" y="0"/>
                  </a:cubicBezTo>
                  <a:cubicBezTo>
                    <a:pt x="89" y="185"/>
                    <a:pt x="238" y="334"/>
                    <a:pt x="422" y="420"/>
                  </a:cubicBezTo>
                  <a:lnTo>
                    <a:pt x="421" y="423"/>
                  </a:ln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250"/>
            <p:cNvSpPr>
              <a:spLocks/>
            </p:cNvSpPr>
            <p:nvPr/>
          </p:nvSpPr>
          <p:spPr bwMode="auto">
            <a:xfrm>
              <a:off x="7114145" y="2004534"/>
              <a:ext cx="1045744" cy="1048890"/>
            </a:xfrm>
            <a:custGeom>
              <a:avLst/>
              <a:gdLst>
                <a:gd name="T0" fmla="*/ 419 w 422"/>
                <a:gd name="T1" fmla="*/ 423 h 423"/>
                <a:gd name="T2" fmla="*/ 0 w 422"/>
                <a:gd name="T3" fmla="*/ 3 h 423"/>
                <a:gd name="T4" fmla="*/ 1 w 422"/>
                <a:gd name="T5" fmla="*/ 0 h 423"/>
                <a:gd name="T6" fmla="*/ 422 w 422"/>
                <a:gd name="T7" fmla="*/ 422 h 423"/>
                <a:gd name="T8" fmla="*/ 419 w 422"/>
                <a:gd name="T9" fmla="*/ 423 h 423"/>
              </a:gdLst>
              <a:ahLst/>
              <a:cxnLst>
                <a:cxn ang="0">
                  <a:pos x="T0" y="T1"/>
                </a:cxn>
                <a:cxn ang="0">
                  <a:pos x="T2" y="T3"/>
                </a:cxn>
                <a:cxn ang="0">
                  <a:pos x="T4" y="T5"/>
                </a:cxn>
                <a:cxn ang="0">
                  <a:pos x="T6" y="T7"/>
                </a:cxn>
                <a:cxn ang="0">
                  <a:pos x="T8" y="T9"/>
                </a:cxn>
              </a:cxnLst>
              <a:rect l="0" t="0" r="r" b="b"/>
              <a:pathLst>
                <a:path w="422" h="423">
                  <a:moveTo>
                    <a:pt x="419" y="423"/>
                  </a:moveTo>
                  <a:cubicBezTo>
                    <a:pt x="333" y="239"/>
                    <a:pt x="184" y="90"/>
                    <a:pt x="0" y="3"/>
                  </a:cubicBezTo>
                  <a:cubicBezTo>
                    <a:pt x="1" y="0"/>
                    <a:pt x="1" y="0"/>
                    <a:pt x="1" y="0"/>
                  </a:cubicBezTo>
                  <a:cubicBezTo>
                    <a:pt x="186" y="87"/>
                    <a:pt x="336" y="237"/>
                    <a:pt x="422" y="422"/>
                  </a:cubicBezTo>
                  <a:lnTo>
                    <a:pt x="419" y="423"/>
                  </a:ln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4" name="Freeform 251"/>
            <p:cNvSpPr>
              <a:spLocks/>
            </p:cNvSpPr>
            <p:nvPr/>
          </p:nvSpPr>
          <p:spPr bwMode="auto">
            <a:xfrm>
              <a:off x="7114145" y="4862759"/>
              <a:ext cx="1045744" cy="1047842"/>
            </a:xfrm>
            <a:custGeom>
              <a:avLst/>
              <a:gdLst>
                <a:gd name="T0" fmla="*/ 1 w 422"/>
                <a:gd name="T1" fmla="*/ 423 h 423"/>
                <a:gd name="T2" fmla="*/ 0 w 422"/>
                <a:gd name="T3" fmla="*/ 420 h 423"/>
                <a:gd name="T4" fmla="*/ 419 w 422"/>
                <a:gd name="T5" fmla="*/ 0 h 423"/>
                <a:gd name="T6" fmla="*/ 422 w 422"/>
                <a:gd name="T7" fmla="*/ 2 h 423"/>
                <a:gd name="T8" fmla="*/ 1 w 422"/>
                <a:gd name="T9" fmla="*/ 423 h 423"/>
              </a:gdLst>
              <a:ahLst/>
              <a:cxnLst>
                <a:cxn ang="0">
                  <a:pos x="T0" y="T1"/>
                </a:cxn>
                <a:cxn ang="0">
                  <a:pos x="T2" y="T3"/>
                </a:cxn>
                <a:cxn ang="0">
                  <a:pos x="T4" y="T5"/>
                </a:cxn>
                <a:cxn ang="0">
                  <a:pos x="T6" y="T7"/>
                </a:cxn>
                <a:cxn ang="0">
                  <a:pos x="T8" y="T9"/>
                </a:cxn>
              </a:cxnLst>
              <a:rect l="0" t="0" r="r" b="b"/>
              <a:pathLst>
                <a:path w="422" h="423">
                  <a:moveTo>
                    <a:pt x="1" y="423"/>
                  </a:moveTo>
                  <a:cubicBezTo>
                    <a:pt x="0" y="420"/>
                    <a:pt x="0" y="420"/>
                    <a:pt x="0" y="420"/>
                  </a:cubicBezTo>
                  <a:cubicBezTo>
                    <a:pt x="184" y="334"/>
                    <a:pt x="333" y="185"/>
                    <a:pt x="419" y="0"/>
                  </a:cubicBezTo>
                  <a:cubicBezTo>
                    <a:pt x="422" y="2"/>
                    <a:pt x="422" y="2"/>
                    <a:pt x="422" y="2"/>
                  </a:cubicBezTo>
                  <a:cubicBezTo>
                    <a:pt x="336" y="187"/>
                    <a:pt x="186" y="337"/>
                    <a:pt x="1" y="423"/>
                  </a:cubicBez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5" name="Freeform 252"/>
            <p:cNvSpPr>
              <a:spLocks/>
            </p:cNvSpPr>
            <p:nvPr/>
          </p:nvSpPr>
          <p:spPr bwMode="auto">
            <a:xfrm>
              <a:off x="4255919" y="2004534"/>
              <a:ext cx="1045744" cy="1048890"/>
            </a:xfrm>
            <a:custGeom>
              <a:avLst/>
              <a:gdLst>
                <a:gd name="T0" fmla="*/ 3 w 422"/>
                <a:gd name="T1" fmla="*/ 423 h 423"/>
                <a:gd name="T2" fmla="*/ 0 w 422"/>
                <a:gd name="T3" fmla="*/ 422 h 423"/>
                <a:gd name="T4" fmla="*/ 421 w 422"/>
                <a:gd name="T5" fmla="*/ 0 h 423"/>
                <a:gd name="T6" fmla="*/ 422 w 422"/>
                <a:gd name="T7" fmla="*/ 3 h 423"/>
                <a:gd name="T8" fmla="*/ 3 w 422"/>
                <a:gd name="T9" fmla="*/ 423 h 423"/>
              </a:gdLst>
              <a:ahLst/>
              <a:cxnLst>
                <a:cxn ang="0">
                  <a:pos x="T0" y="T1"/>
                </a:cxn>
                <a:cxn ang="0">
                  <a:pos x="T2" y="T3"/>
                </a:cxn>
                <a:cxn ang="0">
                  <a:pos x="T4" y="T5"/>
                </a:cxn>
                <a:cxn ang="0">
                  <a:pos x="T6" y="T7"/>
                </a:cxn>
                <a:cxn ang="0">
                  <a:pos x="T8" y="T9"/>
                </a:cxn>
              </a:cxnLst>
              <a:rect l="0" t="0" r="r" b="b"/>
              <a:pathLst>
                <a:path w="422" h="423">
                  <a:moveTo>
                    <a:pt x="3" y="423"/>
                  </a:moveTo>
                  <a:cubicBezTo>
                    <a:pt x="0" y="422"/>
                    <a:pt x="0" y="422"/>
                    <a:pt x="0" y="422"/>
                  </a:cubicBezTo>
                  <a:cubicBezTo>
                    <a:pt x="86" y="237"/>
                    <a:pt x="236" y="87"/>
                    <a:pt x="421" y="0"/>
                  </a:cubicBezTo>
                  <a:cubicBezTo>
                    <a:pt x="422" y="3"/>
                    <a:pt x="422" y="3"/>
                    <a:pt x="422" y="3"/>
                  </a:cubicBezTo>
                  <a:cubicBezTo>
                    <a:pt x="238" y="90"/>
                    <a:pt x="89" y="239"/>
                    <a:pt x="3" y="423"/>
                  </a:cubicBez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253"/>
            <p:cNvSpPr>
              <a:spLocks/>
            </p:cNvSpPr>
            <p:nvPr/>
          </p:nvSpPr>
          <p:spPr bwMode="auto">
            <a:xfrm>
              <a:off x="7088972" y="4840732"/>
              <a:ext cx="1021619" cy="1020570"/>
            </a:xfrm>
            <a:custGeom>
              <a:avLst/>
              <a:gdLst>
                <a:gd name="T0" fmla="*/ 2 w 412"/>
                <a:gd name="T1" fmla="*/ 412 h 412"/>
                <a:gd name="T2" fmla="*/ 0 w 412"/>
                <a:gd name="T3" fmla="*/ 409 h 412"/>
                <a:gd name="T4" fmla="*/ 409 w 412"/>
                <a:gd name="T5" fmla="*/ 0 h 412"/>
                <a:gd name="T6" fmla="*/ 412 w 412"/>
                <a:gd name="T7" fmla="*/ 1 h 412"/>
                <a:gd name="T8" fmla="*/ 2 w 412"/>
                <a:gd name="T9" fmla="*/ 412 h 412"/>
              </a:gdLst>
              <a:ahLst/>
              <a:cxnLst>
                <a:cxn ang="0">
                  <a:pos x="T0" y="T1"/>
                </a:cxn>
                <a:cxn ang="0">
                  <a:pos x="T2" y="T3"/>
                </a:cxn>
                <a:cxn ang="0">
                  <a:pos x="T4" y="T5"/>
                </a:cxn>
                <a:cxn ang="0">
                  <a:pos x="T6" y="T7"/>
                </a:cxn>
                <a:cxn ang="0">
                  <a:pos x="T8" y="T9"/>
                </a:cxn>
              </a:cxnLst>
              <a:rect l="0" t="0" r="r" b="b"/>
              <a:pathLst>
                <a:path w="412" h="412">
                  <a:moveTo>
                    <a:pt x="2" y="412"/>
                  </a:moveTo>
                  <a:cubicBezTo>
                    <a:pt x="0" y="409"/>
                    <a:pt x="0" y="409"/>
                    <a:pt x="0" y="409"/>
                  </a:cubicBezTo>
                  <a:cubicBezTo>
                    <a:pt x="180" y="325"/>
                    <a:pt x="325" y="180"/>
                    <a:pt x="409" y="0"/>
                  </a:cubicBezTo>
                  <a:cubicBezTo>
                    <a:pt x="412" y="1"/>
                    <a:pt x="412" y="1"/>
                    <a:pt x="412" y="1"/>
                  </a:cubicBezTo>
                  <a:cubicBezTo>
                    <a:pt x="328" y="182"/>
                    <a:pt x="182" y="328"/>
                    <a:pt x="2" y="412"/>
                  </a:cubicBez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Freeform 254"/>
            <p:cNvSpPr>
              <a:spLocks/>
            </p:cNvSpPr>
            <p:nvPr/>
          </p:nvSpPr>
          <p:spPr bwMode="auto">
            <a:xfrm>
              <a:off x="7088972" y="2056978"/>
              <a:ext cx="1021619" cy="1020570"/>
            </a:xfrm>
            <a:custGeom>
              <a:avLst/>
              <a:gdLst>
                <a:gd name="T0" fmla="*/ 409 w 412"/>
                <a:gd name="T1" fmla="*/ 412 h 412"/>
                <a:gd name="T2" fmla="*/ 0 w 412"/>
                <a:gd name="T3" fmla="*/ 3 h 412"/>
                <a:gd name="T4" fmla="*/ 2 w 412"/>
                <a:gd name="T5" fmla="*/ 0 h 412"/>
                <a:gd name="T6" fmla="*/ 412 w 412"/>
                <a:gd name="T7" fmla="*/ 410 h 412"/>
                <a:gd name="T8" fmla="*/ 409 w 412"/>
                <a:gd name="T9" fmla="*/ 412 h 412"/>
              </a:gdLst>
              <a:ahLst/>
              <a:cxnLst>
                <a:cxn ang="0">
                  <a:pos x="T0" y="T1"/>
                </a:cxn>
                <a:cxn ang="0">
                  <a:pos x="T2" y="T3"/>
                </a:cxn>
                <a:cxn ang="0">
                  <a:pos x="T4" y="T5"/>
                </a:cxn>
                <a:cxn ang="0">
                  <a:pos x="T6" y="T7"/>
                </a:cxn>
                <a:cxn ang="0">
                  <a:pos x="T8" y="T9"/>
                </a:cxn>
              </a:cxnLst>
              <a:rect l="0" t="0" r="r" b="b"/>
              <a:pathLst>
                <a:path w="412" h="412">
                  <a:moveTo>
                    <a:pt x="409" y="412"/>
                  </a:moveTo>
                  <a:cubicBezTo>
                    <a:pt x="325" y="232"/>
                    <a:pt x="180" y="86"/>
                    <a:pt x="0" y="3"/>
                  </a:cubicBezTo>
                  <a:cubicBezTo>
                    <a:pt x="2" y="0"/>
                    <a:pt x="2" y="0"/>
                    <a:pt x="2" y="0"/>
                  </a:cubicBezTo>
                  <a:cubicBezTo>
                    <a:pt x="182" y="84"/>
                    <a:pt x="328" y="230"/>
                    <a:pt x="412" y="410"/>
                  </a:cubicBezTo>
                  <a:lnTo>
                    <a:pt x="409" y="412"/>
                  </a:ln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Freeform 255"/>
            <p:cNvSpPr>
              <a:spLocks/>
            </p:cNvSpPr>
            <p:nvPr/>
          </p:nvSpPr>
          <p:spPr bwMode="auto">
            <a:xfrm>
              <a:off x="4305217" y="2056978"/>
              <a:ext cx="1021619" cy="1020570"/>
            </a:xfrm>
            <a:custGeom>
              <a:avLst/>
              <a:gdLst>
                <a:gd name="T0" fmla="*/ 3 w 412"/>
                <a:gd name="T1" fmla="*/ 412 h 412"/>
                <a:gd name="T2" fmla="*/ 0 w 412"/>
                <a:gd name="T3" fmla="*/ 410 h 412"/>
                <a:gd name="T4" fmla="*/ 410 w 412"/>
                <a:gd name="T5" fmla="*/ 0 h 412"/>
                <a:gd name="T6" fmla="*/ 412 w 412"/>
                <a:gd name="T7" fmla="*/ 3 h 412"/>
                <a:gd name="T8" fmla="*/ 3 w 412"/>
                <a:gd name="T9" fmla="*/ 412 h 412"/>
              </a:gdLst>
              <a:ahLst/>
              <a:cxnLst>
                <a:cxn ang="0">
                  <a:pos x="T0" y="T1"/>
                </a:cxn>
                <a:cxn ang="0">
                  <a:pos x="T2" y="T3"/>
                </a:cxn>
                <a:cxn ang="0">
                  <a:pos x="T4" y="T5"/>
                </a:cxn>
                <a:cxn ang="0">
                  <a:pos x="T6" y="T7"/>
                </a:cxn>
                <a:cxn ang="0">
                  <a:pos x="T8" y="T9"/>
                </a:cxn>
              </a:cxnLst>
              <a:rect l="0" t="0" r="r" b="b"/>
              <a:pathLst>
                <a:path w="412" h="412">
                  <a:moveTo>
                    <a:pt x="3" y="412"/>
                  </a:moveTo>
                  <a:cubicBezTo>
                    <a:pt x="0" y="410"/>
                    <a:pt x="0" y="410"/>
                    <a:pt x="0" y="410"/>
                  </a:cubicBezTo>
                  <a:cubicBezTo>
                    <a:pt x="84" y="230"/>
                    <a:pt x="230" y="84"/>
                    <a:pt x="410" y="0"/>
                  </a:cubicBezTo>
                  <a:cubicBezTo>
                    <a:pt x="412" y="3"/>
                    <a:pt x="412" y="3"/>
                    <a:pt x="412" y="3"/>
                  </a:cubicBezTo>
                  <a:cubicBezTo>
                    <a:pt x="232" y="86"/>
                    <a:pt x="87" y="232"/>
                    <a:pt x="3" y="412"/>
                  </a:cubicBez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Freeform 256"/>
            <p:cNvSpPr>
              <a:spLocks/>
            </p:cNvSpPr>
            <p:nvPr/>
          </p:nvSpPr>
          <p:spPr bwMode="auto">
            <a:xfrm>
              <a:off x="4305217" y="4840732"/>
              <a:ext cx="1021619" cy="1020570"/>
            </a:xfrm>
            <a:custGeom>
              <a:avLst/>
              <a:gdLst>
                <a:gd name="T0" fmla="*/ 410 w 412"/>
                <a:gd name="T1" fmla="*/ 412 h 412"/>
                <a:gd name="T2" fmla="*/ 0 w 412"/>
                <a:gd name="T3" fmla="*/ 1 h 412"/>
                <a:gd name="T4" fmla="*/ 3 w 412"/>
                <a:gd name="T5" fmla="*/ 0 h 412"/>
                <a:gd name="T6" fmla="*/ 412 w 412"/>
                <a:gd name="T7" fmla="*/ 409 h 412"/>
                <a:gd name="T8" fmla="*/ 410 w 412"/>
                <a:gd name="T9" fmla="*/ 412 h 412"/>
              </a:gdLst>
              <a:ahLst/>
              <a:cxnLst>
                <a:cxn ang="0">
                  <a:pos x="T0" y="T1"/>
                </a:cxn>
                <a:cxn ang="0">
                  <a:pos x="T2" y="T3"/>
                </a:cxn>
                <a:cxn ang="0">
                  <a:pos x="T4" y="T5"/>
                </a:cxn>
                <a:cxn ang="0">
                  <a:pos x="T6" y="T7"/>
                </a:cxn>
                <a:cxn ang="0">
                  <a:pos x="T8" y="T9"/>
                </a:cxn>
              </a:cxnLst>
              <a:rect l="0" t="0" r="r" b="b"/>
              <a:pathLst>
                <a:path w="412" h="412">
                  <a:moveTo>
                    <a:pt x="410" y="412"/>
                  </a:moveTo>
                  <a:cubicBezTo>
                    <a:pt x="230" y="328"/>
                    <a:pt x="84" y="182"/>
                    <a:pt x="0" y="1"/>
                  </a:cubicBezTo>
                  <a:cubicBezTo>
                    <a:pt x="3" y="0"/>
                    <a:pt x="3" y="0"/>
                    <a:pt x="3" y="0"/>
                  </a:cubicBezTo>
                  <a:cubicBezTo>
                    <a:pt x="87" y="180"/>
                    <a:pt x="232" y="325"/>
                    <a:pt x="412" y="409"/>
                  </a:cubicBezTo>
                  <a:lnTo>
                    <a:pt x="410" y="412"/>
                  </a:ln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Freeform 257"/>
            <p:cNvSpPr>
              <a:spLocks/>
            </p:cNvSpPr>
            <p:nvPr/>
          </p:nvSpPr>
          <p:spPr bwMode="auto">
            <a:xfrm>
              <a:off x="4355564" y="2106276"/>
              <a:ext cx="993299" cy="993299"/>
            </a:xfrm>
            <a:custGeom>
              <a:avLst/>
              <a:gdLst>
                <a:gd name="T0" fmla="*/ 3 w 401"/>
                <a:gd name="T1" fmla="*/ 401 h 401"/>
                <a:gd name="T2" fmla="*/ 0 w 401"/>
                <a:gd name="T3" fmla="*/ 400 h 401"/>
                <a:gd name="T4" fmla="*/ 400 w 401"/>
                <a:gd name="T5" fmla="*/ 0 h 401"/>
                <a:gd name="T6" fmla="*/ 401 w 401"/>
                <a:gd name="T7" fmla="*/ 3 h 401"/>
                <a:gd name="T8" fmla="*/ 3 w 401"/>
                <a:gd name="T9" fmla="*/ 401 h 401"/>
              </a:gdLst>
              <a:ahLst/>
              <a:cxnLst>
                <a:cxn ang="0">
                  <a:pos x="T0" y="T1"/>
                </a:cxn>
                <a:cxn ang="0">
                  <a:pos x="T2" y="T3"/>
                </a:cxn>
                <a:cxn ang="0">
                  <a:pos x="T4" y="T5"/>
                </a:cxn>
                <a:cxn ang="0">
                  <a:pos x="T6" y="T7"/>
                </a:cxn>
                <a:cxn ang="0">
                  <a:pos x="T8" y="T9"/>
                </a:cxn>
              </a:cxnLst>
              <a:rect l="0" t="0" r="r" b="b"/>
              <a:pathLst>
                <a:path w="401" h="401">
                  <a:moveTo>
                    <a:pt x="3" y="401"/>
                  </a:moveTo>
                  <a:cubicBezTo>
                    <a:pt x="0" y="400"/>
                    <a:pt x="0" y="400"/>
                    <a:pt x="0" y="400"/>
                  </a:cubicBezTo>
                  <a:cubicBezTo>
                    <a:pt x="82" y="224"/>
                    <a:pt x="224" y="82"/>
                    <a:pt x="400" y="0"/>
                  </a:cubicBezTo>
                  <a:cubicBezTo>
                    <a:pt x="401" y="3"/>
                    <a:pt x="401" y="3"/>
                    <a:pt x="401" y="3"/>
                  </a:cubicBezTo>
                  <a:cubicBezTo>
                    <a:pt x="226" y="84"/>
                    <a:pt x="85" y="226"/>
                    <a:pt x="3" y="401"/>
                  </a:cubicBez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Freeform 258"/>
            <p:cNvSpPr>
              <a:spLocks/>
            </p:cNvSpPr>
            <p:nvPr/>
          </p:nvSpPr>
          <p:spPr bwMode="auto">
            <a:xfrm>
              <a:off x="7066944" y="2106276"/>
              <a:ext cx="994348" cy="993299"/>
            </a:xfrm>
            <a:custGeom>
              <a:avLst/>
              <a:gdLst>
                <a:gd name="T0" fmla="*/ 398 w 401"/>
                <a:gd name="T1" fmla="*/ 401 h 401"/>
                <a:gd name="T2" fmla="*/ 0 w 401"/>
                <a:gd name="T3" fmla="*/ 3 h 401"/>
                <a:gd name="T4" fmla="*/ 1 w 401"/>
                <a:gd name="T5" fmla="*/ 0 h 401"/>
                <a:gd name="T6" fmla="*/ 401 w 401"/>
                <a:gd name="T7" fmla="*/ 400 h 401"/>
                <a:gd name="T8" fmla="*/ 398 w 401"/>
                <a:gd name="T9" fmla="*/ 401 h 401"/>
              </a:gdLst>
              <a:ahLst/>
              <a:cxnLst>
                <a:cxn ang="0">
                  <a:pos x="T0" y="T1"/>
                </a:cxn>
                <a:cxn ang="0">
                  <a:pos x="T2" y="T3"/>
                </a:cxn>
                <a:cxn ang="0">
                  <a:pos x="T4" y="T5"/>
                </a:cxn>
                <a:cxn ang="0">
                  <a:pos x="T6" y="T7"/>
                </a:cxn>
                <a:cxn ang="0">
                  <a:pos x="T8" y="T9"/>
                </a:cxn>
              </a:cxnLst>
              <a:rect l="0" t="0" r="r" b="b"/>
              <a:pathLst>
                <a:path w="401" h="401">
                  <a:moveTo>
                    <a:pt x="398" y="401"/>
                  </a:moveTo>
                  <a:cubicBezTo>
                    <a:pt x="316" y="226"/>
                    <a:pt x="175" y="84"/>
                    <a:pt x="0" y="3"/>
                  </a:cubicBezTo>
                  <a:cubicBezTo>
                    <a:pt x="1" y="0"/>
                    <a:pt x="1" y="0"/>
                    <a:pt x="1" y="0"/>
                  </a:cubicBezTo>
                  <a:cubicBezTo>
                    <a:pt x="177" y="82"/>
                    <a:pt x="319" y="224"/>
                    <a:pt x="401" y="400"/>
                  </a:cubicBezTo>
                  <a:lnTo>
                    <a:pt x="398" y="401"/>
                  </a:ln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 name="Freeform 259"/>
            <p:cNvSpPr>
              <a:spLocks/>
            </p:cNvSpPr>
            <p:nvPr/>
          </p:nvSpPr>
          <p:spPr bwMode="auto">
            <a:xfrm>
              <a:off x="4355564" y="4817657"/>
              <a:ext cx="993299" cy="994348"/>
            </a:xfrm>
            <a:custGeom>
              <a:avLst/>
              <a:gdLst>
                <a:gd name="T0" fmla="*/ 400 w 401"/>
                <a:gd name="T1" fmla="*/ 401 h 401"/>
                <a:gd name="T2" fmla="*/ 0 w 401"/>
                <a:gd name="T3" fmla="*/ 1 h 401"/>
                <a:gd name="T4" fmla="*/ 3 w 401"/>
                <a:gd name="T5" fmla="*/ 0 h 401"/>
                <a:gd name="T6" fmla="*/ 401 w 401"/>
                <a:gd name="T7" fmla="*/ 398 h 401"/>
                <a:gd name="T8" fmla="*/ 400 w 401"/>
                <a:gd name="T9" fmla="*/ 401 h 401"/>
              </a:gdLst>
              <a:ahLst/>
              <a:cxnLst>
                <a:cxn ang="0">
                  <a:pos x="T0" y="T1"/>
                </a:cxn>
                <a:cxn ang="0">
                  <a:pos x="T2" y="T3"/>
                </a:cxn>
                <a:cxn ang="0">
                  <a:pos x="T4" y="T5"/>
                </a:cxn>
                <a:cxn ang="0">
                  <a:pos x="T6" y="T7"/>
                </a:cxn>
                <a:cxn ang="0">
                  <a:pos x="T8" y="T9"/>
                </a:cxn>
              </a:cxnLst>
              <a:rect l="0" t="0" r="r" b="b"/>
              <a:pathLst>
                <a:path w="401" h="401">
                  <a:moveTo>
                    <a:pt x="400" y="401"/>
                  </a:moveTo>
                  <a:cubicBezTo>
                    <a:pt x="224" y="319"/>
                    <a:pt x="82" y="177"/>
                    <a:pt x="0" y="1"/>
                  </a:cubicBezTo>
                  <a:cubicBezTo>
                    <a:pt x="3" y="0"/>
                    <a:pt x="3" y="0"/>
                    <a:pt x="3" y="0"/>
                  </a:cubicBezTo>
                  <a:cubicBezTo>
                    <a:pt x="85" y="175"/>
                    <a:pt x="226" y="316"/>
                    <a:pt x="401" y="398"/>
                  </a:cubicBezTo>
                  <a:lnTo>
                    <a:pt x="400" y="401"/>
                  </a:ln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 name="Freeform 260"/>
            <p:cNvSpPr>
              <a:spLocks/>
            </p:cNvSpPr>
            <p:nvPr/>
          </p:nvSpPr>
          <p:spPr bwMode="auto">
            <a:xfrm>
              <a:off x="7066944" y="4817657"/>
              <a:ext cx="994348" cy="994348"/>
            </a:xfrm>
            <a:custGeom>
              <a:avLst/>
              <a:gdLst>
                <a:gd name="T0" fmla="*/ 1 w 401"/>
                <a:gd name="T1" fmla="*/ 401 h 401"/>
                <a:gd name="T2" fmla="*/ 0 w 401"/>
                <a:gd name="T3" fmla="*/ 398 h 401"/>
                <a:gd name="T4" fmla="*/ 398 w 401"/>
                <a:gd name="T5" fmla="*/ 0 h 401"/>
                <a:gd name="T6" fmla="*/ 401 w 401"/>
                <a:gd name="T7" fmla="*/ 1 h 401"/>
                <a:gd name="T8" fmla="*/ 1 w 401"/>
                <a:gd name="T9" fmla="*/ 401 h 401"/>
              </a:gdLst>
              <a:ahLst/>
              <a:cxnLst>
                <a:cxn ang="0">
                  <a:pos x="T0" y="T1"/>
                </a:cxn>
                <a:cxn ang="0">
                  <a:pos x="T2" y="T3"/>
                </a:cxn>
                <a:cxn ang="0">
                  <a:pos x="T4" y="T5"/>
                </a:cxn>
                <a:cxn ang="0">
                  <a:pos x="T6" y="T7"/>
                </a:cxn>
                <a:cxn ang="0">
                  <a:pos x="T8" y="T9"/>
                </a:cxn>
              </a:cxnLst>
              <a:rect l="0" t="0" r="r" b="b"/>
              <a:pathLst>
                <a:path w="401" h="401">
                  <a:moveTo>
                    <a:pt x="1" y="401"/>
                  </a:moveTo>
                  <a:cubicBezTo>
                    <a:pt x="0" y="398"/>
                    <a:pt x="0" y="398"/>
                    <a:pt x="0" y="398"/>
                  </a:cubicBezTo>
                  <a:cubicBezTo>
                    <a:pt x="175" y="316"/>
                    <a:pt x="316" y="175"/>
                    <a:pt x="398" y="0"/>
                  </a:cubicBezTo>
                  <a:cubicBezTo>
                    <a:pt x="401" y="1"/>
                    <a:pt x="401" y="1"/>
                    <a:pt x="401" y="1"/>
                  </a:cubicBezTo>
                  <a:cubicBezTo>
                    <a:pt x="319" y="177"/>
                    <a:pt x="177" y="319"/>
                    <a:pt x="1" y="401"/>
                  </a:cubicBezTo>
                  <a:close/>
                </a:path>
              </a:pathLst>
            </a:custGeom>
            <a:solidFill>
              <a:srgbClr val="C4C5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73" name="Rectangle 9"/>
          <p:cNvSpPr/>
          <p:nvPr/>
        </p:nvSpPr>
        <p:spPr>
          <a:xfrm>
            <a:off x="8822716" y="3401856"/>
            <a:ext cx="2721752"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274" name="Rectangle 9"/>
          <p:cNvSpPr/>
          <p:nvPr/>
        </p:nvSpPr>
        <p:spPr>
          <a:xfrm>
            <a:off x="780852" y="3401856"/>
            <a:ext cx="2764824"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21406253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wheel(1)">
                                      <p:cBhvr>
                                        <p:cTn id="7" dur="2000"/>
                                        <p:tgtEl>
                                          <p:spTgt spid="27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74"/>
                                        </p:tgtEl>
                                        <p:attrNameLst>
                                          <p:attrName>style.visibility</p:attrName>
                                        </p:attrNameLst>
                                      </p:cBhvr>
                                      <p:to>
                                        <p:strVal val="visible"/>
                                      </p:to>
                                    </p:set>
                                    <p:animEffect transition="in" filter="fade">
                                      <p:cBhvr>
                                        <p:cTn id="11" dur="1000"/>
                                        <p:tgtEl>
                                          <p:spTgt spid="274"/>
                                        </p:tgtEl>
                                      </p:cBhvr>
                                    </p:animEffect>
                                    <p:anim calcmode="lin" valueType="num">
                                      <p:cBhvr>
                                        <p:cTn id="12" dur="1000" fill="hold"/>
                                        <p:tgtEl>
                                          <p:spTgt spid="274"/>
                                        </p:tgtEl>
                                        <p:attrNameLst>
                                          <p:attrName>ppt_x</p:attrName>
                                        </p:attrNameLst>
                                      </p:cBhvr>
                                      <p:tavLst>
                                        <p:tav tm="0">
                                          <p:val>
                                            <p:strVal val="#ppt_x"/>
                                          </p:val>
                                        </p:tav>
                                        <p:tav tm="100000">
                                          <p:val>
                                            <p:strVal val="#ppt_x"/>
                                          </p:val>
                                        </p:tav>
                                      </p:tavLst>
                                    </p:anim>
                                    <p:anim calcmode="lin" valueType="num">
                                      <p:cBhvr>
                                        <p:cTn id="13" dur="1000" fill="hold"/>
                                        <p:tgtEl>
                                          <p:spTgt spid="2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273"/>
                                        </p:tgtEl>
                                        <p:attrNameLst>
                                          <p:attrName>style.visibility</p:attrName>
                                        </p:attrNameLst>
                                      </p:cBhvr>
                                      <p:to>
                                        <p:strVal val="visible"/>
                                      </p:to>
                                    </p:set>
                                    <p:animEffect transition="in" filter="fade">
                                      <p:cBhvr>
                                        <p:cTn id="16" dur="1000"/>
                                        <p:tgtEl>
                                          <p:spTgt spid="273"/>
                                        </p:tgtEl>
                                      </p:cBhvr>
                                    </p:animEffect>
                                    <p:anim calcmode="lin" valueType="num">
                                      <p:cBhvr>
                                        <p:cTn id="17" dur="1000" fill="hold"/>
                                        <p:tgtEl>
                                          <p:spTgt spid="273"/>
                                        </p:tgtEl>
                                        <p:attrNameLst>
                                          <p:attrName>ppt_x</p:attrName>
                                        </p:attrNameLst>
                                      </p:cBhvr>
                                      <p:tavLst>
                                        <p:tav tm="0">
                                          <p:val>
                                            <p:strVal val="#ppt_x"/>
                                          </p:val>
                                        </p:tav>
                                        <p:tav tm="100000">
                                          <p:val>
                                            <p:strVal val="#ppt_x"/>
                                          </p:val>
                                        </p:tav>
                                      </p:tavLst>
                                    </p:anim>
                                    <p:anim calcmode="lin" valueType="num">
                                      <p:cBhvr>
                                        <p:cTn id="18" dur="1000" fill="hold"/>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P spid="27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03004" y="1603265"/>
            <a:ext cx="4758705" cy="4351881"/>
            <a:chOff x="1196975" y="1539331"/>
            <a:chExt cx="4759325" cy="4351881"/>
          </a:xfrm>
        </p:grpSpPr>
        <p:grpSp>
          <p:nvGrpSpPr>
            <p:cNvPr id="3" name="组合 2"/>
            <p:cNvGrpSpPr/>
            <p:nvPr/>
          </p:nvGrpSpPr>
          <p:grpSpPr>
            <a:xfrm>
              <a:off x="1196975" y="1539331"/>
              <a:ext cx="4759325" cy="4351881"/>
              <a:chOff x="1387475" y="1545681"/>
              <a:chExt cx="4759325" cy="4351881"/>
            </a:xfrm>
          </p:grpSpPr>
          <p:sp>
            <p:nvSpPr>
              <p:cNvPr id="52" name="Rectangle 74"/>
              <p:cNvSpPr>
                <a:spLocks noChangeArrowheads="1"/>
              </p:cNvSpPr>
              <p:nvPr/>
            </p:nvSpPr>
            <p:spPr bwMode="auto">
              <a:xfrm>
                <a:off x="3854625" y="2008115"/>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5"/>
              <p:cNvSpPr>
                <a:spLocks noEditPoints="1"/>
              </p:cNvSpPr>
              <p:nvPr/>
            </p:nvSpPr>
            <p:spPr bwMode="auto">
              <a:xfrm>
                <a:off x="3747140" y="2837997"/>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Rectangle 76"/>
              <p:cNvSpPr>
                <a:spLocks noChangeArrowheads="1"/>
              </p:cNvSpPr>
              <p:nvPr/>
            </p:nvSpPr>
            <p:spPr bwMode="auto">
              <a:xfrm>
                <a:off x="3854625" y="3300432"/>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Rectangle 77"/>
              <p:cNvSpPr>
                <a:spLocks noChangeArrowheads="1"/>
              </p:cNvSpPr>
              <p:nvPr/>
            </p:nvSpPr>
            <p:spPr bwMode="auto">
              <a:xfrm>
                <a:off x="3854625" y="3300432"/>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78"/>
              <p:cNvSpPr>
                <a:spLocks noEditPoints="1"/>
              </p:cNvSpPr>
              <p:nvPr/>
            </p:nvSpPr>
            <p:spPr bwMode="auto">
              <a:xfrm>
                <a:off x="3747140" y="4130314"/>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close/>
                  </a:path>
                </a:pathLst>
              </a:custGeom>
              <a:solidFill>
                <a:srgbClr val="606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Rectangle 79"/>
              <p:cNvSpPr>
                <a:spLocks noChangeArrowheads="1"/>
              </p:cNvSpPr>
              <p:nvPr/>
            </p:nvSpPr>
            <p:spPr bwMode="auto">
              <a:xfrm>
                <a:off x="3854625" y="4592747"/>
                <a:ext cx="32496" cy="64740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Rectangle 80"/>
              <p:cNvSpPr>
                <a:spLocks noChangeArrowheads="1"/>
              </p:cNvSpPr>
              <p:nvPr/>
            </p:nvSpPr>
            <p:spPr bwMode="auto">
              <a:xfrm>
                <a:off x="3854625" y="4592747"/>
                <a:ext cx="32496" cy="64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81"/>
              <p:cNvSpPr>
                <a:spLocks noEditPoints="1"/>
              </p:cNvSpPr>
              <p:nvPr/>
            </p:nvSpPr>
            <p:spPr bwMode="auto">
              <a:xfrm>
                <a:off x="3747140" y="5422629"/>
                <a:ext cx="257464" cy="259963"/>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E5E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82"/>
              <p:cNvSpPr>
                <a:spLocks noEditPoints="1"/>
              </p:cNvSpPr>
              <p:nvPr/>
            </p:nvSpPr>
            <p:spPr bwMode="auto">
              <a:xfrm>
                <a:off x="3747140" y="1545681"/>
                <a:ext cx="257464" cy="257464"/>
              </a:xfrm>
              <a:custGeom>
                <a:avLst/>
                <a:gdLst>
                  <a:gd name="T0" fmla="*/ 48 w 96"/>
                  <a:gd name="T1" fmla="*/ 20 h 96"/>
                  <a:gd name="T2" fmla="*/ 76 w 96"/>
                  <a:gd name="T3" fmla="*/ 48 h 96"/>
                  <a:gd name="T4" fmla="*/ 48 w 96"/>
                  <a:gd name="T5" fmla="*/ 76 h 96"/>
                  <a:gd name="T6" fmla="*/ 20 w 96"/>
                  <a:gd name="T7" fmla="*/ 48 h 96"/>
                  <a:gd name="T8" fmla="*/ 48 w 96"/>
                  <a:gd name="T9" fmla="*/ 20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20"/>
                    </a:moveTo>
                    <a:cubicBezTo>
                      <a:pt x="63" y="20"/>
                      <a:pt x="76" y="33"/>
                      <a:pt x="76" y="48"/>
                    </a:cubicBezTo>
                    <a:cubicBezTo>
                      <a:pt x="76" y="63"/>
                      <a:pt x="63" y="76"/>
                      <a:pt x="48" y="76"/>
                    </a:cubicBezTo>
                    <a:cubicBezTo>
                      <a:pt x="33" y="76"/>
                      <a:pt x="20" y="63"/>
                      <a:pt x="20" y="48"/>
                    </a:cubicBezTo>
                    <a:cubicBezTo>
                      <a:pt x="20" y="33"/>
                      <a:pt x="33" y="20"/>
                      <a:pt x="48" y="20"/>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83"/>
              <p:cNvSpPr>
                <a:spLocks noEditPoints="1"/>
              </p:cNvSpPr>
              <p:nvPr/>
            </p:nvSpPr>
            <p:spPr bwMode="auto">
              <a:xfrm>
                <a:off x="1657437" y="1835640"/>
                <a:ext cx="1657265" cy="1227326"/>
              </a:xfrm>
              <a:custGeom>
                <a:avLst/>
                <a:gdLst>
                  <a:gd name="T0" fmla="*/ 395 w 616"/>
                  <a:gd name="T1" fmla="*/ 144 h 456"/>
                  <a:gd name="T2" fmla="*/ 395 w 616"/>
                  <a:gd name="T3" fmla="*/ 143 h 456"/>
                  <a:gd name="T4" fmla="*/ 395 w 616"/>
                  <a:gd name="T5" fmla="*/ 142 h 456"/>
                  <a:gd name="T6" fmla="*/ 275 w 616"/>
                  <a:gd name="T7" fmla="*/ 188 h 456"/>
                  <a:gd name="T8" fmla="*/ 312 w 616"/>
                  <a:gd name="T9" fmla="*/ 102 h 456"/>
                  <a:gd name="T10" fmla="*/ 262 w 616"/>
                  <a:gd name="T11" fmla="*/ 83 h 456"/>
                  <a:gd name="T12" fmla="*/ 301 w 616"/>
                  <a:gd name="T13" fmla="*/ 151 h 456"/>
                  <a:gd name="T14" fmla="*/ 283 w 616"/>
                  <a:gd name="T15" fmla="*/ 207 h 456"/>
                  <a:gd name="T16" fmla="*/ 245 w 616"/>
                  <a:gd name="T17" fmla="*/ 140 h 456"/>
                  <a:gd name="T18" fmla="*/ 392 w 616"/>
                  <a:gd name="T19" fmla="*/ 162 h 456"/>
                  <a:gd name="T20" fmla="*/ 374 w 616"/>
                  <a:gd name="T21" fmla="*/ 157 h 456"/>
                  <a:gd name="T22" fmla="*/ 356 w 616"/>
                  <a:gd name="T23" fmla="*/ 127 h 456"/>
                  <a:gd name="T24" fmla="*/ 354 w 616"/>
                  <a:gd name="T25" fmla="*/ 158 h 456"/>
                  <a:gd name="T26" fmla="*/ 318 w 616"/>
                  <a:gd name="T27" fmla="*/ 152 h 456"/>
                  <a:gd name="T28" fmla="*/ 310 w 616"/>
                  <a:gd name="T29" fmla="*/ 126 h 456"/>
                  <a:gd name="T30" fmla="*/ 367 w 616"/>
                  <a:gd name="T31" fmla="*/ 85 h 456"/>
                  <a:gd name="T32" fmla="*/ 542 w 616"/>
                  <a:gd name="T33" fmla="*/ 445 h 456"/>
                  <a:gd name="T34" fmla="*/ 398 w 616"/>
                  <a:gd name="T35" fmla="*/ 417 h 456"/>
                  <a:gd name="T36" fmla="*/ 168 w 616"/>
                  <a:gd name="T37" fmla="*/ 408 h 456"/>
                  <a:gd name="T38" fmla="*/ 318 w 616"/>
                  <a:gd name="T39" fmla="*/ 398 h 456"/>
                  <a:gd name="T40" fmla="*/ 233 w 616"/>
                  <a:gd name="T41" fmla="*/ 372 h 456"/>
                  <a:gd name="T42" fmla="*/ 379 w 616"/>
                  <a:gd name="T43" fmla="*/ 366 h 456"/>
                  <a:gd name="T44" fmla="*/ 233 w 616"/>
                  <a:gd name="T45" fmla="*/ 370 h 456"/>
                  <a:gd name="T46" fmla="*/ 256 w 616"/>
                  <a:gd name="T47" fmla="*/ 360 h 456"/>
                  <a:gd name="T48" fmla="*/ 380 w 616"/>
                  <a:gd name="T49" fmla="*/ 354 h 456"/>
                  <a:gd name="T50" fmla="*/ 270 w 616"/>
                  <a:gd name="T51" fmla="*/ 351 h 456"/>
                  <a:gd name="T52" fmla="*/ 600 w 616"/>
                  <a:gd name="T53" fmla="*/ 346 h 456"/>
                  <a:gd name="T54" fmla="*/ 358 w 616"/>
                  <a:gd name="T55" fmla="*/ 335 h 456"/>
                  <a:gd name="T56" fmla="*/ 152 w 616"/>
                  <a:gd name="T57" fmla="*/ 328 h 456"/>
                  <a:gd name="T58" fmla="*/ 525 w 616"/>
                  <a:gd name="T59" fmla="*/ 308 h 456"/>
                  <a:gd name="T60" fmla="*/ 160 w 616"/>
                  <a:gd name="T61" fmla="*/ 312 h 456"/>
                  <a:gd name="T62" fmla="*/ 321 w 616"/>
                  <a:gd name="T63" fmla="*/ 301 h 456"/>
                  <a:gd name="T64" fmla="*/ 320 w 616"/>
                  <a:gd name="T65" fmla="*/ 323 h 456"/>
                  <a:gd name="T66" fmla="*/ 413 w 616"/>
                  <a:gd name="T67" fmla="*/ 319 h 456"/>
                  <a:gd name="T68" fmla="*/ 327 w 616"/>
                  <a:gd name="T69" fmla="*/ 297 h 456"/>
                  <a:gd name="T70" fmla="*/ 97 w 616"/>
                  <a:gd name="T71" fmla="*/ 301 h 456"/>
                  <a:gd name="T72" fmla="*/ 98 w 616"/>
                  <a:gd name="T73" fmla="*/ 322 h 456"/>
                  <a:gd name="T74" fmla="*/ 312 w 616"/>
                  <a:gd name="T75" fmla="*/ 288 h 456"/>
                  <a:gd name="T76" fmla="*/ 182 w 616"/>
                  <a:gd name="T77" fmla="*/ 278 h 456"/>
                  <a:gd name="T78" fmla="*/ 43 w 616"/>
                  <a:gd name="T79" fmla="*/ 270 h 456"/>
                  <a:gd name="T80" fmla="*/ 338 w 616"/>
                  <a:gd name="T81" fmla="*/ 254 h 456"/>
                  <a:gd name="T82" fmla="*/ 591 w 616"/>
                  <a:gd name="T83" fmla="*/ 228 h 456"/>
                  <a:gd name="T84" fmla="*/ 590 w 616"/>
                  <a:gd name="T85" fmla="*/ 224 h 456"/>
                  <a:gd name="T86" fmla="*/ 119 w 616"/>
                  <a:gd name="T87" fmla="*/ 225 h 456"/>
                  <a:gd name="T88" fmla="*/ 30 w 616"/>
                  <a:gd name="T89" fmla="*/ 210 h 456"/>
                  <a:gd name="T90" fmla="*/ 515 w 616"/>
                  <a:gd name="T91" fmla="*/ 200 h 456"/>
                  <a:gd name="T92" fmla="*/ 463 w 616"/>
                  <a:gd name="T93" fmla="*/ 185 h 456"/>
                  <a:gd name="T94" fmla="*/ 180 w 616"/>
                  <a:gd name="T95" fmla="*/ 176 h 456"/>
                  <a:gd name="T96" fmla="*/ 530 w 616"/>
                  <a:gd name="T97" fmla="*/ 174 h 456"/>
                  <a:gd name="T98" fmla="*/ 92 w 616"/>
                  <a:gd name="T99" fmla="*/ 153 h 456"/>
                  <a:gd name="T100" fmla="*/ 107 w 616"/>
                  <a:gd name="T101" fmla="*/ 108 h 456"/>
                  <a:gd name="T102" fmla="*/ 104 w 616"/>
                  <a:gd name="T103" fmla="*/ 118 h 456"/>
                  <a:gd name="T104" fmla="*/ 557 w 616"/>
                  <a:gd name="T105" fmla="*/ 96 h 456"/>
                  <a:gd name="T106" fmla="*/ 595 w 616"/>
                  <a:gd name="T107" fmla="*/ 75 h 456"/>
                  <a:gd name="T108" fmla="*/ 209 w 616"/>
                  <a:gd name="T109" fmla="*/ 73 h 456"/>
                  <a:gd name="T110" fmla="*/ 232 w 616"/>
                  <a:gd name="T111" fmla="*/ 63 h 456"/>
                  <a:gd name="T112" fmla="*/ 289 w 616"/>
                  <a:gd name="T113" fmla="*/ 237 h 456"/>
                  <a:gd name="T114" fmla="*/ 445 w 616"/>
                  <a:gd name="T115" fmla="*/ 45 h 456"/>
                  <a:gd name="T116" fmla="*/ 98 w 616"/>
                  <a:gd name="T117" fmla="*/ 41 h 456"/>
                  <a:gd name="T118" fmla="*/ 500 w 616"/>
                  <a:gd name="T119" fmla="*/ 18 h 456"/>
                  <a:gd name="T120" fmla="*/ 455 w 616"/>
                  <a:gd name="T121" fmla="*/ 18 h 456"/>
                  <a:gd name="T122" fmla="*/ 616 w 616"/>
                  <a:gd name="T123" fmla="*/ 0 h 456"/>
                  <a:gd name="T124" fmla="*/ 616 w 616"/>
                  <a:gd name="T125" fmla="*/ 40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6" h="456">
                    <a:moveTo>
                      <a:pt x="428" y="314"/>
                    </a:moveTo>
                    <a:cubicBezTo>
                      <a:pt x="421" y="314"/>
                      <a:pt x="421" y="314"/>
                      <a:pt x="421" y="314"/>
                    </a:cubicBezTo>
                    <a:cubicBezTo>
                      <a:pt x="418" y="315"/>
                      <a:pt x="416" y="316"/>
                      <a:pt x="416" y="319"/>
                    </a:cubicBezTo>
                    <a:cubicBezTo>
                      <a:pt x="416" y="321"/>
                      <a:pt x="418" y="323"/>
                      <a:pt x="420" y="323"/>
                    </a:cubicBezTo>
                    <a:cubicBezTo>
                      <a:pt x="423" y="323"/>
                      <a:pt x="428" y="322"/>
                      <a:pt x="428" y="322"/>
                    </a:cubicBezTo>
                    <a:cubicBezTo>
                      <a:pt x="428" y="314"/>
                      <a:pt x="428" y="314"/>
                      <a:pt x="428" y="314"/>
                    </a:cubicBezTo>
                    <a:moveTo>
                      <a:pt x="395" y="144"/>
                    </a:moveTo>
                    <a:cubicBezTo>
                      <a:pt x="395" y="144"/>
                      <a:pt x="395" y="144"/>
                      <a:pt x="395" y="144"/>
                    </a:cubicBezTo>
                    <a:cubicBezTo>
                      <a:pt x="395" y="144"/>
                      <a:pt x="395" y="144"/>
                      <a:pt x="395" y="144"/>
                    </a:cubicBezTo>
                    <a:moveTo>
                      <a:pt x="395" y="144"/>
                    </a:moveTo>
                    <a:cubicBezTo>
                      <a:pt x="395" y="144"/>
                      <a:pt x="395" y="144"/>
                      <a:pt x="395" y="144"/>
                    </a:cubicBezTo>
                    <a:cubicBezTo>
                      <a:pt x="395" y="144"/>
                      <a:pt x="395" y="144"/>
                      <a:pt x="395" y="144"/>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3"/>
                    </a:moveTo>
                    <a:cubicBezTo>
                      <a:pt x="395" y="143"/>
                      <a:pt x="395" y="143"/>
                      <a:pt x="395" y="143"/>
                    </a:cubicBezTo>
                    <a:cubicBezTo>
                      <a:pt x="395" y="143"/>
                      <a:pt x="395" y="143"/>
                      <a:pt x="395" y="143"/>
                    </a:cubicBezTo>
                    <a:moveTo>
                      <a:pt x="395" y="142"/>
                    </a:moveTo>
                    <a:cubicBezTo>
                      <a:pt x="395" y="143"/>
                      <a:pt x="395" y="143"/>
                      <a:pt x="395" y="143"/>
                    </a:cubicBezTo>
                    <a:cubicBezTo>
                      <a:pt x="395" y="143"/>
                      <a:pt x="395" y="143"/>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2"/>
                    </a:moveTo>
                    <a:cubicBezTo>
                      <a:pt x="395" y="142"/>
                      <a:pt x="395" y="142"/>
                      <a:pt x="395" y="142"/>
                    </a:cubicBezTo>
                    <a:cubicBezTo>
                      <a:pt x="395" y="142"/>
                      <a:pt x="395" y="142"/>
                      <a:pt x="395" y="142"/>
                    </a:cubicBezTo>
                    <a:moveTo>
                      <a:pt x="395" y="141"/>
                    </a:moveTo>
                    <a:cubicBezTo>
                      <a:pt x="395" y="141"/>
                      <a:pt x="395" y="142"/>
                      <a:pt x="395" y="142"/>
                    </a:cubicBezTo>
                    <a:cubicBezTo>
                      <a:pt x="395" y="142"/>
                      <a:pt x="395" y="141"/>
                      <a:pt x="395" y="141"/>
                    </a:cubicBezTo>
                    <a:moveTo>
                      <a:pt x="275" y="192"/>
                    </a:moveTo>
                    <a:cubicBezTo>
                      <a:pt x="275" y="191"/>
                      <a:pt x="274" y="190"/>
                      <a:pt x="274" y="189"/>
                    </a:cubicBezTo>
                    <a:cubicBezTo>
                      <a:pt x="274" y="189"/>
                      <a:pt x="275" y="188"/>
                      <a:pt x="275" y="188"/>
                    </a:cubicBezTo>
                    <a:cubicBezTo>
                      <a:pt x="275" y="188"/>
                      <a:pt x="275" y="188"/>
                      <a:pt x="275" y="188"/>
                    </a:cubicBezTo>
                    <a:cubicBezTo>
                      <a:pt x="276" y="188"/>
                      <a:pt x="276" y="189"/>
                      <a:pt x="276" y="190"/>
                    </a:cubicBezTo>
                    <a:cubicBezTo>
                      <a:pt x="276" y="190"/>
                      <a:pt x="276" y="191"/>
                      <a:pt x="275" y="192"/>
                    </a:cubicBezTo>
                    <a:moveTo>
                      <a:pt x="299" y="110"/>
                    </a:moveTo>
                    <a:cubicBezTo>
                      <a:pt x="297" y="110"/>
                      <a:pt x="296" y="108"/>
                      <a:pt x="295" y="105"/>
                    </a:cubicBezTo>
                    <a:cubicBezTo>
                      <a:pt x="295" y="103"/>
                      <a:pt x="295" y="101"/>
                      <a:pt x="295" y="99"/>
                    </a:cubicBezTo>
                    <a:cubicBezTo>
                      <a:pt x="296" y="95"/>
                      <a:pt x="300" y="91"/>
                      <a:pt x="304" y="90"/>
                    </a:cubicBezTo>
                    <a:cubicBezTo>
                      <a:pt x="305" y="90"/>
                      <a:pt x="306" y="90"/>
                      <a:pt x="307" y="90"/>
                    </a:cubicBezTo>
                    <a:cubicBezTo>
                      <a:pt x="309" y="90"/>
                      <a:pt x="310" y="90"/>
                      <a:pt x="311" y="90"/>
                    </a:cubicBezTo>
                    <a:cubicBezTo>
                      <a:pt x="315" y="91"/>
                      <a:pt x="319" y="94"/>
                      <a:pt x="319" y="95"/>
                    </a:cubicBezTo>
                    <a:cubicBezTo>
                      <a:pt x="319" y="97"/>
                      <a:pt x="316" y="100"/>
                      <a:pt x="312" y="102"/>
                    </a:cubicBezTo>
                    <a:cubicBezTo>
                      <a:pt x="311" y="102"/>
                      <a:pt x="311" y="102"/>
                      <a:pt x="310" y="103"/>
                    </a:cubicBezTo>
                    <a:cubicBezTo>
                      <a:pt x="306" y="105"/>
                      <a:pt x="301" y="108"/>
                      <a:pt x="300" y="110"/>
                    </a:cubicBezTo>
                    <a:cubicBezTo>
                      <a:pt x="299" y="110"/>
                      <a:pt x="299" y="110"/>
                      <a:pt x="299" y="110"/>
                    </a:cubicBezTo>
                    <a:moveTo>
                      <a:pt x="245" y="140"/>
                    </a:moveTo>
                    <a:cubicBezTo>
                      <a:pt x="237" y="140"/>
                      <a:pt x="237" y="131"/>
                      <a:pt x="237" y="131"/>
                    </a:cubicBezTo>
                    <a:cubicBezTo>
                      <a:pt x="238" y="127"/>
                      <a:pt x="239" y="120"/>
                      <a:pt x="241" y="116"/>
                    </a:cubicBezTo>
                    <a:cubicBezTo>
                      <a:pt x="242" y="113"/>
                      <a:pt x="243" y="111"/>
                      <a:pt x="244" y="108"/>
                    </a:cubicBezTo>
                    <a:cubicBezTo>
                      <a:pt x="244" y="106"/>
                      <a:pt x="244" y="105"/>
                      <a:pt x="244" y="104"/>
                    </a:cubicBezTo>
                    <a:cubicBezTo>
                      <a:pt x="248" y="96"/>
                      <a:pt x="254" y="89"/>
                      <a:pt x="261" y="83"/>
                    </a:cubicBezTo>
                    <a:cubicBezTo>
                      <a:pt x="262" y="83"/>
                      <a:pt x="262" y="83"/>
                      <a:pt x="262" y="83"/>
                    </a:cubicBezTo>
                    <a:cubicBezTo>
                      <a:pt x="262" y="83"/>
                      <a:pt x="263" y="83"/>
                      <a:pt x="263" y="83"/>
                    </a:cubicBezTo>
                    <a:cubicBezTo>
                      <a:pt x="267" y="83"/>
                      <a:pt x="272" y="83"/>
                      <a:pt x="276" y="84"/>
                    </a:cubicBezTo>
                    <a:cubicBezTo>
                      <a:pt x="278" y="84"/>
                      <a:pt x="280" y="85"/>
                      <a:pt x="283" y="85"/>
                    </a:cubicBezTo>
                    <a:cubicBezTo>
                      <a:pt x="286" y="86"/>
                      <a:pt x="290" y="90"/>
                      <a:pt x="290" y="94"/>
                    </a:cubicBezTo>
                    <a:cubicBezTo>
                      <a:pt x="291" y="97"/>
                      <a:pt x="291" y="99"/>
                      <a:pt x="291" y="102"/>
                    </a:cubicBezTo>
                    <a:cubicBezTo>
                      <a:pt x="292" y="106"/>
                      <a:pt x="290" y="112"/>
                      <a:pt x="287" y="114"/>
                    </a:cubicBezTo>
                    <a:cubicBezTo>
                      <a:pt x="283" y="118"/>
                      <a:pt x="279" y="122"/>
                      <a:pt x="275" y="126"/>
                    </a:cubicBezTo>
                    <a:cubicBezTo>
                      <a:pt x="272" y="129"/>
                      <a:pt x="272" y="134"/>
                      <a:pt x="276" y="136"/>
                    </a:cubicBezTo>
                    <a:cubicBezTo>
                      <a:pt x="280" y="139"/>
                      <a:pt x="283" y="141"/>
                      <a:pt x="287" y="143"/>
                    </a:cubicBezTo>
                    <a:cubicBezTo>
                      <a:pt x="291" y="146"/>
                      <a:pt x="297" y="149"/>
                      <a:pt x="301" y="151"/>
                    </a:cubicBezTo>
                    <a:cubicBezTo>
                      <a:pt x="301" y="151"/>
                      <a:pt x="302" y="151"/>
                      <a:pt x="302" y="152"/>
                    </a:cubicBezTo>
                    <a:cubicBezTo>
                      <a:pt x="306" y="153"/>
                      <a:pt x="309" y="158"/>
                      <a:pt x="309" y="162"/>
                    </a:cubicBezTo>
                    <a:cubicBezTo>
                      <a:pt x="309" y="165"/>
                      <a:pt x="307" y="169"/>
                      <a:pt x="305" y="169"/>
                    </a:cubicBezTo>
                    <a:cubicBezTo>
                      <a:pt x="303" y="169"/>
                      <a:pt x="299" y="173"/>
                      <a:pt x="297" y="177"/>
                    </a:cubicBezTo>
                    <a:cubicBezTo>
                      <a:pt x="296" y="177"/>
                      <a:pt x="296" y="178"/>
                      <a:pt x="296" y="178"/>
                    </a:cubicBezTo>
                    <a:cubicBezTo>
                      <a:pt x="294" y="182"/>
                      <a:pt x="290" y="188"/>
                      <a:pt x="288" y="190"/>
                    </a:cubicBezTo>
                    <a:cubicBezTo>
                      <a:pt x="285" y="193"/>
                      <a:pt x="285" y="196"/>
                      <a:pt x="287" y="198"/>
                    </a:cubicBezTo>
                    <a:cubicBezTo>
                      <a:pt x="289" y="200"/>
                      <a:pt x="290" y="203"/>
                      <a:pt x="290" y="205"/>
                    </a:cubicBezTo>
                    <a:cubicBezTo>
                      <a:pt x="290" y="206"/>
                      <a:pt x="288" y="207"/>
                      <a:pt x="286" y="207"/>
                    </a:cubicBezTo>
                    <a:cubicBezTo>
                      <a:pt x="285" y="207"/>
                      <a:pt x="284" y="207"/>
                      <a:pt x="283" y="207"/>
                    </a:cubicBezTo>
                    <a:cubicBezTo>
                      <a:pt x="283" y="206"/>
                      <a:pt x="282" y="206"/>
                      <a:pt x="282" y="206"/>
                    </a:cubicBezTo>
                    <a:cubicBezTo>
                      <a:pt x="279" y="205"/>
                      <a:pt x="276" y="200"/>
                      <a:pt x="276" y="195"/>
                    </a:cubicBezTo>
                    <a:cubicBezTo>
                      <a:pt x="277" y="192"/>
                      <a:pt x="277" y="189"/>
                      <a:pt x="277" y="185"/>
                    </a:cubicBezTo>
                    <a:cubicBezTo>
                      <a:pt x="277" y="181"/>
                      <a:pt x="276" y="176"/>
                      <a:pt x="273" y="175"/>
                    </a:cubicBezTo>
                    <a:cubicBezTo>
                      <a:pt x="271" y="173"/>
                      <a:pt x="267" y="170"/>
                      <a:pt x="265" y="168"/>
                    </a:cubicBezTo>
                    <a:cubicBezTo>
                      <a:pt x="263" y="166"/>
                      <a:pt x="261" y="160"/>
                      <a:pt x="261" y="156"/>
                    </a:cubicBezTo>
                    <a:cubicBezTo>
                      <a:pt x="261" y="151"/>
                      <a:pt x="259" y="146"/>
                      <a:pt x="257" y="144"/>
                    </a:cubicBezTo>
                    <a:cubicBezTo>
                      <a:pt x="255" y="141"/>
                      <a:pt x="253" y="140"/>
                      <a:pt x="253" y="140"/>
                    </a:cubicBezTo>
                    <a:cubicBezTo>
                      <a:pt x="253" y="140"/>
                      <a:pt x="253" y="140"/>
                      <a:pt x="253" y="140"/>
                    </a:cubicBezTo>
                    <a:cubicBezTo>
                      <a:pt x="253" y="140"/>
                      <a:pt x="252" y="140"/>
                      <a:pt x="245" y="140"/>
                    </a:cubicBezTo>
                    <a:cubicBezTo>
                      <a:pt x="245" y="140"/>
                      <a:pt x="245" y="140"/>
                      <a:pt x="245" y="140"/>
                    </a:cubicBezTo>
                    <a:moveTo>
                      <a:pt x="312" y="70"/>
                    </a:moveTo>
                    <a:cubicBezTo>
                      <a:pt x="312" y="70"/>
                      <a:pt x="311" y="69"/>
                      <a:pt x="311" y="69"/>
                    </a:cubicBezTo>
                    <a:cubicBezTo>
                      <a:pt x="311" y="69"/>
                      <a:pt x="311" y="68"/>
                      <a:pt x="311" y="67"/>
                    </a:cubicBezTo>
                    <a:cubicBezTo>
                      <a:pt x="312" y="68"/>
                      <a:pt x="312" y="69"/>
                      <a:pt x="312" y="70"/>
                    </a:cubicBezTo>
                    <a:moveTo>
                      <a:pt x="314" y="63"/>
                    </a:moveTo>
                    <a:cubicBezTo>
                      <a:pt x="270" y="63"/>
                      <a:pt x="233" y="100"/>
                      <a:pt x="233" y="144"/>
                    </a:cubicBezTo>
                    <a:cubicBezTo>
                      <a:pt x="233" y="188"/>
                      <a:pt x="270" y="225"/>
                      <a:pt x="314" y="225"/>
                    </a:cubicBezTo>
                    <a:cubicBezTo>
                      <a:pt x="352" y="225"/>
                      <a:pt x="384" y="198"/>
                      <a:pt x="392" y="163"/>
                    </a:cubicBezTo>
                    <a:cubicBezTo>
                      <a:pt x="392" y="162"/>
                      <a:pt x="392" y="162"/>
                      <a:pt x="392" y="162"/>
                    </a:cubicBezTo>
                    <a:cubicBezTo>
                      <a:pt x="392" y="162"/>
                      <a:pt x="392" y="162"/>
                      <a:pt x="392" y="162"/>
                    </a:cubicBezTo>
                    <a:cubicBezTo>
                      <a:pt x="394" y="157"/>
                      <a:pt x="395" y="150"/>
                      <a:pt x="395" y="144"/>
                    </a:cubicBezTo>
                    <a:cubicBezTo>
                      <a:pt x="395" y="146"/>
                      <a:pt x="394" y="147"/>
                      <a:pt x="394" y="149"/>
                    </a:cubicBezTo>
                    <a:cubicBezTo>
                      <a:pt x="394" y="149"/>
                      <a:pt x="394" y="149"/>
                      <a:pt x="394" y="149"/>
                    </a:cubicBezTo>
                    <a:cubicBezTo>
                      <a:pt x="394" y="149"/>
                      <a:pt x="394" y="149"/>
                      <a:pt x="394" y="149"/>
                    </a:cubicBezTo>
                    <a:cubicBezTo>
                      <a:pt x="392" y="149"/>
                      <a:pt x="390" y="147"/>
                      <a:pt x="390" y="145"/>
                    </a:cubicBezTo>
                    <a:cubicBezTo>
                      <a:pt x="390" y="143"/>
                      <a:pt x="388" y="141"/>
                      <a:pt x="386" y="141"/>
                    </a:cubicBezTo>
                    <a:cubicBezTo>
                      <a:pt x="386" y="141"/>
                      <a:pt x="386" y="141"/>
                      <a:pt x="386" y="141"/>
                    </a:cubicBezTo>
                    <a:cubicBezTo>
                      <a:pt x="384" y="141"/>
                      <a:pt x="382" y="145"/>
                      <a:pt x="382" y="149"/>
                    </a:cubicBezTo>
                    <a:cubicBezTo>
                      <a:pt x="382" y="154"/>
                      <a:pt x="382" y="157"/>
                      <a:pt x="374" y="157"/>
                    </a:cubicBezTo>
                    <a:cubicBezTo>
                      <a:pt x="374" y="157"/>
                      <a:pt x="374" y="157"/>
                      <a:pt x="374" y="157"/>
                    </a:cubicBezTo>
                    <a:cubicBezTo>
                      <a:pt x="370" y="157"/>
                      <a:pt x="369" y="155"/>
                      <a:pt x="369" y="153"/>
                    </a:cubicBezTo>
                    <a:cubicBezTo>
                      <a:pt x="369" y="151"/>
                      <a:pt x="370" y="149"/>
                      <a:pt x="370" y="149"/>
                    </a:cubicBezTo>
                    <a:cubicBezTo>
                      <a:pt x="370" y="149"/>
                      <a:pt x="370" y="148"/>
                      <a:pt x="370" y="148"/>
                    </a:cubicBezTo>
                    <a:cubicBezTo>
                      <a:pt x="370" y="148"/>
                      <a:pt x="370" y="147"/>
                      <a:pt x="371" y="146"/>
                    </a:cubicBezTo>
                    <a:cubicBezTo>
                      <a:pt x="371" y="147"/>
                      <a:pt x="371" y="147"/>
                      <a:pt x="371" y="147"/>
                    </a:cubicBezTo>
                    <a:cubicBezTo>
                      <a:pt x="372" y="144"/>
                      <a:pt x="371" y="138"/>
                      <a:pt x="369" y="135"/>
                    </a:cubicBezTo>
                    <a:cubicBezTo>
                      <a:pt x="367" y="134"/>
                      <a:pt x="365" y="132"/>
                      <a:pt x="364" y="130"/>
                    </a:cubicBezTo>
                    <a:cubicBezTo>
                      <a:pt x="361" y="128"/>
                      <a:pt x="359" y="126"/>
                      <a:pt x="357" y="126"/>
                    </a:cubicBezTo>
                    <a:cubicBezTo>
                      <a:pt x="357" y="126"/>
                      <a:pt x="356" y="126"/>
                      <a:pt x="356" y="127"/>
                    </a:cubicBezTo>
                    <a:cubicBezTo>
                      <a:pt x="355" y="128"/>
                      <a:pt x="355" y="130"/>
                      <a:pt x="357" y="132"/>
                    </a:cubicBezTo>
                    <a:cubicBezTo>
                      <a:pt x="359" y="134"/>
                      <a:pt x="360" y="137"/>
                      <a:pt x="359" y="139"/>
                    </a:cubicBezTo>
                    <a:cubicBezTo>
                      <a:pt x="359" y="139"/>
                      <a:pt x="358" y="139"/>
                      <a:pt x="357" y="139"/>
                    </a:cubicBezTo>
                    <a:cubicBezTo>
                      <a:pt x="355" y="139"/>
                      <a:pt x="353" y="139"/>
                      <a:pt x="351" y="138"/>
                    </a:cubicBezTo>
                    <a:cubicBezTo>
                      <a:pt x="350" y="137"/>
                      <a:pt x="350" y="137"/>
                      <a:pt x="349" y="137"/>
                    </a:cubicBezTo>
                    <a:cubicBezTo>
                      <a:pt x="348" y="136"/>
                      <a:pt x="347" y="136"/>
                      <a:pt x="346" y="136"/>
                    </a:cubicBezTo>
                    <a:cubicBezTo>
                      <a:pt x="345" y="136"/>
                      <a:pt x="345" y="137"/>
                      <a:pt x="348" y="139"/>
                    </a:cubicBezTo>
                    <a:cubicBezTo>
                      <a:pt x="349" y="140"/>
                      <a:pt x="351" y="142"/>
                      <a:pt x="352" y="144"/>
                    </a:cubicBezTo>
                    <a:cubicBezTo>
                      <a:pt x="355" y="147"/>
                      <a:pt x="356" y="152"/>
                      <a:pt x="355" y="156"/>
                    </a:cubicBezTo>
                    <a:cubicBezTo>
                      <a:pt x="354" y="157"/>
                      <a:pt x="354" y="158"/>
                      <a:pt x="354" y="158"/>
                    </a:cubicBezTo>
                    <a:cubicBezTo>
                      <a:pt x="352" y="162"/>
                      <a:pt x="350" y="168"/>
                      <a:pt x="349" y="172"/>
                    </a:cubicBezTo>
                    <a:cubicBezTo>
                      <a:pt x="348" y="173"/>
                      <a:pt x="348" y="173"/>
                      <a:pt x="348" y="174"/>
                    </a:cubicBezTo>
                    <a:cubicBezTo>
                      <a:pt x="347" y="178"/>
                      <a:pt x="345" y="183"/>
                      <a:pt x="342" y="185"/>
                    </a:cubicBezTo>
                    <a:cubicBezTo>
                      <a:pt x="342" y="185"/>
                      <a:pt x="341" y="186"/>
                      <a:pt x="340" y="186"/>
                    </a:cubicBezTo>
                    <a:cubicBezTo>
                      <a:pt x="339" y="186"/>
                      <a:pt x="338" y="185"/>
                      <a:pt x="338" y="184"/>
                    </a:cubicBezTo>
                    <a:cubicBezTo>
                      <a:pt x="338" y="182"/>
                      <a:pt x="336" y="180"/>
                      <a:pt x="334" y="180"/>
                    </a:cubicBezTo>
                    <a:cubicBezTo>
                      <a:pt x="332" y="179"/>
                      <a:pt x="330" y="176"/>
                      <a:pt x="329" y="171"/>
                    </a:cubicBezTo>
                    <a:cubicBezTo>
                      <a:pt x="329" y="169"/>
                      <a:pt x="328" y="167"/>
                      <a:pt x="328" y="164"/>
                    </a:cubicBezTo>
                    <a:cubicBezTo>
                      <a:pt x="328" y="160"/>
                      <a:pt x="324" y="155"/>
                      <a:pt x="320" y="153"/>
                    </a:cubicBezTo>
                    <a:cubicBezTo>
                      <a:pt x="319" y="152"/>
                      <a:pt x="318" y="152"/>
                      <a:pt x="318" y="152"/>
                    </a:cubicBezTo>
                    <a:cubicBezTo>
                      <a:pt x="313" y="149"/>
                      <a:pt x="308" y="145"/>
                      <a:pt x="306" y="141"/>
                    </a:cubicBezTo>
                    <a:cubicBezTo>
                      <a:pt x="306" y="141"/>
                      <a:pt x="305" y="140"/>
                      <a:pt x="305" y="140"/>
                    </a:cubicBezTo>
                    <a:cubicBezTo>
                      <a:pt x="303" y="136"/>
                      <a:pt x="305" y="134"/>
                      <a:pt x="310" y="133"/>
                    </a:cubicBezTo>
                    <a:cubicBezTo>
                      <a:pt x="312" y="133"/>
                      <a:pt x="315" y="133"/>
                      <a:pt x="318" y="133"/>
                    </a:cubicBezTo>
                    <a:cubicBezTo>
                      <a:pt x="322" y="133"/>
                      <a:pt x="329" y="132"/>
                      <a:pt x="333" y="131"/>
                    </a:cubicBezTo>
                    <a:cubicBezTo>
                      <a:pt x="338" y="130"/>
                      <a:pt x="341" y="126"/>
                      <a:pt x="341" y="122"/>
                    </a:cubicBezTo>
                    <a:cubicBezTo>
                      <a:pt x="341" y="119"/>
                      <a:pt x="339" y="116"/>
                      <a:pt x="336" y="116"/>
                    </a:cubicBezTo>
                    <a:cubicBezTo>
                      <a:pt x="335" y="116"/>
                      <a:pt x="335" y="116"/>
                      <a:pt x="334" y="116"/>
                    </a:cubicBezTo>
                    <a:cubicBezTo>
                      <a:pt x="330" y="117"/>
                      <a:pt x="325" y="120"/>
                      <a:pt x="322" y="122"/>
                    </a:cubicBezTo>
                    <a:cubicBezTo>
                      <a:pt x="320" y="124"/>
                      <a:pt x="314" y="126"/>
                      <a:pt x="310" y="126"/>
                    </a:cubicBezTo>
                    <a:cubicBezTo>
                      <a:pt x="310" y="126"/>
                      <a:pt x="310" y="126"/>
                      <a:pt x="310" y="126"/>
                    </a:cubicBezTo>
                    <a:cubicBezTo>
                      <a:pt x="305" y="126"/>
                      <a:pt x="302" y="123"/>
                      <a:pt x="303" y="120"/>
                    </a:cubicBezTo>
                    <a:cubicBezTo>
                      <a:pt x="303" y="116"/>
                      <a:pt x="307" y="111"/>
                      <a:pt x="310" y="108"/>
                    </a:cubicBezTo>
                    <a:cubicBezTo>
                      <a:pt x="313" y="105"/>
                      <a:pt x="319" y="103"/>
                      <a:pt x="322" y="103"/>
                    </a:cubicBezTo>
                    <a:cubicBezTo>
                      <a:pt x="326" y="103"/>
                      <a:pt x="329" y="100"/>
                      <a:pt x="330" y="95"/>
                    </a:cubicBezTo>
                    <a:cubicBezTo>
                      <a:pt x="331" y="91"/>
                      <a:pt x="335" y="88"/>
                      <a:pt x="339" y="87"/>
                    </a:cubicBezTo>
                    <a:cubicBezTo>
                      <a:pt x="341" y="87"/>
                      <a:pt x="343" y="86"/>
                      <a:pt x="345" y="86"/>
                    </a:cubicBezTo>
                    <a:cubicBezTo>
                      <a:pt x="349" y="86"/>
                      <a:pt x="356" y="85"/>
                      <a:pt x="359" y="85"/>
                    </a:cubicBezTo>
                    <a:cubicBezTo>
                      <a:pt x="360" y="85"/>
                      <a:pt x="360" y="85"/>
                      <a:pt x="361" y="85"/>
                    </a:cubicBezTo>
                    <a:cubicBezTo>
                      <a:pt x="363" y="85"/>
                      <a:pt x="365" y="85"/>
                      <a:pt x="367" y="85"/>
                    </a:cubicBezTo>
                    <a:cubicBezTo>
                      <a:pt x="368" y="85"/>
                      <a:pt x="368" y="85"/>
                      <a:pt x="369" y="85"/>
                    </a:cubicBezTo>
                    <a:cubicBezTo>
                      <a:pt x="384" y="99"/>
                      <a:pt x="394" y="119"/>
                      <a:pt x="395" y="141"/>
                    </a:cubicBezTo>
                    <a:cubicBezTo>
                      <a:pt x="393" y="98"/>
                      <a:pt x="357" y="63"/>
                      <a:pt x="314" y="63"/>
                    </a:cubicBezTo>
                    <a:moveTo>
                      <a:pt x="542" y="445"/>
                    </a:moveTo>
                    <a:cubicBezTo>
                      <a:pt x="542" y="445"/>
                      <a:pt x="542" y="445"/>
                      <a:pt x="542" y="445"/>
                    </a:cubicBezTo>
                    <a:cubicBezTo>
                      <a:pt x="541" y="445"/>
                      <a:pt x="541" y="444"/>
                      <a:pt x="540" y="444"/>
                    </a:cubicBezTo>
                    <a:cubicBezTo>
                      <a:pt x="541" y="443"/>
                      <a:pt x="541" y="442"/>
                      <a:pt x="542" y="442"/>
                    </a:cubicBezTo>
                    <a:cubicBezTo>
                      <a:pt x="542" y="442"/>
                      <a:pt x="542" y="442"/>
                      <a:pt x="542" y="442"/>
                    </a:cubicBezTo>
                    <a:cubicBezTo>
                      <a:pt x="542" y="442"/>
                      <a:pt x="543" y="443"/>
                      <a:pt x="543" y="444"/>
                    </a:cubicBezTo>
                    <a:cubicBezTo>
                      <a:pt x="543" y="444"/>
                      <a:pt x="542" y="445"/>
                      <a:pt x="542" y="445"/>
                    </a:cubicBezTo>
                    <a:moveTo>
                      <a:pt x="153" y="434"/>
                    </a:moveTo>
                    <a:cubicBezTo>
                      <a:pt x="153" y="434"/>
                      <a:pt x="153" y="434"/>
                      <a:pt x="153" y="434"/>
                    </a:cubicBezTo>
                    <a:cubicBezTo>
                      <a:pt x="153" y="434"/>
                      <a:pt x="153" y="433"/>
                      <a:pt x="152" y="432"/>
                    </a:cubicBezTo>
                    <a:cubicBezTo>
                      <a:pt x="153" y="432"/>
                      <a:pt x="154" y="432"/>
                      <a:pt x="155" y="432"/>
                    </a:cubicBezTo>
                    <a:cubicBezTo>
                      <a:pt x="155" y="432"/>
                      <a:pt x="156" y="432"/>
                      <a:pt x="156" y="432"/>
                    </a:cubicBezTo>
                    <a:cubicBezTo>
                      <a:pt x="156" y="432"/>
                      <a:pt x="156" y="433"/>
                      <a:pt x="156" y="434"/>
                    </a:cubicBezTo>
                    <a:cubicBezTo>
                      <a:pt x="155" y="434"/>
                      <a:pt x="154" y="434"/>
                      <a:pt x="153" y="434"/>
                    </a:cubicBezTo>
                    <a:moveTo>
                      <a:pt x="397" y="419"/>
                    </a:moveTo>
                    <a:cubicBezTo>
                      <a:pt x="397" y="418"/>
                      <a:pt x="397" y="417"/>
                      <a:pt x="397" y="417"/>
                    </a:cubicBezTo>
                    <a:cubicBezTo>
                      <a:pt x="397" y="417"/>
                      <a:pt x="398" y="417"/>
                      <a:pt x="398" y="417"/>
                    </a:cubicBezTo>
                    <a:cubicBezTo>
                      <a:pt x="398" y="417"/>
                      <a:pt x="399" y="418"/>
                      <a:pt x="399" y="419"/>
                    </a:cubicBezTo>
                    <a:cubicBezTo>
                      <a:pt x="398" y="419"/>
                      <a:pt x="398" y="419"/>
                      <a:pt x="397" y="419"/>
                    </a:cubicBezTo>
                    <a:moveTo>
                      <a:pt x="578" y="414"/>
                    </a:moveTo>
                    <a:cubicBezTo>
                      <a:pt x="578" y="414"/>
                      <a:pt x="577" y="413"/>
                      <a:pt x="577" y="413"/>
                    </a:cubicBezTo>
                    <a:cubicBezTo>
                      <a:pt x="577" y="412"/>
                      <a:pt x="577" y="412"/>
                      <a:pt x="577" y="411"/>
                    </a:cubicBezTo>
                    <a:cubicBezTo>
                      <a:pt x="578" y="412"/>
                      <a:pt x="578" y="413"/>
                      <a:pt x="578" y="414"/>
                    </a:cubicBezTo>
                    <a:moveTo>
                      <a:pt x="165" y="409"/>
                    </a:moveTo>
                    <a:cubicBezTo>
                      <a:pt x="165" y="407"/>
                      <a:pt x="165" y="406"/>
                      <a:pt x="165" y="405"/>
                    </a:cubicBezTo>
                    <a:cubicBezTo>
                      <a:pt x="166" y="405"/>
                      <a:pt x="167" y="406"/>
                      <a:pt x="168" y="406"/>
                    </a:cubicBezTo>
                    <a:cubicBezTo>
                      <a:pt x="168" y="407"/>
                      <a:pt x="168" y="408"/>
                      <a:pt x="168" y="408"/>
                    </a:cubicBezTo>
                    <a:cubicBezTo>
                      <a:pt x="167" y="408"/>
                      <a:pt x="166" y="408"/>
                      <a:pt x="165" y="409"/>
                    </a:cubicBezTo>
                    <a:moveTo>
                      <a:pt x="207" y="403"/>
                    </a:moveTo>
                    <a:cubicBezTo>
                      <a:pt x="207" y="401"/>
                      <a:pt x="207" y="401"/>
                      <a:pt x="207" y="400"/>
                    </a:cubicBezTo>
                    <a:cubicBezTo>
                      <a:pt x="208" y="400"/>
                      <a:pt x="208" y="400"/>
                      <a:pt x="209" y="401"/>
                    </a:cubicBezTo>
                    <a:cubicBezTo>
                      <a:pt x="208" y="401"/>
                      <a:pt x="208" y="402"/>
                      <a:pt x="207" y="403"/>
                    </a:cubicBezTo>
                    <a:moveTo>
                      <a:pt x="315" y="400"/>
                    </a:moveTo>
                    <a:cubicBezTo>
                      <a:pt x="313" y="400"/>
                      <a:pt x="312" y="399"/>
                      <a:pt x="310" y="397"/>
                    </a:cubicBezTo>
                    <a:cubicBezTo>
                      <a:pt x="312" y="395"/>
                      <a:pt x="313" y="394"/>
                      <a:pt x="314" y="394"/>
                    </a:cubicBezTo>
                    <a:cubicBezTo>
                      <a:pt x="316" y="394"/>
                      <a:pt x="317" y="394"/>
                      <a:pt x="318" y="396"/>
                    </a:cubicBezTo>
                    <a:cubicBezTo>
                      <a:pt x="318" y="398"/>
                      <a:pt x="318" y="398"/>
                      <a:pt x="318" y="398"/>
                    </a:cubicBezTo>
                    <a:cubicBezTo>
                      <a:pt x="317" y="399"/>
                      <a:pt x="316" y="400"/>
                      <a:pt x="315" y="400"/>
                    </a:cubicBezTo>
                    <a:moveTo>
                      <a:pt x="45" y="383"/>
                    </a:moveTo>
                    <a:cubicBezTo>
                      <a:pt x="45" y="383"/>
                      <a:pt x="44" y="383"/>
                      <a:pt x="44" y="383"/>
                    </a:cubicBezTo>
                    <a:cubicBezTo>
                      <a:pt x="44" y="382"/>
                      <a:pt x="45" y="381"/>
                      <a:pt x="45" y="381"/>
                    </a:cubicBezTo>
                    <a:cubicBezTo>
                      <a:pt x="45" y="381"/>
                      <a:pt x="46" y="381"/>
                      <a:pt x="46" y="382"/>
                    </a:cubicBezTo>
                    <a:cubicBezTo>
                      <a:pt x="46" y="382"/>
                      <a:pt x="46" y="383"/>
                      <a:pt x="45" y="383"/>
                    </a:cubicBezTo>
                    <a:cubicBezTo>
                      <a:pt x="45" y="383"/>
                      <a:pt x="45" y="383"/>
                      <a:pt x="45" y="383"/>
                    </a:cubicBezTo>
                    <a:moveTo>
                      <a:pt x="235" y="374"/>
                    </a:moveTo>
                    <a:cubicBezTo>
                      <a:pt x="234" y="374"/>
                      <a:pt x="234" y="374"/>
                      <a:pt x="234" y="373"/>
                    </a:cubicBezTo>
                    <a:cubicBezTo>
                      <a:pt x="234" y="373"/>
                      <a:pt x="234" y="372"/>
                      <a:pt x="233" y="372"/>
                    </a:cubicBezTo>
                    <a:cubicBezTo>
                      <a:pt x="234" y="371"/>
                      <a:pt x="235" y="371"/>
                      <a:pt x="236" y="371"/>
                    </a:cubicBezTo>
                    <a:cubicBezTo>
                      <a:pt x="236" y="371"/>
                      <a:pt x="236" y="372"/>
                      <a:pt x="236" y="373"/>
                    </a:cubicBezTo>
                    <a:cubicBezTo>
                      <a:pt x="235" y="373"/>
                      <a:pt x="235" y="374"/>
                      <a:pt x="235" y="374"/>
                    </a:cubicBezTo>
                    <a:moveTo>
                      <a:pt x="205" y="372"/>
                    </a:moveTo>
                    <a:cubicBezTo>
                      <a:pt x="204" y="371"/>
                      <a:pt x="204" y="371"/>
                      <a:pt x="204" y="371"/>
                    </a:cubicBezTo>
                    <a:cubicBezTo>
                      <a:pt x="205" y="370"/>
                      <a:pt x="205" y="370"/>
                      <a:pt x="205" y="370"/>
                    </a:cubicBezTo>
                    <a:cubicBezTo>
                      <a:pt x="205" y="372"/>
                      <a:pt x="205" y="372"/>
                      <a:pt x="205" y="372"/>
                    </a:cubicBezTo>
                    <a:moveTo>
                      <a:pt x="376" y="390"/>
                    </a:moveTo>
                    <a:cubicBezTo>
                      <a:pt x="376" y="366"/>
                      <a:pt x="376" y="366"/>
                      <a:pt x="376" y="366"/>
                    </a:cubicBezTo>
                    <a:cubicBezTo>
                      <a:pt x="379" y="366"/>
                      <a:pt x="379" y="366"/>
                      <a:pt x="379" y="366"/>
                    </a:cubicBezTo>
                    <a:cubicBezTo>
                      <a:pt x="379" y="390"/>
                      <a:pt x="379" y="390"/>
                      <a:pt x="379" y="390"/>
                    </a:cubicBezTo>
                    <a:cubicBezTo>
                      <a:pt x="376" y="390"/>
                      <a:pt x="376" y="390"/>
                      <a:pt x="376" y="390"/>
                    </a:cubicBezTo>
                    <a:moveTo>
                      <a:pt x="233" y="367"/>
                    </a:moveTo>
                    <a:cubicBezTo>
                      <a:pt x="233" y="367"/>
                      <a:pt x="236" y="365"/>
                      <a:pt x="240" y="365"/>
                    </a:cubicBezTo>
                    <a:cubicBezTo>
                      <a:pt x="247" y="365"/>
                      <a:pt x="248" y="368"/>
                      <a:pt x="248" y="377"/>
                    </a:cubicBezTo>
                    <a:cubicBezTo>
                      <a:pt x="248" y="390"/>
                      <a:pt x="248" y="390"/>
                      <a:pt x="248" y="390"/>
                    </a:cubicBezTo>
                    <a:cubicBezTo>
                      <a:pt x="244" y="390"/>
                      <a:pt x="244" y="390"/>
                      <a:pt x="244" y="390"/>
                    </a:cubicBezTo>
                    <a:cubicBezTo>
                      <a:pt x="244" y="377"/>
                      <a:pt x="244" y="377"/>
                      <a:pt x="244" y="377"/>
                    </a:cubicBezTo>
                    <a:cubicBezTo>
                      <a:pt x="244" y="371"/>
                      <a:pt x="244" y="368"/>
                      <a:pt x="239" y="368"/>
                    </a:cubicBezTo>
                    <a:cubicBezTo>
                      <a:pt x="236" y="368"/>
                      <a:pt x="233" y="370"/>
                      <a:pt x="233" y="370"/>
                    </a:cubicBezTo>
                    <a:cubicBezTo>
                      <a:pt x="233" y="390"/>
                      <a:pt x="233" y="390"/>
                      <a:pt x="233" y="390"/>
                    </a:cubicBezTo>
                    <a:cubicBezTo>
                      <a:pt x="229" y="390"/>
                      <a:pt x="229" y="390"/>
                      <a:pt x="229" y="390"/>
                    </a:cubicBezTo>
                    <a:cubicBezTo>
                      <a:pt x="229" y="366"/>
                      <a:pt x="229" y="366"/>
                      <a:pt x="229" y="366"/>
                    </a:cubicBezTo>
                    <a:cubicBezTo>
                      <a:pt x="233" y="366"/>
                      <a:pt x="233" y="366"/>
                      <a:pt x="233" y="366"/>
                    </a:cubicBezTo>
                    <a:cubicBezTo>
                      <a:pt x="233" y="367"/>
                      <a:pt x="233" y="367"/>
                      <a:pt x="233" y="367"/>
                    </a:cubicBezTo>
                    <a:moveTo>
                      <a:pt x="256" y="362"/>
                    </a:moveTo>
                    <a:cubicBezTo>
                      <a:pt x="255" y="362"/>
                      <a:pt x="255" y="362"/>
                      <a:pt x="254" y="362"/>
                    </a:cubicBezTo>
                    <a:cubicBezTo>
                      <a:pt x="254" y="361"/>
                      <a:pt x="254" y="360"/>
                      <a:pt x="254" y="359"/>
                    </a:cubicBezTo>
                    <a:cubicBezTo>
                      <a:pt x="255" y="359"/>
                      <a:pt x="255" y="359"/>
                      <a:pt x="255" y="359"/>
                    </a:cubicBezTo>
                    <a:cubicBezTo>
                      <a:pt x="255" y="359"/>
                      <a:pt x="256" y="359"/>
                      <a:pt x="256" y="360"/>
                    </a:cubicBezTo>
                    <a:cubicBezTo>
                      <a:pt x="256" y="360"/>
                      <a:pt x="256" y="361"/>
                      <a:pt x="256" y="362"/>
                    </a:cubicBezTo>
                    <a:cubicBezTo>
                      <a:pt x="256" y="362"/>
                      <a:pt x="256" y="362"/>
                      <a:pt x="256" y="362"/>
                    </a:cubicBezTo>
                    <a:moveTo>
                      <a:pt x="376" y="360"/>
                    </a:moveTo>
                    <a:cubicBezTo>
                      <a:pt x="376" y="356"/>
                      <a:pt x="376" y="356"/>
                      <a:pt x="376" y="356"/>
                    </a:cubicBezTo>
                    <a:cubicBezTo>
                      <a:pt x="379" y="356"/>
                      <a:pt x="379" y="356"/>
                      <a:pt x="379" y="356"/>
                    </a:cubicBezTo>
                    <a:cubicBezTo>
                      <a:pt x="379" y="360"/>
                      <a:pt x="379" y="360"/>
                      <a:pt x="379" y="360"/>
                    </a:cubicBezTo>
                    <a:cubicBezTo>
                      <a:pt x="376" y="360"/>
                      <a:pt x="376" y="360"/>
                      <a:pt x="376" y="360"/>
                    </a:cubicBezTo>
                    <a:moveTo>
                      <a:pt x="379" y="356"/>
                    </a:moveTo>
                    <a:cubicBezTo>
                      <a:pt x="378" y="355"/>
                      <a:pt x="378" y="355"/>
                      <a:pt x="378" y="355"/>
                    </a:cubicBezTo>
                    <a:cubicBezTo>
                      <a:pt x="380" y="354"/>
                      <a:pt x="380" y="354"/>
                      <a:pt x="380" y="354"/>
                    </a:cubicBezTo>
                    <a:cubicBezTo>
                      <a:pt x="379" y="356"/>
                      <a:pt x="379" y="356"/>
                      <a:pt x="379" y="356"/>
                    </a:cubicBezTo>
                    <a:moveTo>
                      <a:pt x="160" y="357"/>
                    </a:moveTo>
                    <a:cubicBezTo>
                      <a:pt x="159" y="357"/>
                      <a:pt x="158" y="356"/>
                      <a:pt x="157" y="355"/>
                    </a:cubicBezTo>
                    <a:cubicBezTo>
                      <a:pt x="158" y="354"/>
                      <a:pt x="159" y="354"/>
                      <a:pt x="159" y="353"/>
                    </a:cubicBezTo>
                    <a:cubicBezTo>
                      <a:pt x="160" y="354"/>
                      <a:pt x="161" y="355"/>
                      <a:pt x="161" y="356"/>
                    </a:cubicBezTo>
                    <a:cubicBezTo>
                      <a:pt x="160" y="357"/>
                      <a:pt x="160" y="357"/>
                      <a:pt x="160" y="357"/>
                    </a:cubicBezTo>
                    <a:moveTo>
                      <a:pt x="270" y="358"/>
                    </a:moveTo>
                    <a:cubicBezTo>
                      <a:pt x="270" y="358"/>
                      <a:pt x="268" y="357"/>
                      <a:pt x="267" y="357"/>
                    </a:cubicBezTo>
                    <a:cubicBezTo>
                      <a:pt x="268" y="355"/>
                      <a:pt x="269" y="352"/>
                      <a:pt x="270" y="351"/>
                    </a:cubicBezTo>
                    <a:cubicBezTo>
                      <a:pt x="270" y="351"/>
                      <a:pt x="270" y="351"/>
                      <a:pt x="270" y="351"/>
                    </a:cubicBezTo>
                    <a:cubicBezTo>
                      <a:pt x="271" y="351"/>
                      <a:pt x="273" y="353"/>
                      <a:pt x="276" y="354"/>
                    </a:cubicBezTo>
                    <a:cubicBezTo>
                      <a:pt x="273" y="356"/>
                      <a:pt x="272" y="357"/>
                      <a:pt x="271" y="358"/>
                    </a:cubicBezTo>
                    <a:cubicBezTo>
                      <a:pt x="271" y="358"/>
                      <a:pt x="271" y="358"/>
                      <a:pt x="270" y="358"/>
                    </a:cubicBezTo>
                    <a:moveTo>
                      <a:pt x="600" y="346"/>
                    </a:moveTo>
                    <a:cubicBezTo>
                      <a:pt x="599" y="346"/>
                      <a:pt x="599" y="345"/>
                      <a:pt x="599" y="345"/>
                    </a:cubicBezTo>
                    <a:cubicBezTo>
                      <a:pt x="600" y="344"/>
                      <a:pt x="601" y="343"/>
                      <a:pt x="602" y="343"/>
                    </a:cubicBezTo>
                    <a:cubicBezTo>
                      <a:pt x="602" y="343"/>
                      <a:pt x="602" y="343"/>
                      <a:pt x="602" y="343"/>
                    </a:cubicBezTo>
                    <a:cubicBezTo>
                      <a:pt x="602" y="343"/>
                      <a:pt x="603" y="344"/>
                      <a:pt x="603" y="345"/>
                    </a:cubicBezTo>
                    <a:cubicBezTo>
                      <a:pt x="602" y="346"/>
                      <a:pt x="601" y="346"/>
                      <a:pt x="600" y="346"/>
                    </a:cubicBezTo>
                    <a:cubicBezTo>
                      <a:pt x="600" y="346"/>
                      <a:pt x="600" y="346"/>
                      <a:pt x="600" y="346"/>
                    </a:cubicBezTo>
                    <a:moveTo>
                      <a:pt x="219" y="341"/>
                    </a:moveTo>
                    <a:cubicBezTo>
                      <a:pt x="217" y="340"/>
                      <a:pt x="217" y="340"/>
                      <a:pt x="217" y="340"/>
                    </a:cubicBezTo>
                    <a:cubicBezTo>
                      <a:pt x="219" y="339"/>
                      <a:pt x="219" y="339"/>
                      <a:pt x="219" y="339"/>
                    </a:cubicBezTo>
                    <a:cubicBezTo>
                      <a:pt x="219" y="341"/>
                      <a:pt x="219" y="341"/>
                      <a:pt x="219" y="341"/>
                    </a:cubicBezTo>
                    <a:moveTo>
                      <a:pt x="95" y="335"/>
                    </a:moveTo>
                    <a:cubicBezTo>
                      <a:pt x="94" y="334"/>
                      <a:pt x="94" y="334"/>
                      <a:pt x="94" y="334"/>
                    </a:cubicBezTo>
                    <a:cubicBezTo>
                      <a:pt x="95" y="334"/>
                      <a:pt x="95" y="334"/>
                      <a:pt x="95" y="334"/>
                    </a:cubicBezTo>
                    <a:cubicBezTo>
                      <a:pt x="95" y="335"/>
                      <a:pt x="95" y="335"/>
                      <a:pt x="95" y="335"/>
                    </a:cubicBezTo>
                    <a:moveTo>
                      <a:pt x="359" y="338"/>
                    </a:moveTo>
                    <a:cubicBezTo>
                      <a:pt x="359" y="338"/>
                      <a:pt x="358" y="336"/>
                      <a:pt x="358" y="335"/>
                    </a:cubicBezTo>
                    <a:cubicBezTo>
                      <a:pt x="358" y="334"/>
                      <a:pt x="359" y="333"/>
                      <a:pt x="360" y="333"/>
                    </a:cubicBezTo>
                    <a:cubicBezTo>
                      <a:pt x="360" y="333"/>
                      <a:pt x="360" y="333"/>
                      <a:pt x="361" y="333"/>
                    </a:cubicBezTo>
                    <a:cubicBezTo>
                      <a:pt x="361" y="333"/>
                      <a:pt x="362" y="334"/>
                      <a:pt x="364" y="335"/>
                    </a:cubicBezTo>
                    <a:cubicBezTo>
                      <a:pt x="362" y="336"/>
                      <a:pt x="361" y="337"/>
                      <a:pt x="359" y="338"/>
                    </a:cubicBezTo>
                    <a:cubicBezTo>
                      <a:pt x="359" y="338"/>
                      <a:pt x="359" y="338"/>
                      <a:pt x="359" y="338"/>
                    </a:cubicBezTo>
                    <a:moveTo>
                      <a:pt x="152" y="328"/>
                    </a:moveTo>
                    <a:cubicBezTo>
                      <a:pt x="152" y="328"/>
                      <a:pt x="151" y="327"/>
                      <a:pt x="151" y="327"/>
                    </a:cubicBezTo>
                    <a:cubicBezTo>
                      <a:pt x="153" y="326"/>
                      <a:pt x="153" y="326"/>
                      <a:pt x="153" y="326"/>
                    </a:cubicBezTo>
                    <a:cubicBezTo>
                      <a:pt x="153" y="326"/>
                      <a:pt x="153" y="327"/>
                      <a:pt x="153" y="328"/>
                    </a:cubicBezTo>
                    <a:cubicBezTo>
                      <a:pt x="153" y="328"/>
                      <a:pt x="152" y="328"/>
                      <a:pt x="152" y="328"/>
                    </a:cubicBezTo>
                    <a:moveTo>
                      <a:pt x="41" y="322"/>
                    </a:moveTo>
                    <a:cubicBezTo>
                      <a:pt x="41" y="322"/>
                      <a:pt x="40" y="322"/>
                      <a:pt x="40" y="322"/>
                    </a:cubicBezTo>
                    <a:cubicBezTo>
                      <a:pt x="40" y="321"/>
                      <a:pt x="40" y="320"/>
                      <a:pt x="40" y="320"/>
                    </a:cubicBezTo>
                    <a:cubicBezTo>
                      <a:pt x="41" y="320"/>
                      <a:pt x="41" y="320"/>
                      <a:pt x="42" y="320"/>
                    </a:cubicBezTo>
                    <a:cubicBezTo>
                      <a:pt x="41" y="321"/>
                      <a:pt x="41" y="322"/>
                      <a:pt x="41" y="322"/>
                    </a:cubicBezTo>
                    <a:cubicBezTo>
                      <a:pt x="41" y="322"/>
                      <a:pt x="41" y="322"/>
                      <a:pt x="41" y="322"/>
                    </a:cubicBezTo>
                    <a:moveTo>
                      <a:pt x="525" y="308"/>
                    </a:moveTo>
                    <a:cubicBezTo>
                      <a:pt x="524" y="307"/>
                      <a:pt x="524" y="307"/>
                      <a:pt x="524" y="307"/>
                    </a:cubicBezTo>
                    <a:cubicBezTo>
                      <a:pt x="525" y="306"/>
                      <a:pt x="525" y="306"/>
                      <a:pt x="525" y="306"/>
                    </a:cubicBezTo>
                    <a:cubicBezTo>
                      <a:pt x="525" y="308"/>
                      <a:pt x="525" y="308"/>
                      <a:pt x="525" y="308"/>
                    </a:cubicBezTo>
                    <a:moveTo>
                      <a:pt x="159" y="323"/>
                    </a:moveTo>
                    <a:cubicBezTo>
                      <a:pt x="162" y="323"/>
                      <a:pt x="165" y="322"/>
                      <a:pt x="165" y="319"/>
                    </a:cubicBezTo>
                    <a:cubicBezTo>
                      <a:pt x="165" y="316"/>
                      <a:pt x="163" y="316"/>
                      <a:pt x="159" y="315"/>
                    </a:cubicBezTo>
                    <a:cubicBezTo>
                      <a:pt x="153" y="314"/>
                      <a:pt x="150" y="313"/>
                      <a:pt x="150" y="308"/>
                    </a:cubicBezTo>
                    <a:cubicBezTo>
                      <a:pt x="150" y="303"/>
                      <a:pt x="154" y="301"/>
                      <a:pt x="159" y="301"/>
                    </a:cubicBezTo>
                    <a:cubicBezTo>
                      <a:pt x="162" y="301"/>
                      <a:pt x="167" y="302"/>
                      <a:pt x="167" y="302"/>
                    </a:cubicBezTo>
                    <a:cubicBezTo>
                      <a:pt x="167" y="305"/>
                      <a:pt x="167" y="305"/>
                      <a:pt x="167" y="305"/>
                    </a:cubicBezTo>
                    <a:cubicBezTo>
                      <a:pt x="167" y="305"/>
                      <a:pt x="162" y="304"/>
                      <a:pt x="159" y="304"/>
                    </a:cubicBezTo>
                    <a:cubicBezTo>
                      <a:pt x="156" y="304"/>
                      <a:pt x="154" y="305"/>
                      <a:pt x="154" y="308"/>
                    </a:cubicBezTo>
                    <a:cubicBezTo>
                      <a:pt x="154" y="310"/>
                      <a:pt x="155" y="311"/>
                      <a:pt x="160" y="312"/>
                    </a:cubicBezTo>
                    <a:cubicBezTo>
                      <a:pt x="166" y="313"/>
                      <a:pt x="168" y="314"/>
                      <a:pt x="168" y="319"/>
                    </a:cubicBezTo>
                    <a:cubicBezTo>
                      <a:pt x="168" y="324"/>
                      <a:pt x="165" y="326"/>
                      <a:pt x="159" y="326"/>
                    </a:cubicBezTo>
                    <a:cubicBezTo>
                      <a:pt x="156" y="326"/>
                      <a:pt x="150" y="325"/>
                      <a:pt x="150" y="325"/>
                    </a:cubicBezTo>
                    <a:cubicBezTo>
                      <a:pt x="151" y="322"/>
                      <a:pt x="151" y="322"/>
                      <a:pt x="151" y="322"/>
                    </a:cubicBezTo>
                    <a:cubicBezTo>
                      <a:pt x="151" y="322"/>
                      <a:pt x="156" y="323"/>
                      <a:pt x="159" y="323"/>
                    </a:cubicBezTo>
                    <a:moveTo>
                      <a:pt x="320" y="323"/>
                    </a:moveTo>
                    <a:cubicBezTo>
                      <a:pt x="324" y="323"/>
                      <a:pt x="326" y="322"/>
                      <a:pt x="326" y="319"/>
                    </a:cubicBezTo>
                    <a:cubicBezTo>
                      <a:pt x="326" y="316"/>
                      <a:pt x="325" y="316"/>
                      <a:pt x="320" y="315"/>
                    </a:cubicBezTo>
                    <a:cubicBezTo>
                      <a:pt x="315" y="314"/>
                      <a:pt x="312" y="313"/>
                      <a:pt x="312" y="308"/>
                    </a:cubicBezTo>
                    <a:cubicBezTo>
                      <a:pt x="312" y="303"/>
                      <a:pt x="316" y="301"/>
                      <a:pt x="321" y="301"/>
                    </a:cubicBezTo>
                    <a:cubicBezTo>
                      <a:pt x="324" y="301"/>
                      <a:pt x="329" y="302"/>
                      <a:pt x="329" y="302"/>
                    </a:cubicBezTo>
                    <a:cubicBezTo>
                      <a:pt x="329" y="305"/>
                      <a:pt x="329" y="305"/>
                      <a:pt x="329" y="305"/>
                    </a:cubicBezTo>
                    <a:cubicBezTo>
                      <a:pt x="329" y="305"/>
                      <a:pt x="324" y="304"/>
                      <a:pt x="321" y="304"/>
                    </a:cubicBezTo>
                    <a:cubicBezTo>
                      <a:pt x="318" y="304"/>
                      <a:pt x="316" y="305"/>
                      <a:pt x="316" y="308"/>
                    </a:cubicBezTo>
                    <a:cubicBezTo>
                      <a:pt x="316" y="310"/>
                      <a:pt x="317" y="311"/>
                      <a:pt x="322" y="312"/>
                    </a:cubicBezTo>
                    <a:cubicBezTo>
                      <a:pt x="328" y="313"/>
                      <a:pt x="330" y="314"/>
                      <a:pt x="330" y="319"/>
                    </a:cubicBezTo>
                    <a:cubicBezTo>
                      <a:pt x="330" y="324"/>
                      <a:pt x="327" y="326"/>
                      <a:pt x="321" y="326"/>
                    </a:cubicBezTo>
                    <a:cubicBezTo>
                      <a:pt x="318" y="326"/>
                      <a:pt x="312" y="325"/>
                      <a:pt x="312" y="325"/>
                    </a:cubicBezTo>
                    <a:cubicBezTo>
                      <a:pt x="313" y="322"/>
                      <a:pt x="313" y="322"/>
                      <a:pt x="313" y="322"/>
                    </a:cubicBezTo>
                    <a:cubicBezTo>
                      <a:pt x="313" y="322"/>
                      <a:pt x="318" y="323"/>
                      <a:pt x="320" y="323"/>
                    </a:cubicBezTo>
                    <a:moveTo>
                      <a:pt x="414" y="305"/>
                    </a:moveTo>
                    <a:cubicBezTo>
                      <a:pt x="414" y="302"/>
                      <a:pt x="414" y="302"/>
                      <a:pt x="414" y="302"/>
                    </a:cubicBezTo>
                    <a:cubicBezTo>
                      <a:pt x="414" y="302"/>
                      <a:pt x="420" y="301"/>
                      <a:pt x="424" y="301"/>
                    </a:cubicBezTo>
                    <a:cubicBezTo>
                      <a:pt x="429" y="301"/>
                      <a:pt x="431" y="304"/>
                      <a:pt x="431" y="309"/>
                    </a:cubicBezTo>
                    <a:cubicBezTo>
                      <a:pt x="431" y="321"/>
                      <a:pt x="431" y="321"/>
                      <a:pt x="431" y="321"/>
                    </a:cubicBezTo>
                    <a:cubicBezTo>
                      <a:pt x="431" y="322"/>
                      <a:pt x="432" y="323"/>
                      <a:pt x="434" y="323"/>
                    </a:cubicBezTo>
                    <a:cubicBezTo>
                      <a:pt x="434" y="326"/>
                      <a:pt x="434" y="326"/>
                      <a:pt x="434" y="326"/>
                    </a:cubicBezTo>
                    <a:cubicBezTo>
                      <a:pt x="431" y="326"/>
                      <a:pt x="430" y="326"/>
                      <a:pt x="428" y="324"/>
                    </a:cubicBezTo>
                    <a:cubicBezTo>
                      <a:pt x="428" y="324"/>
                      <a:pt x="424" y="326"/>
                      <a:pt x="420" y="326"/>
                    </a:cubicBezTo>
                    <a:cubicBezTo>
                      <a:pt x="415" y="326"/>
                      <a:pt x="413" y="324"/>
                      <a:pt x="413" y="319"/>
                    </a:cubicBezTo>
                    <a:cubicBezTo>
                      <a:pt x="413" y="314"/>
                      <a:pt x="415" y="312"/>
                      <a:pt x="420" y="312"/>
                    </a:cubicBezTo>
                    <a:cubicBezTo>
                      <a:pt x="428" y="311"/>
                      <a:pt x="428" y="311"/>
                      <a:pt x="428" y="311"/>
                    </a:cubicBezTo>
                    <a:cubicBezTo>
                      <a:pt x="428" y="309"/>
                      <a:pt x="428" y="309"/>
                      <a:pt x="428" y="309"/>
                    </a:cubicBezTo>
                    <a:cubicBezTo>
                      <a:pt x="428" y="306"/>
                      <a:pt x="426" y="304"/>
                      <a:pt x="423" y="304"/>
                    </a:cubicBezTo>
                    <a:cubicBezTo>
                      <a:pt x="420" y="304"/>
                      <a:pt x="414" y="305"/>
                      <a:pt x="414" y="305"/>
                    </a:cubicBezTo>
                    <a:moveTo>
                      <a:pt x="327" y="299"/>
                    </a:moveTo>
                    <a:cubicBezTo>
                      <a:pt x="327" y="299"/>
                      <a:pt x="327" y="299"/>
                      <a:pt x="327" y="299"/>
                    </a:cubicBezTo>
                    <a:cubicBezTo>
                      <a:pt x="327" y="299"/>
                      <a:pt x="326" y="298"/>
                      <a:pt x="326" y="298"/>
                    </a:cubicBezTo>
                    <a:cubicBezTo>
                      <a:pt x="326" y="298"/>
                      <a:pt x="327" y="297"/>
                      <a:pt x="327" y="297"/>
                    </a:cubicBezTo>
                    <a:cubicBezTo>
                      <a:pt x="327" y="297"/>
                      <a:pt x="327" y="297"/>
                      <a:pt x="327" y="297"/>
                    </a:cubicBezTo>
                    <a:cubicBezTo>
                      <a:pt x="328" y="297"/>
                      <a:pt x="328" y="298"/>
                      <a:pt x="328" y="298"/>
                    </a:cubicBezTo>
                    <a:cubicBezTo>
                      <a:pt x="328" y="298"/>
                      <a:pt x="328" y="299"/>
                      <a:pt x="327" y="299"/>
                    </a:cubicBezTo>
                    <a:moveTo>
                      <a:pt x="427" y="300"/>
                    </a:moveTo>
                    <a:cubicBezTo>
                      <a:pt x="427" y="300"/>
                      <a:pt x="427" y="300"/>
                      <a:pt x="427" y="300"/>
                    </a:cubicBezTo>
                    <a:cubicBezTo>
                      <a:pt x="426" y="299"/>
                      <a:pt x="425" y="299"/>
                      <a:pt x="424" y="298"/>
                    </a:cubicBezTo>
                    <a:cubicBezTo>
                      <a:pt x="425" y="297"/>
                      <a:pt x="425" y="297"/>
                      <a:pt x="425" y="296"/>
                    </a:cubicBezTo>
                    <a:cubicBezTo>
                      <a:pt x="426" y="297"/>
                      <a:pt x="427" y="297"/>
                      <a:pt x="428" y="298"/>
                    </a:cubicBezTo>
                    <a:cubicBezTo>
                      <a:pt x="428" y="299"/>
                      <a:pt x="427" y="300"/>
                      <a:pt x="427" y="300"/>
                    </a:cubicBezTo>
                    <a:moveTo>
                      <a:pt x="103" y="309"/>
                    </a:moveTo>
                    <a:cubicBezTo>
                      <a:pt x="99" y="308"/>
                      <a:pt x="97" y="306"/>
                      <a:pt x="97" y="301"/>
                    </a:cubicBezTo>
                    <a:cubicBezTo>
                      <a:pt x="97" y="294"/>
                      <a:pt x="101" y="292"/>
                      <a:pt x="108" y="292"/>
                    </a:cubicBezTo>
                    <a:cubicBezTo>
                      <a:pt x="112" y="292"/>
                      <a:pt x="118" y="293"/>
                      <a:pt x="118" y="293"/>
                    </a:cubicBezTo>
                    <a:cubicBezTo>
                      <a:pt x="117" y="296"/>
                      <a:pt x="117" y="296"/>
                      <a:pt x="117" y="296"/>
                    </a:cubicBezTo>
                    <a:cubicBezTo>
                      <a:pt x="117" y="296"/>
                      <a:pt x="111" y="295"/>
                      <a:pt x="108" y="295"/>
                    </a:cubicBezTo>
                    <a:cubicBezTo>
                      <a:pt x="103" y="295"/>
                      <a:pt x="101" y="297"/>
                      <a:pt x="101" y="301"/>
                    </a:cubicBezTo>
                    <a:cubicBezTo>
                      <a:pt x="101" y="305"/>
                      <a:pt x="103" y="306"/>
                      <a:pt x="109" y="307"/>
                    </a:cubicBezTo>
                    <a:cubicBezTo>
                      <a:pt x="116" y="308"/>
                      <a:pt x="118" y="310"/>
                      <a:pt x="118" y="316"/>
                    </a:cubicBezTo>
                    <a:cubicBezTo>
                      <a:pt x="118" y="323"/>
                      <a:pt x="114" y="326"/>
                      <a:pt x="108" y="326"/>
                    </a:cubicBezTo>
                    <a:cubicBezTo>
                      <a:pt x="104" y="326"/>
                      <a:pt x="97" y="325"/>
                      <a:pt x="97" y="325"/>
                    </a:cubicBezTo>
                    <a:cubicBezTo>
                      <a:pt x="98" y="322"/>
                      <a:pt x="98" y="322"/>
                      <a:pt x="98" y="322"/>
                    </a:cubicBezTo>
                    <a:cubicBezTo>
                      <a:pt x="98" y="322"/>
                      <a:pt x="104" y="322"/>
                      <a:pt x="108" y="322"/>
                    </a:cubicBezTo>
                    <a:cubicBezTo>
                      <a:pt x="112" y="322"/>
                      <a:pt x="115" y="321"/>
                      <a:pt x="115" y="316"/>
                    </a:cubicBezTo>
                    <a:cubicBezTo>
                      <a:pt x="115" y="312"/>
                      <a:pt x="113" y="311"/>
                      <a:pt x="107" y="310"/>
                    </a:cubicBezTo>
                    <a:cubicBezTo>
                      <a:pt x="106" y="310"/>
                      <a:pt x="105" y="310"/>
                      <a:pt x="104" y="309"/>
                    </a:cubicBezTo>
                    <a:cubicBezTo>
                      <a:pt x="104" y="309"/>
                      <a:pt x="104" y="309"/>
                      <a:pt x="104" y="309"/>
                    </a:cubicBezTo>
                    <a:cubicBezTo>
                      <a:pt x="103" y="309"/>
                      <a:pt x="103" y="309"/>
                      <a:pt x="103" y="309"/>
                    </a:cubicBezTo>
                    <a:moveTo>
                      <a:pt x="310" y="289"/>
                    </a:moveTo>
                    <a:cubicBezTo>
                      <a:pt x="310" y="287"/>
                      <a:pt x="310" y="286"/>
                      <a:pt x="310" y="285"/>
                    </a:cubicBezTo>
                    <a:cubicBezTo>
                      <a:pt x="310" y="285"/>
                      <a:pt x="311" y="285"/>
                      <a:pt x="311" y="286"/>
                    </a:cubicBezTo>
                    <a:cubicBezTo>
                      <a:pt x="312" y="286"/>
                      <a:pt x="311" y="287"/>
                      <a:pt x="312" y="288"/>
                    </a:cubicBezTo>
                    <a:cubicBezTo>
                      <a:pt x="311" y="288"/>
                      <a:pt x="310" y="288"/>
                      <a:pt x="310" y="289"/>
                    </a:cubicBezTo>
                    <a:moveTo>
                      <a:pt x="196" y="284"/>
                    </a:moveTo>
                    <a:cubicBezTo>
                      <a:pt x="196" y="283"/>
                      <a:pt x="195" y="283"/>
                      <a:pt x="195" y="283"/>
                    </a:cubicBezTo>
                    <a:cubicBezTo>
                      <a:pt x="195" y="282"/>
                      <a:pt x="195" y="282"/>
                      <a:pt x="196" y="281"/>
                    </a:cubicBezTo>
                    <a:cubicBezTo>
                      <a:pt x="196" y="282"/>
                      <a:pt x="196" y="283"/>
                      <a:pt x="196" y="284"/>
                    </a:cubicBezTo>
                    <a:moveTo>
                      <a:pt x="53" y="282"/>
                    </a:moveTo>
                    <a:cubicBezTo>
                      <a:pt x="53" y="280"/>
                      <a:pt x="53" y="280"/>
                      <a:pt x="53" y="280"/>
                    </a:cubicBezTo>
                    <a:cubicBezTo>
                      <a:pt x="54" y="282"/>
                      <a:pt x="54" y="282"/>
                      <a:pt x="54" y="282"/>
                    </a:cubicBezTo>
                    <a:cubicBezTo>
                      <a:pt x="53" y="282"/>
                      <a:pt x="53" y="282"/>
                      <a:pt x="53" y="282"/>
                    </a:cubicBezTo>
                    <a:moveTo>
                      <a:pt x="182" y="278"/>
                    </a:moveTo>
                    <a:cubicBezTo>
                      <a:pt x="182" y="278"/>
                      <a:pt x="182" y="277"/>
                      <a:pt x="181" y="277"/>
                    </a:cubicBezTo>
                    <a:cubicBezTo>
                      <a:pt x="182" y="277"/>
                      <a:pt x="182" y="276"/>
                      <a:pt x="182" y="276"/>
                    </a:cubicBezTo>
                    <a:cubicBezTo>
                      <a:pt x="182" y="276"/>
                      <a:pt x="182" y="276"/>
                      <a:pt x="182" y="276"/>
                    </a:cubicBezTo>
                    <a:cubicBezTo>
                      <a:pt x="183" y="276"/>
                      <a:pt x="183" y="277"/>
                      <a:pt x="184" y="277"/>
                    </a:cubicBezTo>
                    <a:cubicBezTo>
                      <a:pt x="183" y="278"/>
                      <a:pt x="183" y="278"/>
                      <a:pt x="182" y="278"/>
                    </a:cubicBezTo>
                    <a:moveTo>
                      <a:pt x="43" y="270"/>
                    </a:moveTo>
                    <a:cubicBezTo>
                      <a:pt x="42" y="269"/>
                      <a:pt x="41" y="268"/>
                      <a:pt x="39" y="268"/>
                    </a:cubicBezTo>
                    <a:cubicBezTo>
                      <a:pt x="41" y="266"/>
                      <a:pt x="42" y="264"/>
                      <a:pt x="44" y="262"/>
                    </a:cubicBezTo>
                    <a:cubicBezTo>
                      <a:pt x="45" y="263"/>
                      <a:pt x="46" y="264"/>
                      <a:pt x="46" y="265"/>
                    </a:cubicBezTo>
                    <a:cubicBezTo>
                      <a:pt x="45" y="267"/>
                      <a:pt x="44" y="268"/>
                      <a:pt x="43" y="270"/>
                    </a:cubicBezTo>
                    <a:moveTo>
                      <a:pt x="554" y="263"/>
                    </a:moveTo>
                    <a:cubicBezTo>
                      <a:pt x="554" y="262"/>
                      <a:pt x="553" y="262"/>
                      <a:pt x="553" y="262"/>
                    </a:cubicBezTo>
                    <a:cubicBezTo>
                      <a:pt x="553" y="261"/>
                      <a:pt x="553" y="261"/>
                      <a:pt x="553" y="260"/>
                    </a:cubicBezTo>
                    <a:cubicBezTo>
                      <a:pt x="554" y="261"/>
                      <a:pt x="554" y="262"/>
                      <a:pt x="554" y="263"/>
                    </a:cubicBezTo>
                    <a:moveTo>
                      <a:pt x="26" y="257"/>
                    </a:moveTo>
                    <a:cubicBezTo>
                      <a:pt x="25" y="256"/>
                      <a:pt x="25" y="256"/>
                      <a:pt x="25" y="256"/>
                    </a:cubicBezTo>
                    <a:cubicBezTo>
                      <a:pt x="26" y="256"/>
                      <a:pt x="26" y="256"/>
                      <a:pt x="26" y="256"/>
                    </a:cubicBezTo>
                    <a:cubicBezTo>
                      <a:pt x="26" y="257"/>
                      <a:pt x="26" y="257"/>
                      <a:pt x="26" y="257"/>
                    </a:cubicBezTo>
                    <a:moveTo>
                      <a:pt x="339" y="254"/>
                    </a:moveTo>
                    <a:cubicBezTo>
                      <a:pt x="338" y="254"/>
                      <a:pt x="338" y="254"/>
                      <a:pt x="338" y="254"/>
                    </a:cubicBezTo>
                    <a:cubicBezTo>
                      <a:pt x="339" y="253"/>
                      <a:pt x="339" y="253"/>
                      <a:pt x="339" y="253"/>
                    </a:cubicBezTo>
                    <a:cubicBezTo>
                      <a:pt x="339" y="254"/>
                      <a:pt x="339" y="254"/>
                      <a:pt x="339" y="254"/>
                    </a:cubicBezTo>
                    <a:moveTo>
                      <a:pt x="268" y="232"/>
                    </a:moveTo>
                    <a:cubicBezTo>
                      <a:pt x="268" y="231"/>
                      <a:pt x="268" y="231"/>
                      <a:pt x="267" y="230"/>
                    </a:cubicBezTo>
                    <a:cubicBezTo>
                      <a:pt x="268" y="230"/>
                      <a:pt x="268" y="230"/>
                      <a:pt x="269" y="230"/>
                    </a:cubicBezTo>
                    <a:cubicBezTo>
                      <a:pt x="269" y="230"/>
                      <a:pt x="269" y="230"/>
                      <a:pt x="269" y="230"/>
                    </a:cubicBezTo>
                    <a:cubicBezTo>
                      <a:pt x="269" y="230"/>
                      <a:pt x="269" y="231"/>
                      <a:pt x="270" y="231"/>
                    </a:cubicBezTo>
                    <a:cubicBezTo>
                      <a:pt x="269" y="232"/>
                      <a:pt x="269" y="232"/>
                      <a:pt x="268" y="232"/>
                    </a:cubicBezTo>
                    <a:moveTo>
                      <a:pt x="592" y="228"/>
                    </a:moveTo>
                    <a:cubicBezTo>
                      <a:pt x="591" y="228"/>
                      <a:pt x="591" y="228"/>
                      <a:pt x="591" y="228"/>
                    </a:cubicBezTo>
                    <a:cubicBezTo>
                      <a:pt x="591" y="227"/>
                      <a:pt x="591" y="227"/>
                      <a:pt x="591" y="227"/>
                    </a:cubicBezTo>
                    <a:cubicBezTo>
                      <a:pt x="592" y="228"/>
                      <a:pt x="592" y="228"/>
                      <a:pt x="592" y="228"/>
                    </a:cubicBezTo>
                    <a:moveTo>
                      <a:pt x="552" y="226"/>
                    </a:moveTo>
                    <a:cubicBezTo>
                      <a:pt x="552" y="226"/>
                      <a:pt x="552" y="226"/>
                      <a:pt x="552" y="226"/>
                    </a:cubicBezTo>
                    <a:cubicBezTo>
                      <a:pt x="552" y="226"/>
                      <a:pt x="551" y="225"/>
                      <a:pt x="551" y="225"/>
                    </a:cubicBezTo>
                    <a:cubicBezTo>
                      <a:pt x="552" y="225"/>
                      <a:pt x="553" y="225"/>
                      <a:pt x="553" y="225"/>
                    </a:cubicBezTo>
                    <a:cubicBezTo>
                      <a:pt x="553" y="226"/>
                      <a:pt x="553" y="226"/>
                      <a:pt x="552" y="226"/>
                    </a:cubicBezTo>
                    <a:moveTo>
                      <a:pt x="591" y="227"/>
                    </a:moveTo>
                    <a:cubicBezTo>
                      <a:pt x="590" y="227"/>
                      <a:pt x="589" y="226"/>
                      <a:pt x="588" y="225"/>
                    </a:cubicBezTo>
                    <a:cubicBezTo>
                      <a:pt x="589" y="225"/>
                      <a:pt x="589" y="224"/>
                      <a:pt x="590" y="224"/>
                    </a:cubicBezTo>
                    <a:cubicBezTo>
                      <a:pt x="591" y="224"/>
                      <a:pt x="591" y="226"/>
                      <a:pt x="591" y="227"/>
                    </a:cubicBezTo>
                    <a:cubicBezTo>
                      <a:pt x="591" y="227"/>
                      <a:pt x="591" y="227"/>
                      <a:pt x="591" y="227"/>
                    </a:cubicBezTo>
                    <a:cubicBezTo>
                      <a:pt x="591" y="228"/>
                      <a:pt x="591" y="228"/>
                      <a:pt x="591" y="228"/>
                    </a:cubicBezTo>
                    <a:cubicBezTo>
                      <a:pt x="591" y="228"/>
                      <a:pt x="591" y="227"/>
                      <a:pt x="591" y="227"/>
                    </a:cubicBezTo>
                    <a:moveTo>
                      <a:pt x="83" y="226"/>
                    </a:moveTo>
                    <a:cubicBezTo>
                      <a:pt x="83" y="225"/>
                      <a:pt x="82" y="225"/>
                      <a:pt x="81" y="224"/>
                    </a:cubicBezTo>
                    <a:cubicBezTo>
                      <a:pt x="82" y="224"/>
                      <a:pt x="82" y="224"/>
                      <a:pt x="83" y="224"/>
                    </a:cubicBezTo>
                    <a:cubicBezTo>
                      <a:pt x="83" y="224"/>
                      <a:pt x="83" y="225"/>
                      <a:pt x="83" y="226"/>
                    </a:cubicBezTo>
                    <a:moveTo>
                      <a:pt x="122" y="227"/>
                    </a:moveTo>
                    <a:cubicBezTo>
                      <a:pt x="121" y="227"/>
                      <a:pt x="120" y="226"/>
                      <a:pt x="119" y="225"/>
                    </a:cubicBezTo>
                    <a:cubicBezTo>
                      <a:pt x="120" y="224"/>
                      <a:pt x="121" y="223"/>
                      <a:pt x="121" y="222"/>
                    </a:cubicBezTo>
                    <a:cubicBezTo>
                      <a:pt x="122" y="223"/>
                      <a:pt x="122" y="224"/>
                      <a:pt x="123" y="226"/>
                    </a:cubicBezTo>
                    <a:cubicBezTo>
                      <a:pt x="122" y="227"/>
                      <a:pt x="122" y="227"/>
                      <a:pt x="122" y="227"/>
                    </a:cubicBezTo>
                    <a:moveTo>
                      <a:pt x="99" y="211"/>
                    </a:moveTo>
                    <a:cubicBezTo>
                      <a:pt x="99" y="210"/>
                      <a:pt x="99" y="209"/>
                      <a:pt x="100" y="209"/>
                    </a:cubicBezTo>
                    <a:cubicBezTo>
                      <a:pt x="100" y="209"/>
                      <a:pt x="100" y="209"/>
                      <a:pt x="100" y="209"/>
                    </a:cubicBezTo>
                    <a:cubicBezTo>
                      <a:pt x="100" y="209"/>
                      <a:pt x="101" y="209"/>
                      <a:pt x="101" y="209"/>
                    </a:cubicBezTo>
                    <a:cubicBezTo>
                      <a:pt x="101" y="209"/>
                      <a:pt x="101" y="210"/>
                      <a:pt x="101" y="210"/>
                    </a:cubicBezTo>
                    <a:cubicBezTo>
                      <a:pt x="101" y="210"/>
                      <a:pt x="100" y="210"/>
                      <a:pt x="99" y="211"/>
                    </a:cubicBezTo>
                    <a:moveTo>
                      <a:pt x="30" y="210"/>
                    </a:moveTo>
                    <a:cubicBezTo>
                      <a:pt x="30" y="210"/>
                      <a:pt x="29" y="210"/>
                      <a:pt x="29" y="210"/>
                    </a:cubicBezTo>
                    <a:cubicBezTo>
                      <a:pt x="29" y="209"/>
                      <a:pt x="29" y="208"/>
                      <a:pt x="29" y="208"/>
                    </a:cubicBezTo>
                    <a:cubicBezTo>
                      <a:pt x="29" y="208"/>
                      <a:pt x="29" y="208"/>
                      <a:pt x="29" y="208"/>
                    </a:cubicBezTo>
                    <a:cubicBezTo>
                      <a:pt x="30" y="208"/>
                      <a:pt x="30" y="209"/>
                      <a:pt x="31" y="209"/>
                    </a:cubicBezTo>
                    <a:cubicBezTo>
                      <a:pt x="30" y="209"/>
                      <a:pt x="30" y="210"/>
                      <a:pt x="30" y="210"/>
                    </a:cubicBezTo>
                    <a:cubicBezTo>
                      <a:pt x="30" y="210"/>
                      <a:pt x="30" y="210"/>
                      <a:pt x="30" y="210"/>
                    </a:cubicBezTo>
                    <a:moveTo>
                      <a:pt x="515" y="200"/>
                    </a:moveTo>
                    <a:cubicBezTo>
                      <a:pt x="513" y="199"/>
                      <a:pt x="513" y="199"/>
                      <a:pt x="513" y="199"/>
                    </a:cubicBezTo>
                    <a:cubicBezTo>
                      <a:pt x="515" y="198"/>
                      <a:pt x="515" y="198"/>
                      <a:pt x="515" y="198"/>
                    </a:cubicBezTo>
                    <a:cubicBezTo>
                      <a:pt x="515" y="200"/>
                      <a:pt x="515" y="200"/>
                      <a:pt x="515" y="200"/>
                    </a:cubicBezTo>
                    <a:moveTo>
                      <a:pt x="68" y="196"/>
                    </a:moveTo>
                    <a:cubicBezTo>
                      <a:pt x="68" y="195"/>
                      <a:pt x="69" y="194"/>
                      <a:pt x="69" y="193"/>
                    </a:cubicBezTo>
                    <a:cubicBezTo>
                      <a:pt x="69" y="193"/>
                      <a:pt x="69" y="194"/>
                      <a:pt x="69" y="195"/>
                    </a:cubicBezTo>
                    <a:cubicBezTo>
                      <a:pt x="69" y="195"/>
                      <a:pt x="69" y="195"/>
                      <a:pt x="68" y="196"/>
                    </a:cubicBezTo>
                    <a:moveTo>
                      <a:pt x="74" y="184"/>
                    </a:moveTo>
                    <a:cubicBezTo>
                      <a:pt x="74" y="184"/>
                      <a:pt x="74" y="184"/>
                      <a:pt x="74" y="184"/>
                    </a:cubicBezTo>
                    <a:cubicBezTo>
                      <a:pt x="73" y="184"/>
                      <a:pt x="73" y="184"/>
                      <a:pt x="72" y="183"/>
                    </a:cubicBezTo>
                    <a:cubicBezTo>
                      <a:pt x="73" y="183"/>
                      <a:pt x="74" y="183"/>
                      <a:pt x="75" y="183"/>
                    </a:cubicBezTo>
                    <a:cubicBezTo>
                      <a:pt x="74" y="184"/>
                      <a:pt x="74" y="184"/>
                      <a:pt x="74" y="184"/>
                    </a:cubicBezTo>
                    <a:moveTo>
                      <a:pt x="463" y="185"/>
                    </a:moveTo>
                    <a:cubicBezTo>
                      <a:pt x="462" y="185"/>
                      <a:pt x="461" y="184"/>
                      <a:pt x="461" y="183"/>
                    </a:cubicBezTo>
                    <a:cubicBezTo>
                      <a:pt x="461" y="183"/>
                      <a:pt x="462" y="182"/>
                      <a:pt x="462" y="182"/>
                    </a:cubicBezTo>
                    <a:cubicBezTo>
                      <a:pt x="462" y="182"/>
                      <a:pt x="462" y="182"/>
                      <a:pt x="462" y="182"/>
                    </a:cubicBezTo>
                    <a:cubicBezTo>
                      <a:pt x="462" y="182"/>
                      <a:pt x="463" y="183"/>
                      <a:pt x="463" y="183"/>
                    </a:cubicBezTo>
                    <a:cubicBezTo>
                      <a:pt x="463" y="184"/>
                      <a:pt x="463" y="185"/>
                      <a:pt x="463" y="185"/>
                    </a:cubicBezTo>
                    <a:moveTo>
                      <a:pt x="180" y="176"/>
                    </a:moveTo>
                    <a:cubicBezTo>
                      <a:pt x="180" y="175"/>
                      <a:pt x="179" y="175"/>
                      <a:pt x="179" y="174"/>
                    </a:cubicBezTo>
                    <a:cubicBezTo>
                      <a:pt x="180" y="174"/>
                      <a:pt x="181" y="173"/>
                      <a:pt x="181" y="173"/>
                    </a:cubicBezTo>
                    <a:cubicBezTo>
                      <a:pt x="182" y="173"/>
                      <a:pt x="182" y="174"/>
                      <a:pt x="182" y="175"/>
                    </a:cubicBezTo>
                    <a:cubicBezTo>
                      <a:pt x="182" y="175"/>
                      <a:pt x="181" y="175"/>
                      <a:pt x="180" y="176"/>
                    </a:cubicBezTo>
                    <a:moveTo>
                      <a:pt x="470" y="175"/>
                    </a:moveTo>
                    <a:cubicBezTo>
                      <a:pt x="470" y="175"/>
                      <a:pt x="470" y="174"/>
                      <a:pt x="470" y="173"/>
                    </a:cubicBezTo>
                    <a:cubicBezTo>
                      <a:pt x="470" y="173"/>
                      <a:pt x="471" y="173"/>
                      <a:pt x="471" y="172"/>
                    </a:cubicBezTo>
                    <a:cubicBezTo>
                      <a:pt x="471" y="173"/>
                      <a:pt x="472" y="174"/>
                      <a:pt x="472" y="174"/>
                    </a:cubicBezTo>
                    <a:cubicBezTo>
                      <a:pt x="471" y="175"/>
                      <a:pt x="471" y="175"/>
                      <a:pt x="470" y="175"/>
                    </a:cubicBezTo>
                    <a:moveTo>
                      <a:pt x="530" y="174"/>
                    </a:moveTo>
                    <a:cubicBezTo>
                      <a:pt x="530" y="174"/>
                      <a:pt x="530" y="174"/>
                      <a:pt x="530" y="174"/>
                    </a:cubicBezTo>
                    <a:cubicBezTo>
                      <a:pt x="530" y="174"/>
                      <a:pt x="530" y="173"/>
                      <a:pt x="530" y="172"/>
                    </a:cubicBezTo>
                    <a:cubicBezTo>
                      <a:pt x="530" y="172"/>
                      <a:pt x="531" y="173"/>
                      <a:pt x="532" y="173"/>
                    </a:cubicBezTo>
                    <a:cubicBezTo>
                      <a:pt x="531" y="173"/>
                      <a:pt x="531" y="174"/>
                      <a:pt x="530" y="174"/>
                    </a:cubicBezTo>
                    <a:moveTo>
                      <a:pt x="463" y="159"/>
                    </a:moveTo>
                    <a:cubicBezTo>
                      <a:pt x="463" y="159"/>
                      <a:pt x="462" y="159"/>
                      <a:pt x="462" y="158"/>
                    </a:cubicBezTo>
                    <a:cubicBezTo>
                      <a:pt x="461" y="158"/>
                      <a:pt x="461" y="157"/>
                      <a:pt x="461" y="156"/>
                    </a:cubicBezTo>
                    <a:cubicBezTo>
                      <a:pt x="462" y="156"/>
                      <a:pt x="462" y="156"/>
                      <a:pt x="463" y="156"/>
                    </a:cubicBezTo>
                    <a:cubicBezTo>
                      <a:pt x="463" y="157"/>
                      <a:pt x="463" y="158"/>
                      <a:pt x="463" y="159"/>
                    </a:cubicBezTo>
                    <a:moveTo>
                      <a:pt x="91" y="154"/>
                    </a:moveTo>
                    <a:cubicBezTo>
                      <a:pt x="91" y="154"/>
                      <a:pt x="91" y="154"/>
                      <a:pt x="91" y="154"/>
                    </a:cubicBezTo>
                    <a:cubicBezTo>
                      <a:pt x="90" y="153"/>
                      <a:pt x="90" y="151"/>
                      <a:pt x="90" y="150"/>
                    </a:cubicBezTo>
                    <a:cubicBezTo>
                      <a:pt x="91" y="150"/>
                      <a:pt x="91" y="150"/>
                      <a:pt x="92" y="150"/>
                    </a:cubicBezTo>
                    <a:cubicBezTo>
                      <a:pt x="92" y="151"/>
                      <a:pt x="92" y="152"/>
                      <a:pt x="92" y="153"/>
                    </a:cubicBezTo>
                    <a:cubicBezTo>
                      <a:pt x="92" y="154"/>
                      <a:pt x="91" y="154"/>
                      <a:pt x="91" y="154"/>
                    </a:cubicBezTo>
                    <a:moveTo>
                      <a:pt x="611" y="125"/>
                    </a:moveTo>
                    <a:cubicBezTo>
                      <a:pt x="611" y="124"/>
                      <a:pt x="611" y="123"/>
                      <a:pt x="612" y="123"/>
                    </a:cubicBezTo>
                    <a:cubicBezTo>
                      <a:pt x="612" y="122"/>
                      <a:pt x="613" y="122"/>
                      <a:pt x="613" y="122"/>
                    </a:cubicBezTo>
                    <a:cubicBezTo>
                      <a:pt x="613" y="123"/>
                      <a:pt x="613" y="124"/>
                      <a:pt x="614" y="124"/>
                    </a:cubicBezTo>
                    <a:cubicBezTo>
                      <a:pt x="613" y="124"/>
                      <a:pt x="612" y="125"/>
                      <a:pt x="611" y="125"/>
                    </a:cubicBezTo>
                    <a:moveTo>
                      <a:pt x="107" y="118"/>
                    </a:moveTo>
                    <a:cubicBezTo>
                      <a:pt x="106" y="115"/>
                      <a:pt x="102" y="113"/>
                      <a:pt x="105" y="108"/>
                    </a:cubicBezTo>
                    <a:cubicBezTo>
                      <a:pt x="105" y="108"/>
                      <a:pt x="106" y="108"/>
                      <a:pt x="106" y="108"/>
                    </a:cubicBezTo>
                    <a:cubicBezTo>
                      <a:pt x="106" y="108"/>
                      <a:pt x="107" y="108"/>
                      <a:pt x="107" y="108"/>
                    </a:cubicBezTo>
                    <a:cubicBezTo>
                      <a:pt x="112" y="112"/>
                      <a:pt x="108" y="115"/>
                      <a:pt x="107" y="118"/>
                    </a:cubicBezTo>
                    <a:cubicBezTo>
                      <a:pt x="107" y="119"/>
                      <a:pt x="107" y="119"/>
                      <a:pt x="107" y="119"/>
                    </a:cubicBezTo>
                    <a:cubicBezTo>
                      <a:pt x="107" y="119"/>
                      <a:pt x="107" y="119"/>
                      <a:pt x="107" y="119"/>
                    </a:cubicBezTo>
                    <a:cubicBezTo>
                      <a:pt x="107" y="119"/>
                      <a:pt x="107" y="119"/>
                      <a:pt x="107" y="119"/>
                    </a:cubicBezTo>
                    <a:cubicBezTo>
                      <a:pt x="107" y="119"/>
                      <a:pt x="107" y="119"/>
                      <a:pt x="106" y="119"/>
                    </a:cubicBezTo>
                    <a:cubicBezTo>
                      <a:pt x="106" y="120"/>
                      <a:pt x="105" y="121"/>
                      <a:pt x="104" y="122"/>
                    </a:cubicBezTo>
                    <a:cubicBezTo>
                      <a:pt x="104" y="122"/>
                      <a:pt x="103" y="122"/>
                      <a:pt x="103" y="122"/>
                    </a:cubicBezTo>
                    <a:cubicBezTo>
                      <a:pt x="103" y="122"/>
                      <a:pt x="102" y="122"/>
                      <a:pt x="102" y="122"/>
                    </a:cubicBezTo>
                    <a:cubicBezTo>
                      <a:pt x="103" y="121"/>
                      <a:pt x="103" y="119"/>
                      <a:pt x="103" y="119"/>
                    </a:cubicBezTo>
                    <a:cubicBezTo>
                      <a:pt x="104" y="119"/>
                      <a:pt x="104" y="118"/>
                      <a:pt x="104" y="118"/>
                    </a:cubicBezTo>
                    <a:cubicBezTo>
                      <a:pt x="105" y="118"/>
                      <a:pt x="106" y="119"/>
                      <a:pt x="106" y="119"/>
                    </a:cubicBezTo>
                    <a:cubicBezTo>
                      <a:pt x="107" y="119"/>
                      <a:pt x="107" y="119"/>
                      <a:pt x="107" y="119"/>
                    </a:cubicBezTo>
                    <a:cubicBezTo>
                      <a:pt x="107" y="119"/>
                      <a:pt x="107" y="119"/>
                      <a:pt x="107" y="119"/>
                    </a:cubicBezTo>
                    <a:cubicBezTo>
                      <a:pt x="107" y="119"/>
                      <a:pt x="107" y="119"/>
                      <a:pt x="107" y="118"/>
                    </a:cubicBezTo>
                    <a:moveTo>
                      <a:pt x="493" y="111"/>
                    </a:moveTo>
                    <a:cubicBezTo>
                      <a:pt x="493" y="110"/>
                      <a:pt x="493" y="109"/>
                      <a:pt x="493" y="108"/>
                    </a:cubicBezTo>
                    <a:cubicBezTo>
                      <a:pt x="493" y="108"/>
                      <a:pt x="494" y="108"/>
                      <a:pt x="494" y="108"/>
                    </a:cubicBezTo>
                    <a:cubicBezTo>
                      <a:pt x="494" y="109"/>
                      <a:pt x="495" y="109"/>
                      <a:pt x="495" y="110"/>
                    </a:cubicBezTo>
                    <a:cubicBezTo>
                      <a:pt x="494" y="110"/>
                      <a:pt x="493" y="110"/>
                      <a:pt x="493" y="111"/>
                    </a:cubicBezTo>
                    <a:moveTo>
                      <a:pt x="557" y="96"/>
                    </a:moveTo>
                    <a:cubicBezTo>
                      <a:pt x="556" y="95"/>
                      <a:pt x="556" y="95"/>
                      <a:pt x="556" y="95"/>
                    </a:cubicBezTo>
                    <a:cubicBezTo>
                      <a:pt x="557" y="94"/>
                      <a:pt x="557" y="94"/>
                      <a:pt x="557" y="94"/>
                    </a:cubicBezTo>
                    <a:cubicBezTo>
                      <a:pt x="557" y="96"/>
                      <a:pt x="557" y="96"/>
                      <a:pt x="557" y="96"/>
                    </a:cubicBezTo>
                    <a:moveTo>
                      <a:pt x="69" y="91"/>
                    </a:moveTo>
                    <a:cubicBezTo>
                      <a:pt x="69" y="90"/>
                      <a:pt x="69" y="88"/>
                      <a:pt x="69" y="87"/>
                    </a:cubicBezTo>
                    <a:cubicBezTo>
                      <a:pt x="71" y="87"/>
                      <a:pt x="71" y="87"/>
                      <a:pt x="71" y="87"/>
                    </a:cubicBezTo>
                    <a:cubicBezTo>
                      <a:pt x="71" y="88"/>
                      <a:pt x="72" y="89"/>
                      <a:pt x="72" y="90"/>
                    </a:cubicBezTo>
                    <a:cubicBezTo>
                      <a:pt x="71" y="90"/>
                      <a:pt x="70" y="91"/>
                      <a:pt x="69" y="91"/>
                    </a:cubicBezTo>
                    <a:moveTo>
                      <a:pt x="597" y="79"/>
                    </a:moveTo>
                    <a:cubicBezTo>
                      <a:pt x="597" y="78"/>
                      <a:pt x="596" y="76"/>
                      <a:pt x="595" y="75"/>
                    </a:cubicBezTo>
                    <a:cubicBezTo>
                      <a:pt x="595" y="75"/>
                      <a:pt x="596" y="74"/>
                      <a:pt x="596" y="73"/>
                    </a:cubicBezTo>
                    <a:cubicBezTo>
                      <a:pt x="597" y="74"/>
                      <a:pt x="598" y="75"/>
                      <a:pt x="599" y="76"/>
                    </a:cubicBezTo>
                    <a:cubicBezTo>
                      <a:pt x="598" y="77"/>
                      <a:pt x="598" y="78"/>
                      <a:pt x="597" y="79"/>
                    </a:cubicBezTo>
                    <a:moveTo>
                      <a:pt x="197" y="75"/>
                    </a:moveTo>
                    <a:cubicBezTo>
                      <a:pt x="196" y="75"/>
                      <a:pt x="196" y="74"/>
                      <a:pt x="196" y="74"/>
                    </a:cubicBezTo>
                    <a:cubicBezTo>
                      <a:pt x="196" y="73"/>
                      <a:pt x="196" y="73"/>
                      <a:pt x="197" y="73"/>
                    </a:cubicBezTo>
                    <a:cubicBezTo>
                      <a:pt x="197" y="73"/>
                      <a:pt x="197" y="73"/>
                      <a:pt x="197" y="73"/>
                    </a:cubicBezTo>
                    <a:cubicBezTo>
                      <a:pt x="197" y="73"/>
                      <a:pt x="198" y="74"/>
                      <a:pt x="198" y="74"/>
                    </a:cubicBezTo>
                    <a:cubicBezTo>
                      <a:pt x="198" y="74"/>
                      <a:pt x="197" y="75"/>
                      <a:pt x="197" y="75"/>
                    </a:cubicBezTo>
                    <a:moveTo>
                      <a:pt x="209" y="73"/>
                    </a:moveTo>
                    <a:cubicBezTo>
                      <a:pt x="208" y="71"/>
                      <a:pt x="207" y="70"/>
                      <a:pt x="207" y="69"/>
                    </a:cubicBezTo>
                    <a:cubicBezTo>
                      <a:pt x="207" y="69"/>
                      <a:pt x="207" y="68"/>
                      <a:pt x="208" y="68"/>
                    </a:cubicBezTo>
                    <a:cubicBezTo>
                      <a:pt x="209" y="69"/>
                      <a:pt x="209" y="70"/>
                      <a:pt x="210" y="71"/>
                    </a:cubicBezTo>
                    <a:cubicBezTo>
                      <a:pt x="209" y="72"/>
                      <a:pt x="209" y="72"/>
                      <a:pt x="209" y="73"/>
                    </a:cubicBezTo>
                    <a:moveTo>
                      <a:pt x="390" y="70"/>
                    </a:moveTo>
                    <a:cubicBezTo>
                      <a:pt x="389" y="68"/>
                      <a:pt x="389" y="68"/>
                      <a:pt x="389" y="68"/>
                    </a:cubicBezTo>
                    <a:cubicBezTo>
                      <a:pt x="390" y="68"/>
                      <a:pt x="390" y="68"/>
                      <a:pt x="390" y="68"/>
                    </a:cubicBezTo>
                    <a:cubicBezTo>
                      <a:pt x="390" y="70"/>
                      <a:pt x="390" y="70"/>
                      <a:pt x="390" y="70"/>
                    </a:cubicBezTo>
                    <a:moveTo>
                      <a:pt x="232" y="64"/>
                    </a:moveTo>
                    <a:cubicBezTo>
                      <a:pt x="232" y="63"/>
                      <a:pt x="232" y="63"/>
                      <a:pt x="232" y="63"/>
                    </a:cubicBezTo>
                    <a:cubicBezTo>
                      <a:pt x="234" y="64"/>
                      <a:pt x="234" y="64"/>
                      <a:pt x="234" y="64"/>
                    </a:cubicBezTo>
                    <a:cubicBezTo>
                      <a:pt x="232" y="64"/>
                      <a:pt x="232" y="64"/>
                      <a:pt x="232" y="64"/>
                    </a:cubicBezTo>
                    <a:moveTo>
                      <a:pt x="289" y="235"/>
                    </a:moveTo>
                    <a:cubicBezTo>
                      <a:pt x="249" y="224"/>
                      <a:pt x="220" y="187"/>
                      <a:pt x="220" y="144"/>
                    </a:cubicBezTo>
                    <a:cubicBezTo>
                      <a:pt x="220" y="92"/>
                      <a:pt x="262" y="50"/>
                      <a:pt x="314" y="50"/>
                    </a:cubicBezTo>
                    <a:cubicBezTo>
                      <a:pt x="366" y="50"/>
                      <a:pt x="408" y="92"/>
                      <a:pt x="408" y="144"/>
                    </a:cubicBezTo>
                    <a:cubicBezTo>
                      <a:pt x="408" y="196"/>
                      <a:pt x="366" y="238"/>
                      <a:pt x="314" y="238"/>
                    </a:cubicBezTo>
                    <a:cubicBezTo>
                      <a:pt x="306" y="238"/>
                      <a:pt x="298" y="237"/>
                      <a:pt x="291" y="235"/>
                    </a:cubicBezTo>
                    <a:cubicBezTo>
                      <a:pt x="291" y="236"/>
                      <a:pt x="291" y="236"/>
                      <a:pt x="291" y="236"/>
                    </a:cubicBezTo>
                    <a:cubicBezTo>
                      <a:pt x="290" y="236"/>
                      <a:pt x="290" y="237"/>
                      <a:pt x="289" y="237"/>
                    </a:cubicBezTo>
                    <a:cubicBezTo>
                      <a:pt x="289" y="236"/>
                      <a:pt x="289" y="235"/>
                      <a:pt x="289" y="235"/>
                    </a:cubicBezTo>
                    <a:moveTo>
                      <a:pt x="445" y="45"/>
                    </a:moveTo>
                    <a:cubicBezTo>
                      <a:pt x="445" y="45"/>
                      <a:pt x="445" y="45"/>
                      <a:pt x="445" y="45"/>
                    </a:cubicBezTo>
                    <a:cubicBezTo>
                      <a:pt x="445" y="45"/>
                      <a:pt x="445" y="45"/>
                      <a:pt x="445" y="46"/>
                    </a:cubicBezTo>
                    <a:cubicBezTo>
                      <a:pt x="445" y="47"/>
                      <a:pt x="446" y="48"/>
                      <a:pt x="446" y="48"/>
                    </a:cubicBezTo>
                    <a:cubicBezTo>
                      <a:pt x="446" y="48"/>
                      <a:pt x="445" y="48"/>
                      <a:pt x="445" y="47"/>
                    </a:cubicBezTo>
                    <a:cubicBezTo>
                      <a:pt x="445" y="47"/>
                      <a:pt x="445" y="46"/>
                      <a:pt x="445" y="46"/>
                    </a:cubicBezTo>
                    <a:cubicBezTo>
                      <a:pt x="445" y="45"/>
                      <a:pt x="445" y="45"/>
                      <a:pt x="445" y="45"/>
                    </a:cubicBezTo>
                    <a:cubicBezTo>
                      <a:pt x="445" y="45"/>
                      <a:pt x="445" y="45"/>
                      <a:pt x="445" y="45"/>
                    </a:cubicBezTo>
                    <a:moveTo>
                      <a:pt x="445" y="45"/>
                    </a:moveTo>
                    <a:cubicBezTo>
                      <a:pt x="444" y="45"/>
                      <a:pt x="443" y="44"/>
                      <a:pt x="442" y="44"/>
                    </a:cubicBezTo>
                    <a:cubicBezTo>
                      <a:pt x="443" y="44"/>
                      <a:pt x="444" y="44"/>
                      <a:pt x="445" y="45"/>
                    </a:cubicBezTo>
                    <a:cubicBezTo>
                      <a:pt x="445" y="45"/>
                      <a:pt x="445" y="45"/>
                      <a:pt x="445" y="45"/>
                    </a:cubicBezTo>
                    <a:moveTo>
                      <a:pt x="98" y="41"/>
                    </a:moveTo>
                    <a:cubicBezTo>
                      <a:pt x="98" y="41"/>
                      <a:pt x="97" y="41"/>
                      <a:pt x="97" y="41"/>
                    </a:cubicBezTo>
                    <a:cubicBezTo>
                      <a:pt x="96" y="41"/>
                      <a:pt x="96" y="39"/>
                      <a:pt x="95" y="37"/>
                    </a:cubicBezTo>
                    <a:cubicBezTo>
                      <a:pt x="96" y="37"/>
                      <a:pt x="97" y="36"/>
                      <a:pt x="98" y="36"/>
                    </a:cubicBezTo>
                    <a:cubicBezTo>
                      <a:pt x="98" y="36"/>
                      <a:pt x="98" y="36"/>
                      <a:pt x="98" y="37"/>
                    </a:cubicBezTo>
                    <a:cubicBezTo>
                      <a:pt x="99" y="37"/>
                      <a:pt x="100" y="39"/>
                      <a:pt x="100" y="41"/>
                    </a:cubicBezTo>
                    <a:cubicBezTo>
                      <a:pt x="99" y="41"/>
                      <a:pt x="98" y="41"/>
                      <a:pt x="98" y="41"/>
                    </a:cubicBezTo>
                    <a:moveTo>
                      <a:pt x="199" y="33"/>
                    </a:moveTo>
                    <a:cubicBezTo>
                      <a:pt x="198" y="32"/>
                      <a:pt x="198" y="32"/>
                      <a:pt x="198" y="32"/>
                    </a:cubicBezTo>
                    <a:cubicBezTo>
                      <a:pt x="199" y="31"/>
                      <a:pt x="199" y="31"/>
                      <a:pt x="199" y="31"/>
                    </a:cubicBezTo>
                    <a:cubicBezTo>
                      <a:pt x="199" y="33"/>
                      <a:pt x="199" y="33"/>
                      <a:pt x="199" y="33"/>
                    </a:cubicBezTo>
                    <a:moveTo>
                      <a:pt x="368" y="23"/>
                    </a:moveTo>
                    <a:cubicBezTo>
                      <a:pt x="368" y="21"/>
                      <a:pt x="368" y="21"/>
                      <a:pt x="368" y="21"/>
                    </a:cubicBezTo>
                    <a:cubicBezTo>
                      <a:pt x="370" y="22"/>
                      <a:pt x="370" y="22"/>
                      <a:pt x="370" y="22"/>
                    </a:cubicBezTo>
                    <a:cubicBezTo>
                      <a:pt x="368" y="23"/>
                      <a:pt x="368" y="23"/>
                      <a:pt x="368" y="23"/>
                    </a:cubicBezTo>
                    <a:moveTo>
                      <a:pt x="501" y="19"/>
                    </a:moveTo>
                    <a:cubicBezTo>
                      <a:pt x="501" y="18"/>
                      <a:pt x="500" y="18"/>
                      <a:pt x="500" y="18"/>
                    </a:cubicBezTo>
                    <a:cubicBezTo>
                      <a:pt x="500" y="17"/>
                      <a:pt x="500" y="16"/>
                      <a:pt x="500" y="16"/>
                    </a:cubicBezTo>
                    <a:cubicBezTo>
                      <a:pt x="500" y="16"/>
                      <a:pt x="500" y="16"/>
                      <a:pt x="500" y="16"/>
                    </a:cubicBezTo>
                    <a:cubicBezTo>
                      <a:pt x="501" y="16"/>
                      <a:pt x="501" y="16"/>
                      <a:pt x="502" y="17"/>
                    </a:cubicBezTo>
                    <a:cubicBezTo>
                      <a:pt x="502" y="17"/>
                      <a:pt x="501" y="18"/>
                      <a:pt x="501" y="19"/>
                    </a:cubicBezTo>
                    <a:moveTo>
                      <a:pt x="455" y="18"/>
                    </a:moveTo>
                    <a:cubicBezTo>
                      <a:pt x="454" y="18"/>
                      <a:pt x="454" y="18"/>
                      <a:pt x="454" y="17"/>
                    </a:cubicBezTo>
                    <a:cubicBezTo>
                      <a:pt x="454" y="17"/>
                      <a:pt x="454" y="16"/>
                      <a:pt x="454" y="16"/>
                    </a:cubicBezTo>
                    <a:cubicBezTo>
                      <a:pt x="454" y="16"/>
                      <a:pt x="454" y="16"/>
                      <a:pt x="454" y="16"/>
                    </a:cubicBezTo>
                    <a:cubicBezTo>
                      <a:pt x="455" y="16"/>
                      <a:pt x="455" y="16"/>
                      <a:pt x="455" y="16"/>
                    </a:cubicBezTo>
                    <a:cubicBezTo>
                      <a:pt x="455" y="16"/>
                      <a:pt x="455" y="17"/>
                      <a:pt x="455" y="18"/>
                    </a:cubicBezTo>
                    <a:cubicBezTo>
                      <a:pt x="455" y="18"/>
                      <a:pt x="455" y="18"/>
                      <a:pt x="455" y="18"/>
                    </a:cubicBezTo>
                    <a:moveTo>
                      <a:pt x="435" y="2"/>
                    </a:moveTo>
                    <a:cubicBezTo>
                      <a:pt x="434" y="1"/>
                      <a:pt x="434" y="1"/>
                      <a:pt x="434" y="1"/>
                    </a:cubicBezTo>
                    <a:cubicBezTo>
                      <a:pt x="435" y="0"/>
                      <a:pt x="435" y="0"/>
                      <a:pt x="435" y="0"/>
                    </a:cubicBezTo>
                    <a:cubicBezTo>
                      <a:pt x="435" y="2"/>
                      <a:pt x="435" y="2"/>
                      <a:pt x="435" y="2"/>
                    </a:cubicBezTo>
                    <a:moveTo>
                      <a:pt x="383" y="2"/>
                    </a:moveTo>
                    <a:cubicBezTo>
                      <a:pt x="383" y="0"/>
                      <a:pt x="383" y="0"/>
                      <a:pt x="383" y="0"/>
                    </a:cubicBezTo>
                    <a:cubicBezTo>
                      <a:pt x="384" y="1"/>
                      <a:pt x="384" y="1"/>
                      <a:pt x="384" y="1"/>
                    </a:cubicBezTo>
                    <a:cubicBezTo>
                      <a:pt x="383" y="2"/>
                      <a:pt x="383" y="2"/>
                      <a:pt x="383" y="2"/>
                    </a:cubicBezTo>
                    <a:moveTo>
                      <a:pt x="616" y="0"/>
                    </a:moveTo>
                    <a:cubicBezTo>
                      <a:pt x="90" y="0"/>
                      <a:pt x="90" y="0"/>
                      <a:pt x="90" y="0"/>
                    </a:cubicBezTo>
                    <a:cubicBezTo>
                      <a:pt x="90" y="0"/>
                      <a:pt x="90" y="0"/>
                      <a:pt x="90" y="0"/>
                    </a:cubicBezTo>
                    <a:cubicBezTo>
                      <a:pt x="90" y="1"/>
                      <a:pt x="89" y="1"/>
                      <a:pt x="88" y="1"/>
                    </a:cubicBezTo>
                    <a:cubicBezTo>
                      <a:pt x="88" y="1"/>
                      <a:pt x="88" y="0"/>
                      <a:pt x="87" y="0"/>
                    </a:cubicBezTo>
                    <a:cubicBezTo>
                      <a:pt x="0" y="0"/>
                      <a:pt x="0" y="0"/>
                      <a:pt x="0" y="0"/>
                    </a:cubicBezTo>
                    <a:cubicBezTo>
                      <a:pt x="0" y="456"/>
                      <a:pt x="0" y="456"/>
                      <a:pt x="0" y="456"/>
                    </a:cubicBezTo>
                    <a:cubicBezTo>
                      <a:pt x="616" y="456"/>
                      <a:pt x="616" y="456"/>
                      <a:pt x="616" y="456"/>
                    </a:cubicBezTo>
                    <a:cubicBezTo>
                      <a:pt x="616" y="402"/>
                      <a:pt x="616" y="402"/>
                      <a:pt x="616" y="402"/>
                    </a:cubicBezTo>
                    <a:cubicBezTo>
                      <a:pt x="616" y="402"/>
                      <a:pt x="616" y="402"/>
                      <a:pt x="616" y="402"/>
                    </a:cubicBezTo>
                    <a:cubicBezTo>
                      <a:pt x="616" y="402"/>
                      <a:pt x="616" y="402"/>
                      <a:pt x="616" y="402"/>
                    </a:cubicBezTo>
                    <a:cubicBezTo>
                      <a:pt x="616" y="248"/>
                      <a:pt x="616" y="248"/>
                      <a:pt x="616" y="248"/>
                    </a:cubicBezTo>
                    <a:cubicBezTo>
                      <a:pt x="616" y="248"/>
                      <a:pt x="616" y="248"/>
                      <a:pt x="615" y="248"/>
                    </a:cubicBezTo>
                    <a:cubicBezTo>
                      <a:pt x="615" y="247"/>
                      <a:pt x="614" y="245"/>
                      <a:pt x="614" y="244"/>
                    </a:cubicBezTo>
                    <a:cubicBezTo>
                      <a:pt x="614" y="243"/>
                      <a:pt x="615" y="242"/>
                      <a:pt x="616" y="241"/>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84"/>
              <p:cNvSpPr>
                <a:spLocks noEditPoints="1"/>
              </p:cNvSpPr>
              <p:nvPr/>
            </p:nvSpPr>
            <p:spPr bwMode="auto">
              <a:xfrm>
                <a:off x="1624942" y="1803144"/>
                <a:ext cx="1722256" cy="1292317"/>
              </a:xfrm>
              <a:custGeom>
                <a:avLst/>
                <a:gdLst>
                  <a:gd name="T0" fmla="*/ 614 w 640"/>
                  <a:gd name="T1" fmla="*/ 478 h 480"/>
                  <a:gd name="T2" fmla="*/ 612 w 640"/>
                  <a:gd name="T3" fmla="*/ 478 h 480"/>
                  <a:gd name="T4" fmla="*/ 613 w 640"/>
                  <a:gd name="T5" fmla="*/ 476 h 480"/>
                  <a:gd name="T6" fmla="*/ 614 w 640"/>
                  <a:gd name="T7" fmla="*/ 478 h 480"/>
                  <a:gd name="T8" fmla="*/ 331 w 640"/>
                  <a:gd name="T9" fmla="*/ 475 h 480"/>
                  <a:gd name="T10" fmla="*/ 330 w 640"/>
                  <a:gd name="T11" fmla="*/ 475 h 480"/>
                  <a:gd name="T12" fmla="*/ 331 w 640"/>
                  <a:gd name="T13" fmla="*/ 473 h 480"/>
                  <a:gd name="T14" fmla="*/ 331 w 640"/>
                  <a:gd name="T15" fmla="*/ 475 h 480"/>
                  <a:gd name="T16" fmla="*/ 629 w 640"/>
                  <a:gd name="T17" fmla="*/ 342 h 480"/>
                  <a:gd name="T18" fmla="*/ 629 w 640"/>
                  <a:gd name="T19" fmla="*/ 342 h 480"/>
                  <a:gd name="T20" fmla="*/ 628 w 640"/>
                  <a:gd name="T21" fmla="*/ 341 h 480"/>
                  <a:gd name="T22" fmla="*/ 629 w 640"/>
                  <a:gd name="T23" fmla="*/ 340 h 480"/>
                  <a:gd name="T24" fmla="*/ 629 w 640"/>
                  <a:gd name="T25" fmla="*/ 340 h 480"/>
                  <a:gd name="T26" fmla="*/ 631 w 640"/>
                  <a:gd name="T27" fmla="*/ 341 h 480"/>
                  <a:gd name="T28" fmla="*/ 629 w 640"/>
                  <a:gd name="T29" fmla="*/ 342 h 480"/>
                  <a:gd name="T30" fmla="*/ 6 w 640"/>
                  <a:gd name="T31" fmla="*/ 134 h 480"/>
                  <a:gd name="T32" fmla="*/ 4 w 640"/>
                  <a:gd name="T33" fmla="*/ 131 h 480"/>
                  <a:gd name="T34" fmla="*/ 5 w 640"/>
                  <a:gd name="T35" fmla="*/ 131 h 480"/>
                  <a:gd name="T36" fmla="*/ 5 w 640"/>
                  <a:gd name="T37" fmla="*/ 131 h 480"/>
                  <a:gd name="T38" fmla="*/ 6 w 640"/>
                  <a:gd name="T39" fmla="*/ 132 h 480"/>
                  <a:gd name="T40" fmla="*/ 6 w 640"/>
                  <a:gd name="T41" fmla="*/ 134 h 480"/>
                  <a:gd name="T42" fmla="*/ 637 w 640"/>
                  <a:gd name="T43" fmla="*/ 113 h 480"/>
                  <a:gd name="T44" fmla="*/ 637 w 640"/>
                  <a:gd name="T45" fmla="*/ 113 h 480"/>
                  <a:gd name="T46" fmla="*/ 636 w 640"/>
                  <a:gd name="T47" fmla="*/ 112 h 480"/>
                  <a:gd name="T48" fmla="*/ 637 w 640"/>
                  <a:gd name="T49" fmla="*/ 111 h 480"/>
                  <a:gd name="T50" fmla="*/ 637 w 640"/>
                  <a:gd name="T51" fmla="*/ 111 h 480"/>
                  <a:gd name="T52" fmla="*/ 639 w 640"/>
                  <a:gd name="T53" fmla="*/ 112 h 480"/>
                  <a:gd name="T54" fmla="*/ 637 w 640"/>
                  <a:gd name="T55" fmla="*/ 113 h 480"/>
                  <a:gd name="T56" fmla="*/ 99 w 640"/>
                  <a:gd name="T57" fmla="*/ 12 h 480"/>
                  <a:gd name="T58" fmla="*/ 99 w 640"/>
                  <a:gd name="T59" fmla="*/ 12 h 480"/>
                  <a:gd name="T60" fmla="*/ 101 w 640"/>
                  <a:gd name="T61" fmla="*/ 10 h 480"/>
                  <a:gd name="T62" fmla="*/ 102 w 640"/>
                  <a:gd name="T63" fmla="*/ 12 h 480"/>
                  <a:gd name="T64" fmla="*/ 628 w 640"/>
                  <a:gd name="T65" fmla="*/ 12 h 480"/>
                  <a:gd name="T66" fmla="*/ 628 w 640"/>
                  <a:gd name="T67" fmla="*/ 253 h 480"/>
                  <a:gd name="T68" fmla="*/ 630 w 640"/>
                  <a:gd name="T69" fmla="*/ 252 h 480"/>
                  <a:gd name="T70" fmla="*/ 632 w 640"/>
                  <a:gd name="T71" fmla="*/ 257 h 480"/>
                  <a:gd name="T72" fmla="*/ 628 w 640"/>
                  <a:gd name="T73" fmla="*/ 260 h 480"/>
                  <a:gd name="T74" fmla="*/ 628 w 640"/>
                  <a:gd name="T75" fmla="*/ 414 h 480"/>
                  <a:gd name="T76" fmla="*/ 629 w 640"/>
                  <a:gd name="T77" fmla="*/ 413 h 480"/>
                  <a:gd name="T78" fmla="*/ 630 w 640"/>
                  <a:gd name="T79" fmla="*/ 416 h 480"/>
                  <a:gd name="T80" fmla="*/ 629 w 640"/>
                  <a:gd name="T81" fmla="*/ 417 h 480"/>
                  <a:gd name="T82" fmla="*/ 628 w 640"/>
                  <a:gd name="T83" fmla="*/ 414 h 480"/>
                  <a:gd name="T84" fmla="*/ 628 w 640"/>
                  <a:gd name="T85" fmla="*/ 468 h 480"/>
                  <a:gd name="T86" fmla="*/ 12 w 640"/>
                  <a:gd name="T87" fmla="*/ 468 h 480"/>
                  <a:gd name="T88" fmla="*/ 12 w 640"/>
                  <a:gd name="T89" fmla="*/ 12 h 480"/>
                  <a:gd name="T90" fmla="*/ 99 w 640"/>
                  <a:gd name="T91" fmla="*/ 12 h 480"/>
                  <a:gd name="T92" fmla="*/ 6 w 640"/>
                  <a:gd name="T93" fmla="*/ 8 h 480"/>
                  <a:gd name="T94" fmla="*/ 7 w 640"/>
                  <a:gd name="T95" fmla="*/ 5 h 480"/>
                  <a:gd name="T96" fmla="*/ 8 w 640"/>
                  <a:gd name="T97" fmla="*/ 6 h 480"/>
                  <a:gd name="T98" fmla="*/ 8 w 640"/>
                  <a:gd name="T99" fmla="*/ 8 h 480"/>
                  <a:gd name="T100" fmla="*/ 6 w 640"/>
                  <a:gd name="T101" fmla="*/ 8 h 480"/>
                  <a:gd name="T102" fmla="*/ 640 w 640"/>
                  <a:gd name="T103" fmla="*/ 0 h 480"/>
                  <a:gd name="T104" fmla="*/ 0 w 640"/>
                  <a:gd name="T105" fmla="*/ 0 h 480"/>
                  <a:gd name="T106" fmla="*/ 0 w 640"/>
                  <a:gd name="T107" fmla="*/ 480 h 480"/>
                  <a:gd name="T108" fmla="*/ 414 w 640"/>
                  <a:gd name="T109" fmla="*/ 480 h 480"/>
                  <a:gd name="T110" fmla="*/ 414 w 640"/>
                  <a:gd name="T111" fmla="*/ 479 h 480"/>
                  <a:gd name="T112" fmla="*/ 415 w 640"/>
                  <a:gd name="T113" fmla="*/ 479 h 480"/>
                  <a:gd name="T114" fmla="*/ 415 w 640"/>
                  <a:gd name="T115" fmla="*/ 480 h 480"/>
                  <a:gd name="T116" fmla="*/ 640 w 640"/>
                  <a:gd name="T117" fmla="*/ 480 h 480"/>
                  <a:gd name="T118" fmla="*/ 640 w 640"/>
                  <a:gd name="T11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 h="480">
                    <a:moveTo>
                      <a:pt x="614" y="478"/>
                    </a:moveTo>
                    <a:cubicBezTo>
                      <a:pt x="612" y="478"/>
                      <a:pt x="612" y="478"/>
                      <a:pt x="612" y="478"/>
                    </a:cubicBezTo>
                    <a:cubicBezTo>
                      <a:pt x="613" y="476"/>
                      <a:pt x="613" y="476"/>
                      <a:pt x="613" y="476"/>
                    </a:cubicBezTo>
                    <a:cubicBezTo>
                      <a:pt x="614" y="478"/>
                      <a:pt x="614" y="478"/>
                      <a:pt x="614" y="478"/>
                    </a:cubicBezTo>
                    <a:moveTo>
                      <a:pt x="331" y="475"/>
                    </a:moveTo>
                    <a:cubicBezTo>
                      <a:pt x="330" y="475"/>
                      <a:pt x="330" y="475"/>
                      <a:pt x="330" y="475"/>
                    </a:cubicBezTo>
                    <a:cubicBezTo>
                      <a:pt x="331" y="473"/>
                      <a:pt x="331" y="473"/>
                      <a:pt x="331" y="473"/>
                    </a:cubicBezTo>
                    <a:cubicBezTo>
                      <a:pt x="331" y="475"/>
                      <a:pt x="331" y="475"/>
                      <a:pt x="331" y="475"/>
                    </a:cubicBezTo>
                    <a:moveTo>
                      <a:pt x="629" y="342"/>
                    </a:moveTo>
                    <a:cubicBezTo>
                      <a:pt x="629" y="342"/>
                      <a:pt x="629" y="342"/>
                      <a:pt x="629" y="342"/>
                    </a:cubicBezTo>
                    <a:cubicBezTo>
                      <a:pt x="629" y="342"/>
                      <a:pt x="629" y="342"/>
                      <a:pt x="628" y="341"/>
                    </a:cubicBezTo>
                    <a:cubicBezTo>
                      <a:pt x="629" y="341"/>
                      <a:pt x="629" y="340"/>
                      <a:pt x="629" y="340"/>
                    </a:cubicBezTo>
                    <a:cubicBezTo>
                      <a:pt x="629" y="340"/>
                      <a:pt x="629" y="340"/>
                      <a:pt x="629" y="340"/>
                    </a:cubicBezTo>
                    <a:cubicBezTo>
                      <a:pt x="630" y="340"/>
                      <a:pt x="630" y="341"/>
                      <a:pt x="631" y="341"/>
                    </a:cubicBezTo>
                    <a:cubicBezTo>
                      <a:pt x="630" y="342"/>
                      <a:pt x="630" y="342"/>
                      <a:pt x="629" y="342"/>
                    </a:cubicBezTo>
                    <a:moveTo>
                      <a:pt x="6" y="134"/>
                    </a:moveTo>
                    <a:cubicBezTo>
                      <a:pt x="5" y="133"/>
                      <a:pt x="4" y="132"/>
                      <a:pt x="4" y="131"/>
                    </a:cubicBezTo>
                    <a:cubicBezTo>
                      <a:pt x="4" y="131"/>
                      <a:pt x="5" y="131"/>
                      <a:pt x="5" y="131"/>
                    </a:cubicBezTo>
                    <a:cubicBezTo>
                      <a:pt x="5" y="131"/>
                      <a:pt x="5" y="131"/>
                      <a:pt x="5" y="131"/>
                    </a:cubicBezTo>
                    <a:cubicBezTo>
                      <a:pt x="6" y="131"/>
                      <a:pt x="6" y="132"/>
                      <a:pt x="6" y="132"/>
                    </a:cubicBezTo>
                    <a:cubicBezTo>
                      <a:pt x="6" y="133"/>
                      <a:pt x="6" y="133"/>
                      <a:pt x="6" y="134"/>
                    </a:cubicBezTo>
                    <a:moveTo>
                      <a:pt x="637" y="113"/>
                    </a:moveTo>
                    <a:cubicBezTo>
                      <a:pt x="637" y="113"/>
                      <a:pt x="637" y="113"/>
                      <a:pt x="637" y="113"/>
                    </a:cubicBezTo>
                    <a:cubicBezTo>
                      <a:pt x="637" y="113"/>
                      <a:pt x="636" y="112"/>
                      <a:pt x="636" y="112"/>
                    </a:cubicBezTo>
                    <a:cubicBezTo>
                      <a:pt x="636" y="111"/>
                      <a:pt x="637" y="111"/>
                      <a:pt x="637" y="111"/>
                    </a:cubicBezTo>
                    <a:cubicBezTo>
                      <a:pt x="637" y="111"/>
                      <a:pt x="637" y="111"/>
                      <a:pt x="637" y="111"/>
                    </a:cubicBezTo>
                    <a:cubicBezTo>
                      <a:pt x="638" y="111"/>
                      <a:pt x="638" y="112"/>
                      <a:pt x="639" y="112"/>
                    </a:cubicBezTo>
                    <a:cubicBezTo>
                      <a:pt x="638" y="112"/>
                      <a:pt x="638" y="113"/>
                      <a:pt x="637" y="113"/>
                    </a:cubicBezTo>
                    <a:moveTo>
                      <a:pt x="99" y="12"/>
                    </a:moveTo>
                    <a:cubicBezTo>
                      <a:pt x="99" y="12"/>
                      <a:pt x="99" y="12"/>
                      <a:pt x="99" y="12"/>
                    </a:cubicBezTo>
                    <a:cubicBezTo>
                      <a:pt x="100" y="11"/>
                      <a:pt x="101" y="10"/>
                      <a:pt x="101" y="10"/>
                    </a:cubicBezTo>
                    <a:cubicBezTo>
                      <a:pt x="102" y="11"/>
                      <a:pt x="102" y="11"/>
                      <a:pt x="102" y="12"/>
                    </a:cubicBezTo>
                    <a:cubicBezTo>
                      <a:pt x="628" y="12"/>
                      <a:pt x="628" y="12"/>
                      <a:pt x="628" y="12"/>
                    </a:cubicBezTo>
                    <a:cubicBezTo>
                      <a:pt x="628" y="253"/>
                      <a:pt x="628" y="253"/>
                      <a:pt x="628" y="253"/>
                    </a:cubicBezTo>
                    <a:cubicBezTo>
                      <a:pt x="629" y="253"/>
                      <a:pt x="629" y="252"/>
                      <a:pt x="630" y="252"/>
                    </a:cubicBezTo>
                    <a:cubicBezTo>
                      <a:pt x="630" y="253"/>
                      <a:pt x="631" y="255"/>
                      <a:pt x="632" y="257"/>
                    </a:cubicBezTo>
                    <a:cubicBezTo>
                      <a:pt x="630" y="258"/>
                      <a:pt x="629" y="259"/>
                      <a:pt x="628" y="260"/>
                    </a:cubicBezTo>
                    <a:cubicBezTo>
                      <a:pt x="628" y="414"/>
                      <a:pt x="628" y="414"/>
                      <a:pt x="628" y="414"/>
                    </a:cubicBezTo>
                    <a:cubicBezTo>
                      <a:pt x="628" y="413"/>
                      <a:pt x="629" y="413"/>
                      <a:pt x="629" y="413"/>
                    </a:cubicBezTo>
                    <a:cubicBezTo>
                      <a:pt x="630" y="414"/>
                      <a:pt x="630" y="415"/>
                      <a:pt x="630" y="416"/>
                    </a:cubicBezTo>
                    <a:cubicBezTo>
                      <a:pt x="630" y="417"/>
                      <a:pt x="629" y="417"/>
                      <a:pt x="629" y="417"/>
                    </a:cubicBezTo>
                    <a:cubicBezTo>
                      <a:pt x="629" y="416"/>
                      <a:pt x="628" y="415"/>
                      <a:pt x="628" y="414"/>
                    </a:cubicBezTo>
                    <a:cubicBezTo>
                      <a:pt x="628" y="468"/>
                      <a:pt x="628" y="468"/>
                      <a:pt x="628" y="468"/>
                    </a:cubicBezTo>
                    <a:cubicBezTo>
                      <a:pt x="12" y="468"/>
                      <a:pt x="12" y="468"/>
                      <a:pt x="12" y="468"/>
                    </a:cubicBezTo>
                    <a:cubicBezTo>
                      <a:pt x="12" y="12"/>
                      <a:pt x="12" y="12"/>
                      <a:pt x="12" y="12"/>
                    </a:cubicBezTo>
                    <a:cubicBezTo>
                      <a:pt x="99" y="12"/>
                      <a:pt x="99" y="12"/>
                      <a:pt x="99" y="12"/>
                    </a:cubicBezTo>
                    <a:moveTo>
                      <a:pt x="6" y="8"/>
                    </a:moveTo>
                    <a:cubicBezTo>
                      <a:pt x="7" y="7"/>
                      <a:pt x="7" y="6"/>
                      <a:pt x="7" y="5"/>
                    </a:cubicBezTo>
                    <a:cubicBezTo>
                      <a:pt x="8" y="5"/>
                      <a:pt x="8" y="5"/>
                      <a:pt x="8" y="6"/>
                    </a:cubicBezTo>
                    <a:cubicBezTo>
                      <a:pt x="8" y="6"/>
                      <a:pt x="8" y="7"/>
                      <a:pt x="8" y="8"/>
                    </a:cubicBezTo>
                    <a:cubicBezTo>
                      <a:pt x="7" y="8"/>
                      <a:pt x="7" y="8"/>
                      <a:pt x="6" y="8"/>
                    </a:cubicBezTo>
                    <a:moveTo>
                      <a:pt x="640" y="0"/>
                    </a:moveTo>
                    <a:cubicBezTo>
                      <a:pt x="0" y="0"/>
                      <a:pt x="0" y="0"/>
                      <a:pt x="0" y="0"/>
                    </a:cubicBezTo>
                    <a:cubicBezTo>
                      <a:pt x="0" y="480"/>
                      <a:pt x="0" y="480"/>
                      <a:pt x="0" y="480"/>
                    </a:cubicBezTo>
                    <a:cubicBezTo>
                      <a:pt x="414" y="480"/>
                      <a:pt x="414" y="480"/>
                      <a:pt x="414" y="480"/>
                    </a:cubicBezTo>
                    <a:cubicBezTo>
                      <a:pt x="414" y="479"/>
                      <a:pt x="414" y="479"/>
                      <a:pt x="414" y="479"/>
                    </a:cubicBezTo>
                    <a:cubicBezTo>
                      <a:pt x="415" y="479"/>
                      <a:pt x="415" y="479"/>
                      <a:pt x="415" y="479"/>
                    </a:cubicBezTo>
                    <a:cubicBezTo>
                      <a:pt x="415" y="480"/>
                      <a:pt x="415" y="480"/>
                      <a:pt x="415"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Rectangle 85"/>
              <p:cNvSpPr>
                <a:spLocks noChangeArrowheads="1"/>
              </p:cNvSpPr>
              <p:nvPr/>
            </p:nvSpPr>
            <p:spPr bwMode="auto">
              <a:xfrm>
                <a:off x="4424544" y="2880491"/>
                <a:ext cx="1722256" cy="214969"/>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Rectangle 86"/>
              <p:cNvSpPr>
                <a:spLocks noChangeArrowheads="1"/>
              </p:cNvSpPr>
              <p:nvPr/>
            </p:nvSpPr>
            <p:spPr bwMode="auto">
              <a:xfrm>
                <a:off x="4424544" y="28804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87"/>
              <p:cNvSpPr>
                <a:spLocks noEditPoints="1"/>
              </p:cNvSpPr>
              <p:nvPr/>
            </p:nvSpPr>
            <p:spPr bwMode="auto">
              <a:xfrm>
                <a:off x="4457039" y="3127955"/>
                <a:ext cx="1657265" cy="1864735"/>
              </a:xfrm>
              <a:custGeom>
                <a:avLst/>
                <a:gdLst>
                  <a:gd name="T0" fmla="*/ 377 w 616"/>
                  <a:gd name="T1" fmla="*/ 576 h 692"/>
                  <a:gd name="T2" fmla="*/ 209 w 616"/>
                  <a:gd name="T3" fmla="*/ 256 h 692"/>
                  <a:gd name="T4" fmla="*/ 506 w 616"/>
                  <a:gd name="T5" fmla="*/ 83 h 692"/>
                  <a:gd name="T6" fmla="*/ 411 w 616"/>
                  <a:gd name="T7" fmla="*/ 683 h 692"/>
                  <a:gd name="T8" fmla="*/ 311 w 616"/>
                  <a:gd name="T9" fmla="*/ 680 h 692"/>
                  <a:gd name="T10" fmla="*/ 533 w 616"/>
                  <a:gd name="T11" fmla="*/ 658 h 692"/>
                  <a:gd name="T12" fmla="*/ 21 w 616"/>
                  <a:gd name="T13" fmla="*/ 653 h 692"/>
                  <a:gd name="T14" fmla="*/ 47 w 616"/>
                  <a:gd name="T15" fmla="*/ 642 h 692"/>
                  <a:gd name="T16" fmla="*/ 167 w 616"/>
                  <a:gd name="T17" fmla="*/ 602 h 692"/>
                  <a:gd name="T18" fmla="*/ 423 w 616"/>
                  <a:gd name="T19" fmla="*/ 588 h 692"/>
                  <a:gd name="T20" fmla="*/ 168 w 616"/>
                  <a:gd name="T21" fmla="*/ 581 h 692"/>
                  <a:gd name="T22" fmla="*/ 180 w 616"/>
                  <a:gd name="T23" fmla="*/ 573 h 692"/>
                  <a:gd name="T24" fmla="*/ 292 w 616"/>
                  <a:gd name="T25" fmla="*/ 581 h 692"/>
                  <a:gd name="T26" fmla="*/ 330 w 616"/>
                  <a:gd name="T27" fmla="*/ 598 h 692"/>
                  <a:gd name="T28" fmla="*/ 300 w 616"/>
                  <a:gd name="T29" fmla="*/ 578 h 692"/>
                  <a:gd name="T30" fmla="*/ 377 w 616"/>
                  <a:gd name="T31" fmla="*/ 595 h 692"/>
                  <a:gd name="T32" fmla="*/ 420 w 616"/>
                  <a:gd name="T33" fmla="*/ 576 h 692"/>
                  <a:gd name="T34" fmla="*/ 136 w 616"/>
                  <a:gd name="T35" fmla="*/ 574 h 692"/>
                  <a:gd name="T36" fmla="*/ 478 w 616"/>
                  <a:gd name="T37" fmla="*/ 565 h 692"/>
                  <a:gd name="T38" fmla="*/ 565 w 616"/>
                  <a:gd name="T39" fmla="*/ 558 h 692"/>
                  <a:gd name="T40" fmla="*/ 390 w 616"/>
                  <a:gd name="T41" fmla="*/ 543 h 692"/>
                  <a:gd name="T42" fmla="*/ 6 w 616"/>
                  <a:gd name="T43" fmla="*/ 522 h 692"/>
                  <a:gd name="T44" fmla="*/ 129 w 616"/>
                  <a:gd name="T45" fmla="*/ 534 h 692"/>
                  <a:gd name="T46" fmla="*/ 126 w 616"/>
                  <a:gd name="T47" fmla="*/ 508 h 692"/>
                  <a:gd name="T48" fmla="*/ 451 w 616"/>
                  <a:gd name="T49" fmla="*/ 484 h 692"/>
                  <a:gd name="T50" fmla="*/ 213 w 616"/>
                  <a:gd name="T51" fmla="*/ 453 h 692"/>
                  <a:gd name="T52" fmla="*/ 473 w 616"/>
                  <a:gd name="T53" fmla="*/ 458 h 692"/>
                  <a:gd name="T54" fmla="*/ 218 w 616"/>
                  <a:gd name="T55" fmla="*/ 446 h 692"/>
                  <a:gd name="T56" fmla="*/ 388 w 616"/>
                  <a:gd name="T57" fmla="*/ 446 h 692"/>
                  <a:gd name="T58" fmla="*/ 176 w 616"/>
                  <a:gd name="T59" fmla="*/ 435 h 692"/>
                  <a:gd name="T60" fmla="*/ 90 w 616"/>
                  <a:gd name="T61" fmla="*/ 403 h 692"/>
                  <a:gd name="T62" fmla="*/ 413 w 616"/>
                  <a:gd name="T63" fmla="*/ 406 h 692"/>
                  <a:gd name="T64" fmla="*/ 450 w 616"/>
                  <a:gd name="T65" fmla="*/ 395 h 692"/>
                  <a:gd name="T66" fmla="*/ 116 w 616"/>
                  <a:gd name="T67" fmla="*/ 374 h 692"/>
                  <a:gd name="T68" fmla="*/ 119 w 616"/>
                  <a:gd name="T69" fmla="*/ 401 h 692"/>
                  <a:gd name="T70" fmla="*/ 245 w 616"/>
                  <a:gd name="T71" fmla="*/ 335 h 692"/>
                  <a:gd name="T72" fmla="*/ 541 w 616"/>
                  <a:gd name="T73" fmla="*/ 299 h 692"/>
                  <a:gd name="T74" fmla="*/ 90 w 616"/>
                  <a:gd name="T75" fmla="*/ 287 h 692"/>
                  <a:gd name="T76" fmla="*/ 234 w 616"/>
                  <a:gd name="T77" fmla="*/ 255 h 692"/>
                  <a:gd name="T78" fmla="*/ 230 w 616"/>
                  <a:gd name="T79" fmla="*/ 266 h 692"/>
                  <a:gd name="T80" fmla="*/ 215 w 616"/>
                  <a:gd name="T81" fmla="*/ 278 h 692"/>
                  <a:gd name="T82" fmla="*/ 116 w 616"/>
                  <a:gd name="T83" fmla="*/ 240 h 692"/>
                  <a:gd name="T84" fmla="*/ 200 w 616"/>
                  <a:gd name="T85" fmla="*/ 217 h 692"/>
                  <a:gd name="T86" fmla="*/ 207 w 616"/>
                  <a:gd name="T87" fmla="*/ 189 h 692"/>
                  <a:gd name="T88" fmla="*/ 326 w 616"/>
                  <a:gd name="T89" fmla="*/ 214 h 692"/>
                  <a:gd name="T90" fmla="*/ 310 w 616"/>
                  <a:gd name="T91" fmla="*/ 191 h 692"/>
                  <a:gd name="T92" fmla="*/ 271 w 616"/>
                  <a:gd name="T93" fmla="*/ 214 h 692"/>
                  <a:gd name="T94" fmla="*/ 59 w 616"/>
                  <a:gd name="T95" fmla="*/ 178 h 692"/>
                  <a:gd name="T96" fmla="*/ 182 w 616"/>
                  <a:gd name="T97" fmla="*/ 136 h 692"/>
                  <a:gd name="T98" fmla="*/ 171 w 616"/>
                  <a:gd name="T99" fmla="*/ 126 h 692"/>
                  <a:gd name="T100" fmla="*/ 495 w 616"/>
                  <a:gd name="T101" fmla="*/ 126 h 692"/>
                  <a:gd name="T102" fmla="*/ 138 w 616"/>
                  <a:gd name="T103" fmla="*/ 153 h 692"/>
                  <a:gd name="T104" fmla="*/ 376 w 616"/>
                  <a:gd name="T105" fmla="*/ 120 h 692"/>
                  <a:gd name="T106" fmla="*/ 48 w 616"/>
                  <a:gd name="T107" fmla="*/ 84 h 692"/>
                  <a:gd name="T108" fmla="*/ 140 w 616"/>
                  <a:gd name="T109" fmla="*/ 81 h 692"/>
                  <a:gd name="T110" fmla="*/ 128 w 616"/>
                  <a:gd name="T111" fmla="*/ 74 h 692"/>
                  <a:gd name="T112" fmla="*/ 428 w 616"/>
                  <a:gd name="T113" fmla="*/ 71 h 692"/>
                  <a:gd name="T114" fmla="*/ 513 w 616"/>
                  <a:gd name="T115" fmla="*/ 69 h 692"/>
                  <a:gd name="T116" fmla="*/ 472 w 616"/>
                  <a:gd name="T117" fmla="*/ 74 h 692"/>
                  <a:gd name="T118" fmla="*/ 19 w 616"/>
                  <a:gd name="T119" fmla="*/ 38 h 692"/>
                  <a:gd name="T120" fmla="*/ 22 w 616"/>
                  <a:gd name="T121" fmla="*/ 23 h 692"/>
                  <a:gd name="T122" fmla="*/ 616 w 616"/>
                  <a:gd name="T123"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6" h="692">
                    <a:moveTo>
                      <a:pt x="184" y="586"/>
                    </a:moveTo>
                    <a:cubicBezTo>
                      <a:pt x="177" y="586"/>
                      <a:pt x="177" y="586"/>
                      <a:pt x="177" y="586"/>
                    </a:cubicBezTo>
                    <a:cubicBezTo>
                      <a:pt x="174" y="587"/>
                      <a:pt x="173" y="588"/>
                      <a:pt x="173" y="591"/>
                    </a:cubicBezTo>
                    <a:cubicBezTo>
                      <a:pt x="173" y="593"/>
                      <a:pt x="174" y="595"/>
                      <a:pt x="177" y="595"/>
                    </a:cubicBezTo>
                    <a:cubicBezTo>
                      <a:pt x="180" y="595"/>
                      <a:pt x="184" y="594"/>
                      <a:pt x="184" y="594"/>
                    </a:cubicBezTo>
                    <a:cubicBezTo>
                      <a:pt x="184" y="586"/>
                      <a:pt x="184" y="586"/>
                      <a:pt x="184" y="586"/>
                    </a:cubicBezTo>
                    <a:moveTo>
                      <a:pt x="288" y="586"/>
                    </a:moveTo>
                    <a:cubicBezTo>
                      <a:pt x="281" y="586"/>
                      <a:pt x="281" y="586"/>
                      <a:pt x="281" y="586"/>
                    </a:cubicBezTo>
                    <a:cubicBezTo>
                      <a:pt x="278" y="587"/>
                      <a:pt x="277" y="588"/>
                      <a:pt x="277" y="591"/>
                    </a:cubicBezTo>
                    <a:cubicBezTo>
                      <a:pt x="277" y="593"/>
                      <a:pt x="278" y="595"/>
                      <a:pt x="281" y="595"/>
                    </a:cubicBezTo>
                    <a:cubicBezTo>
                      <a:pt x="284" y="595"/>
                      <a:pt x="288" y="594"/>
                      <a:pt x="288" y="594"/>
                    </a:cubicBezTo>
                    <a:cubicBezTo>
                      <a:pt x="288" y="586"/>
                      <a:pt x="288" y="586"/>
                      <a:pt x="288" y="586"/>
                    </a:cubicBezTo>
                    <a:moveTo>
                      <a:pt x="377" y="576"/>
                    </a:moveTo>
                    <a:cubicBezTo>
                      <a:pt x="373" y="576"/>
                      <a:pt x="371" y="579"/>
                      <a:pt x="371" y="584"/>
                    </a:cubicBezTo>
                    <a:cubicBezTo>
                      <a:pt x="383" y="584"/>
                      <a:pt x="383" y="584"/>
                      <a:pt x="383" y="584"/>
                    </a:cubicBezTo>
                    <a:cubicBezTo>
                      <a:pt x="383" y="578"/>
                      <a:pt x="381" y="576"/>
                      <a:pt x="377" y="576"/>
                    </a:cubicBezTo>
                    <a:moveTo>
                      <a:pt x="407" y="394"/>
                    </a:moveTo>
                    <a:cubicBezTo>
                      <a:pt x="400" y="394"/>
                      <a:pt x="400" y="394"/>
                      <a:pt x="400" y="394"/>
                    </a:cubicBezTo>
                    <a:cubicBezTo>
                      <a:pt x="397" y="395"/>
                      <a:pt x="396" y="396"/>
                      <a:pt x="396" y="399"/>
                    </a:cubicBezTo>
                    <a:cubicBezTo>
                      <a:pt x="396" y="401"/>
                      <a:pt x="397" y="403"/>
                      <a:pt x="400" y="403"/>
                    </a:cubicBezTo>
                    <a:cubicBezTo>
                      <a:pt x="403" y="403"/>
                      <a:pt x="407" y="402"/>
                      <a:pt x="407" y="402"/>
                    </a:cubicBezTo>
                    <a:cubicBezTo>
                      <a:pt x="407" y="394"/>
                      <a:pt x="407" y="394"/>
                      <a:pt x="407" y="394"/>
                    </a:cubicBezTo>
                    <a:moveTo>
                      <a:pt x="456" y="384"/>
                    </a:moveTo>
                    <a:cubicBezTo>
                      <a:pt x="452" y="384"/>
                      <a:pt x="450" y="387"/>
                      <a:pt x="450" y="392"/>
                    </a:cubicBezTo>
                    <a:cubicBezTo>
                      <a:pt x="462" y="392"/>
                      <a:pt x="462" y="392"/>
                      <a:pt x="462" y="392"/>
                    </a:cubicBezTo>
                    <a:cubicBezTo>
                      <a:pt x="462" y="386"/>
                      <a:pt x="460" y="384"/>
                      <a:pt x="456" y="384"/>
                    </a:cubicBezTo>
                    <a:moveTo>
                      <a:pt x="209" y="256"/>
                    </a:moveTo>
                    <a:cubicBezTo>
                      <a:pt x="204" y="256"/>
                      <a:pt x="203" y="260"/>
                      <a:pt x="203" y="266"/>
                    </a:cubicBezTo>
                    <a:cubicBezTo>
                      <a:pt x="203" y="273"/>
                      <a:pt x="205" y="275"/>
                      <a:pt x="208" y="275"/>
                    </a:cubicBezTo>
                    <a:cubicBezTo>
                      <a:pt x="211" y="275"/>
                      <a:pt x="215" y="273"/>
                      <a:pt x="215" y="273"/>
                    </a:cubicBezTo>
                    <a:cubicBezTo>
                      <a:pt x="215" y="257"/>
                      <a:pt x="215" y="257"/>
                      <a:pt x="215" y="257"/>
                    </a:cubicBezTo>
                    <a:cubicBezTo>
                      <a:pt x="214" y="257"/>
                      <a:pt x="211" y="256"/>
                      <a:pt x="209" y="256"/>
                    </a:cubicBezTo>
                    <a:moveTo>
                      <a:pt x="211" y="202"/>
                    </a:moveTo>
                    <a:cubicBezTo>
                      <a:pt x="204" y="202"/>
                      <a:pt x="204" y="202"/>
                      <a:pt x="204" y="202"/>
                    </a:cubicBezTo>
                    <a:cubicBezTo>
                      <a:pt x="201" y="203"/>
                      <a:pt x="200" y="204"/>
                      <a:pt x="200" y="207"/>
                    </a:cubicBezTo>
                    <a:cubicBezTo>
                      <a:pt x="200" y="209"/>
                      <a:pt x="201" y="211"/>
                      <a:pt x="204" y="211"/>
                    </a:cubicBezTo>
                    <a:cubicBezTo>
                      <a:pt x="207" y="211"/>
                      <a:pt x="211" y="210"/>
                      <a:pt x="211" y="210"/>
                    </a:cubicBezTo>
                    <a:cubicBezTo>
                      <a:pt x="211" y="202"/>
                      <a:pt x="211" y="202"/>
                      <a:pt x="211" y="202"/>
                    </a:cubicBezTo>
                    <a:moveTo>
                      <a:pt x="428" y="74"/>
                    </a:moveTo>
                    <a:cubicBezTo>
                      <a:pt x="421" y="74"/>
                      <a:pt x="421" y="74"/>
                      <a:pt x="421" y="74"/>
                    </a:cubicBezTo>
                    <a:cubicBezTo>
                      <a:pt x="418" y="75"/>
                      <a:pt x="416" y="76"/>
                      <a:pt x="416" y="79"/>
                    </a:cubicBezTo>
                    <a:cubicBezTo>
                      <a:pt x="416" y="81"/>
                      <a:pt x="418" y="83"/>
                      <a:pt x="420" y="83"/>
                    </a:cubicBezTo>
                    <a:cubicBezTo>
                      <a:pt x="423" y="83"/>
                      <a:pt x="428" y="82"/>
                      <a:pt x="428" y="82"/>
                    </a:cubicBezTo>
                    <a:cubicBezTo>
                      <a:pt x="428" y="74"/>
                      <a:pt x="428" y="74"/>
                      <a:pt x="428" y="74"/>
                    </a:cubicBezTo>
                    <a:moveTo>
                      <a:pt x="513" y="74"/>
                    </a:moveTo>
                    <a:cubicBezTo>
                      <a:pt x="506" y="74"/>
                      <a:pt x="506" y="74"/>
                      <a:pt x="506" y="74"/>
                    </a:cubicBezTo>
                    <a:cubicBezTo>
                      <a:pt x="503" y="75"/>
                      <a:pt x="502" y="76"/>
                      <a:pt x="502" y="79"/>
                    </a:cubicBezTo>
                    <a:cubicBezTo>
                      <a:pt x="502" y="81"/>
                      <a:pt x="503" y="83"/>
                      <a:pt x="506" y="83"/>
                    </a:cubicBezTo>
                    <a:cubicBezTo>
                      <a:pt x="506" y="83"/>
                      <a:pt x="507" y="83"/>
                      <a:pt x="507" y="83"/>
                    </a:cubicBezTo>
                    <a:cubicBezTo>
                      <a:pt x="507" y="82"/>
                      <a:pt x="506" y="82"/>
                      <a:pt x="506" y="81"/>
                    </a:cubicBezTo>
                    <a:cubicBezTo>
                      <a:pt x="506" y="80"/>
                      <a:pt x="507" y="79"/>
                      <a:pt x="508" y="79"/>
                    </a:cubicBezTo>
                    <a:cubicBezTo>
                      <a:pt x="508" y="79"/>
                      <a:pt x="508" y="79"/>
                      <a:pt x="508" y="79"/>
                    </a:cubicBezTo>
                    <a:cubicBezTo>
                      <a:pt x="509" y="79"/>
                      <a:pt x="510" y="81"/>
                      <a:pt x="511" y="82"/>
                    </a:cubicBezTo>
                    <a:cubicBezTo>
                      <a:pt x="511" y="82"/>
                      <a:pt x="511" y="82"/>
                      <a:pt x="511" y="82"/>
                    </a:cubicBezTo>
                    <a:cubicBezTo>
                      <a:pt x="512" y="82"/>
                      <a:pt x="513" y="82"/>
                      <a:pt x="513" y="82"/>
                    </a:cubicBezTo>
                    <a:cubicBezTo>
                      <a:pt x="513" y="74"/>
                      <a:pt x="513" y="74"/>
                      <a:pt x="513" y="74"/>
                    </a:cubicBezTo>
                    <a:moveTo>
                      <a:pt x="483" y="64"/>
                    </a:moveTo>
                    <a:cubicBezTo>
                      <a:pt x="478" y="64"/>
                      <a:pt x="476" y="68"/>
                      <a:pt x="476" y="74"/>
                    </a:cubicBezTo>
                    <a:cubicBezTo>
                      <a:pt x="476" y="81"/>
                      <a:pt x="479" y="83"/>
                      <a:pt x="481" y="83"/>
                    </a:cubicBezTo>
                    <a:cubicBezTo>
                      <a:pt x="485" y="83"/>
                      <a:pt x="488" y="81"/>
                      <a:pt x="488" y="81"/>
                    </a:cubicBezTo>
                    <a:cubicBezTo>
                      <a:pt x="488" y="65"/>
                      <a:pt x="488" y="65"/>
                      <a:pt x="488" y="65"/>
                    </a:cubicBezTo>
                    <a:cubicBezTo>
                      <a:pt x="487" y="65"/>
                      <a:pt x="484" y="64"/>
                      <a:pt x="483" y="64"/>
                    </a:cubicBezTo>
                    <a:moveTo>
                      <a:pt x="411" y="685"/>
                    </a:moveTo>
                    <a:cubicBezTo>
                      <a:pt x="411" y="683"/>
                      <a:pt x="411" y="683"/>
                      <a:pt x="411" y="683"/>
                    </a:cubicBezTo>
                    <a:cubicBezTo>
                      <a:pt x="412" y="685"/>
                      <a:pt x="412" y="685"/>
                      <a:pt x="412" y="685"/>
                    </a:cubicBezTo>
                    <a:cubicBezTo>
                      <a:pt x="411" y="685"/>
                      <a:pt x="411" y="685"/>
                      <a:pt x="411" y="685"/>
                    </a:cubicBezTo>
                    <a:moveTo>
                      <a:pt x="364" y="682"/>
                    </a:moveTo>
                    <a:cubicBezTo>
                      <a:pt x="364" y="681"/>
                      <a:pt x="364" y="680"/>
                      <a:pt x="364" y="679"/>
                    </a:cubicBezTo>
                    <a:cubicBezTo>
                      <a:pt x="364" y="679"/>
                      <a:pt x="365" y="680"/>
                      <a:pt x="365" y="680"/>
                    </a:cubicBezTo>
                    <a:cubicBezTo>
                      <a:pt x="365" y="681"/>
                      <a:pt x="364" y="681"/>
                      <a:pt x="364" y="682"/>
                    </a:cubicBezTo>
                    <a:moveTo>
                      <a:pt x="311" y="680"/>
                    </a:moveTo>
                    <a:cubicBezTo>
                      <a:pt x="312" y="679"/>
                      <a:pt x="313" y="678"/>
                      <a:pt x="314" y="678"/>
                    </a:cubicBezTo>
                    <a:cubicBezTo>
                      <a:pt x="314" y="678"/>
                      <a:pt x="314" y="678"/>
                      <a:pt x="315" y="678"/>
                    </a:cubicBezTo>
                    <a:cubicBezTo>
                      <a:pt x="316" y="678"/>
                      <a:pt x="317" y="679"/>
                      <a:pt x="317" y="680"/>
                    </a:cubicBezTo>
                    <a:cubicBezTo>
                      <a:pt x="317" y="683"/>
                      <a:pt x="317" y="683"/>
                      <a:pt x="317" y="683"/>
                    </a:cubicBezTo>
                    <a:cubicBezTo>
                      <a:pt x="316" y="683"/>
                      <a:pt x="315" y="684"/>
                      <a:pt x="314" y="684"/>
                    </a:cubicBezTo>
                    <a:cubicBezTo>
                      <a:pt x="314" y="684"/>
                      <a:pt x="314" y="684"/>
                      <a:pt x="314" y="683"/>
                    </a:cubicBezTo>
                    <a:cubicBezTo>
                      <a:pt x="313" y="683"/>
                      <a:pt x="312" y="681"/>
                      <a:pt x="311" y="680"/>
                    </a:cubicBezTo>
                    <a:cubicBezTo>
                      <a:pt x="311" y="680"/>
                      <a:pt x="311" y="680"/>
                      <a:pt x="311" y="680"/>
                    </a:cubicBezTo>
                    <a:cubicBezTo>
                      <a:pt x="311" y="680"/>
                      <a:pt x="311" y="680"/>
                      <a:pt x="311" y="680"/>
                    </a:cubicBezTo>
                    <a:cubicBezTo>
                      <a:pt x="310" y="679"/>
                      <a:pt x="310" y="679"/>
                      <a:pt x="310" y="679"/>
                    </a:cubicBezTo>
                    <a:cubicBezTo>
                      <a:pt x="310" y="679"/>
                      <a:pt x="311" y="679"/>
                      <a:pt x="311" y="680"/>
                    </a:cubicBezTo>
                    <a:moveTo>
                      <a:pt x="141" y="674"/>
                    </a:moveTo>
                    <a:cubicBezTo>
                      <a:pt x="141" y="673"/>
                      <a:pt x="141" y="672"/>
                      <a:pt x="141" y="672"/>
                    </a:cubicBezTo>
                    <a:cubicBezTo>
                      <a:pt x="141" y="671"/>
                      <a:pt x="142" y="671"/>
                      <a:pt x="142" y="671"/>
                    </a:cubicBezTo>
                    <a:cubicBezTo>
                      <a:pt x="143" y="672"/>
                      <a:pt x="143" y="672"/>
                      <a:pt x="143" y="673"/>
                    </a:cubicBezTo>
                    <a:cubicBezTo>
                      <a:pt x="142" y="673"/>
                      <a:pt x="142" y="674"/>
                      <a:pt x="141" y="674"/>
                    </a:cubicBezTo>
                    <a:moveTo>
                      <a:pt x="570" y="668"/>
                    </a:moveTo>
                    <a:cubicBezTo>
                      <a:pt x="569" y="666"/>
                      <a:pt x="569" y="666"/>
                      <a:pt x="569" y="666"/>
                    </a:cubicBezTo>
                    <a:cubicBezTo>
                      <a:pt x="571" y="667"/>
                      <a:pt x="571" y="667"/>
                      <a:pt x="571" y="667"/>
                    </a:cubicBezTo>
                    <a:cubicBezTo>
                      <a:pt x="570" y="668"/>
                      <a:pt x="570" y="668"/>
                      <a:pt x="570" y="668"/>
                    </a:cubicBezTo>
                    <a:moveTo>
                      <a:pt x="458" y="663"/>
                    </a:moveTo>
                    <a:cubicBezTo>
                      <a:pt x="457" y="662"/>
                      <a:pt x="457" y="662"/>
                      <a:pt x="457" y="662"/>
                    </a:cubicBezTo>
                    <a:cubicBezTo>
                      <a:pt x="458" y="661"/>
                      <a:pt x="458" y="661"/>
                      <a:pt x="458" y="661"/>
                    </a:cubicBezTo>
                    <a:cubicBezTo>
                      <a:pt x="458" y="663"/>
                      <a:pt x="458" y="663"/>
                      <a:pt x="458" y="663"/>
                    </a:cubicBezTo>
                    <a:moveTo>
                      <a:pt x="533" y="658"/>
                    </a:moveTo>
                    <a:cubicBezTo>
                      <a:pt x="534" y="657"/>
                      <a:pt x="534" y="656"/>
                      <a:pt x="534" y="655"/>
                    </a:cubicBezTo>
                    <a:cubicBezTo>
                      <a:pt x="534" y="655"/>
                      <a:pt x="535" y="656"/>
                      <a:pt x="535" y="656"/>
                    </a:cubicBezTo>
                    <a:cubicBezTo>
                      <a:pt x="535" y="657"/>
                      <a:pt x="535" y="658"/>
                      <a:pt x="535" y="658"/>
                    </a:cubicBezTo>
                    <a:cubicBezTo>
                      <a:pt x="535" y="658"/>
                      <a:pt x="534" y="658"/>
                      <a:pt x="533" y="658"/>
                    </a:cubicBezTo>
                    <a:moveTo>
                      <a:pt x="567" y="659"/>
                    </a:moveTo>
                    <a:cubicBezTo>
                      <a:pt x="566" y="659"/>
                      <a:pt x="565" y="657"/>
                      <a:pt x="564" y="656"/>
                    </a:cubicBezTo>
                    <a:cubicBezTo>
                      <a:pt x="566" y="654"/>
                      <a:pt x="568" y="652"/>
                      <a:pt x="570" y="650"/>
                    </a:cubicBezTo>
                    <a:cubicBezTo>
                      <a:pt x="570" y="650"/>
                      <a:pt x="570" y="650"/>
                      <a:pt x="570" y="650"/>
                    </a:cubicBezTo>
                    <a:cubicBezTo>
                      <a:pt x="570" y="650"/>
                      <a:pt x="572" y="653"/>
                      <a:pt x="575" y="656"/>
                    </a:cubicBezTo>
                    <a:cubicBezTo>
                      <a:pt x="571" y="658"/>
                      <a:pt x="569" y="659"/>
                      <a:pt x="567" y="659"/>
                    </a:cubicBezTo>
                    <a:cubicBezTo>
                      <a:pt x="567" y="659"/>
                      <a:pt x="567" y="659"/>
                      <a:pt x="567" y="659"/>
                    </a:cubicBezTo>
                    <a:moveTo>
                      <a:pt x="21" y="653"/>
                    </a:moveTo>
                    <a:cubicBezTo>
                      <a:pt x="20" y="652"/>
                      <a:pt x="20" y="652"/>
                      <a:pt x="20" y="652"/>
                    </a:cubicBezTo>
                    <a:cubicBezTo>
                      <a:pt x="20" y="650"/>
                      <a:pt x="21" y="649"/>
                      <a:pt x="22" y="648"/>
                    </a:cubicBezTo>
                    <a:cubicBezTo>
                      <a:pt x="22" y="649"/>
                      <a:pt x="23" y="650"/>
                      <a:pt x="24" y="651"/>
                    </a:cubicBezTo>
                    <a:cubicBezTo>
                      <a:pt x="23" y="652"/>
                      <a:pt x="22" y="653"/>
                      <a:pt x="21" y="653"/>
                    </a:cubicBezTo>
                    <a:moveTo>
                      <a:pt x="386" y="647"/>
                    </a:moveTo>
                    <a:cubicBezTo>
                      <a:pt x="385" y="646"/>
                      <a:pt x="385" y="646"/>
                      <a:pt x="385" y="646"/>
                    </a:cubicBezTo>
                    <a:cubicBezTo>
                      <a:pt x="386" y="645"/>
                      <a:pt x="386" y="645"/>
                      <a:pt x="386" y="645"/>
                    </a:cubicBezTo>
                    <a:cubicBezTo>
                      <a:pt x="386" y="647"/>
                      <a:pt x="386" y="647"/>
                      <a:pt x="386" y="647"/>
                    </a:cubicBezTo>
                    <a:moveTo>
                      <a:pt x="236" y="648"/>
                    </a:moveTo>
                    <a:cubicBezTo>
                      <a:pt x="235" y="648"/>
                      <a:pt x="234" y="647"/>
                      <a:pt x="234" y="647"/>
                    </a:cubicBezTo>
                    <a:cubicBezTo>
                      <a:pt x="234" y="646"/>
                      <a:pt x="234" y="645"/>
                      <a:pt x="234" y="645"/>
                    </a:cubicBezTo>
                    <a:cubicBezTo>
                      <a:pt x="235" y="645"/>
                      <a:pt x="235" y="645"/>
                      <a:pt x="235" y="645"/>
                    </a:cubicBezTo>
                    <a:cubicBezTo>
                      <a:pt x="235" y="645"/>
                      <a:pt x="236" y="646"/>
                      <a:pt x="236" y="646"/>
                    </a:cubicBezTo>
                    <a:cubicBezTo>
                      <a:pt x="236" y="646"/>
                      <a:pt x="236" y="648"/>
                      <a:pt x="236" y="648"/>
                    </a:cubicBezTo>
                    <a:cubicBezTo>
                      <a:pt x="236" y="648"/>
                      <a:pt x="236" y="648"/>
                      <a:pt x="236" y="648"/>
                    </a:cubicBezTo>
                    <a:moveTo>
                      <a:pt x="47" y="642"/>
                    </a:moveTo>
                    <a:cubicBezTo>
                      <a:pt x="47" y="642"/>
                      <a:pt x="46" y="642"/>
                      <a:pt x="46" y="642"/>
                    </a:cubicBezTo>
                    <a:cubicBezTo>
                      <a:pt x="46" y="641"/>
                      <a:pt x="46" y="641"/>
                      <a:pt x="46" y="640"/>
                    </a:cubicBezTo>
                    <a:cubicBezTo>
                      <a:pt x="47" y="640"/>
                      <a:pt x="47" y="641"/>
                      <a:pt x="48" y="641"/>
                    </a:cubicBezTo>
                    <a:cubicBezTo>
                      <a:pt x="47" y="641"/>
                      <a:pt x="47" y="642"/>
                      <a:pt x="47" y="642"/>
                    </a:cubicBezTo>
                    <a:cubicBezTo>
                      <a:pt x="47" y="642"/>
                      <a:pt x="47" y="642"/>
                      <a:pt x="47" y="642"/>
                    </a:cubicBezTo>
                    <a:moveTo>
                      <a:pt x="207" y="621"/>
                    </a:moveTo>
                    <a:cubicBezTo>
                      <a:pt x="206" y="621"/>
                      <a:pt x="206" y="621"/>
                      <a:pt x="205" y="621"/>
                    </a:cubicBezTo>
                    <a:cubicBezTo>
                      <a:pt x="205" y="620"/>
                      <a:pt x="205" y="619"/>
                      <a:pt x="206" y="619"/>
                    </a:cubicBezTo>
                    <a:cubicBezTo>
                      <a:pt x="206" y="619"/>
                      <a:pt x="206" y="619"/>
                      <a:pt x="206" y="619"/>
                    </a:cubicBezTo>
                    <a:cubicBezTo>
                      <a:pt x="206" y="619"/>
                      <a:pt x="207" y="620"/>
                      <a:pt x="207" y="620"/>
                    </a:cubicBezTo>
                    <a:cubicBezTo>
                      <a:pt x="207" y="620"/>
                      <a:pt x="207" y="621"/>
                      <a:pt x="207" y="621"/>
                    </a:cubicBezTo>
                    <a:cubicBezTo>
                      <a:pt x="207" y="621"/>
                      <a:pt x="207" y="621"/>
                      <a:pt x="207" y="621"/>
                    </a:cubicBezTo>
                    <a:moveTo>
                      <a:pt x="1" y="611"/>
                    </a:moveTo>
                    <a:cubicBezTo>
                      <a:pt x="1" y="609"/>
                      <a:pt x="1" y="609"/>
                      <a:pt x="1" y="609"/>
                    </a:cubicBezTo>
                    <a:cubicBezTo>
                      <a:pt x="2" y="610"/>
                      <a:pt x="2" y="610"/>
                      <a:pt x="2" y="610"/>
                    </a:cubicBezTo>
                    <a:cubicBezTo>
                      <a:pt x="1" y="611"/>
                      <a:pt x="1" y="611"/>
                      <a:pt x="1" y="611"/>
                    </a:cubicBezTo>
                    <a:moveTo>
                      <a:pt x="164" y="604"/>
                    </a:moveTo>
                    <a:cubicBezTo>
                      <a:pt x="164" y="603"/>
                      <a:pt x="163" y="601"/>
                      <a:pt x="163" y="600"/>
                    </a:cubicBezTo>
                    <a:cubicBezTo>
                      <a:pt x="163" y="599"/>
                      <a:pt x="165" y="599"/>
                      <a:pt x="166" y="598"/>
                    </a:cubicBezTo>
                    <a:cubicBezTo>
                      <a:pt x="166" y="600"/>
                      <a:pt x="167" y="601"/>
                      <a:pt x="167" y="602"/>
                    </a:cubicBezTo>
                    <a:cubicBezTo>
                      <a:pt x="166" y="603"/>
                      <a:pt x="165" y="603"/>
                      <a:pt x="164" y="604"/>
                    </a:cubicBezTo>
                    <a:moveTo>
                      <a:pt x="527" y="594"/>
                    </a:moveTo>
                    <a:cubicBezTo>
                      <a:pt x="527" y="594"/>
                      <a:pt x="526" y="593"/>
                      <a:pt x="526" y="593"/>
                    </a:cubicBezTo>
                    <a:cubicBezTo>
                      <a:pt x="526" y="593"/>
                      <a:pt x="526" y="592"/>
                      <a:pt x="526" y="591"/>
                    </a:cubicBezTo>
                    <a:cubicBezTo>
                      <a:pt x="526" y="591"/>
                      <a:pt x="526" y="591"/>
                      <a:pt x="526" y="591"/>
                    </a:cubicBezTo>
                    <a:cubicBezTo>
                      <a:pt x="527" y="591"/>
                      <a:pt x="527" y="592"/>
                      <a:pt x="528" y="592"/>
                    </a:cubicBezTo>
                    <a:cubicBezTo>
                      <a:pt x="527" y="593"/>
                      <a:pt x="527" y="593"/>
                      <a:pt x="527" y="594"/>
                    </a:cubicBezTo>
                    <a:moveTo>
                      <a:pt x="344" y="593"/>
                    </a:moveTo>
                    <a:cubicBezTo>
                      <a:pt x="344" y="593"/>
                      <a:pt x="344" y="593"/>
                      <a:pt x="344" y="593"/>
                    </a:cubicBezTo>
                    <a:cubicBezTo>
                      <a:pt x="343" y="592"/>
                      <a:pt x="343" y="591"/>
                      <a:pt x="343" y="590"/>
                    </a:cubicBezTo>
                    <a:cubicBezTo>
                      <a:pt x="344" y="590"/>
                      <a:pt x="344" y="590"/>
                      <a:pt x="345" y="590"/>
                    </a:cubicBezTo>
                    <a:cubicBezTo>
                      <a:pt x="345" y="590"/>
                      <a:pt x="345" y="591"/>
                      <a:pt x="345" y="592"/>
                    </a:cubicBezTo>
                    <a:cubicBezTo>
                      <a:pt x="345" y="592"/>
                      <a:pt x="344" y="593"/>
                      <a:pt x="344" y="593"/>
                    </a:cubicBezTo>
                    <a:moveTo>
                      <a:pt x="423" y="592"/>
                    </a:moveTo>
                    <a:cubicBezTo>
                      <a:pt x="423" y="591"/>
                      <a:pt x="422" y="590"/>
                      <a:pt x="423" y="590"/>
                    </a:cubicBezTo>
                    <a:cubicBezTo>
                      <a:pt x="423" y="589"/>
                      <a:pt x="423" y="589"/>
                      <a:pt x="423" y="588"/>
                    </a:cubicBezTo>
                    <a:cubicBezTo>
                      <a:pt x="424" y="589"/>
                      <a:pt x="424" y="589"/>
                      <a:pt x="424" y="590"/>
                    </a:cubicBezTo>
                    <a:cubicBezTo>
                      <a:pt x="424" y="590"/>
                      <a:pt x="424" y="591"/>
                      <a:pt x="423" y="592"/>
                    </a:cubicBezTo>
                    <a:moveTo>
                      <a:pt x="125" y="590"/>
                    </a:moveTo>
                    <a:cubicBezTo>
                      <a:pt x="125" y="589"/>
                      <a:pt x="124" y="588"/>
                      <a:pt x="124" y="587"/>
                    </a:cubicBezTo>
                    <a:cubicBezTo>
                      <a:pt x="124" y="587"/>
                      <a:pt x="125" y="586"/>
                      <a:pt x="125" y="585"/>
                    </a:cubicBezTo>
                    <a:cubicBezTo>
                      <a:pt x="126" y="586"/>
                      <a:pt x="127" y="587"/>
                      <a:pt x="127" y="587"/>
                    </a:cubicBezTo>
                    <a:cubicBezTo>
                      <a:pt x="126" y="588"/>
                      <a:pt x="126" y="589"/>
                      <a:pt x="125" y="590"/>
                    </a:cubicBezTo>
                    <a:moveTo>
                      <a:pt x="28" y="585"/>
                    </a:moveTo>
                    <a:cubicBezTo>
                      <a:pt x="29" y="583"/>
                      <a:pt x="29" y="583"/>
                      <a:pt x="29" y="583"/>
                    </a:cubicBezTo>
                    <a:cubicBezTo>
                      <a:pt x="30" y="584"/>
                      <a:pt x="30" y="584"/>
                      <a:pt x="30" y="584"/>
                    </a:cubicBezTo>
                    <a:cubicBezTo>
                      <a:pt x="28" y="585"/>
                      <a:pt x="28" y="585"/>
                      <a:pt x="28" y="585"/>
                    </a:cubicBezTo>
                    <a:moveTo>
                      <a:pt x="168" y="581"/>
                    </a:moveTo>
                    <a:cubicBezTo>
                      <a:pt x="168" y="580"/>
                      <a:pt x="168" y="578"/>
                      <a:pt x="168" y="577"/>
                    </a:cubicBezTo>
                    <a:cubicBezTo>
                      <a:pt x="169" y="577"/>
                      <a:pt x="169" y="577"/>
                      <a:pt x="169" y="577"/>
                    </a:cubicBezTo>
                    <a:cubicBezTo>
                      <a:pt x="170" y="577"/>
                      <a:pt x="171" y="579"/>
                      <a:pt x="171" y="580"/>
                    </a:cubicBezTo>
                    <a:cubicBezTo>
                      <a:pt x="170" y="580"/>
                      <a:pt x="169" y="581"/>
                      <a:pt x="168" y="581"/>
                    </a:cubicBezTo>
                    <a:moveTo>
                      <a:pt x="147" y="575"/>
                    </a:moveTo>
                    <a:cubicBezTo>
                      <a:pt x="147" y="575"/>
                      <a:pt x="151" y="573"/>
                      <a:pt x="155" y="573"/>
                    </a:cubicBezTo>
                    <a:cubicBezTo>
                      <a:pt x="161" y="573"/>
                      <a:pt x="163" y="576"/>
                      <a:pt x="163" y="585"/>
                    </a:cubicBezTo>
                    <a:cubicBezTo>
                      <a:pt x="163" y="598"/>
                      <a:pt x="163" y="598"/>
                      <a:pt x="163" y="598"/>
                    </a:cubicBezTo>
                    <a:cubicBezTo>
                      <a:pt x="159" y="598"/>
                      <a:pt x="159" y="598"/>
                      <a:pt x="159" y="598"/>
                    </a:cubicBezTo>
                    <a:cubicBezTo>
                      <a:pt x="159" y="585"/>
                      <a:pt x="159" y="585"/>
                      <a:pt x="159" y="585"/>
                    </a:cubicBezTo>
                    <a:cubicBezTo>
                      <a:pt x="159" y="579"/>
                      <a:pt x="159" y="576"/>
                      <a:pt x="154" y="576"/>
                    </a:cubicBezTo>
                    <a:cubicBezTo>
                      <a:pt x="151" y="576"/>
                      <a:pt x="147" y="578"/>
                      <a:pt x="147" y="578"/>
                    </a:cubicBezTo>
                    <a:cubicBezTo>
                      <a:pt x="147" y="598"/>
                      <a:pt x="147" y="598"/>
                      <a:pt x="147" y="598"/>
                    </a:cubicBezTo>
                    <a:cubicBezTo>
                      <a:pt x="144" y="598"/>
                      <a:pt x="144" y="598"/>
                      <a:pt x="144" y="598"/>
                    </a:cubicBezTo>
                    <a:cubicBezTo>
                      <a:pt x="144" y="574"/>
                      <a:pt x="144" y="574"/>
                      <a:pt x="144" y="574"/>
                    </a:cubicBezTo>
                    <a:cubicBezTo>
                      <a:pt x="147" y="574"/>
                      <a:pt x="147" y="574"/>
                      <a:pt x="147" y="574"/>
                    </a:cubicBezTo>
                    <a:cubicBezTo>
                      <a:pt x="147" y="575"/>
                      <a:pt x="147" y="575"/>
                      <a:pt x="147" y="575"/>
                    </a:cubicBezTo>
                    <a:moveTo>
                      <a:pt x="171" y="577"/>
                    </a:moveTo>
                    <a:cubicBezTo>
                      <a:pt x="171" y="574"/>
                      <a:pt x="171" y="574"/>
                      <a:pt x="171" y="574"/>
                    </a:cubicBezTo>
                    <a:cubicBezTo>
                      <a:pt x="171" y="574"/>
                      <a:pt x="176" y="573"/>
                      <a:pt x="180" y="573"/>
                    </a:cubicBezTo>
                    <a:cubicBezTo>
                      <a:pt x="185" y="573"/>
                      <a:pt x="188" y="576"/>
                      <a:pt x="188" y="581"/>
                    </a:cubicBezTo>
                    <a:cubicBezTo>
                      <a:pt x="188" y="593"/>
                      <a:pt x="188" y="593"/>
                      <a:pt x="188" y="593"/>
                    </a:cubicBezTo>
                    <a:cubicBezTo>
                      <a:pt x="188" y="594"/>
                      <a:pt x="189" y="595"/>
                      <a:pt x="190" y="595"/>
                    </a:cubicBezTo>
                    <a:cubicBezTo>
                      <a:pt x="190" y="598"/>
                      <a:pt x="190" y="598"/>
                      <a:pt x="190" y="598"/>
                    </a:cubicBezTo>
                    <a:cubicBezTo>
                      <a:pt x="188" y="598"/>
                      <a:pt x="186" y="598"/>
                      <a:pt x="185" y="596"/>
                    </a:cubicBezTo>
                    <a:cubicBezTo>
                      <a:pt x="185" y="596"/>
                      <a:pt x="180" y="598"/>
                      <a:pt x="176" y="598"/>
                    </a:cubicBezTo>
                    <a:cubicBezTo>
                      <a:pt x="172" y="598"/>
                      <a:pt x="169" y="596"/>
                      <a:pt x="169" y="591"/>
                    </a:cubicBezTo>
                    <a:cubicBezTo>
                      <a:pt x="169" y="586"/>
                      <a:pt x="172" y="584"/>
                      <a:pt x="177" y="584"/>
                    </a:cubicBezTo>
                    <a:cubicBezTo>
                      <a:pt x="184" y="583"/>
                      <a:pt x="184" y="583"/>
                      <a:pt x="184" y="583"/>
                    </a:cubicBezTo>
                    <a:cubicBezTo>
                      <a:pt x="184" y="581"/>
                      <a:pt x="184" y="581"/>
                      <a:pt x="184" y="581"/>
                    </a:cubicBezTo>
                    <a:cubicBezTo>
                      <a:pt x="184" y="578"/>
                      <a:pt x="183" y="576"/>
                      <a:pt x="180" y="576"/>
                    </a:cubicBezTo>
                    <a:cubicBezTo>
                      <a:pt x="176" y="576"/>
                      <a:pt x="171" y="577"/>
                      <a:pt x="171" y="577"/>
                    </a:cubicBezTo>
                    <a:moveTo>
                      <a:pt x="275" y="577"/>
                    </a:moveTo>
                    <a:cubicBezTo>
                      <a:pt x="275" y="574"/>
                      <a:pt x="275" y="574"/>
                      <a:pt x="275" y="574"/>
                    </a:cubicBezTo>
                    <a:cubicBezTo>
                      <a:pt x="275" y="574"/>
                      <a:pt x="280" y="573"/>
                      <a:pt x="284" y="573"/>
                    </a:cubicBezTo>
                    <a:cubicBezTo>
                      <a:pt x="289" y="573"/>
                      <a:pt x="292" y="576"/>
                      <a:pt x="292" y="581"/>
                    </a:cubicBezTo>
                    <a:cubicBezTo>
                      <a:pt x="292" y="593"/>
                      <a:pt x="292" y="593"/>
                      <a:pt x="292" y="593"/>
                    </a:cubicBezTo>
                    <a:cubicBezTo>
                      <a:pt x="292" y="594"/>
                      <a:pt x="293" y="595"/>
                      <a:pt x="294" y="595"/>
                    </a:cubicBezTo>
                    <a:cubicBezTo>
                      <a:pt x="294" y="598"/>
                      <a:pt x="294" y="598"/>
                      <a:pt x="294" y="598"/>
                    </a:cubicBezTo>
                    <a:cubicBezTo>
                      <a:pt x="292" y="598"/>
                      <a:pt x="290" y="598"/>
                      <a:pt x="289" y="596"/>
                    </a:cubicBezTo>
                    <a:cubicBezTo>
                      <a:pt x="289" y="596"/>
                      <a:pt x="284" y="598"/>
                      <a:pt x="280" y="598"/>
                    </a:cubicBezTo>
                    <a:cubicBezTo>
                      <a:pt x="276" y="598"/>
                      <a:pt x="273" y="596"/>
                      <a:pt x="273" y="591"/>
                    </a:cubicBezTo>
                    <a:cubicBezTo>
                      <a:pt x="273" y="586"/>
                      <a:pt x="276" y="584"/>
                      <a:pt x="281" y="584"/>
                    </a:cubicBezTo>
                    <a:cubicBezTo>
                      <a:pt x="288" y="583"/>
                      <a:pt x="288" y="583"/>
                      <a:pt x="288" y="583"/>
                    </a:cubicBezTo>
                    <a:cubicBezTo>
                      <a:pt x="288" y="581"/>
                      <a:pt x="288" y="581"/>
                      <a:pt x="288" y="581"/>
                    </a:cubicBezTo>
                    <a:cubicBezTo>
                      <a:pt x="288" y="578"/>
                      <a:pt x="287" y="576"/>
                      <a:pt x="284" y="576"/>
                    </a:cubicBezTo>
                    <a:cubicBezTo>
                      <a:pt x="280" y="576"/>
                      <a:pt x="275" y="577"/>
                      <a:pt x="275" y="577"/>
                    </a:cubicBezTo>
                    <a:moveTo>
                      <a:pt x="317" y="575"/>
                    </a:moveTo>
                    <a:cubicBezTo>
                      <a:pt x="318" y="575"/>
                      <a:pt x="322" y="573"/>
                      <a:pt x="325" y="573"/>
                    </a:cubicBezTo>
                    <a:cubicBezTo>
                      <a:pt x="332" y="573"/>
                      <a:pt x="334" y="576"/>
                      <a:pt x="334" y="585"/>
                    </a:cubicBezTo>
                    <a:cubicBezTo>
                      <a:pt x="334" y="598"/>
                      <a:pt x="334" y="598"/>
                      <a:pt x="334" y="598"/>
                    </a:cubicBezTo>
                    <a:cubicBezTo>
                      <a:pt x="330" y="598"/>
                      <a:pt x="330" y="598"/>
                      <a:pt x="330" y="598"/>
                    </a:cubicBezTo>
                    <a:cubicBezTo>
                      <a:pt x="330" y="586"/>
                      <a:pt x="330" y="586"/>
                      <a:pt x="330" y="586"/>
                    </a:cubicBezTo>
                    <a:cubicBezTo>
                      <a:pt x="330" y="579"/>
                      <a:pt x="329" y="576"/>
                      <a:pt x="325" y="576"/>
                    </a:cubicBezTo>
                    <a:cubicBezTo>
                      <a:pt x="322" y="576"/>
                      <a:pt x="318" y="578"/>
                      <a:pt x="318" y="578"/>
                    </a:cubicBezTo>
                    <a:cubicBezTo>
                      <a:pt x="319" y="579"/>
                      <a:pt x="319" y="582"/>
                      <a:pt x="319" y="585"/>
                    </a:cubicBezTo>
                    <a:cubicBezTo>
                      <a:pt x="319" y="598"/>
                      <a:pt x="319" y="598"/>
                      <a:pt x="319" y="598"/>
                    </a:cubicBezTo>
                    <a:cubicBezTo>
                      <a:pt x="315" y="598"/>
                      <a:pt x="315" y="598"/>
                      <a:pt x="315" y="598"/>
                    </a:cubicBezTo>
                    <a:cubicBezTo>
                      <a:pt x="315" y="585"/>
                      <a:pt x="315" y="585"/>
                      <a:pt x="315" y="585"/>
                    </a:cubicBezTo>
                    <a:cubicBezTo>
                      <a:pt x="315" y="579"/>
                      <a:pt x="315" y="576"/>
                      <a:pt x="310" y="576"/>
                    </a:cubicBezTo>
                    <a:cubicBezTo>
                      <a:pt x="307" y="576"/>
                      <a:pt x="304" y="578"/>
                      <a:pt x="304" y="578"/>
                    </a:cubicBezTo>
                    <a:cubicBezTo>
                      <a:pt x="304" y="598"/>
                      <a:pt x="304" y="598"/>
                      <a:pt x="304" y="598"/>
                    </a:cubicBezTo>
                    <a:cubicBezTo>
                      <a:pt x="300" y="598"/>
                      <a:pt x="300" y="598"/>
                      <a:pt x="300" y="598"/>
                    </a:cubicBezTo>
                    <a:cubicBezTo>
                      <a:pt x="300" y="581"/>
                      <a:pt x="300" y="581"/>
                      <a:pt x="300" y="581"/>
                    </a:cubicBezTo>
                    <a:cubicBezTo>
                      <a:pt x="299" y="581"/>
                      <a:pt x="298" y="581"/>
                      <a:pt x="297" y="581"/>
                    </a:cubicBezTo>
                    <a:cubicBezTo>
                      <a:pt x="297" y="581"/>
                      <a:pt x="297" y="581"/>
                      <a:pt x="297" y="581"/>
                    </a:cubicBezTo>
                    <a:cubicBezTo>
                      <a:pt x="297" y="581"/>
                      <a:pt x="297" y="580"/>
                      <a:pt x="297" y="579"/>
                    </a:cubicBezTo>
                    <a:cubicBezTo>
                      <a:pt x="298" y="579"/>
                      <a:pt x="299" y="578"/>
                      <a:pt x="300" y="578"/>
                    </a:cubicBezTo>
                    <a:cubicBezTo>
                      <a:pt x="300" y="578"/>
                      <a:pt x="300" y="578"/>
                      <a:pt x="300" y="578"/>
                    </a:cubicBezTo>
                    <a:cubicBezTo>
                      <a:pt x="300" y="579"/>
                      <a:pt x="300" y="580"/>
                      <a:pt x="300" y="580"/>
                    </a:cubicBezTo>
                    <a:cubicBezTo>
                      <a:pt x="300" y="574"/>
                      <a:pt x="300" y="574"/>
                      <a:pt x="300" y="574"/>
                    </a:cubicBezTo>
                    <a:cubicBezTo>
                      <a:pt x="304" y="574"/>
                      <a:pt x="304" y="574"/>
                      <a:pt x="304" y="574"/>
                    </a:cubicBezTo>
                    <a:cubicBezTo>
                      <a:pt x="304" y="575"/>
                      <a:pt x="304" y="575"/>
                      <a:pt x="304" y="575"/>
                    </a:cubicBezTo>
                    <a:cubicBezTo>
                      <a:pt x="304" y="575"/>
                      <a:pt x="307" y="574"/>
                      <a:pt x="310" y="573"/>
                    </a:cubicBezTo>
                    <a:cubicBezTo>
                      <a:pt x="310" y="573"/>
                      <a:pt x="311" y="573"/>
                      <a:pt x="311" y="573"/>
                    </a:cubicBezTo>
                    <a:cubicBezTo>
                      <a:pt x="312" y="573"/>
                      <a:pt x="312" y="573"/>
                      <a:pt x="312" y="573"/>
                    </a:cubicBezTo>
                    <a:cubicBezTo>
                      <a:pt x="314" y="573"/>
                      <a:pt x="316" y="574"/>
                      <a:pt x="317" y="575"/>
                    </a:cubicBezTo>
                    <a:moveTo>
                      <a:pt x="377" y="598"/>
                    </a:moveTo>
                    <a:cubicBezTo>
                      <a:pt x="369" y="598"/>
                      <a:pt x="367" y="594"/>
                      <a:pt x="367" y="586"/>
                    </a:cubicBezTo>
                    <a:cubicBezTo>
                      <a:pt x="367" y="577"/>
                      <a:pt x="371" y="573"/>
                      <a:pt x="377" y="573"/>
                    </a:cubicBezTo>
                    <a:cubicBezTo>
                      <a:pt x="384" y="573"/>
                      <a:pt x="387" y="576"/>
                      <a:pt x="387" y="584"/>
                    </a:cubicBezTo>
                    <a:cubicBezTo>
                      <a:pt x="387" y="587"/>
                      <a:pt x="387" y="587"/>
                      <a:pt x="387" y="587"/>
                    </a:cubicBezTo>
                    <a:cubicBezTo>
                      <a:pt x="371" y="587"/>
                      <a:pt x="371" y="587"/>
                      <a:pt x="371" y="587"/>
                    </a:cubicBezTo>
                    <a:cubicBezTo>
                      <a:pt x="371" y="592"/>
                      <a:pt x="372" y="595"/>
                      <a:pt x="377" y="595"/>
                    </a:cubicBezTo>
                    <a:cubicBezTo>
                      <a:pt x="381" y="595"/>
                      <a:pt x="386" y="594"/>
                      <a:pt x="386" y="594"/>
                    </a:cubicBezTo>
                    <a:cubicBezTo>
                      <a:pt x="386" y="597"/>
                      <a:pt x="386" y="597"/>
                      <a:pt x="386" y="597"/>
                    </a:cubicBezTo>
                    <a:cubicBezTo>
                      <a:pt x="386" y="597"/>
                      <a:pt x="381" y="598"/>
                      <a:pt x="377" y="598"/>
                    </a:cubicBezTo>
                    <a:moveTo>
                      <a:pt x="427" y="575"/>
                    </a:moveTo>
                    <a:cubicBezTo>
                      <a:pt x="428" y="575"/>
                      <a:pt x="432" y="573"/>
                      <a:pt x="436" y="573"/>
                    </a:cubicBezTo>
                    <a:cubicBezTo>
                      <a:pt x="442" y="573"/>
                      <a:pt x="444" y="576"/>
                      <a:pt x="444" y="585"/>
                    </a:cubicBezTo>
                    <a:cubicBezTo>
                      <a:pt x="444" y="598"/>
                      <a:pt x="444" y="598"/>
                      <a:pt x="444" y="598"/>
                    </a:cubicBezTo>
                    <a:cubicBezTo>
                      <a:pt x="440" y="598"/>
                      <a:pt x="440" y="598"/>
                      <a:pt x="440" y="598"/>
                    </a:cubicBezTo>
                    <a:cubicBezTo>
                      <a:pt x="440" y="586"/>
                      <a:pt x="440" y="586"/>
                      <a:pt x="440" y="586"/>
                    </a:cubicBezTo>
                    <a:cubicBezTo>
                      <a:pt x="440" y="579"/>
                      <a:pt x="440" y="576"/>
                      <a:pt x="435" y="576"/>
                    </a:cubicBezTo>
                    <a:cubicBezTo>
                      <a:pt x="432" y="576"/>
                      <a:pt x="429" y="578"/>
                      <a:pt x="428" y="578"/>
                    </a:cubicBezTo>
                    <a:cubicBezTo>
                      <a:pt x="429" y="579"/>
                      <a:pt x="429" y="582"/>
                      <a:pt x="429" y="585"/>
                    </a:cubicBezTo>
                    <a:cubicBezTo>
                      <a:pt x="429" y="598"/>
                      <a:pt x="429" y="598"/>
                      <a:pt x="429" y="598"/>
                    </a:cubicBezTo>
                    <a:cubicBezTo>
                      <a:pt x="425" y="598"/>
                      <a:pt x="425" y="598"/>
                      <a:pt x="425" y="598"/>
                    </a:cubicBezTo>
                    <a:cubicBezTo>
                      <a:pt x="425" y="585"/>
                      <a:pt x="425" y="585"/>
                      <a:pt x="425" y="585"/>
                    </a:cubicBezTo>
                    <a:cubicBezTo>
                      <a:pt x="425" y="579"/>
                      <a:pt x="425" y="576"/>
                      <a:pt x="420" y="576"/>
                    </a:cubicBezTo>
                    <a:cubicBezTo>
                      <a:pt x="417" y="576"/>
                      <a:pt x="414" y="578"/>
                      <a:pt x="414" y="578"/>
                    </a:cubicBezTo>
                    <a:cubicBezTo>
                      <a:pt x="414" y="598"/>
                      <a:pt x="414" y="598"/>
                      <a:pt x="414" y="598"/>
                    </a:cubicBezTo>
                    <a:cubicBezTo>
                      <a:pt x="410" y="598"/>
                      <a:pt x="410" y="598"/>
                      <a:pt x="410" y="598"/>
                    </a:cubicBezTo>
                    <a:cubicBezTo>
                      <a:pt x="410" y="574"/>
                      <a:pt x="410" y="574"/>
                      <a:pt x="410" y="574"/>
                    </a:cubicBezTo>
                    <a:cubicBezTo>
                      <a:pt x="414" y="574"/>
                      <a:pt x="414" y="574"/>
                      <a:pt x="414" y="574"/>
                    </a:cubicBezTo>
                    <a:cubicBezTo>
                      <a:pt x="414" y="575"/>
                      <a:pt x="414" y="575"/>
                      <a:pt x="414" y="575"/>
                    </a:cubicBezTo>
                    <a:cubicBezTo>
                      <a:pt x="414" y="575"/>
                      <a:pt x="417" y="574"/>
                      <a:pt x="420" y="573"/>
                    </a:cubicBezTo>
                    <a:cubicBezTo>
                      <a:pt x="421" y="573"/>
                      <a:pt x="421" y="573"/>
                      <a:pt x="422" y="573"/>
                    </a:cubicBezTo>
                    <a:cubicBezTo>
                      <a:pt x="422" y="573"/>
                      <a:pt x="422" y="573"/>
                      <a:pt x="423" y="573"/>
                    </a:cubicBezTo>
                    <a:cubicBezTo>
                      <a:pt x="425" y="573"/>
                      <a:pt x="426" y="574"/>
                      <a:pt x="427" y="575"/>
                    </a:cubicBezTo>
                    <a:moveTo>
                      <a:pt x="133" y="575"/>
                    </a:moveTo>
                    <a:cubicBezTo>
                      <a:pt x="133" y="575"/>
                      <a:pt x="133" y="574"/>
                      <a:pt x="132" y="573"/>
                    </a:cubicBezTo>
                    <a:cubicBezTo>
                      <a:pt x="133" y="573"/>
                      <a:pt x="134" y="572"/>
                      <a:pt x="135" y="572"/>
                    </a:cubicBezTo>
                    <a:cubicBezTo>
                      <a:pt x="135" y="572"/>
                      <a:pt x="135" y="572"/>
                      <a:pt x="135" y="572"/>
                    </a:cubicBezTo>
                    <a:cubicBezTo>
                      <a:pt x="135" y="572"/>
                      <a:pt x="136" y="573"/>
                      <a:pt x="136" y="574"/>
                    </a:cubicBezTo>
                    <a:cubicBezTo>
                      <a:pt x="136" y="574"/>
                      <a:pt x="136" y="574"/>
                      <a:pt x="136" y="574"/>
                    </a:cubicBezTo>
                    <a:cubicBezTo>
                      <a:pt x="137" y="574"/>
                      <a:pt x="138" y="573"/>
                      <a:pt x="139" y="573"/>
                    </a:cubicBezTo>
                    <a:cubicBezTo>
                      <a:pt x="139" y="577"/>
                      <a:pt x="139" y="577"/>
                      <a:pt x="139" y="577"/>
                    </a:cubicBezTo>
                    <a:cubicBezTo>
                      <a:pt x="134" y="578"/>
                      <a:pt x="130" y="580"/>
                      <a:pt x="130" y="580"/>
                    </a:cubicBezTo>
                    <a:cubicBezTo>
                      <a:pt x="130" y="598"/>
                      <a:pt x="130" y="598"/>
                      <a:pt x="130" y="598"/>
                    </a:cubicBezTo>
                    <a:cubicBezTo>
                      <a:pt x="127" y="598"/>
                      <a:pt x="127" y="598"/>
                      <a:pt x="127" y="598"/>
                    </a:cubicBezTo>
                    <a:cubicBezTo>
                      <a:pt x="127" y="574"/>
                      <a:pt x="127" y="574"/>
                      <a:pt x="127" y="574"/>
                    </a:cubicBezTo>
                    <a:cubicBezTo>
                      <a:pt x="130" y="574"/>
                      <a:pt x="130" y="574"/>
                      <a:pt x="130" y="574"/>
                    </a:cubicBezTo>
                    <a:cubicBezTo>
                      <a:pt x="130" y="577"/>
                      <a:pt x="130" y="577"/>
                      <a:pt x="130" y="577"/>
                    </a:cubicBezTo>
                    <a:cubicBezTo>
                      <a:pt x="130" y="577"/>
                      <a:pt x="131" y="576"/>
                      <a:pt x="133" y="575"/>
                    </a:cubicBezTo>
                    <a:moveTo>
                      <a:pt x="253" y="570"/>
                    </a:moveTo>
                    <a:cubicBezTo>
                      <a:pt x="253" y="569"/>
                      <a:pt x="253" y="568"/>
                      <a:pt x="253" y="567"/>
                    </a:cubicBezTo>
                    <a:cubicBezTo>
                      <a:pt x="253" y="567"/>
                      <a:pt x="254" y="567"/>
                      <a:pt x="254" y="567"/>
                    </a:cubicBezTo>
                    <a:cubicBezTo>
                      <a:pt x="254" y="568"/>
                      <a:pt x="255" y="569"/>
                      <a:pt x="254" y="569"/>
                    </a:cubicBezTo>
                    <a:cubicBezTo>
                      <a:pt x="254" y="569"/>
                      <a:pt x="253" y="569"/>
                      <a:pt x="253" y="570"/>
                    </a:cubicBezTo>
                    <a:moveTo>
                      <a:pt x="480" y="565"/>
                    </a:moveTo>
                    <a:cubicBezTo>
                      <a:pt x="478" y="565"/>
                      <a:pt x="478" y="565"/>
                      <a:pt x="478" y="565"/>
                    </a:cubicBezTo>
                    <a:cubicBezTo>
                      <a:pt x="479" y="563"/>
                      <a:pt x="479" y="563"/>
                      <a:pt x="479" y="563"/>
                    </a:cubicBezTo>
                    <a:cubicBezTo>
                      <a:pt x="480" y="565"/>
                      <a:pt x="480" y="565"/>
                      <a:pt x="480" y="565"/>
                    </a:cubicBezTo>
                    <a:moveTo>
                      <a:pt x="88" y="564"/>
                    </a:moveTo>
                    <a:cubicBezTo>
                      <a:pt x="88" y="562"/>
                      <a:pt x="88" y="562"/>
                      <a:pt x="88" y="562"/>
                    </a:cubicBezTo>
                    <a:cubicBezTo>
                      <a:pt x="89" y="563"/>
                      <a:pt x="89" y="563"/>
                      <a:pt x="89" y="563"/>
                    </a:cubicBezTo>
                    <a:cubicBezTo>
                      <a:pt x="88" y="564"/>
                      <a:pt x="88" y="564"/>
                      <a:pt x="88" y="564"/>
                    </a:cubicBezTo>
                    <a:moveTo>
                      <a:pt x="382" y="559"/>
                    </a:moveTo>
                    <a:cubicBezTo>
                      <a:pt x="382" y="557"/>
                      <a:pt x="382" y="557"/>
                      <a:pt x="382" y="557"/>
                    </a:cubicBezTo>
                    <a:cubicBezTo>
                      <a:pt x="384" y="558"/>
                      <a:pt x="384" y="558"/>
                      <a:pt x="384" y="558"/>
                    </a:cubicBezTo>
                    <a:cubicBezTo>
                      <a:pt x="382" y="559"/>
                      <a:pt x="382" y="559"/>
                      <a:pt x="382" y="559"/>
                    </a:cubicBezTo>
                    <a:moveTo>
                      <a:pt x="564" y="560"/>
                    </a:moveTo>
                    <a:cubicBezTo>
                      <a:pt x="564" y="560"/>
                      <a:pt x="564" y="560"/>
                      <a:pt x="564" y="560"/>
                    </a:cubicBezTo>
                    <a:cubicBezTo>
                      <a:pt x="563" y="559"/>
                      <a:pt x="562" y="558"/>
                      <a:pt x="561" y="557"/>
                    </a:cubicBezTo>
                    <a:cubicBezTo>
                      <a:pt x="562" y="557"/>
                      <a:pt x="563" y="556"/>
                      <a:pt x="564" y="556"/>
                    </a:cubicBezTo>
                    <a:cubicBezTo>
                      <a:pt x="564" y="556"/>
                      <a:pt x="564" y="556"/>
                      <a:pt x="564" y="556"/>
                    </a:cubicBezTo>
                    <a:cubicBezTo>
                      <a:pt x="564" y="556"/>
                      <a:pt x="565" y="557"/>
                      <a:pt x="565" y="558"/>
                    </a:cubicBezTo>
                    <a:cubicBezTo>
                      <a:pt x="565" y="559"/>
                      <a:pt x="564" y="560"/>
                      <a:pt x="564" y="560"/>
                    </a:cubicBezTo>
                    <a:moveTo>
                      <a:pt x="58" y="557"/>
                    </a:moveTo>
                    <a:cubicBezTo>
                      <a:pt x="57" y="555"/>
                      <a:pt x="57" y="555"/>
                      <a:pt x="57" y="555"/>
                    </a:cubicBezTo>
                    <a:cubicBezTo>
                      <a:pt x="58" y="555"/>
                      <a:pt x="58" y="555"/>
                      <a:pt x="58" y="555"/>
                    </a:cubicBezTo>
                    <a:cubicBezTo>
                      <a:pt x="58" y="557"/>
                      <a:pt x="58" y="557"/>
                      <a:pt x="58" y="557"/>
                    </a:cubicBezTo>
                    <a:moveTo>
                      <a:pt x="423" y="554"/>
                    </a:moveTo>
                    <a:cubicBezTo>
                      <a:pt x="423" y="554"/>
                      <a:pt x="423" y="554"/>
                      <a:pt x="423" y="554"/>
                    </a:cubicBezTo>
                    <a:cubicBezTo>
                      <a:pt x="422" y="554"/>
                      <a:pt x="422" y="553"/>
                      <a:pt x="422" y="552"/>
                    </a:cubicBezTo>
                    <a:cubicBezTo>
                      <a:pt x="423" y="552"/>
                      <a:pt x="423" y="553"/>
                      <a:pt x="424" y="553"/>
                    </a:cubicBezTo>
                    <a:cubicBezTo>
                      <a:pt x="424" y="553"/>
                      <a:pt x="423" y="554"/>
                      <a:pt x="423" y="554"/>
                    </a:cubicBezTo>
                    <a:moveTo>
                      <a:pt x="61" y="543"/>
                    </a:moveTo>
                    <a:cubicBezTo>
                      <a:pt x="61" y="543"/>
                      <a:pt x="61" y="543"/>
                      <a:pt x="61" y="543"/>
                    </a:cubicBezTo>
                    <a:cubicBezTo>
                      <a:pt x="61" y="543"/>
                      <a:pt x="60" y="542"/>
                      <a:pt x="60" y="542"/>
                    </a:cubicBezTo>
                    <a:cubicBezTo>
                      <a:pt x="61" y="542"/>
                      <a:pt x="61" y="542"/>
                      <a:pt x="63" y="542"/>
                    </a:cubicBezTo>
                    <a:cubicBezTo>
                      <a:pt x="62" y="543"/>
                      <a:pt x="61" y="543"/>
                      <a:pt x="61" y="543"/>
                    </a:cubicBezTo>
                    <a:moveTo>
                      <a:pt x="390" y="543"/>
                    </a:moveTo>
                    <a:cubicBezTo>
                      <a:pt x="390" y="543"/>
                      <a:pt x="390" y="543"/>
                      <a:pt x="390" y="543"/>
                    </a:cubicBezTo>
                    <a:cubicBezTo>
                      <a:pt x="389" y="543"/>
                      <a:pt x="389" y="542"/>
                      <a:pt x="389" y="542"/>
                    </a:cubicBezTo>
                    <a:cubicBezTo>
                      <a:pt x="390" y="542"/>
                      <a:pt x="391" y="542"/>
                      <a:pt x="392" y="543"/>
                    </a:cubicBezTo>
                    <a:cubicBezTo>
                      <a:pt x="391" y="543"/>
                      <a:pt x="390" y="543"/>
                      <a:pt x="390" y="543"/>
                    </a:cubicBezTo>
                    <a:moveTo>
                      <a:pt x="567" y="538"/>
                    </a:moveTo>
                    <a:cubicBezTo>
                      <a:pt x="566" y="537"/>
                      <a:pt x="566" y="536"/>
                      <a:pt x="565" y="535"/>
                    </a:cubicBezTo>
                    <a:cubicBezTo>
                      <a:pt x="566" y="535"/>
                      <a:pt x="566" y="534"/>
                      <a:pt x="566" y="534"/>
                    </a:cubicBezTo>
                    <a:cubicBezTo>
                      <a:pt x="566" y="534"/>
                      <a:pt x="566" y="534"/>
                      <a:pt x="567" y="534"/>
                    </a:cubicBezTo>
                    <a:cubicBezTo>
                      <a:pt x="567" y="535"/>
                      <a:pt x="567" y="535"/>
                      <a:pt x="568" y="536"/>
                    </a:cubicBezTo>
                    <a:cubicBezTo>
                      <a:pt x="567" y="537"/>
                      <a:pt x="567" y="537"/>
                      <a:pt x="567" y="538"/>
                    </a:cubicBezTo>
                    <a:moveTo>
                      <a:pt x="6" y="522"/>
                    </a:moveTo>
                    <a:cubicBezTo>
                      <a:pt x="5" y="522"/>
                      <a:pt x="5" y="522"/>
                      <a:pt x="4" y="522"/>
                    </a:cubicBezTo>
                    <a:cubicBezTo>
                      <a:pt x="4" y="521"/>
                      <a:pt x="5" y="520"/>
                      <a:pt x="5" y="520"/>
                    </a:cubicBezTo>
                    <a:cubicBezTo>
                      <a:pt x="5" y="520"/>
                      <a:pt x="5" y="520"/>
                      <a:pt x="5" y="520"/>
                    </a:cubicBezTo>
                    <a:cubicBezTo>
                      <a:pt x="5" y="520"/>
                      <a:pt x="6" y="521"/>
                      <a:pt x="6" y="521"/>
                    </a:cubicBezTo>
                    <a:cubicBezTo>
                      <a:pt x="6" y="521"/>
                      <a:pt x="6" y="522"/>
                      <a:pt x="6" y="522"/>
                    </a:cubicBezTo>
                    <a:cubicBezTo>
                      <a:pt x="6" y="522"/>
                      <a:pt x="6" y="522"/>
                      <a:pt x="6" y="522"/>
                    </a:cubicBezTo>
                    <a:moveTo>
                      <a:pt x="142" y="511"/>
                    </a:moveTo>
                    <a:cubicBezTo>
                      <a:pt x="143" y="511"/>
                      <a:pt x="147" y="509"/>
                      <a:pt x="150" y="509"/>
                    </a:cubicBezTo>
                    <a:cubicBezTo>
                      <a:pt x="157" y="509"/>
                      <a:pt x="158" y="512"/>
                      <a:pt x="158" y="521"/>
                    </a:cubicBezTo>
                    <a:cubicBezTo>
                      <a:pt x="158" y="534"/>
                      <a:pt x="158" y="534"/>
                      <a:pt x="158" y="534"/>
                    </a:cubicBezTo>
                    <a:cubicBezTo>
                      <a:pt x="155" y="534"/>
                      <a:pt x="155" y="534"/>
                      <a:pt x="155" y="534"/>
                    </a:cubicBezTo>
                    <a:cubicBezTo>
                      <a:pt x="155" y="522"/>
                      <a:pt x="155" y="522"/>
                      <a:pt x="155" y="522"/>
                    </a:cubicBezTo>
                    <a:cubicBezTo>
                      <a:pt x="155" y="515"/>
                      <a:pt x="154" y="512"/>
                      <a:pt x="150" y="512"/>
                    </a:cubicBezTo>
                    <a:cubicBezTo>
                      <a:pt x="146" y="512"/>
                      <a:pt x="143" y="514"/>
                      <a:pt x="143" y="514"/>
                    </a:cubicBezTo>
                    <a:cubicBezTo>
                      <a:pt x="143" y="515"/>
                      <a:pt x="144" y="518"/>
                      <a:pt x="144" y="521"/>
                    </a:cubicBezTo>
                    <a:cubicBezTo>
                      <a:pt x="144" y="534"/>
                      <a:pt x="144" y="534"/>
                      <a:pt x="144" y="534"/>
                    </a:cubicBezTo>
                    <a:cubicBezTo>
                      <a:pt x="140" y="534"/>
                      <a:pt x="140" y="534"/>
                      <a:pt x="140" y="534"/>
                    </a:cubicBezTo>
                    <a:cubicBezTo>
                      <a:pt x="140" y="521"/>
                      <a:pt x="140" y="521"/>
                      <a:pt x="140" y="521"/>
                    </a:cubicBezTo>
                    <a:cubicBezTo>
                      <a:pt x="140" y="515"/>
                      <a:pt x="139" y="512"/>
                      <a:pt x="135" y="512"/>
                    </a:cubicBezTo>
                    <a:cubicBezTo>
                      <a:pt x="132" y="512"/>
                      <a:pt x="129" y="514"/>
                      <a:pt x="129" y="514"/>
                    </a:cubicBezTo>
                    <a:cubicBezTo>
                      <a:pt x="129" y="534"/>
                      <a:pt x="129" y="534"/>
                      <a:pt x="129" y="534"/>
                    </a:cubicBezTo>
                    <a:cubicBezTo>
                      <a:pt x="125" y="534"/>
                      <a:pt x="125" y="534"/>
                      <a:pt x="125" y="534"/>
                    </a:cubicBezTo>
                    <a:cubicBezTo>
                      <a:pt x="125" y="510"/>
                      <a:pt x="125" y="510"/>
                      <a:pt x="125" y="510"/>
                    </a:cubicBezTo>
                    <a:cubicBezTo>
                      <a:pt x="129" y="510"/>
                      <a:pt x="129" y="510"/>
                      <a:pt x="129" y="510"/>
                    </a:cubicBezTo>
                    <a:cubicBezTo>
                      <a:pt x="129" y="511"/>
                      <a:pt x="129" y="511"/>
                      <a:pt x="129" y="511"/>
                    </a:cubicBezTo>
                    <a:cubicBezTo>
                      <a:pt x="129" y="511"/>
                      <a:pt x="131" y="510"/>
                      <a:pt x="135" y="509"/>
                    </a:cubicBezTo>
                    <a:cubicBezTo>
                      <a:pt x="135" y="509"/>
                      <a:pt x="136" y="509"/>
                      <a:pt x="136" y="509"/>
                    </a:cubicBezTo>
                    <a:cubicBezTo>
                      <a:pt x="137" y="509"/>
                      <a:pt x="137" y="509"/>
                      <a:pt x="137" y="509"/>
                    </a:cubicBezTo>
                    <a:cubicBezTo>
                      <a:pt x="139" y="509"/>
                      <a:pt x="141" y="510"/>
                      <a:pt x="142" y="511"/>
                    </a:cubicBezTo>
                    <a:moveTo>
                      <a:pt x="126" y="510"/>
                    </a:moveTo>
                    <a:cubicBezTo>
                      <a:pt x="126" y="508"/>
                      <a:pt x="126" y="508"/>
                      <a:pt x="126" y="508"/>
                    </a:cubicBezTo>
                    <a:cubicBezTo>
                      <a:pt x="127" y="508"/>
                      <a:pt x="127" y="508"/>
                      <a:pt x="127" y="508"/>
                    </a:cubicBezTo>
                    <a:cubicBezTo>
                      <a:pt x="126" y="510"/>
                      <a:pt x="126" y="510"/>
                      <a:pt x="126" y="510"/>
                    </a:cubicBezTo>
                    <a:moveTo>
                      <a:pt x="128" y="508"/>
                    </a:moveTo>
                    <a:cubicBezTo>
                      <a:pt x="128" y="508"/>
                      <a:pt x="128" y="508"/>
                      <a:pt x="128" y="508"/>
                    </a:cubicBezTo>
                    <a:cubicBezTo>
                      <a:pt x="127" y="508"/>
                      <a:pt x="127" y="508"/>
                      <a:pt x="127" y="508"/>
                    </a:cubicBezTo>
                    <a:cubicBezTo>
                      <a:pt x="126" y="508"/>
                      <a:pt x="126" y="508"/>
                      <a:pt x="126" y="508"/>
                    </a:cubicBezTo>
                    <a:cubicBezTo>
                      <a:pt x="128" y="508"/>
                      <a:pt x="128" y="508"/>
                      <a:pt x="128" y="508"/>
                    </a:cubicBezTo>
                    <a:moveTo>
                      <a:pt x="234" y="503"/>
                    </a:moveTo>
                    <a:cubicBezTo>
                      <a:pt x="234" y="503"/>
                      <a:pt x="234" y="502"/>
                      <a:pt x="234" y="501"/>
                    </a:cubicBezTo>
                    <a:cubicBezTo>
                      <a:pt x="235" y="501"/>
                      <a:pt x="235" y="500"/>
                      <a:pt x="235" y="500"/>
                    </a:cubicBezTo>
                    <a:cubicBezTo>
                      <a:pt x="236" y="500"/>
                      <a:pt x="236" y="500"/>
                      <a:pt x="236" y="500"/>
                    </a:cubicBezTo>
                    <a:cubicBezTo>
                      <a:pt x="236" y="501"/>
                      <a:pt x="236" y="502"/>
                      <a:pt x="237" y="502"/>
                    </a:cubicBezTo>
                    <a:cubicBezTo>
                      <a:pt x="236" y="503"/>
                      <a:pt x="235" y="503"/>
                      <a:pt x="234" y="503"/>
                    </a:cubicBezTo>
                    <a:moveTo>
                      <a:pt x="265" y="492"/>
                    </a:moveTo>
                    <a:cubicBezTo>
                      <a:pt x="265" y="492"/>
                      <a:pt x="264" y="492"/>
                      <a:pt x="263" y="492"/>
                    </a:cubicBezTo>
                    <a:cubicBezTo>
                      <a:pt x="264" y="491"/>
                      <a:pt x="264" y="490"/>
                      <a:pt x="264" y="490"/>
                    </a:cubicBezTo>
                    <a:cubicBezTo>
                      <a:pt x="264" y="490"/>
                      <a:pt x="265" y="490"/>
                      <a:pt x="265" y="490"/>
                    </a:cubicBezTo>
                    <a:cubicBezTo>
                      <a:pt x="265" y="491"/>
                      <a:pt x="265" y="491"/>
                      <a:pt x="265" y="492"/>
                    </a:cubicBezTo>
                    <a:moveTo>
                      <a:pt x="451" y="484"/>
                    </a:moveTo>
                    <a:cubicBezTo>
                      <a:pt x="451" y="482"/>
                      <a:pt x="451" y="482"/>
                      <a:pt x="451" y="482"/>
                    </a:cubicBezTo>
                    <a:cubicBezTo>
                      <a:pt x="452" y="482"/>
                      <a:pt x="452" y="482"/>
                      <a:pt x="452" y="482"/>
                    </a:cubicBezTo>
                    <a:cubicBezTo>
                      <a:pt x="451" y="484"/>
                      <a:pt x="451" y="484"/>
                      <a:pt x="451" y="484"/>
                    </a:cubicBezTo>
                    <a:moveTo>
                      <a:pt x="290" y="465"/>
                    </a:moveTo>
                    <a:cubicBezTo>
                      <a:pt x="289" y="464"/>
                      <a:pt x="289" y="464"/>
                      <a:pt x="289" y="464"/>
                    </a:cubicBezTo>
                    <a:cubicBezTo>
                      <a:pt x="290" y="463"/>
                      <a:pt x="290" y="463"/>
                      <a:pt x="290" y="463"/>
                    </a:cubicBezTo>
                    <a:cubicBezTo>
                      <a:pt x="290" y="465"/>
                      <a:pt x="290" y="465"/>
                      <a:pt x="290" y="465"/>
                    </a:cubicBezTo>
                    <a:moveTo>
                      <a:pt x="180" y="460"/>
                    </a:moveTo>
                    <a:cubicBezTo>
                      <a:pt x="180" y="460"/>
                      <a:pt x="180" y="460"/>
                      <a:pt x="180" y="460"/>
                    </a:cubicBezTo>
                    <a:cubicBezTo>
                      <a:pt x="180" y="460"/>
                      <a:pt x="180" y="459"/>
                      <a:pt x="179" y="459"/>
                    </a:cubicBezTo>
                    <a:cubicBezTo>
                      <a:pt x="180" y="459"/>
                      <a:pt x="181" y="459"/>
                      <a:pt x="182" y="459"/>
                    </a:cubicBezTo>
                    <a:cubicBezTo>
                      <a:pt x="181" y="460"/>
                      <a:pt x="181" y="460"/>
                      <a:pt x="180" y="460"/>
                    </a:cubicBezTo>
                    <a:moveTo>
                      <a:pt x="613" y="461"/>
                    </a:moveTo>
                    <a:cubicBezTo>
                      <a:pt x="613" y="461"/>
                      <a:pt x="613" y="461"/>
                      <a:pt x="613" y="461"/>
                    </a:cubicBezTo>
                    <a:cubicBezTo>
                      <a:pt x="613" y="461"/>
                      <a:pt x="612" y="460"/>
                      <a:pt x="612" y="459"/>
                    </a:cubicBezTo>
                    <a:cubicBezTo>
                      <a:pt x="613" y="459"/>
                      <a:pt x="613" y="458"/>
                      <a:pt x="614" y="458"/>
                    </a:cubicBezTo>
                    <a:cubicBezTo>
                      <a:pt x="614" y="459"/>
                      <a:pt x="614" y="460"/>
                      <a:pt x="614" y="460"/>
                    </a:cubicBezTo>
                    <a:cubicBezTo>
                      <a:pt x="614" y="460"/>
                      <a:pt x="613" y="461"/>
                      <a:pt x="613" y="461"/>
                    </a:cubicBezTo>
                    <a:moveTo>
                      <a:pt x="213" y="453"/>
                    </a:moveTo>
                    <a:cubicBezTo>
                      <a:pt x="212" y="452"/>
                      <a:pt x="212" y="452"/>
                      <a:pt x="212" y="452"/>
                    </a:cubicBezTo>
                    <a:cubicBezTo>
                      <a:pt x="214" y="451"/>
                      <a:pt x="214" y="451"/>
                      <a:pt x="214" y="451"/>
                    </a:cubicBezTo>
                    <a:cubicBezTo>
                      <a:pt x="213" y="453"/>
                      <a:pt x="213" y="453"/>
                      <a:pt x="213" y="453"/>
                    </a:cubicBezTo>
                    <a:moveTo>
                      <a:pt x="480" y="449"/>
                    </a:moveTo>
                    <a:cubicBezTo>
                      <a:pt x="480" y="447"/>
                      <a:pt x="480" y="447"/>
                      <a:pt x="480" y="447"/>
                    </a:cubicBezTo>
                    <a:cubicBezTo>
                      <a:pt x="481" y="448"/>
                      <a:pt x="481" y="448"/>
                      <a:pt x="481" y="448"/>
                    </a:cubicBezTo>
                    <a:cubicBezTo>
                      <a:pt x="480" y="449"/>
                      <a:pt x="480" y="449"/>
                      <a:pt x="480" y="449"/>
                    </a:cubicBezTo>
                    <a:moveTo>
                      <a:pt x="482" y="467"/>
                    </a:moveTo>
                    <a:cubicBezTo>
                      <a:pt x="485" y="467"/>
                      <a:pt x="488" y="465"/>
                      <a:pt x="488" y="465"/>
                    </a:cubicBezTo>
                    <a:cubicBezTo>
                      <a:pt x="488" y="446"/>
                      <a:pt x="488" y="446"/>
                      <a:pt x="488" y="446"/>
                    </a:cubicBezTo>
                    <a:cubicBezTo>
                      <a:pt x="492" y="446"/>
                      <a:pt x="492" y="446"/>
                      <a:pt x="492" y="446"/>
                    </a:cubicBezTo>
                    <a:cubicBezTo>
                      <a:pt x="492" y="470"/>
                      <a:pt x="492" y="470"/>
                      <a:pt x="492" y="470"/>
                    </a:cubicBezTo>
                    <a:cubicBezTo>
                      <a:pt x="488" y="470"/>
                      <a:pt x="488" y="470"/>
                      <a:pt x="488" y="470"/>
                    </a:cubicBezTo>
                    <a:cubicBezTo>
                      <a:pt x="488" y="468"/>
                      <a:pt x="488" y="468"/>
                      <a:pt x="488" y="468"/>
                    </a:cubicBezTo>
                    <a:cubicBezTo>
                      <a:pt x="488" y="468"/>
                      <a:pt x="485" y="470"/>
                      <a:pt x="481" y="470"/>
                    </a:cubicBezTo>
                    <a:cubicBezTo>
                      <a:pt x="475" y="470"/>
                      <a:pt x="473" y="467"/>
                      <a:pt x="473" y="458"/>
                    </a:cubicBezTo>
                    <a:cubicBezTo>
                      <a:pt x="473" y="446"/>
                      <a:pt x="473" y="446"/>
                      <a:pt x="473" y="446"/>
                    </a:cubicBezTo>
                    <a:cubicBezTo>
                      <a:pt x="477" y="446"/>
                      <a:pt x="477" y="446"/>
                      <a:pt x="477" y="446"/>
                    </a:cubicBezTo>
                    <a:cubicBezTo>
                      <a:pt x="477" y="458"/>
                      <a:pt x="477" y="458"/>
                      <a:pt x="477" y="458"/>
                    </a:cubicBezTo>
                    <a:cubicBezTo>
                      <a:pt x="477" y="465"/>
                      <a:pt x="477" y="467"/>
                      <a:pt x="482" y="467"/>
                    </a:cubicBezTo>
                    <a:moveTo>
                      <a:pt x="218" y="447"/>
                    </a:moveTo>
                    <a:cubicBezTo>
                      <a:pt x="218" y="447"/>
                      <a:pt x="222" y="445"/>
                      <a:pt x="226" y="445"/>
                    </a:cubicBezTo>
                    <a:cubicBezTo>
                      <a:pt x="232" y="445"/>
                      <a:pt x="234" y="448"/>
                      <a:pt x="234" y="457"/>
                    </a:cubicBezTo>
                    <a:cubicBezTo>
                      <a:pt x="234" y="470"/>
                      <a:pt x="234" y="470"/>
                      <a:pt x="234" y="470"/>
                    </a:cubicBezTo>
                    <a:cubicBezTo>
                      <a:pt x="230" y="470"/>
                      <a:pt x="230" y="470"/>
                      <a:pt x="230" y="470"/>
                    </a:cubicBezTo>
                    <a:cubicBezTo>
                      <a:pt x="230" y="457"/>
                      <a:pt x="230" y="457"/>
                      <a:pt x="230" y="457"/>
                    </a:cubicBezTo>
                    <a:cubicBezTo>
                      <a:pt x="230" y="451"/>
                      <a:pt x="230" y="448"/>
                      <a:pt x="225" y="448"/>
                    </a:cubicBezTo>
                    <a:cubicBezTo>
                      <a:pt x="222" y="448"/>
                      <a:pt x="218" y="450"/>
                      <a:pt x="218" y="450"/>
                    </a:cubicBezTo>
                    <a:cubicBezTo>
                      <a:pt x="218" y="470"/>
                      <a:pt x="218" y="470"/>
                      <a:pt x="218" y="470"/>
                    </a:cubicBezTo>
                    <a:cubicBezTo>
                      <a:pt x="215" y="470"/>
                      <a:pt x="215" y="470"/>
                      <a:pt x="215" y="470"/>
                    </a:cubicBezTo>
                    <a:cubicBezTo>
                      <a:pt x="215" y="446"/>
                      <a:pt x="215" y="446"/>
                      <a:pt x="215" y="446"/>
                    </a:cubicBezTo>
                    <a:cubicBezTo>
                      <a:pt x="218" y="446"/>
                      <a:pt x="218" y="446"/>
                      <a:pt x="218" y="446"/>
                    </a:cubicBezTo>
                    <a:cubicBezTo>
                      <a:pt x="218" y="447"/>
                      <a:pt x="218" y="447"/>
                      <a:pt x="218" y="447"/>
                    </a:cubicBezTo>
                    <a:moveTo>
                      <a:pt x="392" y="447"/>
                    </a:moveTo>
                    <a:cubicBezTo>
                      <a:pt x="392" y="447"/>
                      <a:pt x="395" y="445"/>
                      <a:pt x="399" y="445"/>
                    </a:cubicBezTo>
                    <a:cubicBezTo>
                      <a:pt x="406" y="445"/>
                      <a:pt x="407" y="448"/>
                      <a:pt x="407" y="457"/>
                    </a:cubicBezTo>
                    <a:cubicBezTo>
                      <a:pt x="407" y="470"/>
                      <a:pt x="407" y="470"/>
                      <a:pt x="407" y="470"/>
                    </a:cubicBezTo>
                    <a:cubicBezTo>
                      <a:pt x="403" y="470"/>
                      <a:pt x="403" y="470"/>
                      <a:pt x="403" y="470"/>
                    </a:cubicBezTo>
                    <a:cubicBezTo>
                      <a:pt x="403" y="457"/>
                      <a:pt x="403" y="457"/>
                      <a:pt x="403" y="457"/>
                    </a:cubicBezTo>
                    <a:cubicBezTo>
                      <a:pt x="403" y="451"/>
                      <a:pt x="403" y="448"/>
                      <a:pt x="398" y="448"/>
                    </a:cubicBezTo>
                    <a:cubicBezTo>
                      <a:pt x="395" y="448"/>
                      <a:pt x="392" y="450"/>
                      <a:pt x="392" y="450"/>
                    </a:cubicBezTo>
                    <a:cubicBezTo>
                      <a:pt x="392" y="470"/>
                      <a:pt x="392" y="470"/>
                      <a:pt x="392" y="470"/>
                    </a:cubicBezTo>
                    <a:cubicBezTo>
                      <a:pt x="388" y="470"/>
                      <a:pt x="388" y="470"/>
                      <a:pt x="388" y="470"/>
                    </a:cubicBezTo>
                    <a:cubicBezTo>
                      <a:pt x="388" y="470"/>
                      <a:pt x="388" y="470"/>
                      <a:pt x="388" y="471"/>
                    </a:cubicBezTo>
                    <a:cubicBezTo>
                      <a:pt x="387" y="470"/>
                      <a:pt x="387" y="470"/>
                      <a:pt x="386" y="470"/>
                    </a:cubicBezTo>
                    <a:cubicBezTo>
                      <a:pt x="386" y="469"/>
                      <a:pt x="387" y="468"/>
                      <a:pt x="387" y="468"/>
                    </a:cubicBezTo>
                    <a:cubicBezTo>
                      <a:pt x="387" y="468"/>
                      <a:pt x="388" y="468"/>
                      <a:pt x="388" y="468"/>
                    </a:cubicBezTo>
                    <a:cubicBezTo>
                      <a:pt x="388" y="446"/>
                      <a:pt x="388" y="446"/>
                      <a:pt x="388" y="446"/>
                    </a:cubicBezTo>
                    <a:cubicBezTo>
                      <a:pt x="392" y="446"/>
                      <a:pt x="392" y="446"/>
                      <a:pt x="392" y="446"/>
                    </a:cubicBezTo>
                    <a:cubicBezTo>
                      <a:pt x="392" y="447"/>
                      <a:pt x="392" y="447"/>
                      <a:pt x="392" y="447"/>
                    </a:cubicBezTo>
                    <a:moveTo>
                      <a:pt x="288" y="445"/>
                    </a:moveTo>
                    <a:cubicBezTo>
                      <a:pt x="288" y="444"/>
                      <a:pt x="288" y="443"/>
                      <a:pt x="288" y="442"/>
                    </a:cubicBezTo>
                    <a:cubicBezTo>
                      <a:pt x="289" y="442"/>
                      <a:pt x="289" y="442"/>
                      <a:pt x="290" y="442"/>
                    </a:cubicBezTo>
                    <a:cubicBezTo>
                      <a:pt x="290" y="443"/>
                      <a:pt x="290" y="444"/>
                      <a:pt x="290" y="444"/>
                    </a:cubicBezTo>
                    <a:cubicBezTo>
                      <a:pt x="289" y="444"/>
                      <a:pt x="289" y="445"/>
                      <a:pt x="288" y="445"/>
                    </a:cubicBezTo>
                    <a:moveTo>
                      <a:pt x="499" y="441"/>
                    </a:moveTo>
                    <a:cubicBezTo>
                      <a:pt x="498" y="440"/>
                      <a:pt x="498" y="439"/>
                      <a:pt x="497" y="438"/>
                    </a:cubicBezTo>
                    <a:cubicBezTo>
                      <a:pt x="497" y="437"/>
                      <a:pt x="498" y="437"/>
                      <a:pt x="499" y="436"/>
                    </a:cubicBezTo>
                    <a:cubicBezTo>
                      <a:pt x="499" y="437"/>
                      <a:pt x="500" y="439"/>
                      <a:pt x="500" y="440"/>
                    </a:cubicBezTo>
                    <a:cubicBezTo>
                      <a:pt x="500" y="440"/>
                      <a:pt x="499" y="441"/>
                      <a:pt x="499" y="441"/>
                    </a:cubicBezTo>
                    <a:moveTo>
                      <a:pt x="175" y="438"/>
                    </a:moveTo>
                    <a:cubicBezTo>
                      <a:pt x="174" y="437"/>
                      <a:pt x="173" y="436"/>
                      <a:pt x="172" y="435"/>
                    </a:cubicBezTo>
                    <a:cubicBezTo>
                      <a:pt x="172" y="435"/>
                      <a:pt x="173" y="434"/>
                      <a:pt x="173" y="433"/>
                    </a:cubicBezTo>
                    <a:cubicBezTo>
                      <a:pt x="174" y="434"/>
                      <a:pt x="175" y="435"/>
                      <a:pt x="176" y="435"/>
                    </a:cubicBezTo>
                    <a:cubicBezTo>
                      <a:pt x="175" y="436"/>
                      <a:pt x="175" y="437"/>
                      <a:pt x="175" y="438"/>
                    </a:cubicBezTo>
                    <a:moveTo>
                      <a:pt x="492" y="434"/>
                    </a:moveTo>
                    <a:cubicBezTo>
                      <a:pt x="491" y="434"/>
                      <a:pt x="490" y="434"/>
                      <a:pt x="490" y="434"/>
                    </a:cubicBezTo>
                    <a:cubicBezTo>
                      <a:pt x="490" y="433"/>
                      <a:pt x="490" y="432"/>
                      <a:pt x="490" y="432"/>
                    </a:cubicBezTo>
                    <a:cubicBezTo>
                      <a:pt x="491" y="432"/>
                      <a:pt x="491" y="432"/>
                      <a:pt x="492" y="432"/>
                    </a:cubicBezTo>
                    <a:cubicBezTo>
                      <a:pt x="492" y="433"/>
                      <a:pt x="492" y="433"/>
                      <a:pt x="492" y="434"/>
                    </a:cubicBezTo>
                    <a:moveTo>
                      <a:pt x="530" y="419"/>
                    </a:moveTo>
                    <a:cubicBezTo>
                      <a:pt x="530" y="418"/>
                      <a:pt x="530" y="417"/>
                      <a:pt x="530" y="415"/>
                    </a:cubicBezTo>
                    <a:cubicBezTo>
                      <a:pt x="530" y="416"/>
                      <a:pt x="531" y="416"/>
                      <a:pt x="531" y="416"/>
                    </a:cubicBezTo>
                    <a:cubicBezTo>
                      <a:pt x="532" y="417"/>
                      <a:pt x="531" y="417"/>
                      <a:pt x="531" y="418"/>
                    </a:cubicBezTo>
                    <a:cubicBezTo>
                      <a:pt x="531" y="418"/>
                      <a:pt x="530" y="419"/>
                      <a:pt x="530" y="419"/>
                    </a:cubicBezTo>
                    <a:moveTo>
                      <a:pt x="90" y="403"/>
                    </a:moveTo>
                    <a:cubicBezTo>
                      <a:pt x="90" y="402"/>
                      <a:pt x="90" y="401"/>
                      <a:pt x="90" y="400"/>
                    </a:cubicBezTo>
                    <a:cubicBezTo>
                      <a:pt x="90" y="400"/>
                      <a:pt x="91" y="400"/>
                      <a:pt x="91" y="401"/>
                    </a:cubicBezTo>
                    <a:cubicBezTo>
                      <a:pt x="91" y="401"/>
                      <a:pt x="91" y="402"/>
                      <a:pt x="91" y="402"/>
                    </a:cubicBezTo>
                    <a:cubicBezTo>
                      <a:pt x="91" y="403"/>
                      <a:pt x="90" y="403"/>
                      <a:pt x="90" y="403"/>
                    </a:cubicBezTo>
                    <a:moveTo>
                      <a:pt x="442" y="392"/>
                    </a:moveTo>
                    <a:cubicBezTo>
                      <a:pt x="442" y="392"/>
                      <a:pt x="442" y="391"/>
                      <a:pt x="442" y="390"/>
                    </a:cubicBezTo>
                    <a:cubicBezTo>
                      <a:pt x="442" y="390"/>
                      <a:pt x="443" y="390"/>
                      <a:pt x="444" y="390"/>
                    </a:cubicBezTo>
                    <a:cubicBezTo>
                      <a:pt x="444" y="390"/>
                      <a:pt x="444" y="391"/>
                      <a:pt x="444" y="392"/>
                    </a:cubicBezTo>
                    <a:cubicBezTo>
                      <a:pt x="443" y="392"/>
                      <a:pt x="443" y="392"/>
                      <a:pt x="442" y="392"/>
                    </a:cubicBezTo>
                    <a:moveTo>
                      <a:pt x="201" y="391"/>
                    </a:moveTo>
                    <a:cubicBezTo>
                      <a:pt x="200" y="390"/>
                      <a:pt x="200" y="390"/>
                      <a:pt x="200" y="390"/>
                    </a:cubicBezTo>
                    <a:cubicBezTo>
                      <a:pt x="201" y="389"/>
                      <a:pt x="201" y="389"/>
                      <a:pt x="201" y="389"/>
                    </a:cubicBezTo>
                    <a:cubicBezTo>
                      <a:pt x="201" y="391"/>
                      <a:pt x="201" y="391"/>
                      <a:pt x="201" y="391"/>
                    </a:cubicBezTo>
                    <a:moveTo>
                      <a:pt x="394" y="385"/>
                    </a:moveTo>
                    <a:cubicBezTo>
                      <a:pt x="394" y="382"/>
                      <a:pt x="394" y="382"/>
                      <a:pt x="394" y="382"/>
                    </a:cubicBezTo>
                    <a:cubicBezTo>
                      <a:pt x="394" y="382"/>
                      <a:pt x="399" y="381"/>
                      <a:pt x="403" y="381"/>
                    </a:cubicBezTo>
                    <a:cubicBezTo>
                      <a:pt x="408" y="381"/>
                      <a:pt x="411" y="384"/>
                      <a:pt x="411" y="389"/>
                    </a:cubicBezTo>
                    <a:cubicBezTo>
                      <a:pt x="411" y="401"/>
                      <a:pt x="411" y="401"/>
                      <a:pt x="411" y="401"/>
                    </a:cubicBezTo>
                    <a:cubicBezTo>
                      <a:pt x="411" y="402"/>
                      <a:pt x="412" y="403"/>
                      <a:pt x="413" y="403"/>
                    </a:cubicBezTo>
                    <a:cubicBezTo>
                      <a:pt x="413" y="406"/>
                      <a:pt x="413" y="406"/>
                      <a:pt x="413" y="406"/>
                    </a:cubicBezTo>
                    <a:cubicBezTo>
                      <a:pt x="411" y="406"/>
                      <a:pt x="409" y="406"/>
                      <a:pt x="408" y="404"/>
                    </a:cubicBezTo>
                    <a:cubicBezTo>
                      <a:pt x="408" y="404"/>
                      <a:pt x="403" y="406"/>
                      <a:pt x="399" y="406"/>
                    </a:cubicBezTo>
                    <a:cubicBezTo>
                      <a:pt x="395" y="406"/>
                      <a:pt x="392" y="404"/>
                      <a:pt x="392" y="399"/>
                    </a:cubicBezTo>
                    <a:cubicBezTo>
                      <a:pt x="392" y="394"/>
                      <a:pt x="395" y="392"/>
                      <a:pt x="400" y="392"/>
                    </a:cubicBezTo>
                    <a:cubicBezTo>
                      <a:pt x="406" y="391"/>
                      <a:pt x="406" y="391"/>
                      <a:pt x="406" y="391"/>
                    </a:cubicBezTo>
                    <a:cubicBezTo>
                      <a:pt x="406" y="391"/>
                      <a:pt x="406" y="391"/>
                      <a:pt x="406" y="391"/>
                    </a:cubicBezTo>
                    <a:cubicBezTo>
                      <a:pt x="406" y="391"/>
                      <a:pt x="407" y="390"/>
                      <a:pt x="407" y="390"/>
                    </a:cubicBezTo>
                    <a:cubicBezTo>
                      <a:pt x="407" y="389"/>
                      <a:pt x="407" y="389"/>
                      <a:pt x="407" y="389"/>
                    </a:cubicBezTo>
                    <a:cubicBezTo>
                      <a:pt x="407" y="386"/>
                      <a:pt x="406" y="384"/>
                      <a:pt x="403" y="384"/>
                    </a:cubicBezTo>
                    <a:cubicBezTo>
                      <a:pt x="399" y="384"/>
                      <a:pt x="394" y="385"/>
                      <a:pt x="394" y="385"/>
                    </a:cubicBezTo>
                    <a:moveTo>
                      <a:pt x="456" y="406"/>
                    </a:moveTo>
                    <a:cubicBezTo>
                      <a:pt x="448" y="406"/>
                      <a:pt x="446" y="402"/>
                      <a:pt x="446" y="394"/>
                    </a:cubicBezTo>
                    <a:cubicBezTo>
                      <a:pt x="446" y="385"/>
                      <a:pt x="450" y="381"/>
                      <a:pt x="456" y="381"/>
                    </a:cubicBezTo>
                    <a:cubicBezTo>
                      <a:pt x="462" y="381"/>
                      <a:pt x="466" y="384"/>
                      <a:pt x="466" y="392"/>
                    </a:cubicBezTo>
                    <a:cubicBezTo>
                      <a:pt x="466" y="395"/>
                      <a:pt x="466" y="395"/>
                      <a:pt x="466" y="395"/>
                    </a:cubicBezTo>
                    <a:cubicBezTo>
                      <a:pt x="450" y="395"/>
                      <a:pt x="450" y="395"/>
                      <a:pt x="450" y="395"/>
                    </a:cubicBezTo>
                    <a:cubicBezTo>
                      <a:pt x="450" y="400"/>
                      <a:pt x="451" y="403"/>
                      <a:pt x="456" y="403"/>
                    </a:cubicBezTo>
                    <a:cubicBezTo>
                      <a:pt x="460" y="403"/>
                      <a:pt x="465" y="402"/>
                      <a:pt x="465" y="402"/>
                    </a:cubicBezTo>
                    <a:cubicBezTo>
                      <a:pt x="465" y="405"/>
                      <a:pt x="465" y="405"/>
                      <a:pt x="465" y="405"/>
                    </a:cubicBezTo>
                    <a:cubicBezTo>
                      <a:pt x="465" y="405"/>
                      <a:pt x="459" y="406"/>
                      <a:pt x="456" y="406"/>
                    </a:cubicBezTo>
                    <a:moveTo>
                      <a:pt x="20" y="380"/>
                    </a:moveTo>
                    <a:cubicBezTo>
                      <a:pt x="20" y="379"/>
                      <a:pt x="20" y="379"/>
                      <a:pt x="20" y="379"/>
                    </a:cubicBezTo>
                    <a:cubicBezTo>
                      <a:pt x="20" y="379"/>
                      <a:pt x="20" y="379"/>
                      <a:pt x="20" y="379"/>
                    </a:cubicBezTo>
                    <a:cubicBezTo>
                      <a:pt x="20" y="380"/>
                      <a:pt x="20" y="380"/>
                      <a:pt x="20" y="380"/>
                    </a:cubicBezTo>
                    <a:moveTo>
                      <a:pt x="20" y="379"/>
                    </a:moveTo>
                    <a:cubicBezTo>
                      <a:pt x="19" y="378"/>
                      <a:pt x="19" y="378"/>
                      <a:pt x="19" y="377"/>
                    </a:cubicBezTo>
                    <a:cubicBezTo>
                      <a:pt x="19" y="378"/>
                      <a:pt x="20" y="378"/>
                      <a:pt x="20" y="379"/>
                    </a:cubicBezTo>
                    <a:cubicBezTo>
                      <a:pt x="20" y="379"/>
                      <a:pt x="20" y="379"/>
                      <a:pt x="20" y="379"/>
                    </a:cubicBezTo>
                    <a:moveTo>
                      <a:pt x="118" y="377"/>
                    </a:moveTo>
                    <a:cubicBezTo>
                      <a:pt x="118" y="377"/>
                      <a:pt x="118" y="377"/>
                      <a:pt x="118" y="377"/>
                    </a:cubicBezTo>
                    <a:cubicBezTo>
                      <a:pt x="117" y="376"/>
                      <a:pt x="116" y="376"/>
                      <a:pt x="115" y="375"/>
                    </a:cubicBezTo>
                    <a:cubicBezTo>
                      <a:pt x="115" y="375"/>
                      <a:pt x="116" y="374"/>
                      <a:pt x="116" y="374"/>
                    </a:cubicBezTo>
                    <a:cubicBezTo>
                      <a:pt x="116" y="374"/>
                      <a:pt x="116" y="374"/>
                      <a:pt x="116" y="374"/>
                    </a:cubicBezTo>
                    <a:cubicBezTo>
                      <a:pt x="117" y="374"/>
                      <a:pt x="118" y="374"/>
                      <a:pt x="119" y="375"/>
                    </a:cubicBezTo>
                    <a:cubicBezTo>
                      <a:pt x="119" y="376"/>
                      <a:pt x="118" y="377"/>
                      <a:pt x="118" y="377"/>
                    </a:cubicBezTo>
                    <a:moveTo>
                      <a:pt x="119" y="401"/>
                    </a:moveTo>
                    <a:cubicBezTo>
                      <a:pt x="121" y="401"/>
                      <a:pt x="121" y="401"/>
                      <a:pt x="121" y="401"/>
                    </a:cubicBezTo>
                    <a:cubicBezTo>
                      <a:pt x="121" y="372"/>
                      <a:pt x="121" y="372"/>
                      <a:pt x="121" y="372"/>
                    </a:cubicBezTo>
                    <a:cubicBezTo>
                      <a:pt x="124" y="372"/>
                      <a:pt x="124" y="372"/>
                      <a:pt x="124" y="372"/>
                    </a:cubicBezTo>
                    <a:cubicBezTo>
                      <a:pt x="124" y="406"/>
                      <a:pt x="124" y="406"/>
                      <a:pt x="124" y="406"/>
                    </a:cubicBezTo>
                    <a:cubicBezTo>
                      <a:pt x="118" y="406"/>
                      <a:pt x="118" y="406"/>
                      <a:pt x="118" y="406"/>
                    </a:cubicBezTo>
                    <a:cubicBezTo>
                      <a:pt x="104" y="377"/>
                      <a:pt x="104" y="377"/>
                      <a:pt x="104" y="377"/>
                    </a:cubicBezTo>
                    <a:cubicBezTo>
                      <a:pt x="103" y="377"/>
                      <a:pt x="103" y="377"/>
                      <a:pt x="103" y="377"/>
                    </a:cubicBezTo>
                    <a:cubicBezTo>
                      <a:pt x="103" y="406"/>
                      <a:pt x="103" y="406"/>
                      <a:pt x="103" y="406"/>
                    </a:cubicBezTo>
                    <a:cubicBezTo>
                      <a:pt x="100" y="406"/>
                      <a:pt x="100" y="406"/>
                      <a:pt x="100" y="406"/>
                    </a:cubicBezTo>
                    <a:cubicBezTo>
                      <a:pt x="100" y="372"/>
                      <a:pt x="100" y="372"/>
                      <a:pt x="100" y="372"/>
                    </a:cubicBezTo>
                    <a:cubicBezTo>
                      <a:pt x="106" y="372"/>
                      <a:pt x="106" y="372"/>
                      <a:pt x="106" y="372"/>
                    </a:cubicBezTo>
                    <a:cubicBezTo>
                      <a:pt x="119" y="401"/>
                      <a:pt x="119" y="401"/>
                      <a:pt x="119" y="401"/>
                    </a:cubicBezTo>
                    <a:moveTo>
                      <a:pt x="79" y="366"/>
                    </a:moveTo>
                    <a:cubicBezTo>
                      <a:pt x="78" y="366"/>
                      <a:pt x="78" y="366"/>
                      <a:pt x="77" y="365"/>
                    </a:cubicBezTo>
                    <a:cubicBezTo>
                      <a:pt x="78" y="365"/>
                      <a:pt x="78" y="364"/>
                      <a:pt x="78" y="364"/>
                    </a:cubicBezTo>
                    <a:cubicBezTo>
                      <a:pt x="78" y="365"/>
                      <a:pt x="78" y="365"/>
                      <a:pt x="79" y="366"/>
                    </a:cubicBezTo>
                    <a:moveTo>
                      <a:pt x="44" y="350"/>
                    </a:moveTo>
                    <a:cubicBezTo>
                      <a:pt x="43" y="350"/>
                      <a:pt x="43" y="350"/>
                      <a:pt x="43" y="350"/>
                    </a:cubicBezTo>
                    <a:cubicBezTo>
                      <a:pt x="43" y="350"/>
                      <a:pt x="43" y="349"/>
                      <a:pt x="43" y="348"/>
                    </a:cubicBezTo>
                    <a:cubicBezTo>
                      <a:pt x="43" y="349"/>
                      <a:pt x="44" y="349"/>
                      <a:pt x="45" y="350"/>
                    </a:cubicBezTo>
                    <a:cubicBezTo>
                      <a:pt x="45" y="350"/>
                      <a:pt x="44" y="350"/>
                      <a:pt x="44" y="350"/>
                    </a:cubicBezTo>
                    <a:moveTo>
                      <a:pt x="181" y="349"/>
                    </a:moveTo>
                    <a:cubicBezTo>
                      <a:pt x="180" y="348"/>
                      <a:pt x="180" y="348"/>
                      <a:pt x="180" y="348"/>
                    </a:cubicBezTo>
                    <a:cubicBezTo>
                      <a:pt x="181" y="348"/>
                      <a:pt x="181" y="348"/>
                      <a:pt x="181" y="348"/>
                    </a:cubicBezTo>
                    <a:cubicBezTo>
                      <a:pt x="181" y="349"/>
                      <a:pt x="181" y="349"/>
                      <a:pt x="181" y="349"/>
                    </a:cubicBezTo>
                    <a:moveTo>
                      <a:pt x="244" y="336"/>
                    </a:moveTo>
                    <a:cubicBezTo>
                      <a:pt x="244" y="335"/>
                      <a:pt x="244" y="335"/>
                      <a:pt x="244" y="335"/>
                    </a:cubicBezTo>
                    <a:cubicBezTo>
                      <a:pt x="245" y="335"/>
                      <a:pt x="245" y="335"/>
                      <a:pt x="245" y="335"/>
                    </a:cubicBezTo>
                    <a:cubicBezTo>
                      <a:pt x="244" y="336"/>
                      <a:pt x="244" y="336"/>
                      <a:pt x="244" y="336"/>
                    </a:cubicBezTo>
                    <a:moveTo>
                      <a:pt x="514" y="330"/>
                    </a:moveTo>
                    <a:cubicBezTo>
                      <a:pt x="513" y="329"/>
                      <a:pt x="513" y="328"/>
                      <a:pt x="513" y="327"/>
                    </a:cubicBezTo>
                    <a:cubicBezTo>
                      <a:pt x="513" y="327"/>
                      <a:pt x="514" y="327"/>
                      <a:pt x="514" y="327"/>
                    </a:cubicBezTo>
                    <a:cubicBezTo>
                      <a:pt x="514" y="327"/>
                      <a:pt x="514" y="327"/>
                      <a:pt x="514" y="327"/>
                    </a:cubicBezTo>
                    <a:cubicBezTo>
                      <a:pt x="515" y="327"/>
                      <a:pt x="515" y="328"/>
                      <a:pt x="515" y="329"/>
                    </a:cubicBezTo>
                    <a:cubicBezTo>
                      <a:pt x="515" y="329"/>
                      <a:pt x="514" y="330"/>
                      <a:pt x="514" y="330"/>
                    </a:cubicBezTo>
                    <a:moveTo>
                      <a:pt x="574" y="305"/>
                    </a:moveTo>
                    <a:cubicBezTo>
                      <a:pt x="574" y="305"/>
                      <a:pt x="573" y="305"/>
                      <a:pt x="573" y="304"/>
                    </a:cubicBezTo>
                    <a:cubicBezTo>
                      <a:pt x="573" y="303"/>
                      <a:pt x="573" y="303"/>
                      <a:pt x="573" y="302"/>
                    </a:cubicBezTo>
                    <a:cubicBezTo>
                      <a:pt x="574" y="302"/>
                      <a:pt x="574" y="303"/>
                      <a:pt x="575" y="303"/>
                    </a:cubicBezTo>
                    <a:cubicBezTo>
                      <a:pt x="574" y="304"/>
                      <a:pt x="574" y="305"/>
                      <a:pt x="574" y="305"/>
                    </a:cubicBezTo>
                    <a:moveTo>
                      <a:pt x="539" y="300"/>
                    </a:moveTo>
                    <a:cubicBezTo>
                      <a:pt x="539" y="299"/>
                      <a:pt x="539" y="299"/>
                      <a:pt x="539" y="299"/>
                    </a:cubicBezTo>
                    <a:cubicBezTo>
                      <a:pt x="540" y="299"/>
                      <a:pt x="540" y="299"/>
                      <a:pt x="540" y="299"/>
                    </a:cubicBezTo>
                    <a:cubicBezTo>
                      <a:pt x="541" y="299"/>
                      <a:pt x="541" y="299"/>
                      <a:pt x="541" y="299"/>
                    </a:cubicBezTo>
                    <a:cubicBezTo>
                      <a:pt x="540" y="299"/>
                      <a:pt x="540" y="299"/>
                      <a:pt x="540" y="299"/>
                    </a:cubicBezTo>
                    <a:cubicBezTo>
                      <a:pt x="539" y="300"/>
                      <a:pt x="539" y="300"/>
                      <a:pt x="539" y="300"/>
                    </a:cubicBezTo>
                    <a:moveTo>
                      <a:pt x="477" y="298"/>
                    </a:moveTo>
                    <a:cubicBezTo>
                      <a:pt x="476" y="297"/>
                      <a:pt x="476" y="297"/>
                      <a:pt x="476" y="297"/>
                    </a:cubicBezTo>
                    <a:cubicBezTo>
                      <a:pt x="477" y="297"/>
                      <a:pt x="477" y="297"/>
                      <a:pt x="477" y="297"/>
                    </a:cubicBezTo>
                    <a:cubicBezTo>
                      <a:pt x="477" y="298"/>
                      <a:pt x="477" y="298"/>
                      <a:pt x="477" y="298"/>
                    </a:cubicBezTo>
                    <a:moveTo>
                      <a:pt x="18" y="289"/>
                    </a:moveTo>
                    <a:cubicBezTo>
                      <a:pt x="18" y="289"/>
                      <a:pt x="17" y="288"/>
                      <a:pt x="17" y="288"/>
                    </a:cubicBezTo>
                    <a:cubicBezTo>
                      <a:pt x="17" y="287"/>
                      <a:pt x="18" y="287"/>
                      <a:pt x="18" y="286"/>
                    </a:cubicBezTo>
                    <a:cubicBezTo>
                      <a:pt x="18" y="287"/>
                      <a:pt x="19" y="287"/>
                      <a:pt x="19" y="288"/>
                    </a:cubicBezTo>
                    <a:cubicBezTo>
                      <a:pt x="19" y="288"/>
                      <a:pt x="18" y="289"/>
                      <a:pt x="18" y="289"/>
                    </a:cubicBezTo>
                    <a:moveTo>
                      <a:pt x="90" y="287"/>
                    </a:moveTo>
                    <a:cubicBezTo>
                      <a:pt x="89" y="287"/>
                      <a:pt x="89" y="286"/>
                      <a:pt x="89" y="286"/>
                    </a:cubicBezTo>
                    <a:cubicBezTo>
                      <a:pt x="89" y="285"/>
                      <a:pt x="89" y="285"/>
                      <a:pt x="89" y="284"/>
                    </a:cubicBezTo>
                    <a:cubicBezTo>
                      <a:pt x="90" y="285"/>
                      <a:pt x="90" y="285"/>
                      <a:pt x="90" y="285"/>
                    </a:cubicBezTo>
                    <a:cubicBezTo>
                      <a:pt x="90" y="286"/>
                      <a:pt x="90" y="286"/>
                      <a:pt x="90" y="287"/>
                    </a:cubicBezTo>
                    <a:moveTo>
                      <a:pt x="120" y="279"/>
                    </a:moveTo>
                    <a:cubicBezTo>
                      <a:pt x="120" y="278"/>
                      <a:pt x="119" y="276"/>
                      <a:pt x="119" y="275"/>
                    </a:cubicBezTo>
                    <a:cubicBezTo>
                      <a:pt x="121" y="274"/>
                      <a:pt x="121" y="274"/>
                      <a:pt x="121" y="274"/>
                    </a:cubicBezTo>
                    <a:cubicBezTo>
                      <a:pt x="121" y="275"/>
                      <a:pt x="122" y="276"/>
                      <a:pt x="123" y="277"/>
                    </a:cubicBezTo>
                    <a:cubicBezTo>
                      <a:pt x="122" y="278"/>
                      <a:pt x="121" y="278"/>
                      <a:pt x="120" y="279"/>
                    </a:cubicBezTo>
                    <a:moveTo>
                      <a:pt x="22" y="268"/>
                    </a:moveTo>
                    <a:cubicBezTo>
                      <a:pt x="21" y="267"/>
                      <a:pt x="20" y="267"/>
                      <a:pt x="19" y="266"/>
                    </a:cubicBezTo>
                    <a:cubicBezTo>
                      <a:pt x="19" y="265"/>
                      <a:pt x="20" y="264"/>
                      <a:pt x="20" y="262"/>
                    </a:cubicBezTo>
                    <a:cubicBezTo>
                      <a:pt x="21" y="263"/>
                      <a:pt x="23" y="263"/>
                      <a:pt x="23" y="264"/>
                    </a:cubicBezTo>
                    <a:cubicBezTo>
                      <a:pt x="24" y="265"/>
                      <a:pt x="23" y="267"/>
                      <a:pt x="22" y="268"/>
                    </a:cubicBezTo>
                    <a:moveTo>
                      <a:pt x="529" y="262"/>
                    </a:moveTo>
                    <a:cubicBezTo>
                      <a:pt x="529" y="260"/>
                      <a:pt x="529" y="260"/>
                      <a:pt x="529" y="260"/>
                    </a:cubicBezTo>
                    <a:cubicBezTo>
                      <a:pt x="530" y="261"/>
                      <a:pt x="530" y="261"/>
                      <a:pt x="530" y="261"/>
                    </a:cubicBezTo>
                    <a:cubicBezTo>
                      <a:pt x="529" y="262"/>
                      <a:pt x="529" y="262"/>
                      <a:pt x="529" y="262"/>
                    </a:cubicBezTo>
                    <a:moveTo>
                      <a:pt x="235" y="258"/>
                    </a:moveTo>
                    <a:cubicBezTo>
                      <a:pt x="235" y="257"/>
                      <a:pt x="234" y="256"/>
                      <a:pt x="234" y="255"/>
                    </a:cubicBezTo>
                    <a:cubicBezTo>
                      <a:pt x="234" y="255"/>
                      <a:pt x="235" y="255"/>
                      <a:pt x="235" y="255"/>
                    </a:cubicBezTo>
                    <a:cubicBezTo>
                      <a:pt x="235" y="255"/>
                      <a:pt x="235" y="255"/>
                      <a:pt x="235" y="255"/>
                    </a:cubicBezTo>
                    <a:cubicBezTo>
                      <a:pt x="236" y="255"/>
                      <a:pt x="236" y="256"/>
                      <a:pt x="236" y="256"/>
                    </a:cubicBezTo>
                    <a:cubicBezTo>
                      <a:pt x="236" y="257"/>
                      <a:pt x="235" y="257"/>
                      <a:pt x="235" y="258"/>
                    </a:cubicBezTo>
                    <a:moveTo>
                      <a:pt x="235" y="275"/>
                    </a:moveTo>
                    <a:cubicBezTo>
                      <a:pt x="238" y="275"/>
                      <a:pt x="242" y="273"/>
                      <a:pt x="242" y="273"/>
                    </a:cubicBezTo>
                    <a:cubicBezTo>
                      <a:pt x="242" y="254"/>
                      <a:pt x="242" y="254"/>
                      <a:pt x="242" y="254"/>
                    </a:cubicBezTo>
                    <a:cubicBezTo>
                      <a:pt x="245" y="254"/>
                      <a:pt x="245" y="254"/>
                      <a:pt x="245" y="254"/>
                    </a:cubicBezTo>
                    <a:cubicBezTo>
                      <a:pt x="245" y="278"/>
                      <a:pt x="245" y="278"/>
                      <a:pt x="245" y="278"/>
                    </a:cubicBezTo>
                    <a:cubicBezTo>
                      <a:pt x="242" y="278"/>
                      <a:pt x="242" y="278"/>
                      <a:pt x="242" y="278"/>
                    </a:cubicBezTo>
                    <a:cubicBezTo>
                      <a:pt x="242" y="276"/>
                      <a:pt x="242" y="276"/>
                      <a:pt x="242" y="276"/>
                    </a:cubicBezTo>
                    <a:cubicBezTo>
                      <a:pt x="242" y="276"/>
                      <a:pt x="238" y="278"/>
                      <a:pt x="235" y="278"/>
                    </a:cubicBezTo>
                    <a:cubicBezTo>
                      <a:pt x="228" y="278"/>
                      <a:pt x="227" y="275"/>
                      <a:pt x="227" y="266"/>
                    </a:cubicBezTo>
                    <a:cubicBezTo>
                      <a:pt x="227" y="254"/>
                      <a:pt x="227" y="254"/>
                      <a:pt x="227" y="254"/>
                    </a:cubicBezTo>
                    <a:cubicBezTo>
                      <a:pt x="230" y="254"/>
                      <a:pt x="230" y="254"/>
                      <a:pt x="230" y="254"/>
                    </a:cubicBezTo>
                    <a:cubicBezTo>
                      <a:pt x="230" y="266"/>
                      <a:pt x="230" y="266"/>
                      <a:pt x="230" y="266"/>
                    </a:cubicBezTo>
                    <a:cubicBezTo>
                      <a:pt x="230" y="273"/>
                      <a:pt x="231" y="275"/>
                      <a:pt x="235" y="275"/>
                    </a:cubicBezTo>
                    <a:moveTo>
                      <a:pt x="95" y="257"/>
                    </a:moveTo>
                    <a:cubicBezTo>
                      <a:pt x="94" y="257"/>
                      <a:pt x="94" y="254"/>
                      <a:pt x="94" y="252"/>
                    </a:cubicBezTo>
                    <a:cubicBezTo>
                      <a:pt x="96" y="251"/>
                      <a:pt x="99" y="250"/>
                      <a:pt x="102" y="249"/>
                    </a:cubicBezTo>
                    <a:cubicBezTo>
                      <a:pt x="102" y="251"/>
                      <a:pt x="102" y="252"/>
                      <a:pt x="103" y="255"/>
                    </a:cubicBezTo>
                    <a:cubicBezTo>
                      <a:pt x="100" y="256"/>
                      <a:pt x="97" y="256"/>
                      <a:pt x="95" y="257"/>
                    </a:cubicBezTo>
                    <a:cubicBezTo>
                      <a:pt x="95" y="257"/>
                      <a:pt x="95" y="257"/>
                      <a:pt x="95" y="257"/>
                    </a:cubicBezTo>
                    <a:moveTo>
                      <a:pt x="488" y="247"/>
                    </a:moveTo>
                    <a:cubicBezTo>
                      <a:pt x="486" y="246"/>
                      <a:pt x="486" y="246"/>
                      <a:pt x="486" y="246"/>
                    </a:cubicBezTo>
                    <a:cubicBezTo>
                      <a:pt x="487" y="245"/>
                      <a:pt x="487" y="245"/>
                      <a:pt x="487" y="245"/>
                    </a:cubicBezTo>
                    <a:cubicBezTo>
                      <a:pt x="488" y="247"/>
                      <a:pt x="488" y="247"/>
                      <a:pt x="488" y="247"/>
                    </a:cubicBezTo>
                    <a:moveTo>
                      <a:pt x="215" y="254"/>
                    </a:moveTo>
                    <a:cubicBezTo>
                      <a:pt x="215" y="244"/>
                      <a:pt x="215" y="244"/>
                      <a:pt x="215" y="244"/>
                    </a:cubicBezTo>
                    <a:cubicBezTo>
                      <a:pt x="219" y="244"/>
                      <a:pt x="219" y="244"/>
                      <a:pt x="219" y="244"/>
                    </a:cubicBezTo>
                    <a:cubicBezTo>
                      <a:pt x="219" y="278"/>
                      <a:pt x="219" y="278"/>
                      <a:pt x="219" y="278"/>
                    </a:cubicBezTo>
                    <a:cubicBezTo>
                      <a:pt x="215" y="278"/>
                      <a:pt x="215" y="278"/>
                      <a:pt x="215" y="278"/>
                    </a:cubicBezTo>
                    <a:cubicBezTo>
                      <a:pt x="215" y="276"/>
                      <a:pt x="215" y="276"/>
                      <a:pt x="215" y="276"/>
                    </a:cubicBezTo>
                    <a:cubicBezTo>
                      <a:pt x="215" y="276"/>
                      <a:pt x="211" y="278"/>
                      <a:pt x="208" y="278"/>
                    </a:cubicBezTo>
                    <a:cubicBezTo>
                      <a:pt x="203" y="278"/>
                      <a:pt x="199" y="276"/>
                      <a:pt x="199" y="266"/>
                    </a:cubicBezTo>
                    <a:cubicBezTo>
                      <a:pt x="199" y="258"/>
                      <a:pt x="202" y="254"/>
                      <a:pt x="208" y="253"/>
                    </a:cubicBezTo>
                    <a:cubicBezTo>
                      <a:pt x="208" y="253"/>
                      <a:pt x="208" y="253"/>
                      <a:pt x="208" y="252"/>
                    </a:cubicBezTo>
                    <a:cubicBezTo>
                      <a:pt x="208" y="252"/>
                      <a:pt x="209" y="252"/>
                      <a:pt x="209" y="252"/>
                    </a:cubicBezTo>
                    <a:cubicBezTo>
                      <a:pt x="209" y="252"/>
                      <a:pt x="209" y="252"/>
                      <a:pt x="209" y="252"/>
                    </a:cubicBezTo>
                    <a:cubicBezTo>
                      <a:pt x="209" y="252"/>
                      <a:pt x="209" y="253"/>
                      <a:pt x="209" y="253"/>
                    </a:cubicBezTo>
                    <a:cubicBezTo>
                      <a:pt x="211" y="253"/>
                      <a:pt x="214" y="254"/>
                      <a:pt x="215" y="254"/>
                    </a:cubicBezTo>
                    <a:moveTo>
                      <a:pt x="230" y="241"/>
                    </a:moveTo>
                    <a:cubicBezTo>
                      <a:pt x="229" y="241"/>
                      <a:pt x="229" y="241"/>
                      <a:pt x="228" y="240"/>
                    </a:cubicBezTo>
                    <a:cubicBezTo>
                      <a:pt x="229" y="240"/>
                      <a:pt x="229" y="239"/>
                      <a:pt x="229" y="239"/>
                    </a:cubicBezTo>
                    <a:cubicBezTo>
                      <a:pt x="229" y="240"/>
                      <a:pt x="229" y="240"/>
                      <a:pt x="230" y="241"/>
                    </a:cubicBezTo>
                    <a:moveTo>
                      <a:pt x="117" y="241"/>
                    </a:moveTo>
                    <a:cubicBezTo>
                      <a:pt x="117" y="241"/>
                      <a:pt x="117" y="241"/>
                      <a:pt x="117" y="241"/>
                    </a:cubicBezTo>
                    <a:cubicBezTo>
                      <a:pt x="117" y="241"/>
                      <a:pt x="116" y="240"/>
                      <a:pt x="116" y="240"/>
                    </a:cubicBezTo>
                    <a:cubicBezTo>
                      <a:pt x="117" y="239"/>
                      <a:pt x="117" y="239"/>
                      <a:pt x="118" y="239"/>
                    </a:cubicBezTo>
                    <a:cubicBezTo>
                      <a:pt x="118" y="239"/>
                      <a:pt x="118" y="239"/>
                      <a:pt x="118" y="239"/>
                    </a:cubicBezTo>
                    <a:cubicBezTo>
                      <a:pt x="118" y="239"/>
                      <a:pt x="118" y="240"/>
                      <a:pt x="119" y="240"/>
                    </a:cubicBezTo>
                    <a:cubicBezTo>
                      <a:pt x="118" y="241"/>
                      <a:pt x="118" y="241"/>
                      <a:pt x="117" y="241"/>
                    </a:cubicBezTo>
                    <a:moveTo>
                      <a:pt x="509" y="236"/>
                    </a:moveTo>
                    <a:cubicBezTo>
                      <a:pt x="509" y="234"/>
                      <a:pt x="509" y="234"/>
                      <a:pt x="509" y="234"/>
                    </a:cubicBezTo>
                    <a:cubicBezTo>
                      <a:pt x="510" y="235"/>
                      <a:pt x="510" y="235"/>
                      <a:pt x="510" y="235"/>
                    </a:cubicBezTo>
                    <a:cubicBezTo>
                      <a:pt x="509" y="236"/>
                      <a:pt x="509" y="236"/>
                      <a:pt x="509" y="236"/>
                    </a:cubicBezTo>
                    <a:moveTo>
                      <a:pt x="565" y="234"/>
                    </a:moveTo>
                    <a:cubicBezTo>
                      <a:pt x="565" y="233"/>
                      <a:pt x="565" y="232"/>
                      <a:pt x="565" y="232"/>
                    </a:cubicBezTo>
                    <a:cubicBezTo>
                      <a:pt x="565" y="231"/>
                      <a:pt x="566" y="231"/>
                      <a:pt x="567" y="230"/>
                    </a:cubicBezTo>
                    <a:cubicBezTo>
                      <a:pt x="567" y="231"/>
                      <a:pt x="567" y="231"/>
                      <a:pt x="567" y="232"/>
                    </a:cubicBezTo>
                    <a:cubicBezTo>
                      <a:pt x="567" y="233"/>
                      <a:pt x="566" y="233"/>
                      <a:pt x="565" y="234"/>
                    </a:cubicBezTo>
                    <a:moveTo>
                      <a:pt x="201" y="220"/>
                    </a:moveTo>
                    <a:cubicBezTo>
                      <a:pt x="201" y="220"/>
                      <a:pt x="200" y="220"/>
                      <a:pt x="200" y="220"/>
                    </a:cubicBezTo>
                    <a:cubicBezTo>
                      <a:pt x="200" y="219"/>
                      <a:pt x="200" y="218"/>
                      <a:pt x="200" y="217"/>
                    </a:cubicBezTo>
                    <a:cubicBezTo>
                      <a:pt x="201" y="218"/>
                      <a:pt x="201" y="218"/>
                      <a:pt x="202" y="218"/>
                    </a:cubicBezTo>
                    <a:cubicBezTo>
                      <a:pt x="202" y="219"/>
                      <a:pt x="202" y="220"/>
                      <a:pt x="201" y="220"/>
                    </a:cubicBezTo>
                    <a:cubicBezTo>
                      <a:pt x="201" y="220"/>
                      <a:pt x="201" y="220"/>
                      <a:pt x="201" y="220"/>
                    </a:cubicBezTo>
                    <a:moveTo>
                      <a:pt x="78" y="211"/>
                    </a:moveTo>
                    <a:cubicBezTo>
                      <a:pt x="78" y="211"/>
                      <a:pt x="77" y="211"/>
                      <a:pt x="76" y="210"/>
                    </a:cubicBezTo>
                    <a:cubicBezTo>
                      <a:pt x="77" y="210"/>
                      <a:pt x="77" y="209"/>
                      <a:pt x="77" y="208"/>
                    </a:cubicBezTo>
                    <a:cubicBezTo>
                      <a:pt x="78" y="209"/>
                      <a:pt x="78" y="209"/>
                      <a:pt x="78" y="209"/>
                    </a:cubicBezTo>
                    <a:cubicBezTo>
                      <a:pt x="79" y="210"/>
                      <a:pt x="78" y="211"/>
                      <a:pt x="78" y="211"/>
                    </a:cubicBezTo>
                    <a:moveTo>
                      <a:pt x="606" y="202"/>
                    </a:moveTo>
                    <a:cubicBezTo>
                      <a:pt x="606" y="202"/>
                      <a:pt x="605" y="201"/>
                      <a:pt x="605" y="200"/>
                    </a:cubicBezTo>
                    <a:cubicBezTo>
                      <a:pt x="605" y="200"/>
                      <a:pt x="606" y="199"/>
                      <a:pt x="606" y="199"/>
                    </a:cubicBezTo>
                    <a:cubicBezTo>
                      <a:pt x="607" y="199"/>
                      <a:pt x="607" y="200"/>
                      <a:pt x="607" y="201"/>
                    </a:cubicBezTo>
                    <a:cubicBezTo>
                      <a:pt x="607" y="201"/>
                      <a:pt x="606" y="202"/>
                      <a:pt x="606" y="202"/>
                    </a:cubicBezTo>
                    <a:moveTo>
                      <a:pt x="198" y="193"/>
                    </a:moveTo>
                    <a:cubicBezTo>
                      <a:pt x="198" y="190"/>
                      <a:pt x="198" y="190"/>
                      <a:pt x="198" y="190"/>
                    </a:cubicBezTo>
                    <a:cubicBezTo>
                      <a:pt x="198" y="190"/>
                      <a:pt x="204" y="189"/>
                      <a:pt x="207" y="189"/>
                    </a:cubicBezTo>
                    <a:cubicBezTo>
                      <a:pt x="213" y="189"/>
                      <a:pt x="215" y="192"/>
                      <a:pt x="215" y="197"/>
                    </a:cubicBezTo>
                    <a:cubicBezTo>
                      <a:pt x="215" y="209"/>
                      <a:pt x="215" y="209"/>
                      <a:pt x="215" y="209"/>
                    </a:cubicBezTo>
                    <a:cubicBezTo>
                      <a:pt x="215" y="210"/>
                      <a:pt x="216" y="211"/>
                      <a:pt x="218" y="211"/>
                    </a:cubicBezTo>
                    <a:cubicBezTo>
                      <a:pt x="218" y="214"/>
                      <a:pt x="218" y="214"/>
                      <a:pt x="218" y="214"/>
                    </a:cubicBezTo>
                    <a:cubicBezTo>
                      <a:pt x="215" y="214"/>
                      <a:pt x="213" y="214"/>
                      <a:pt x="212" y="212"/>
                    </a:cubicBezTo>
                    <a:cubicBezTo>
                      <a:pt x="212" y="212"/>
                      <a:pt x="208" y="214"/>
                      <a:pt x="203" y="214"/>
                    </a:cubicBezTo>
                    <a:cubicBezTo>
                      <a:pt x="199" y="214"/>
                      <a:pt x="197" y="212"/>
                      <a:pt x="197" y="207"/>
                    </a:cubicBezTo>
                    <a:cubicBezTo>
                      <a:pt x="197" y="202"/>
                      <a:pt x="199" y="200"/>
                      <a:pt x="204" y="200"/>
                    </a:cubicBezTo>
                    <a:cubicBezTo>
                      <a:pt x="211" y="199"/>
                      <a:pt x="211" y="199"/>
                      <a:pt x="211" y="199"/>
                    </a:cubicBezTo>
                    <a:cubicBezTo>
                      <a:pt x="211" y="197"/>
                      <a:pt x="211" y="197"/>
                      <a:pt x="211" y="197"/>
                    </a:cubicBezTo>
                    <a:cubicBezTo>
                      <a:pt x="211" y="194"/>
                      <a:pt x="210" y="192"/>
                      <a:pt x="207" y="192"/>
                    </a:cubicBezTo>
                    <a:cubicBezTo>
                      <a:pt x="204" y="192"/>
                      <a:pt x="198" y="193"/>
                      <a:pt x="198" y="193"/>
                    </a:cubicBezTo>
                    <a:moveTo>
                      <a:pt x="310" y="191"/>
                    </a:moveTo>
                    <a:cubicBezTo>
                      <a:pt x="310" y="191"/>
                      <a:pt x="314" y="189"/>
                      <a:pt x="318" y="189"/>
                    </a:cubicBezTo>
                    <a:cubicBezTo>
                      <a:pt x="324" y="189"/>
                      <a:pt x="326" y="192"/>
                      <a:pt x="326" y="201"/>
                    </a:cubicBezTo>
                    <a:cubicBezTo>
                      <a:pt x="326" y="214"/>
                      <a:pt x="326" y="214"/>
                      <a:pt x="326" y="214"/>
                    </a:cubicBezTo>
                    <a:cubicBezTo>
                      <a:pt x="322" y="214"/>
                      <a:pt x="322" y="214"/>
                      <a:pt x="322" y="214"/>
                    </a:cubicBezTo>
                    <a:cubicBezTo>
                      <a:pt x="322" y="214"/>
                      <a:pt x="323" y="214"/>
                      <a:pt x="323" y="214"/>
                    </a:cubicBezTo>
                    <a:cubicBezTo>
                      <a:pt x="322" y="214"/>
                      <a:pt x="322" y="215"/>
                      <a:pt x="321" y="215"/>
                    </a:cubicBezTo>
                    <a:cubicBezTo>
                      <a:pt x="321" y="215"/>
                      <a:pt x="321" y="215"/>
                      <a:pt x="321" y="215"/>
                    </a:cubicBezTo>
                    <a:cubicBezTo>
                      <a:pt x="321" y="215"/>
                      <a:pt x="320" y="214"/>
                      <a:pt x="320" y="214"/>
                    </a:cubicBezTo>
                    <a:cubicBezTo>
                      <a:pt x="320" y="213"/>
                      <a:pt x="321" y="213"/>
                      <a:pt x="321" y="213"/>
                    </a:cubicBezTo>
                    <a:cubicBezTo>
                      <a:pt x="321" y="213"/>
                      <a:pt x="321" y="213"/>
                      <a:pt x="321" y="213"/>
                    </a:cubicBezTo>
                    <a:cubicBezTo>
                      <a:pt x="322" y="213"/>
                      <a:pt x="322" y="213"/>
                      <a:pt x="322" y="214"/>
                    </a:cubicBezTo>
                    <a:cubicBezTo>
                      <a:pt x="322" y="201"/>
                      <a:pt x="322" y="201"/>
                      <a:pt x="322" y="201"/>
                    </a:cubicBezTo>
                    <a:cubicBezTo>
                      <a:pt x="322" y="195"/>
                      <a:pt x="322" y="192"/>
                      <a:pt x="317" y="192"/>
                    </a:cubicBezTo>
                    <a:cubicBezTo>
                      <a:pt x="314" y="192"/>
                      <a:pt x="310" y="194"/>
                      <a:pt x="310" y="194"/>
                    </a:cubicBezTo>
                    <a:cubicBezTo>
                      <a:pt x="310" y="214"/>
                      <a:pt x="310" y="214"/>
                      <a:pt x="310" y="214"/>
                    </a:cubicBezTo>
                    <a:cubicBezTo>
                      <a:pt x="307" y="214"/>
                      <a:pt x="307" y="214"/>
                      <a:pt x="307" y="214"/>
                    </a:cubicBezTo>
                    <a:cubicBezTo>
                      <a:pt x="307" y="190"/>
                      <a:pt x="307" y="190"/>
                      <a:pt x="307" y="190"/>
                    </a:cubicBezTo>
                    <a:cubicBezTo>
                      <a:pt x="310" y="190"/>
                      <a:pt x="310" y="190"/>
                      <a:pt x="310" y="190"/>
                    </a:cubicBezTo>
                    <a:cubicBezTo>
                      <a:pt x="310" y="191"/>
                      <a:pt x="310" y="191"/>
                      <a:pt x="310" y="191"/>
                    </a:cubicBezTo>
                    <a:moveTo>
                      <a:pt x="18" y="184"/>
                    </a:moveTo>
                    <a:cubicBezTo>
                      <a:pt x="18" y="184"/>
                      <a:pt x="18" y="183"/>
                      <a:pt x="17" y="182"/>
                    </a:cubicBezTo>
                    <a:cubicBezTo>
                      <a:pt x="18" y="182"/>
                      <a:pt x="18" y="181"/>
                      <a:pt x="19" y="181"/>
                    </a:cubicBezTo>
                    <a:cubicBezTo>
                      <a:pt x="19" y="181"/>
                      <a:pt x="19" y="181"/>
                      <a:pt x="19" y="181"/>
                    </a:cubicBezTo>
                    <a:cubicBezTo>
                      <a:pt x="19" y="181"/>
                      <a:pt x="20" y="182"/>
                      <a:pt x="20" y="183"/>
                    </a:cubicBezTo>
                    <a:cubicBezTo>
                      <a:pt x="19" y="183"/>
                      <a:pt x="19" y="184"/>
                      <a:pt x="18" y="184"/>
                    </a:cubicBezTo>
                    <a:moveTo>
                      <a:pt x="252" y="180"/>
                    </a:moveTo>
                    <a:cubicBezTo>
                      <a:pt x="252" y="179"/>
                      <a:pt x="252" y="179"/>
                      <a:pt x="252" y="179"/>
                    </a:cubicBezTo>
                    <a:cubicBezTo>
                      <a:pt x="253" y="179"/>
                      <a:pt x="253" y="179"/>
                      <a:pt x="253" y="179"/>
                    </a:cubicBezTo>
                    <a:cubicBezTo>
                      <a:pt x="253" y="180"/>
                      <a:pt x="253" y="180"/>
                      <a:pt x="253" y="180"/>
                    </a:cubicBezTo>
                    <a:cubicBezTo>
                      <a:pt x="253" y="180"/>
                      <a:pt x="253" y="180"/>
                      <a:pt x="253" y="180"/>
                    </a:cubicBezTo>
                    <a:cubicBezTo>
                      <a:pt x="267" y="209"/>
                      <a:pt x="267" y="209"/>
                      <a:pt x="267" y="209"/>
                    </a:cubicBezTo>
                    <a:cubicBezTo>
                      <a:pt x="268" y="209"/>
                      <a:pt x="268" y="209"/>
                      <a:pt x="268" y="209"/>
                    </a:cubicBezTo>
                    <a:cubicBezTo>
                      <a:pt x="268" y="180"/>
                      <a:pt x="268" y="180"/>
                      <a:pt x="268" y="180"/>
                    </a:cubicBezTo>
                    <a:cubicBezTo>
                      <a:pt x="271" y="180"/>
                      <a:pt x="271" y="180"/>
                      <a:pt x="271" y="180"/>
                    </a:cubicBezTo>
                    <a:cubicBezTo>
                      <a:pt x="271" y="214"/>
                      <a:pt x="271" y="214"/>
                      <a:pt x="271" y="214"/>
                    </a:cubicBezTo>
                    <a:cubicBezTo>
                      <a:pt x="265" y="214"/>
                      <a:pt x="265" y="214"/>
                      <a:pt x="265" y="214"/>
                    </a:cubicBezTo>
                    <a:cubicBezTo>
                      <a:pt x="251" y="185"/>
                      <a:pt x="251" y="185"/>
                      <a:pt x="251" y="185"/>
                    </a:cubicBezTo>
                    <a:cubicBezTo>
                      <a:pt x="250" y="185"/>
                      <a:pt x="250" y="185"/>
                      <a:pt x="250" y="185"/>
                    </a:cubicBezTo>
                    <a:cubicBezTo>
                      <a:pt x="250" y="214"/>
                      <a:pt x="250" y="214"/>
                      <a:pt x="250" y="214"/>
                    </a:cubicBezTo>
                    <a:cubicBezTo>
                      <a:pt x="247" y="214"/>
                      <a:pt x="247" y="214"/>
                      <a:pt x="247" y="214"/>
                    </a:cubicBezTo>
                    <a:cubicBezTo>
                      <a:pt x="247" y="180"/>
                      <a:pt x="247" y="180"/>
                      <a:pt x="247" y="180"/>
                    </a:cubicBezTo>
                    <a:cubicBezTo>
                      <a:pt x="252" y="180"/>
                      <a:pt x="252" y="180"/>
                      <a:pt x="252" y="180"/>
                    </a:cubicBezTo>
                    <a:moveTo>
                      <a:pt x="376" y="180"/>
                    </a:moveTo>
                    <a:cubicBezTo>
                      <a:pt x="376" y="179"/>
                      <a:pt x="376" y="178"/>
                      <a:pt x="377" y="177"/>
                    </a:cubicBezTo>
                    <a:cubicBezTo>
                      <a:pt x="377" y="178"/>
                      <a:pt x="377" y="179"/>
                      <a:pt x="377" y="179"/>
                    </a:cubicBezTo>
                    <a:cubicBezTo>
                      <a:pt x="377" y="180"/>
                      <a:pt x="376" y="180"/>
                      <a:pt x="376" y="180"/>
                    </a:cubicBezTo>
                    <a:moveTo>
                      <a:pt x="58" y="179"/>
                    </a:moveTo>
                    <a:cubicBezTo>
                      <a:pt x="57" y="179"/>
                      <a:pt x="56" y="178"/>
                      <a:pt x="55" y="177"/>
                    </a:cubicBezTo>
                    <a:cubicBezTo>
                      <a:pt x="56" y="177"/>
                      <a:pt x="56" y="176"/>
                      <a:pt x="56" y="176"/>
                    </a:cubicBezTo>
                    <a:cubicBezTo>
                      <a:pt x="56" y="176"/>
                      <a:pt x="56" y="176"/>
                      <a:pt x="56" y="176"/>
                    </a:cubicBezTo>
                    <a:cubicBezTo>
                      <a:pt x="57" y="176"/>
                      <a:pt x="58" y="177"/>
                      <a:pt x="59" y="178"/>
                    </a:cubicBezTo>
                    <a:cubicBezTo>
                      <a:pt x="59" y="178"/>
                      <a:pt x="58" y="179"/>
                      <a:pt x="58" y="179"/>
                    </a:cubicBezTo>
                    <a:moveTo>
                      <a:pt x="208" y="174"/>
                    </a:moveTo>
                    <a:cubicBezTo>
                      <a:pt x="208" y="173"/>
                      <a:pt x="208" y="172"/>
                      <a:pt x="207" y="171"/>
                    </a:cubicBezTo>
                    <a:cubicBezTo>
                      <a:pt x="208" y="171"/>
                      <a:pt x="208" y="171"/>
                      <a:pt x="209" y="172"/>
                    </a:cubicBezTo>
                    <a:cubicBezTo>
                      <a:pt x="209" y="172"/>
                      <a:pt x="208" y="173"/>
                      <a:pt x="208" y="174"/>
                    </a:cubicBezTo>
                    <a:moveTo>
                      <a:pt x="530" y="163"/>
                    </a:moveTo>
                    <a:cubicBezTo>
                      <a:pt x="530" y="163"/>
                      <a:pt x="530" y="163"/>
                      <a:pt x="530" y="163"/>
                    </a:cubicBezTo>
                    <a:cubicBezTo>
                      <a:pt x="530" y="163"/>
                      <a:pt x="529" y="162"/>
                      <a:pt x="529" y="162"/>
                    </a:cubicBezTo>
                    <a:cubicBezTo>
                      <a:pt x="530" y="162"/>
                      <a:pt x="531" y="162"/>
                      <a:pt x="531" y="162"/>
                    </a:cubicBezTo>
                    <a:cubicBezTo>
                      <a:pt x="531" y="162"/>
                      <a:pt x="531" y="163"/>
                      <a:pt x="530" y="163"/>
                    </a:cubicBezTo>
                    <a:moveTo>
                      <a:pt x="324" y="159"/>
                    </a:moveTo>
                    <a:cubicBezTo>
                      <a:pt x="324" y="158"/>
                      <a:pt x="324" y="157"/>
                      <a:pt x="324" y="156"/>
                    </a:cubicBezTo>
                    <a:cubicBezTo>
                      <a:pt x="324" y="156"/>
                      <a:pt x="325" y="156"/>
                      <a:pt x="325" y="156"/>
                    </a:cubicBezTo>
                    <a:cubicBezTo>
                      <a:pt x="326" y="157"/>
                      <a:pt x="325" y="158"/>
                      <a:pt x="325" y="159"/>
                    </a:cubicBezTo>
                    <a:cubicBezTo>
                      <a:pt x="325" y="159"/>
                      <a:pt x="324" y="159"/>
                      <a:pt x="324" y="159"/>
                    </a:cubicBezTo>
                    <a:moveTo>
                      <a:pt x="182" y="136"/>
                    </a:moveTo>
                    <a:cubicBezTo>
                      <a:pt x="181" y="136"/>
                      <a:pt x="181" y="136"/>
                      <a:pt x="180" y="136"/>
                    </a:cubicBezTo>
                    <a:cubicBezTo>
                      <a:pt x="180" y="135"/>
                      <a:pt x="180" y="135"/>
                      <a:pt x="180" y="134"/>
                    </a:cubicBezTo>
                    <a:cubicBezTo>
                      <a:pt x="181" y="134"/>
                      <a:pt x="181" y="134"/>
                      <a:pt x="181" y="134"/>
                    </a:cubicBezTo>
                    <a:cubicBezTo>
                      <a:pt x="181" y="134"/>
                      <a:pt x="182" y="134"/>
                      <a:pt x="182" y="134"/>
                    </a:cubicBezTo>
                    <a:cubicBezTo>
                      <a:pt x="182" y="134"/>
                      <a:pt x="182" y="135"/>
                      <a:pt x="182" y="136"/>
                    </a:cubicBezTo>
                    <a:moveTo>
                      <a:pt x="176" y="147"/>
                    </a:moveTo>
                    <a:cubicBezTo>
                      <a:pt x="179" y="147"/>
                      <a:pt x="182" y="145"/>
                      <a:pt x="182" y="145"/>
                    </a:cubicBezTo>
                    <a:cubicBezTo>
                      <a:pt x="182" y="126"/>
                      <a:pt x="182" y="126"/>
                      <a:pt x="182" y="126"/>
                    </a:cubicBezTo>
                    <a:cubicBezTo>
                      <a:pt x="186" y="126"/>
                      <a:pt x="186" y="126"/>
                      <a:pt x="186" y="126"/>
                    </a:cubicBezTo>
                    <a:cubicBezTo>
                      <a:pt x="186" y="150"/>
                      <a:pt x="186" y="150"/>
                      <a:pt x="186" y="150"/>
                    </a:cubicBezTo>
                    <a:cubicBezTo>
                      <a:pt x="182" y="150"/>
                      <a:pt x="182" y="150"/>
                      <a:pt x="182" y="150"/>
                    </a:cubicBezTo>
                    <a:cubicBezTo>
                      <a:pt x="182" y="148"/>
                      <a:pt x="182" y="148"/>
                      <a:pt x="182" y="148"/>
                    </a:cubicBezTo>
                    <a:cubicBezTo>
                      <a:pt x="182" y="148"/>
                      <a:pt x="178" y="150"/>
                      <a:pt x="175" y="150"/>
                    </a:cubicBezTo>
                    <a:cubicBezTo>
                      <a:pt x="168" y="150"/>
                      <a:pt x="167" y="147"/>
                      <a:pt x="167" y="138"/>
                    </a:cubicBezTo>
                    <a:cubicBezTo>
                      <a:pt x="167" y="126"/>
                      <a:pt x="167" y="126"/>
                      <a:pt x="167" y="126"/>
                    </a:cubicBezTo>
                    <a:cubicBezTo>
                      <a:pt x="171" y="126"/>
                      <a:pt x="171" y="126"/>
                      <a:pt x="171" y="126"/>
                    </a:cubicBezTo>
                    <a:cubicBezTo>
                      <a:pt x="171" y="138"/>
                      <a:pt x="171" y="138"/>
                      <a:pt x="171" y="138"/>
                    </a:cubicBezTo>
                    <a:cubicBezTo>
                      <a:pt x="171" y="145"/>
                      <a:pt x="171" y="147"/>
                      <a:pt x="176" y="147"/>
                    </a:cubicBezTo>
                    <a:moveTo>
                      <a:pt x="376" y="150"/>
                    </a:moveTo>
                    <a:cubicBezTo>
                      <a:pt x="376" y="126"/>
                      <a:pt x="376" y="126"/>
                      <a:pt x="376" y="126"/>
                    </a:cubicBezTo>
                    <a:cubicBezTo>
                      <a:pt x="379" y="126"/>
                      <a:pt x="379" y="126"/>
                      <a:pt x="379" y="126"/>
                    </a:cubicBezTo>
                    <a:cubicBezTo>
                      <a:pt x="379" y="130"/>
                      <a:pt x="379" y="130"/>
                      <a:pt x="379" y="130"/>
                    </a:cubicBezTo>
                    <a:cubicBezTo>
                      <a:pt x="380" y="129"/>
                      <a:pt x="380" y="129"/>
                      <a:pt x="380" y="129"/>
                    </a:cubicBezTo>
                    <a:cubicBezTo>
                      <a:pt x="380" y="129"/>
                      <a:pt x="380" y="129"/>
                      <a:pt x="380" y="129"/>
                    </a:cubicBezTo>
                    <a:cubicBezTo>
                      <a:pt x="380" y="129"/>
                      <a:pt x="381" y="130"/>
                      <a:pt x="381" y="131"/>
                    </a:cubicBezTo>
                    <a:cubicBezTo>
                      <a:pt x="381" y="131"/>
                      <a:pt x="380" y="132"/>
                      <a:pt x="380" y="132"/>
                    </a:cubicBezTo>
                    <a:cubicBezTo>
                      <a:pt x="380" y="132"/>
                      <a:pt x="380" y="132"/>
                      <a:pt x="380" y="132"/>
                    </a:cubicBezTo>
                    <a:cubicBezTo>
                      <a:pt x="380" y="132"/>
                      <a:pt x="379" y="132"/>
                      <a:pt x="379" y="132"/>
                    </a:cubicBezTo>
                    <a:cubicBezTo>
                      <a:pt x="379" y="150"/>
                      <a:pt x="379" y="150"/>
                      <a:pt x="379" y="150"/>
                    </a:cubicBezTo>
                    <a:cubicBezTo>
                      <a:pt x="376" y="150"/>
                      <a:pt x="376" y="150"/>
                      <a:pt x="376" y="150"/>
                    </a:cubicBezTo>
                    <a:moveTo>
                      <a:pt x="495" y="150"/>
                    </a:moveTo>
                    <a:cubicBezTo>
                      <a:pt x="495" y="126"/>
                      <a:pt x="495" y="126"/>
                      <a:pt x="495" y="126"/>
                    </a:cubicBezTo>
                    <a:cubicBezTo>
                      <a:pt x="498" y="126"/>
                      <a:pt x="498" y="126"/>
                      <a:pt x="498" y="126"/>
                    </a:cubicBezTo>
                    <a:cubicBezTo>
                      <a:pt x="498" y="150"/>
                      <a:pt x="498" y="150"/>
                      <a:pt x="498" y="150"/>
                    </a:cubicBezTo>
                    <a:cubicBezTo>
                      <a:pt x="495" y="150"/>
                      <a:pt x="495" y="150"/>
                      <a:pt x="495" y="150"/>
                    </a:cubicBezTo>
                    <a:moveTo>
                      <a:pt x="137" y="150"/>
                    </a:moveTo>
                    <a:cubicBezTo>
                      <a:pt x="129" y="150"/>
                      <a:pt x="127" y="147"/>
                      <a:pt x="127" y="137"/>
                    </a:cubicBezTo>
                    <a:cubicBezTo>
                      <a:pt x="127" y="128"/>
                      <a:pt x="130" y="125"/>
                      <a:pt x="137" y="125"/>
                    </a:cubicBezTo>
                    <a:cubicBezTo>
                      <a:pt x="139" y="125"/>
                      <a:pt x="144" y="126"/>
                      <a:pt x="144" y="126"/>
                    </a:cubicBezTo>
                    <a:cubicBezTo>
                      <a:pt x="144" y="129"/>
                      <a:pt x="144" y="129"/>
                      <a:pt x="144" y="129"/>
                    </a:cubicBezTo>
                    <a:cubicBezTo>
                      <a:pt x="144" y="129"/>
                      <a:pt x="140" y="129"/>
                      <a:pt x="138" y="129"/>
                    </a:cubicBezTo>
                    <a:cubicBezTo>
                      <a:pt x="132" y="129"/>
                      <a:pt x="131" y="131"/>
                      <a:pt x="131" y="137"/>
                    </a:cubicBezTo>
                    <a:cubicBezTo>
                      <a:pt x="131" y="144"/>
                      <a:pt x="132" y="147"/>
                      <a:pt x="138" y="147"/>
                    </a:cubicBezTo>
                    <a:cubicBezTo>
                      <a:pt x="140" y="147"/>
                      <a:pt x="144" y="146"/>
                      <a:pt x="144" y="146"/>
                    </a:cubicBezTo>
                    <a:cubicBezTo>
                      <a:pt x="144" y="149"/>
                      <a:pt x="144" y="149"/>
                      <a:pt x="144" y="149"/>
                    </a:cubicBezTo>
                    <a:cubicBezTo>
                      <a:pt x="144" y="149"/>
                      <a:pt x="142" y="150"/>
                      <a:pt x="140" y="150"/>
                    </a:cubicBezTo>
                    <a:cubicBezTo>
                      <a:pt x="140" y="150"/>
                      <a:pt x="140" y="150"/>
                      <a:pt x="140" y="150"/>
                    </a:cubicBezTo>
                    <a:cubicBezTo>
                      <a:pt x="139" y="151"/>
                      <a:pt x="138" y="152"/>
                      <a:pt x="138" y="153"/>
                    </a:cubicBezTo>
                    <a:cubicBezTo>
                      <a:pt x="138" y="153"/>
                      <a:pt x="138" y="153"/>
                      <a:pt x="137" y="153"/>
                    </a:cubicBezTo>
                    <a:cubicBezTo>
                      <a:pt x="137" y="153"/>
                      <a:pt x="137" y="152"/>
                      <a:pt x="136" y="152"/>
                    </a:cubicBezTo>
                    <a:cubicBezTo>
                      <a:pt x="136" y="151"/>
                      <a:pt x="137" y="151"/>
                      <a:pt x="137" y="150"/>
                    </a:cubicBezTo>
                    <a:cubicBezTo>
                      <a:pt x="137" y="150"/>
                      <a:pt x="137" y="150"/>
                      <a:pt x="137" y="150"/>
                    </a:cubicBezTo>
                    <a:moveTo>
                      <a:pt x="491" y="127"/>
                    </a:moveTo>
                    <a:cubicBezTo>
                      <a:pt x="491" y="127"/>
                      <a:pt x="491" y="127"/>
                      <a:pt x="491" y="127"/>
                    </a:cubicBezTo>
                    <a:cubicBezTo>
                      <a:pt x="490" y="127"/>
                      <a:pt x="490" y="126"/>
                      <a:pt x="489" y="125"/>
                    </a:cubicBezTo>
                    <a:cubicBezTo>
                      <a:pt x="489" y="125"/>
                      <a:pt x="490" y="124"/>
                      <a:pt x="490" y="124"/>
                    </a:cubicBezTo>
                    <a:cubicBezTo>
                      <a:pt x="490" y="124"/>
                      <a:pt x="490" y="124"/>
                      <a:pt x="490" y="124"/>
                    </a:cubicBezTo>
                    <a:cubicBezTo>
                      <a:pt x="491" y="124"/>
                      <a:pt x="492" y="125"/>
                      <a:pt x="492" y="126"/>
                    </a:cubicBezTo>
                    <a:cubicBezTo>
                      <a:pt x="492" y="126"/>
                      <a:pt x="492" y="127"/>
                      <a:pt x="491" y="127"/>
                    </a:cubicBezTo>
                    <a:moveTo>
                      <a:pt x="376" y="120"/>
                    </a:moveTo>
                    <a:cubicBezTo>
                      <a:pt x="376" y="116"/>
                      <a:pt x="376" y="116"/>
                      <a:pt x="376" y="116"/>
                    </a:cubicBezTo>
                    <a:cubicBezTo>
                      <a:pt x="379" y="116"/>
                      <a:pt x="379" y="116"/>
                      <a:pt x="379" y="116"/>
                    </a:cubicBezTo>
                    <a:cubicBezTo>
                      <a:pt x="379" y="120"/>
                      <a:pt x="379" y="120"/>
                      <a:pt x="379" y="120"/>
                    </a:cubicBezTo>
                    <a:cubicBezTo>
                      <a:pt x="376" y="120"/>
                      <a:pt x="376" y="120"/>
                      <a:pt x="376" y="120"/>
                    </a:cubicBezTo>
                    <a:moveTo>
                      <a:pt x="495" y="120"/>
                    </a:moveTo>
                    <a:cubicBezTo>
                      <a:pt x="495" y="116"/>
                      <a:pt x="495" y="116"/>
                      <a:pt x="495" y="116"/>
                    </a:cubicBezTo>
                    <a:cubicBezTo>
                      <a:pt x="498" y="116"/>
                      <a:pt x="498" y="116"/>
                      <a:pt x="498" y="116"/>
                    </a:cubicBezTo>
                    <a:cubicBezTo>
                      <a:pt x="498" y="120"/>
                      <a:pt x="498" y="120"/>
                      <a:pt x="498" y="120"/>
                    </a:cubicBezTo>
                    <a:cubicBezTo>
                      <a:pt x="495" y="120"/>
                      <a:pt x="495" y="120"/>
                      <a:pt x="495" y="120"/>
                    </a:cubicBezTo>
                    <a:moveTo>
                      <a:pt x="478" y="106"/>
                    </a:moveTo>
                    <a:cubicBezTo>
                      <a:pt x="478" y="106"/>
                      <a:pt x="478" y="106"/>
                      <a:pt x="478" y="106"/>
                    </a:cubicBezTo>
                    <a:cubicBezTo>
                      <a:pt x="477" y="106"/>
                      <a:pt x="477" y="105"/>
                      <a:pt x="477" y="104"/>
                    </a:cubicBezTo>
                    <a:cubicBezTo>
                      <a:pt x="478" y="104"/>
                      <a:pt x="478" y="105"/>
                      <a:pt x="479" y="105"/>
                    </a:cubicBezTo>
                    <a:cubicBezTo>
                      <a:pt x="479" y="105"/>
                      <a:pt x="478" y="106"/>
                      <a:pt x="478" y="106"/>
                    </a:cubicBezTo>
                    <a:moveTo>
                      <a:pt x="303" y="100"/>
                    </a:moveTo>
                    <a:cubicBezTo>
                      <a:pt x="301" y="99"/>
                      <a:pt x="301" y="99"/>
                      <a:pt x="301" y="99"/>
                    </a:cubicBezTo>
                    <a:cubicBezTo>
                      <a:pt x="303" y="99"/>
                      <a:pt x="303" y="99"/>
                      <a:pt x="303" y="99"/>
                    </a:cubicBezTo>
                    <a:cubicBezTo>
                      <a:pt x="303" y="100"/>
                      <a:pt x="303" y="100"/>
                      <a:pt x="303" y="100"/>
                    </a:cubicBezTo>
                    <a:moveTo>
                      <a:pt x="50" y="85"/>
                    </a:moveTo>
                    <a:cubicBezTo>
                      <a:pt x="49" y="85"/>
                      <a:pt x="49" y="84"/>
                      <a:pt x="48" y="84"/>
                    </a:cubicBezTo>
                    <a:cubicBezTo>
                      <a:pt x="48" y="84"/>
                      <a:pt x="49" y="83"/>
                      <a:pt x="49" y="83"/>
                    </a:cubicBezTo>
                    <a:cubicBezTo>
                      <a:pt x="49" y="83"/>
                      <a:pt x="50" y="83"/>
                      <a:pt x="50" y="83"/>
                    </a:cubicBezTo>
                    <a:cubicBezTo>
                      <a:pt x="50" y="83"/>
                      <a:pt x="50" y="84"/>
                      <a:pt x="50" y="85"/>
                    </a:cubicBezTo>
                    <a:moveTo>
                      <a:pt x="79" y="70"/>
                    </a:moveTo>
                    <a:cubicBezTo>
                      <a:pt x="78" y="69"/>
                      <a:pt x="78" y="68"/>
                      <a:pt x="77" y="67"/>
                    </a:cubicBezTo>
                    <a:cubicBezTo>
                      <a:pt x="79" y="66"/>
                      <a:pt x="80" y="66"/>
                      <a:pt x="81" y="66"/>
                    </a:cubicBezTo>
                    <a:cubicBezTo>
                      <a:pt x="81" y="66"/>
                      <a:pt x="81" y="66"/>
                      <a:pt x="81" y="66"/>
                    </a:cubicBezTo>
                    <a:cubicBezTo>
                      <a:pt x="81" y="66"/>
                      <a:pt x="81" y="67"/>
                      <a:pt x="82" y="68"/>
                    </a:cubicBezTo>
                    <a:cubicBezTo>
                      <a:pt x="81" y="68"/>
                      <a:pt x="80" y="69"/>
                      <a:pt x="79" y="70"/>
                    </a:cubicBezTo>
                    <a:moveTo>
                      <a:pt x="494" y="64"/>
                    </a:moveTo>
                    <a:cubicBezTo>
                      <a:pt x="494" y="64"/>
                      <a:pt x="494" y="64"/>
                      <a:pt x="494" y="64"/>
                    </a:cubicBezTo>
                    <a:cubicBezTo>
                      <a:pt x="493" y="66"/>
                      <a:pt x="493" y="66"/>
                      <a:pt x="493" y="66"/>
                    </a:cubicBezTo>
                    <a:cubicBezTo>
                      <a:pt x="493" y="65"/>
                      <a:pt x="493" y="65"/>
                      <a:pt x="493" y="65"/>
                    </a:cubicBezTo>
                    <a:cubicBezTo>
                      <a:pt x="494" y="64"/>
                      <a:pt x="494" y="64"/>
                      <a:pt x="494" y="64"/>
                    </a:cubicBezTo>
                    <a:moveTo>
                      <a:pt x="133" y="83"/>
                    </a:moveTo>
                    <a:cubicBezTo>
                      <a:pt x="136" y="83"/>
                      <a:pt x="140" y="81"/>
                      <a:pt x="140" y="81"/>
                    </a:cubicBezTo>
                    <a:cubicBezTo>
                      <a:pt x="140" y="62"/>
                      <a:pt x="140" y="62"/>
                      <a:pt x="140" y="62"/>
                    </a:cubicBezTo>
                    <a:cubicBezTo>
                      <a:pt x="143" y="62"/>
                      <a:pt x="143" y="62"/>
                      <a:pt x="143" y="62"/>
                    </a:cubicBezTo>
                    <a:cubicBezTo>
                      <a:pt x="143" y="86"/>
                      <a:pt x="143" y="86"/>
                      <a:pt x="143" y="86"/>
                    </a:cubicBezTo>
                    <a:cubicBezTo>
                      <a:pt x="140" y="86"/>
                      <a:pt x="140" y="86"/>
                      <a:pt x="140" y="86"/>
                    </a:cubicBezTo>
                    <a:cubicBezTo>
                      <a:pt x="140" y="86"/>
                      <a:pt x="141" y="86"/>
                      <a:pt x="141" y="86"/>
                    </a:cubicBezTo>
                    <a:cubicBezTo>
                      <a:pt x="141" y="86"/>
                      <a:pt x="142" y="88"/>
                      <a:pt x="142" y="89"/>
                    </a:cubicBezTo>
                    <a:cubicBezTo>
                      <a:pt x="141" y="90"/>
                      <a:pt x="140" y="90"/>
                      <a:pt x="140" y="90"/>
                    </a:cubicBezTo>
                    <a:cubicBezTo>
                      <a:pt x="140" y="90"/>
                      <a:pt x="139" y="90"/>
                      <a:pt x="139" y="90"/>
                    </a:cubicBezTo>
                    <a:cubicBezTo>
                      <a:pt x="138" y="90"/>
                      <a:pt x="138" y="88"/>
                      <a:pt x="137" y="86"/>
                    </a:cubicBezTo>
                    <a:cubicBezTo>
                      <a:pt x="138" y="86"/>
                      <a:pt x="139" y="86"/>
                      <a:pt x="140" y="86"/>
                    </a:cubicBezTo>
                    <a:cubicBezTo>
                      <a:pt x="140" y="84"/>
                      <a:pt x="140" y="84"/>
                      <a:pt x="140" y="84"/>
                    </a:cubicBezTo>
                    <a:cubicBezTo>
                      <a:pt x="140" y="84"/>
                      <a:pt x="136" y="86"/>
                      <a:pt x="133" y="86"/>
                    </a:cubicBezTo>
                    <a:cubicBezTo>
                      <a:pt x="126" y="86"/>
                      <a:pt x="124" y="83"/>
                      <a:pt x="124" y="74"/>
                    </a:cubicBezTo>
                    <a:cubicBezTo>
                      <a:pt x="124" y="62"/>
                      <a:pt x="124" y="62"/>
                      <a:pt x="124" y="62"/>
                    </a:cubicBezTo>
                    <a:cubicBezTo>
                      <a:pt x="128" y="62"/>
                      <a:pt x="128" y="62"/>
                      <a:pt x="128" y="62"/>
                    </a:cubicBezTo>
                    <a:cubicBezTo>
                      <a:pt x="128" y="74"/>
                      <a:pt x="128" y="74"/>
                      <a:pt x="128" y="74"/>
                    </a:cubicBezTo>
                    <a:cubicBezTo>
                      <a:pt x="128" y="81"/>
                      <a:pt x="129" y="83"/>
                      <a:pt x="133" y="83"/>
                    </a:cubicBezTo>
                    <a:moveTo>
                      <a:pt x="414" y="65"/>
                    </a:moveTo>
                    <a:cubicBezTo>
                      <a:pt x="414" y="62"/>
                      <a:pt x="414" y="62"/>
                      <a:pt x="414" y="62"/>
                    </a:cubicBezTo>
                    <a:cubicBezTo>
                      <a:pt x="414" y="62"/>
                      <a:pt x="420" y="61"/>
                      <a:pt x="424" y="61"/>
                    </a:cubicBezTo>
                    <a:cubicBezTo>
                      <a:pt x="426" y="61"/>
                      <a:pt x="428" y="62"/>
                      <a:pt x="429" y="63"/>
                    </a:cubicBezTo>
                    <a:cubicBezTo>
                      <a:pt x="430" y="63"/>
                      <a:pt x="430" y="63"/>
                      <a:pt x="431" y="63"/>
                    </a:cubicBezTo>
                    <a:cubicBezTo>
                      <a:pt x="431" y="63"/>
                      <a:pt x="430" y="64"/>
                      <a:pt x="430" y="64"/>
                    </a:cubicBezTo>
                    <a:cubicBezTo>
                      <a:pt x="431" y="65"/>
                      <a:pt x="431" y="67"/>
                      <a:pt x="431" y="69"/>
                    </a:cubicBezTo>
                    <a:cubicBezTo>
                      <a:pt x="431" y="81"/>
                      <a:pt x="431" y="81"/>
                      <a:pt x="431" y="81"/>
                    </a:cubicBezTo>
                    <a:cubicBezTo>
                      <a:pt x="431" y="82"/>
                      <a:pt x="432" y="83"/>
                      <a:pt x="434" y="83"/>
                    </a:cubicBezTo>
                    <a:cubicBezTo>
                      <a:pt x="434" y="86"/>
                      <a:pt x="434" y="86"/>
                      <a:pt x="434" y="86"/>
                    </a:cubicBezTo>
                    <a:cubicBezTo>
                      <a:pt x="431" y="86"/>
                      <a:pt x="430" y="86"/>
                      <a:pt x="428" y="84"/>
                    </a:cubicBezTo>
                    <a:cubicBezTo>
                      <a:pt x="428" y="84"/>
                      <a:pt x="424" y="86"/>
                      <a:pt x="420" y="86"/>
                    </a:cubicBezTo>
                    <a:cubicBezTo>
                      <a:pt x="415" y="86"/>
                      <a:pt x="413" y="84"/>
                      <a:pt x="413" y="79"/>
                    </a:cubicBezTo>
                    <a:cubicBezTo>
                      <a:pt x="413" y="74"/>
                      <a:pt x="415" y="72"/>
                      <a:pt x="420" y="72"/>
                    </a:cubicBezTo>
                    <a:cubicBezTo>
                      <a:pt x="428" y="71"/>
                      <a:pt x="428" y="71"/>
                      <a:pt x="428" y="71"/>
                    </a:cubicBezTo>
                    <a:cubicBezTo>
                      <a:pt x="428" y="69"/>
                      <a:pt x="428" y="69"/>
                      <a:pt x="428" y="69"/>
                    </a:cubicBezTo>
                    <a:cubicBezTo>
                      <a:pt x="428" y="66"/>
                      <a:pt x="426" y="64"/>
                      <a:pt x="423" y="64"/>
                    </a:cubicBezTo>
                    <a:cubicBezTo>
                      <a:pt x="420" y="64"/>
                      <a:pt x="414" y="65"/>
                      <a:pt x="414" y="65"/>
                    </a:cubicBezTo>
                    <a:moveTo>
                      <a:pt x="500" y="65"/>
                    </a:moveTo>
                    <a:cubicBezTo>
                      <a:pt x="500" y="62"/>
                      <a:pt x="500" y="62"/>
                      <a:pt x="500" y="62"/>
                    </a:cubicBezTo>
                    <a:cubicBezTo>
                      <a:pt x="500" y="62"/>
                      <a:pt x="505" y="61"/>
                      <a:pt x="509" y="61"/>
                    </a:cubicBezTo>
                    <a:cubicBezTo>
                      <a:pt x="514" y="61"/>
                      <a:pt x="517" y="64"/>
                      <a:pt x="517" y="69"/>
                    </a:cubicBezTo>
                    <a:cubicBezTo>
                      <a:pt x="517" y="81"/>
                      <a:pt x="517" y="81"/>
                      <a:pt x="517" y="81"/>
                    </a:cubicBezTo>
                    <a:cubicBezTo>
                      <a:pt x="517" y="82"/>
                      <a:pt x="518" y="83"/>
                      <a:pt x="520" y="83"/>
                    </a:cubicBezTo>
                    <a:cubicBezTo>
                      <a:pt x="519" y="86"/>
                      <a:pt x="519" y="86"/>
                      <a:pt x="519" y="86"/>
                    </a:cubicBezTo>
                    <a:cubicBezTo>
                      <a:pt x="517" y="86"/>
                      <a:pt x="515" y="86"/>
                      <a:pt x="514" y="84"/>
                    </a:cubicBezTo>
                    <a:cubicBezTo>
                      <a:pt x="514" y="84"/>
                      <a:pt x="509" y="86"/>
                      <a:pt x="505" y="86"/>
                    </a:cubicBezTo>
                    <a:cubicBezTo>
                      <a:pt x="501" y="86"/>
                      <a:pt x="498" y="84"/>
                      <a:pt x="498" y="79"/>
                    </a:cubicBezTo>
                    <a:cubicBezTo>
                      <a:pt x="498" y="74"/>
                      <a:pt x="501" y="72"/>
                      <a:pt x="506" y="72"/>
                    </a:cubicBezTo>
                    <a:cubicBezTo>
                      <a:pt x="513" y="71"/>
                      <a:pt x="513" y="71"/>
                      <a:pt x="513" y="71"/>
                    </a:cubicBezTo>
                    <a:cubicBezTo>
                      <a:pt x="513" y="69"/>
                      <a:pt x="513" y="69"/>
                      <a:pt x="513" y="69"/>
                    </a:cubicBezTo>
                    <a:cubicBezTo>
                      <a:pt x="513" y="66"/>
                      <a:pt x="512" y="64"/>
                      <a:pt x="509" y="64"/>
                    </a:cubicBezTo>
                    <a:cubicBezTo>
                      <a:pt x="505" y="64"/>
                      <a:pt x="500" y="65"/>
                      <a:pt x="500" y="65"/>
                    </a:cubicBezTo>
                    <a:moveTo>
                      <a:pt x="488" y="62"/>
                    </a:moveTo>
                    <a:cubicBezTo>
                      <a:pt x="488" y="52"/>
                      <a:pt x="488" y="52"/>
                      <a:pt x="488" y="52"/>
                    </a:cubicBezTo>
                    <a:cubicBezTo>
                      <a:pt x="492" y="52"/>
                      <a:pt x="492" y="52"/>
                      <a:pt x="492" y="52"/>
                    </a:cubicBezTo>
                    <a:cubicBezTo>
                      <a:pt x="492" y="66"/>
                      <a:pt x="492" y="66"/>
                      <a:pt x="492" y="66"/>
                    </a:cubicBezTo>
                    <a:cubicBezTo>
                      <a:pt x="492" y="66"/>
                      <a:pt x="492" y="66"/>
                      <a:pt x="493" y="66"/>
                    </a:cubicBezTo>
                    <a:cubicBezTo>
                      <a:pt x="493" y="66"/>
                      <a:pt x="493" y="66"/>
                      <a:pt x="493" y="65"/>
                    </a:cubicBezTo>
                    <a:cubicBezTo>
                      <a:pt x="493" y="66"/>
                      <a:pt x="493" y="66"/>
                      <a:pt x="493" y="66"/>
                    </a:cubicBezTo>
                    <a:cubicBezTo>
                      <a:pt x="493" y="66"/>
                      <a:pt x="493" y="66"/>
                      <a:pt x="493" y="66"/>
                    </a:cubicBezTo>
                    <a:cubicBezTo>
                      <a:pt x="492" y="66"/>
                      <a:pt x="492" y="67"/>
                      <a:pt x="492" y="67"/>
                    </a:cubicBezTo>
                    <a:cubicBezTo>
                      <a:pt x="492" y="86"/>
                      <a:pt x="492" y="86"/>
                      <a:pt x="492" y="86"/>
                    </a:cubicBezTo>
                    <a:cubicBezTo>
                      <a:pt x="488" y="86"/>
                      <a:pt x="488" y="86"/>
                      <a:pt x="488" y="86"/>
                    </a:cubicBezTo>
                    <a:cubicBezTo>
                      <a:pt x="488" y="84"/>
                      <a:pt x="488" y="84"/>
                      <a:pt x="488" y="84"/>
                    </a:cubicBezTo>
                    <a:cubicBezTo>
                      <a:pt x="488" y="84"/>
                      <a:pt x="485" y="86"/>
                      <a:pt x="481" y="86"/>
                    </a:cubicBezTo>
                    <a:cubicBezTo>
                      <a:pt x="476" y="86"/>
                      <a:pt x="472" y="84"/>
                      <a:pt x="472" y="74"/>
                    </a:cubicBezTo>
                    <a:cubicBezTo>
                      <a:pt x="472" y="65"/>
                      <a:pt x="475" y="61"/>
                      <a:pt x="482" y="61"/>
                    </a:cubicBezTo>
                    <a:cubicBezTo>
                      <a:pt x="484" y="61"/>
                      <a:pt x="487" y="62"/>
                      <a:pt x="488" y="62"/>
                    </a:cubicBezTo>
                    <a:moveTo>
                      <a:pt x="590" y="53"/>
                    </a:moveTo>
                    <a:cubicBezTo>
                      <a:pt x="588" y="52"/>
                      <a:pt x="588" y="52"/>
                      <a:pt x="588" y="52"/>
                    </a:cubicBezTo>
                    <a:cubicBezTo>
                      <a:pt x="590" y="52"/>
                      <a:pt x="590" y="52"/>
                      <a:pt x="590" y="52"/>
                    </a:cubicBezTo>
                    <a:cubicBezTo>
                      <a:pt x="590" y="53"/>
                      <a:pt x="590" y="53"/>
                      <a:pt x="590" y="53"/>
                    </a:cubicBezTo>
                    <a:moveTo>
                      <a:pt x="257" y="43"/>
                    </a:moveTo>
                    <a:cubicBezTo>
                      <a:pt x="256" y="42"/>
                      <a:pt x="256" y="42"/>
                      <a:pt x="255" y="41"/>
                    </a:cubicBezTo>
                    <a:cubicBezTo>
                      <a:pt x="256" y="40"/>
                      <a:pt x="256" y="40"/>
                      <a:pt x="257" y="40"/>
                    </a:cubicBezTo>
                    <a:cubicBezTo>
                      <a:pt x="257" y="40"/>
                      <a:pt x="257" y="40"/>
                      <a:pt x="257" y="40"/>
                    </a:cubicBezTo>
                    <a:cubicBezTo>
                      <a:pt x="257" y="40"/>
                      <a:pt x="257" y="41"/>
                      <a:pt x="258" y="41"/>
                    </a:cubicBezTo>
                    <a:cubicBezTo>
                      <a:pt x="257" y="42"/>
                      <a:pt x="257" y="43"/>
                      <a:pt x="257" y="43"/>
                    </a:cubicBezTo>
                    <a:moveTo>
                      <a:pt x="19" y="40"/>
                    </a:moveTo>
                    <a:cubicBezTo>
                      <a:pt x="18" y="40"/>
                      <a:pt x="17" y="39"/>
                      <a:pt x="17" y="38"/>
                    </a:cubicBezTo>
                    <a:cubicBezTo>
                      <a:pt x="17" y="38"/>
                      <a:pt x="18" y="37"/>
                      <a:pt x="18" y="36"/>
                    </a:cubicBezTo>
                    <a:cubicBezTo>
                      <a:pt x="18" y="37"/>
                      <a:pt x="19" y="38"/>
                      <a:pt x="19" y="38"/>
                    </a:cubicBezTo>
                    <a:cubicBezTo>
                      <a:pt x="19" y="39"/>
                      <a:pt x="19" y="40"/>
                      <a:pt x="19" y="40"/>
                    </a:cubicBezTo>
                    <a:moveTo>
                      <a:pt x="82" y="28"/>
                    </a:moveTo>
                    <a:cubicBezTo>
                      <a:pt x="81" y="27"/>
                      <a:pt x="81" y="27"/>
                      <a:pt x="81" y="26"/>
                    </a:cubicBezTo>
                    <a:cubicBezTo>
                      <a:pt x="81" y="26"/>
                      <a:pt x="82" y="25"/>
                      <a:pt x="82" y="25"/>
                    </a:cubicBezTo>
                    <a:cubicBezTo>
                      <a:pt x="83" y="25"/>
                      <a:pt x="83" y="26"/>
                      <a:pt x="84" y="26"/>
                    </a:cubicBezTo>
                    <a:cubicBezTo>
                      <a:pt x="83" y="27"/>
                      <a:pt x="82" y="27"/>
                      <a:pt x="82" y="28"/>
                    </a:cubicBezTo>
                    <a:moveTo>
                      <a:pt x="245" y="25"/>
                    </a:moveTo>
                    <a:cubicBezTo>
                      <a:pt x="244" y="25"/>
                      <a:pt x="244" y="25"/>
                      <a:pt x="244" y="25"/>
                    </a:cubicBezTo>
                    <a:cubicBezTo>
                      <a:pt x="245" y="23"/>
                      <a:pt x="245" y="23"/>
                      <a:pt x="245" y="23"/>
                    </a:cubicBezTo>
                    <a:cubicBezTo>
                      <a:pt x="245" y="25"/>
                      <a:pt x="245" y="25"/>
                      <a:pt x="245" y="25"/>
                    </a:cubicBezTo>
                    <a:moveTo>
                      <a:pt x="431" y="26"/>
                    </a:moveTo>
                    <a:cubicBezTo>
                      <a:pt x="431" y="25"/>
                      <a:pt x="431" y="24"/>
                      <a:pt x="431" y="22"/>
                    </a:cubicBezTo>
                    <a:cubicBezTo>
                      <a:pt x="431" y="22"/>
                      <a:pt x="432" y="22"/>
                      <a:pt x="433" y="22"/>
                    </a:cubicBezTo>
                    <a:cubicBezTo>
                      <a:pt x="433" y="23"/>
                      <a:pt x="433" y="24"/>
                      <a:pt x="432" y="26"/>
                    </a:cubicBezTo>
                    <a:cubicBezTo>
                      <a:pt x="432" y="26"/>
                      <a:pt x="432" y="26"/>
                      <a:pt x="431" y="26"/>
                    </a:cubicBezTo>
                    <a:moveTo>
                      <a:pt x="22" y="23"/>
                    </a:moveTo>
                    <a:cubicBezTo>
                      <a:pt x="21" y="22"/>
                      <a:pt x="21" y="21"/>
                      <a:pt x="21" y="20"/>
                    </a:cubicBezTo>
                    <a:cubicBezTo>
                      <a:pt x="21" y="20"/>
                      <a:pt x="22" y="20"/>
                      <a:pt x="22" y="20"/>
                    </a:cubicBezTo>
                    <a:cubicBezTo>
                      <a:pt x="22" y="20"/>
                      <a:pt x="22" y="20"/>
                      <a:pt x="22" y="20"/>
                    </a:cubicBezTo>
                    <a:cubicBezTo>
                      <a:pt x="23" y="20"/>
                      <a:pt x="23" y="21"/>
                      <a:pt x="23" y="22"/>
                    </a:cubicBezTo>
                    <a:cubicBezTo>
                      <a:pt x="23" y="22"/>
                      <a:pt x="22" y="22"/>
                      <a:pt x="22" y="23"/>
                    </a:cubicBezTo>
                    <a:moveTo>
                      <a:pt x="586" y="24"/>
                    </a:moveTo>
                    <a:cubicBezTo>
                      <a:pt x="586" y="23"/>
                      <a:pt x="585" y="21"/>
                      <a:pt x="585" y="20"/>
                    </a:cubicBezTo>
                    <a:cubicBezTo>
                      <a:pt x="586" y="19"/>
                      <a:pt x="587" y="19"/>
                      <a:pt x="588" y="19"/>
                    </a:cubicBezTo>
                    <a:cubicBezTo>
                      <a:pt x="589" y="20"/>
                      <a:pt x="590" y="21"/>
                      <a:pt x="591" y="22"/>
                    </a:cubicBezTo>
                    <a:cubicBezTo>
                      <a:pt x="589" y="23"/>
                      <a:pt x="588" y="23"/>
                      <a:pt x="586" y="24"/>
                    </a:cubicBezTo>
                    <a:moveTo>
                      <a:pt x="549" y="12"/>
                    </a:moveTo>
                    <a:cubicBezTo>
                      <a:pt x="549" y="10"/>
                      <a:pt x="549" y="9"/>
                      <a:pt x="549" y="8"/>
                    </a:cubicBezTo>
                    <a:cubicBezTo>
                      <a:pt x="550" y="7"/>
                      <a:pt x="550" y="7"/>
                      <a:pt x="550" y="7"/>
                    </a:cubicBezTo>
                    <a:cubicBezTo>
                      <a:pt x="551" y="8"/>
                      <a:pt x="551" y="9"/>
                      <a:pt x="552" y="10"/>
                    </a:cubicBezTo>
                    <a:cubicBezTo>
                      <a:pt x="551" y="11"/>
                      <a:pt x="550" y="11"/>
                      <a:pt x="549" y="12"/>
                    </a:cubicBezTo>
                    <a:moveTo>
                      <a:pt x="616" y="0"/>
                    </a:moveTo>
                    <a:cubicBezTo>
                      <a:pt x="323" y="0"/>
                      <a:pt x="323" y="0"/>
                      <a:pt x="323" y="0"/>
                    </a:cubicBezTo>
                    <a:cubicBezTo>
                      <a:pt x="323" y="0"/>
                      <a:pt x="323" y="0"/>
                      <a:pt x="323" y="0"/>
                    </a:cubicBezTo>
                    <a:cubicBezTo>
                      <a:pt x="322" y="1"/>
                      <a:pt x="322" y="2"/>
                      <a:pt x="321" y="3"/>
                    </a:cubicBezTo>
                    <a:cubicBezTo>
                      <a:pt x="320" y="3"/>
                      <a:pt x="320" y="2"/>
                      <a:pt x="319" y="1"/>
                    </a:cubicBezTo>
                    <a:cubicBezTo>
                      <a:pt x="319" y="0"/>
                      <a:pt x="319" y="0"/>
                      <a:pt x="319" y="0"/>
                    </a:cubicBezTo>
                    <a:cubicBezTo>
                      <a:pt x="0" y="0"/>
                      <a:pt x="0" y="0"/>
                      <a:pt x="0" y="0"/>
                    </a:cubicBezTo>
                    <a:cubicBezTo>
                      <a:pt x="0" y="692"/>
                      <a:pt x="0" y="692"/>
                      <a:pt x="0" y="692"/>
                    </a:cubicBezTo>
                    <a:cubicBezTo>
                      <a:pt x="616" y="692"/>
                      <a:pt x="616" y="692"/>
                      <a:pt x="616" y="692"/>
                    </a:cubicBezTo>
                    <a:cubicBezTo>
                      <a:pt x="616" y="58"/>
                      <a:pt x="616" y="58"/>
                      <a:pt x="616" y="58"/>
                    </a:cubicBezTo>
                    <a:cubicBezTo>
                      <a:pt x="615" y="58"/>
                      <a:pt x="615" y="58"/>
                      <a:pt x="615" y="58"/>
                    </a:cubicBezTo>
                    <a:cubicBezTo>
                      <a:pt x="615" y="57"/>
                      <a:pt x="615" y="57"/>
                      <a:pt x="615" y="57"/>
                    </a:cubicBezTo>
                    <a:cubicBezTo>
                      <a:pt x="616" y="58"/>
                      <a:pt x="616" y="58"/>
                      <a:pt x="616" y="58"/>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88"/>
              <p:cNvSpPr>
                <a:spLocks noEditPoints="1"/>
              </p:cNvSpPr>
              <p:nvPr/>
            </p:nvSpPr>
            <p:spPr bwMode="auto">
              <a:xfrm>
                <a:off x="4424544" y="3095461"/>
                <a:ext cx="1722256" cy="1939724"/>
              </a:xfrm>
              <a:custGeom>
                <a:avLst/>
                <a:gdLst>
                  <a:gd name="T0" fmla="*/ 631 w 640"/>
                  <a:gd name="T1" fmla="*/ 560 h 720"/>
                  <a:gd name="T2" fmla="*/ 629 w 640"/>
                  <a:gd name="T3" fmla="*/ 557 h 720"/>
                  <a:gd name="T4" fmla="*/ 631 w 640"/>
                  <a:gd name="T5" fmla="*/ 557 h 720"/>
                  <a:gd name="T6" fmla="*/ 631 w 640"/>
                  <a:gd name="T7" fmla="*/ 557 h 720"/>
                  <a:gd name="T8" fmla="*/ 632 w 640"/>
                  <a:gd name="T9" fmla="*/ 559 h 720"/>
                  <a:gd name="T10" fmla="*/ 631 w 640"/>
                  <a:gd name="T11" fmla="*/ 560 h 720"/>
                  <a:gd name="T12" fmla="*/ 638 w 640"/>
                  <a:gd name="T13" fmla="*/ 362 h 720"/>
                  <a:gd name="T14" fmla="*/ 636 w 640"/>
                  <a:gd name="T15" fmla="*/ 360 h 720"/>
                  <a:gd name="T16" fmla="*/ 638 w 640"/>
                  <a:gd name="T17" fmla="*/ 359 h 720"/>
                  <a:gd name="T18" fmla="*/ 638 w 640"/>
                  <a:gd name="T19" fmla="*/ 359 h 720"/>
                  <a:gd name="T20" fmla="*/ 639 w 640"/>
                  <a:gd name="T21" fmla="*/ 360 h 720"/>
                  <a:gd name="T22" fmla="*/ 638 w 640"/>
                  <a:gd name="T23" fmla="*/ 362 h 720"/>
                  <a:gd name="T24" fmla="*/ 640 w 640"/>
                  <a:gd name="T25" fmla="*/ 0 h 720"/>
                  <a:gd name="T26" fmla="*/ 640 w 640"/>
                  <a:gd name="T27" fmla="*/ 0 h 720"/>
                  <a:gd name="T28" fmla="*/ 571 w 640"/>
                  <a:gd name="T29" fmla="*/ 0 h 720"/>
                  <a:gd name="T30" fmla="*/ 571 w 640"/>
                  <a:gd name="T31" fmla="*/ 2 h 720"/>
                  <a:gd name="T32" fmla="*/ 570 w 640"/>
                  <a:gd name="T33" fmla="*/ 2 h 720"/>
                  <a:gd name="T34" fmla="*/ 570 w 640"/>
                  <a:gd name="T35" fmla="*/ 2 h 720"/>
                  <a:gd name="T36" fmla="*/ 570 w 640"/>
                  <a:gd name="T37" fmla="*/ 0 h 720"/>
                  <a:gd name="T38" fmla="*/ 570 w 640"/>
                  <a:gd name="T39" fmla="*/ 0 h 720"/>
                  <a:gd name="T40" fmla="*/ 63 w 640"/>
                  <a:gd name="T41" fmla="*/ 0 h 720"/>
                  <a:gd name="T42" fmla="*/ 64 w 640"/>
                  <a:gd name="T43" fmla="*/ 1 h 720"/>
                  <a:gd name="T44" fmla="*/ 62 w 640"/>
                  <a:gd name="T45" fmla="*/ 4 h 720"/>
                  <a:gd name="T46" fmla="*/ 60 w 640"/>
                  <a:gd name="T47" fmla="*/ 1 h 720"/>
                  <a:gd name="T48" fmla="*/ 61 w 640"/>
                  <a:gd name="T49" fmla="*/ 0 h 720"/>
                  <a:gd name="T50" fmla="*/ 0 w 640"/>
                  <a:gd name="T51" fmla="*/ 0 h 720"/>
                  <a:gd name="T52" fmla="*/ 0 w 640"/>
                  <a:gd name="T53" fmla="*/ 720 h 720"/>
                  <a:gd name="T54" fmla="*/ 0 w 640"/>
                  <a:gd name="T55" fmla="*/ 704 h 720"/>
                  <a:gd name="T56" fmla="*/ 12 w 640"/>
                  <a:gd name="T57" fmla="*/ 704 h 720"/>
                  <a:gd name="T58" fmla="*/ 12 w 640"/>
                  <a:gd name="T59" fmla="*/ 12 h 720"/>
                  <a:gd name="T60" fmla="*/ 331 w 640"/>
                  <a:gd name="T61" fmla="*/ 12 h 720"/>
                  <a:gd name="T62" fmla="*/ 332 w 640"/>
                  <a:gd name="T63" fmla="*/ 11 h 720"/>
                  <a:gd name="T64" fmla="*/ 335 w 640"/>
                  <a:gd name="T65" fmla="*/ 12 h 720"/>
                  <a:gd name="T66" fmla="*/ 628 w 640"/>
                  <a:gd name="T67" fmla="*/ 12 h 720"/>
                  <a:gd name="T68" fmla="*/ 628 w 640"/>
                  <a:gd name="T69" fmla="*/ 70 h 720"/>
                  <a:gd name="T70" fmla="*/ 628 w 640"/>
                  <a:gd name="T71" fmla="*/ 70 h 720"/>
                  <a:gd name="T72" fmla="*/ 628 w 640"/>
                  <a:gd name="T73" fmla="*/ 70 h 720"/>
                  <a:gd name="T74" fmla="*/ 628 w 640"/>
                  <a:gd name="T75" fmla="*/ 704 h 720"/>
                  <a:gd name="T76" fmla="*/ 640 w 640"/>
                  <a:gd name="T77" fmla="*/ 704 h 720"/>
                  <a:gd name="T78" fmla="*/ 640 w 640"/>
                  <a:gd name="T79" fmla="*/ 665 h 720"/>
                  <a:gd name="T80" fmla="*/ 639 w 640"/>
                  <a:gd name="T81" fmla="*/ 665 h 720"/>
                  <a:gd name="T82" fmla="*/ 639 w 640"/>
                  <a:gd name="T83" fmla="*/ 662 h 720"/>
                  <a:gd name="T84" fmla="*/ 640 w 640"/>
                  <a:gd name="T85" fmla="*/ 663 h 720"/>
                  <a:gd name="T86" fmla="*/ 640 w 640"/>
                  <a:gd name="T87"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720">
                    <a:moveTo>
                      <a:pt x="631" y="560"/>
                    </a:moveTo>
                    <a:cubicBezTo>
                      <a:pt x="630" y="559"/>
                      <a:pt x="630" y="558"/>
                      <a:pt x="629" y="557"/>
                    </a:cubicBezTo>
                    <a:cubicBezTo>
                      <a:pt x="630" y="557"/>
                      <a:pt x="630" y="557"/>
                      <a:pt x="631" y="557"/>
                    </a:cubicBezTo>
                    <a:cubicBezTo>
                      <a:pt x="631" y="557"/>
                      <a:pt x="631" y="557"/>
                      <a:pt x="631" y="557"/>
                    </a:cubicBezTo>
                    <a:cubicBezTo>
                      <a:pt x="631" y="557"/>
                      <a:pt x="632" y="558"/>
                      <a:pt x="632" y="559"/>
                    </a:cubicBezTo>
                    <a:cubicBezTo>
                      <a:pt x="632" y="559"/>
                      <a:pt x="631" y="560"/>
                      <a:pt x="631" y="560"/>
                    </a:cubicBezTo>
                    <a:moveTo>
                      <a:pt x="638" y="362"/>
                    </a:moveTo>
                    <a:cubicBezTo>
                      <a:pt x="638" y="361"/>
                      <a:pt x="637" y="360"/>
                      <a:pt x="636" y="360"/>
                    </a:cubicBezTo>
                    <a:cubicBezTo>
                      <a:pt x="637" y="359"/>
                      <a:pt x="637" y="359"/>
                      <a:pt x="638" y="359"/>
                    </a:cubicBezTo>
                    <a:cubicBezTo>
                      <a:pt x="638" y="359"/>
                      <a:pt x="638" y="359"/>
                      <a:pt x="638" y="359"/>
                    </a:cubicBezTo>
                    <a:cubicBezTo>
                      <a:pt x="638" y="359"/>
                      <a:pt x="639" y="359"/>
                      <a:pt x="639" y="360"/>
                    </a:cubicBezTo>
                    <a:cubicBezTo>
                      <a:pt x="639" y="360"/>
                      <a:pt x="639" y="361"/>
                      <a:pt x="638" y="362"/>
                    </a:cubicBezTo>
                    <a:moveTo>
                      <a:pt x="640" y="0"/>
                    </a:moveTo>
                    <a:cubicBezTo>
                      <a:pt x="640" y="0"/>
                      <a:pt x="640" y="0"/>
                      <a:pt x="640" y="0"/>
                    </a:cubicBezTo>
                    <a:cubicBezTo>
                      <a:pt x="571" y="0"/>
                      <a:pt x="571" y="0"/>
                      <a:pt x="571" y="0"/>
                    </a:cubicBezTo>
                    <a:cubicBezTo>
                      <a:pt x="571" y="0"/>
                      <a:pt x="571" y="1"/>
                      <a:pt x="571" y="2"/>
                    </a:cubicBezTo>
                    <a:cubicBezTo>
                      <a:pt x="571" y="2"/>
                      <a:pt x="571" y="2"/>
                      <a:pt x="570" y="2"/>
                    </a:cubicBezTo>
                    <a:cubicBezTo>
                      <a:pt x="570" y="2"/>
                      <a:pt x="570" y="2"/>
                      <a:pt x="570" y="2"/>
                    </a:cubicBezTo>
                    <a:cubicBezTo>
                      <a:pt x="570" y="2"/>
                      <a:pt x="570" y="1"/>
                      <a:pt x="570" y="0"/>
                    </a:cubicBezTo>
                    <a:cubicBezTo>
                      <a:pt x="570" y="0"/>
                      <a:pt x="570" y="0"/>
                      <a:pt x="570" y="0"/>
                    </a:cubicBezTo>
                    <a:cubicBezTo>
                      <a:pt x="63" y="0"/>
                      <a:pt x="63" y="0"/>
                      <a:pt x="63" y="0"/>
                    </a:cubicBezTo>
                    <a:cubicBezTo>
                      <a:pt x="63" y="0"/>
                      <a:pt x="64" y="1"/>
                      <a:pt x="64" y="1"/>
                    </a:cubicBezTo>
                    <a:cubicBezTo>
                      <a:pt x="63" y="2"/>
                      <a:pt x="63" y="3"/>
                      <a:pt x="62" y="4"/>
                    </a:cubicBezTo>
                    <a:cubicBezTo>
                      <a:pt x="61" y="3"/>
                      <a:pt x="61" y="2"/>
                      <a:pt x="60" y="1"/>
                    </a:cubicBezTo>
                    <a:cubicBezTo>
                      <a:pt x="61" y="0"/>
                      <a:pt x="61" y="0"/>
                      <a:pt x="61" y="0"/>
                    </a:cubicBezTo>
                    <a:cubicBezTo>
                      <a:pt x="0" y="0"/>
                      <a:pt x="0" y="0"/>
                      <a:pt x="0" y="0"/>
                    </a:cubicBezTo>
                    <a:cubicBezTo>
                      <a:pt x="0" y="720"/>
                      <a:pt x="0" y="720"/>
                      <a:pt x="0" y="720"/>
                    </a:cubicBezTo>
                    <a:cubicBezTo>
                      <a:pt x="0" y="704"/>
                      <a:pt x="0" y="704"/>
                      <a:pt x="0" y="704"/>
                    </a:cubicBezTo>
                    <a:cubicBezTo>
                      <a:pt x="12" y="704"/>
                      <a:pt x="12" y="704"/>
                      <a:pt x="12" y="704"/>
                    </a:cubicBezTo>
                    <a:cubicBezTo>
                      <a:pt x="12" y="12"/>
                      <a:pt x="12" y="12"/>
                      <a:pt x="12" y="12"/>
                    </a:cubicBezTo>
                    <a:cubicBezTo>
                      <a:pt x="331" y="12"/>
                      <a:pt x="331" y="12"/>
                      <a:pt x="331" y="12"/>
                    </a:cubicBezTo>
                    <a:cubicBezTo>
                      <a:pt x="332" y="11"/>
                      <a:pt x="332" y="11"/>
                      <a:pt x="332" y="11"/>
                    </a:cubicBezTo>
                    <a:cubicBezTo>
                      <a:pt x="333" y="11"/>
                      <a:pt x="334" y="12"/>
                      <a:pt x="335" y="12"/>
                    </a:cubicBezTo>
                    <a:cubicBezTo>
                      <a:pt x="628" y="12"/>
                      <a:pt x="628" y="12"/>
                      <a:pt x="628" y="12"/>
                    </a:cubicBezTo>
                    <a:cubicBezTo>
                      <a:pt x="628" y="70"/>
                      <a:pt x="628" y="70"/>
                      <a:pt x="628" y="70"/>
                    </a:cubicBezTo>
                    <a:cubicBezTo>
                      <a:pt x="628" y="70"/>
                      <a:pt x="628" y="70"/>
                      <a:pt x="628" y="70"/>
                    </a:cubicBezTo>
                    <a:cubicBezTo>
                      <a:pt x="628" y="70"/>
                      <a:pt x="628" y="70"/>
                      <a:pt x="628" y="70"/>
                    </a:cubicBezTo>
                    <a:cubicBezTo>
                      <a:pt x="628" y="704"/>
                      <a:pt x="628" y="704"/>
                      <a:pt x="628" y="704"/>
                    </a:cubicBezTo>
                    <a:cubicBezTo>
                      <a:pt x="640" y="704"/>
                      <a:pt x="640" y="704"/>
                      <a:pt x="640" y="704"/>
                    </a:cubicBezTo>
                    <a:cubicBezTo>
                      <a:pt x="640" y="665"/>
                      <a:pt x="640" y="665"/>
                      <a:pt x="640" y="665"/>
                    </a:cubicBezTo>
                    <a:cubicBezTo>
                      <a:pt x="640" y="665"/>
                      <a:pt x="640" y="665"/>
                      <a:pt x="639" y="665"/>
                    </a:cubicBezTo>
                    <a:cubicBezTo>
                      <a:pt x="639" y="664"/>
                      <a:pt x="639" y="663"/>
                      <a:pt x="639" y="662"/>
                    </a:cubicBezTo>
                    <a:cubicBezTo>
                      <a:pt x="639" y="662"/>
                      <a:pt x="640" y="662"/>
                      <a:pt x="640" y="663"/>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Rectangle 89"/>
              <p:cNvSpPr>
                <a:spLocks noChangeArrowheads="1"/>
              </p:cNvSpPr>
              <p:nvPr/>
            </p:nvSpPr>
            <p:spPr bwMode="auto">
              <a:xfrm>
                <a:off x="1624942" y="4172807"/>
                <a:ext cx="1722256" cy="214969"/>
              </a:xfrm>
              <a:prstGeom prst="rect">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Rectangle 90"/>
              <p:cNvSpPr>
                <a:spLocks noChangeArrowheads="1"/>
              </p:cNvSpPr>
              <p:nvPr/>
            </p:nvSpPr>
            <p:spPr bwMode="auto">
              <a:xfrm>
                <a:off x="1624942" y="4172807"/>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91"/>
              <p:cNvSpPr>
                <a:spLocks noEditPoints="1"/>
              </p:cNvSpPr>
              <p:nvPr/>
            </p:nvSpPr>
            <p:spPr bwMode="auto">
              <a:xfrm>
                <a:off x="1657437" y="4420273"/>
                <a:ext cx="1657265" cy="1229825"/>
              </a:xfrm>
              <a:custGeom>
                <a:avLst/>
                <a:gdLst>
                  <a:gd name="T0" fmla="*/ 119 w 616"/>
                  <a:gd name="T1" fmla="*/ 130 h 456"/>
                  <a:gd name="T2" fmla="*/ 118 w 616"/>
                  <a:gd name="T3" fmla="*/ 136 h 456"/>
                  <a:gd name="T4" fmla="*/ 20 w 616"/>
                  <a:gd name="T5" fmla="*/ 379 h 456"/>
                  <a:gd name="T6" fmla="*/ 9 w 616"/>
                  <a:gd name="T7" fmla="*/ 376 h 456"/>
                  <a:gd name="T8" fmla="*/ 322 w 616"/>
                  <a:gd name="T9" fmla="*/ 345 h 456"/>
                  <a:gd name="T10" fmla="*/ 269 w 616"/>
                  <a:gd name="T11" fmla="*/ 298 h 456"/>
                  <a:gd name="T12" fmla="*/ 149 w 616"/>
                  <a:gd name="T13" fmla="*/ 274 h 456"/>
                  <a:gd name="T14" fmla="*/ 240 w 616"/>
                  <a:gd name="T15" fmla="*/ 259 h 456"/>
                  <a:gd name="T16" fmla="*/ 177 w 616"/>
                  <a:gd name="T17" fmla="*/ 245 h 456"/>
                  <a:gd name="T18" fmla="*/ 338 w 616"/>
                  <a:gd name="T19" fmla="*/ 238 h 456"/>
                  <a:gd name="T20" fmla="*/ 604 w 616"/>
                  <a:gd name="T21" fmla="*/ 230 h 456"/>
                  <a:gd name="T22" fmla="*/ 74 w 616"/>
                  <a:gd name="T23" fmla="*/ 224 h 456"/>
                  <a:gd name="T24" fmla="*/ 120 w 616"/>
                  <a:gd name="T25" fmla="*/ 214 h 456"/>
                  <a:gd name="T26" fmla="*/ 586 w 616"/>
                  <a:gd name="T27" fmla="*/ 208 h 456"/>
                  <a:gd name="T28" fmla="*/ 19 w 616"/>
                  <a:gd name="T29" fmla="*/ 197 h 456"/>
                  <a:gd name="T30" fmla="*/ 394 w 616"/>
                  <a:gd name="T31" fmla="*/ 193 h 456"/>
                  <a:gd name="T32" fmla="*/ 208 w 616"/>
                  <a:gd name="T33" fmla="*/ 184 h 456"/>
                  <a:gd name="T34" fmla="*/ 149 w 616"/>
                  <a:gd name="T35" fmla="*/ 181 h 456"/>
                  <a:gd name="T36" fmla="*/ 105 w 616"/>
                  <a:gd name="T37" fmla="*/ 176 h 456"/>
                  <a:gd name="T38" fmla="*/ 207 w 616"/>
                  <a:gd name="T39" fmla="*/ 176 h 456"/>
                  <a:gd name="T40" fmla="*/ 363 w 616"/>
                  <a:gd name="T41" fmla="*/ 170 h 456"/>
                  <a:gd name="T42" fmla="*/ 247 w 616"/>
                  <a:gd name="T43" fmla="*/ 161 h 456"/>
                  <a:gd name="T44" fmla="*/ 560 w 616"/>
                  <a:gd name="T45" fmla="*/ 144 h 456"/>
                  <a:gd name="T46" fmla="*/ 47 w 616"/>
                  <a:gd name="T47" fmla="*/ 135 h 456"/>
                  <a:gd name="T48" fmla="*/ 310 w 616"/>
                  <a:gd name="T49" fmla="*/ 120 h 456"/>
                  <a:gd name="T50" fmla="*/ 142 w 616"/>
                  <a:gd name="T51" fmla="*/ 142 h 456"/>
                  <a:gd name="T52" fmla="*/ 145 w 616"/>
                  <a:gd name="T53" fmla="*/ 118 h 456"/>
                  <a:gd name="T54" fmla="*/ 321 w 616"/>
                  <a:gd name="T55" fmla="*/ 142 h 456"/>
                  <a:gd name="T56" fmla="*/ 305 w 616"/>
                  <a:gd name="T57" fmla="*/ 118 h 456"/>
                  <a:gd name="T58" fmla="*/ 122 w 616"/>
                  <a:gd name="T59" fmla="*/ 125 h 456"/>
                  <a:gd name="T60" fmla="*/ 104 w 616"/>
                  <a:gd name="T61" fmla="*/ 135 h 456"/>
                  <a:gd name="T62" fmla="*/ 5 w 616"/>
                  <a:gd name="T63" fmla="*/ 118 h 456"/>
                  <a:gd name="T64" fmla="*/ 21 w 616"/>
                  <a:gd name="T65" fmla="*/ 114 h 456"/>
                  <a:gd name="T66" fmla="*/ 518 w 616"/>
                  <a:gd name="T67" fmla="*/ 110 h 456"/>
                  <a:gd name="T68" fmla="*/ 24 w 616"/>
                  <a:gd name="T69" fmla="*/ 105 h 456"/>
                  <a:gd name="T70" fmla="*/ 431 w 616"/>
                  <a:gd name="T71" fmla="*/ 87 h 456"/>
                  <a:gd name="T72" fmla="*/ 45 w 616"/>
                  <a:gd name="T73" fmla="*/ 88 h 456"/>
                  <a:gd name="T74" fmla="*/ 578 w 616"/>
                  <a:gd name="T75" fmla="*/ 78 h 456"/>
                  <a:gd name="T76" fmla="*/ 109 w 616"/>
                  <a:gd name="T77" fmla="*/ 68 h 456"/>
                  <a:gd name="T78" fmla="*/ 473 w 616"/>
                  <a:gd name="T79" fmla="*/ 62 h 456"/>
                  <a:gd name="T80" fmla="*/ 569 w 616"/>
                  <a:gd name="T81" fmla="*/ 61 h 456"/>
                  <a:gd name="T82" fmla="*/ 555 w 616"/>
                  <a:gd name="T83" fmla="*/ 58 h 456"/>
                  <a:gd name="T84" fmla="*/ 121 w 616"/>
                  <a:gd name="T85" fmla="*/ 78 h 456"/>
                  <a:gd name="T86" fmla="*/ 106 w 616"/>
                  <a:gd name="T87" fmla="*/ 54 h 456"/>
                  <a:gd name="T88" fmla="*/ 56 w 616"/>
                  <a:gd name="T89" fmla="*/ 50 h 456"/>
                  <a:gd name="T90" fmla="*/ 167 w 616"/>
                  <a:gd name="T91" fmla="*/ 39 h 456"/>
                  <a:gd name="T92" fmla="*/ 573 w 616"/>
                  <a:gd name="T93" fmla="*/ 37 h 456"/>
                  <a:gd name="T94" fmla="*/ 171 w 616"/>
                  <a:gd name="T95" fmla="*/ 23 h 456"/>
                  <a:gd name="T96" fmla="*/ 453 w 616"/>
                  <a:gd name="T97" fmla="*/ 17 h 456"/>
                  <a:gd name="T98" fmla="*/ 141 w 616"/>
                  <a:gd name="T99" fmla="*/ 22 h 456"/>
                  <a:gd name="T100" fmla="*/ 544 w 616"/>
                  <a:gd name="T101" fmla="*/ 6 h 456"/>
                  <a:gd name="T102" fmla="*/ 0 w 616"/>
                  <a:gd name="T103" fmla="*/ 104 h 456"/>
                  <a:gd name="T104" fmla="*/ 0 w 616"/>
                  <a:gd name="T105" fmla="*/ 456 h 456"/>
                  <a:gd name="T106" fmla="*/ 471 w 616"/>
                  <a:gd name="T107" fmla="*/ 14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456">
                    <a:moveTo>
                      <a:pt x="149" y="184"/>
                    </a:moveTo>
                    <a:cubicBezTo>
                      <a:pt x="144" y="184"/>
                      <a:pt x="143" y="187"/>
                      <a:pt x="143" y="193"/>
                    </a:cubicBezTo>
                    <a:cubicBezTo>
                      <a:pt x="143" y="200"/>
                      <a:pt x="144" y="203"/>
                      <a:pt x="149" y="203"/>
                    </a:cubicBezTo>
                    <a:cubicBezTo>
                      <a:pt x="155" y="203"/>
                      <a:pt x="156" y="200"/>
                      <a:pt x="156" y="193"/>
                    </a:cubicBezTo>
                    <a:cubicBezTo>
                      <a:pt x="156" y="187"/>
                      <a:pt x="154" y="184"/>
                      <a:pt x="149" y="184"/>
                    </a:cubicBezTo>
                    <a:moveTo>
                      <a:pt x="119" y="130"/>
                    </a:moveTo>
                    <a:cubicBezTo>
                      <a:pt x="112" y="130"/>
                      <a:pt x="112" y="130"/>
                      <a:pt x="112" y="130"/>
                    </a:cubicBezTo>
                    <a:cubicBezTo>
                      <a:pt x="109" y="131"/>
                      <a:pt x="108" y="132"/>
                      <a:pt x="108" y="135"/>
                    </a:cubicBezTo>
                    <a:cubicBezTo>
                      <a:pt x="108" y="137"/>
                      <a:pt x="109" y="139"/>
                      <a:pt x="111" y="139"/>
                    </a:cubicBezTo>
                    <a:cubicBezTo>
                      <a:pt x="115" y="139"/>
                      <a:pt x="119" y="138"/>
                      <a:pt x="119" y="138"/>
                    </a:cubicBezTo>
                    <a:cubicBezTo>
                      <a:pt x="119" y="135"/>
                      <a:pt x="119" y="135"/>
                      <a:pt x="119" y="135"/>
                    </a:cubicBezTo>
                    <a:cubicBezTo>
                      <a:pt x="119" y="136"/>
                      <a:pt x="118" y="136"/>
                      <a:pt x="118" y="136"/>
                    </a:cubicBezTo>
                    <a:cubicBezTo>
                      <a:pt x="117" y="135"/>
                      <a:pt x="117" y="134"/>
                      <a:pt x="117" y="133"/>
                    </a:cubicBezTo>
                    <a:cubicBezTo>
                      <a:pt x="117" y="133"/>
                      <a:pt x="118" y="133"/>
                      <a:pt x="118" y="133"/>
                    </a:cubicBezTo>
                    <a:cubicBezTo>
                      <a:pt x="118" y="134"/>
                      <a:pt x="119" y="134"/>
                      <a:pt x="119" y="135"/>
                    </a:cubicBezTo>
                    <a:cubicBezTo>
                      <a:pt x="119" y="130"/>
                      <a:pt x="119" y="130"/>
                      <a:pt x="119" y="130"/>
                    </a:cubicBezTo>
                    <a:moveTo>
                      <a:pt x="22" y="382"/>
                    </a:moveTo>
                    <a:cubicBezTo>
                      <a:pt x="21" y="381"/>
                      <a:pt x="20" y="380"/>
                      <a:pt x="20" y="379"/>
                    </a:cubicBezTo>
                    <a:cubicBezTo>
                      <a:pt x="21" y="377"/>
                      <a:pt x="21" y="377"/>
                      <a:pt x="21" y="377"/>
                    </a:cubicBezTo>
                    <a:cubicBezTo>
                      <a:pt x="22" y="378"/>
                      <a:pt x="23" y="378"/>
                      <a:pt x="24" y="379"/>
                    </a:cubicBezTo>
                    <a:cubicBezTo>
                      <a:pt x="23" y="380"/>
                      <a:pt x="22" y="381"/>
                      <a:pt x="22" y="382"/>
                    </a:cubicBezTo>
                    <a:moveTo>
                      <a:pt x="9" y="378"/>
                    </a:moveTo>
                    <a:cubicBezTo>
                      <a:pt x="8" y="376"/>
                      <a:pt x="8" y="376"/>
                      <a:pt x="8" y="376"/>
                    </a:cubicBezTo>
                    <a:cubicBezTo>
                      <a:pt x="9" y="376"/>
                      <a:pt x="9" y="376"/>
                      <a:pt x="9" y="376"/>
                    </a:cubicBezTo>
                    <a:cubicBezTo>
                      <a:pt x="9" y="378"/>
                      <a:pt x="9" y="378"/>
                      <a:pt x="9" y="378"/>
                    </a:cubicBezTo>
                    <a:moveTo>
                      <a:pt x="322" y="345"/>
                    </a:moveTo>
                    <a:cubicBezTo>
                      <a:pt x="322" y="344"/>
                      <a:pt x="322" y="343"/>
                      <a:pt x="322" y="342"/>
                    </a:cubicBezTo>
                    <a:cubicBezTo>
                      <a:pt x="323" y="342"/>
                      <a:pt x="323" y="342"/>
                      <a:pt x="324" y="343"/>
                    </a:cubicBezTo>
                    <a:cubicBezTo>
                      <a:pt x="323" y="343"/>
                      <a:pt x="324" y="344"/>
                      <a:pt x="323" y="345"/>
                    </a:cubicBezTo>
                    <a:cubicBezTo>
                      <a:pt x="323" y="345"/>
                      <a:pt x="322" y="345"/>
                      <a:pt x="322" y="345"/>
                    </a:cubicBezTo>
                    <a:moveTo>
                      <a:pt x="109" y="318"/>
                    </a:moveTo>
                    <a:cubicBezTo>
                      <a:pt x="107" y="318"/>
                      <a:pt x="107" y="318"/>
                      <a:pt x="107" y="318"/>
                    </a:cubicBezTo>
                    <a:cubicBezTo>
                      <a:pt x="108" y="317"/>
                      <a:pt x="108" y="317"/>
                      <a:pt x="108" y="317"/>
                    </a:cubicBezTo>
                    <a:cubicBezTo>
                      <a:pt x="109" y="318"/>
                      <a:pt x="109" y="318"/>
                      <a:pt x="109" y="318"/>
                    </a:cubicBezTo>
                    <a:moveTo>
                      <a:pt x="270" y="302"/>
                    </a:moveTo>
                    <a:cubicBezTo>
                      <a:pt x="269" y="301"/>
                      <a:pt x="269" y="299"/>
                      <a:pt x="269" y="298"/>
                    </a:cubicBezTo>
                    <a:cubicBezTo>
                      <a:pt x="269" y="297"/>
                      <a:pt x="271" y="296"/>
                      <a:pt x="272" y="296"/>
                    </a:cubicBezTo>
                    <a:cubicBezTo>
                      <a:pt x="272" y="297"/>
                      <a:pt x="272" y="299"/>
                      <a:pt x="273" y="300"/>
                    </a:cubicBezTo>
                    <a:cubicBezTo>
                      <a:pt x="272" y="301"/>
                      <a:pt x="271" y="301"/>
                      <a:pt x="270" y="302"/>
                    </a:cubicBezTo>
                    <a:moveTo>
                      <a:pt x="148" y="276"/>
                    </a:moveTo>
                    <a:cubicBezTo>
                      <a:pt x="147" y="274"/>
                      <a:pt x="147" y="274"/>
                      <a:pt x="147" y="274"/>
                    </a:cubicBezTo>
                    <a:cubicBezTo>
                      <a:pt x="149" y="274"/>
                      <a:pt x="149" y="274"/>
                      <a:pt x="149" y="274"/>
                    </a:cubicBezTo>
                    <a:cubicBezTo>
                      <a:pt x="148" y="276"/>
                      <a:pt x="148" y="276"/>
                      <a:pt x="148" y="276"/>
                    </a:cubicBezTo>
                    <a:moveTo>
                      <a:pt x="386" y="266"/>
                    </a:moveTo>
                    <a:cubicBezTo>
                      <a:pt x="385" y="265"/>
                      <a:pt x="385" y="265"/>
                      <a:pt x="385" y="265"/>
                    </a:cubicBezTo>
                    <a:cubicBezTo>
                      <a:pt x="386" y="265"/>
                      <a:pt x="386" y="265"/>
                      <a:pt x="386" y="265"/>
                    </a:cubicBezTo>
                    <a:cubicBezTo>
                      <a:pt x="386" y="266"/>
                      <a:pt x="386" y="266"/>
                      <a:pt x="386" y="266"/>
                    </a:cubicBezTo>
                    <a:moveTo>
                      <a:pt x="240" y="259"/>
                    </a:moveTo>
                    <a:cubicBezTo>
                      <a:pt x="239" y="257"/>
                      <a:pt x="239" y="256"/>
                      <a:pt x="238" y="255"/>
                    </a:cubicBezTo>
                    <a:cubicBezTo>
                      <a:pt x="238" y="255"/>
                      <a:pt x="239" y="254"/>
                      <a:pt x="239" y="253"/>
                    </a:cubicBezTo>
                    <a:cubicBezTo>
                      <a:pt x="240" y="254"/>
                      <a:pt x="241" y="256"/>
                      <a:pt x="241" y="257"/>
                    </a:cubicBezTo>
                    <a:cubicBezTo>
                      <a:pt x="241" y="257"/>
                      <a:pt x="240" y="258"/>
                      <a:pt x="240" y="259"/>
                    </a:cubicBezTo>
                    <a:moveTo>
                      <a:pt x="179" y="246"/>
                    </a:moveTo>
                    <a:cubicBezTo>
                      <a:pt x="178" y="245"/>
                      <a:pt x="177" y="245"/>
                      <a:pt x="177" y="245"/>
                    </a:cubicBezTo>
                    <a:cubicBezTo>
                      <a:pt x="177" y="244"/>
                      <a:pt x="178" y="243"/>
                      <a:pt x="178" y="243"/>
                    </a:cubicBezTo>
                    <a:cubicBezTo>
                      <a:pt x="179" y="243"/>
                      <a:pt x="180" y="244"/>
                      <a:pt x="180" y="245"/>
                    </a:cubicBezTo>
                    <a:cubicBezTo>
                      <a:pt x="180" y="245"/>
                      <a:pt x="179" y="246"/>
                      <a:pt x="179" y="246"/>
                    </a:cubicBezTo>
                    <a:moveTo>
                      <a:pt x="337" y="240"/>
                    </a:moveTo>
                    <a:cubicBezTo>
                      <a:pt x="337" y="240"/>
                      <a:pt x="337" y="239"/>
                      <a:pt x="337" y="239"/>
                    </a:cubicBezTo>
                    <a:cubicBezTo>
                      <a:pt x="337" y="238"/>
                      <a:pt x="338" y="238"/>
                      <a:pt x="338" y="238"/>
                    </a:cubicBezTo>
                    <a:cubicBezTo>
                      <a:pt x="339" y="239"/>
                      <a:pt x="339" y="239"/>
                      <a:pt x="339" y="240"/>
                    </a:cubicBezTo>
                    <a:cubicBezTo>
                      <a:pt x="339" y="240"/>
                      <a:pt x="338" y="240"/>
                      <a:pt x="337" y="240"/>
                    </a:cubicBezTo>
                    <a:moveTo>
                      <a:pt x="604" y="230"/>
                    </a:moveTo>
                    <a:cubicBezTo>
                      <a:pt x="603" y="229"/>
                      <a:pt x="603" y="229"/>
                      <a:pt x="603" y="229"/>
                    </a:cubicBezTo>
                    <a:cubicBezTo>
                      <a:pt x="604" y="228"/>
                      <a:pt x="604" y="228"/>
                      <a:pt x="604" y="228"/>
                    </a:cubicBezTo>
                    <a:cubicBezTo>
                      <a:pt x="604" y="230"/>
                      <a:pt x="604" y="230"/>
                      <a:pt x="604" y="230"/>
                    </a:cubicBezTo>
                    <a:moveTo>
                      <a:pt x="333" y="225"/>
                    </a:moveTo>
                    <a:cubicBezTo>
                      <a:pt x="333" y="225"/>
                      <a:pt x="333" y="225"/>
                      <a:pt x="333" y="225"/>
                    </a:cubicBezTo>
                    <a:cubicBezTo>
                      <a:pt x="332" y="225"/>
                      <a:pt x="332" y="224"/>
                      <a:pt x="332" y="224"/>
                    </a:cubicBezTo>
                    <a:cubicBezTo>
                      <a:pt x="332" y="224"/>
                      <a:pt x="333" y="224"/>
                      <a:pt x="334" y="224"/>
                    </a:cubicBezTo>
                    <a:cubicBezTo>
                      <a:pt x="334" y="224"/>
                      <a:pt x="333" y="225"/>
                      <a:pt x="333" y="225"/>
                    </a:cubicBezTo>
                    <a:moveTo>
                      <a:pt x="74" y="224"/>
                    </a:moveTo>
                    <a:cubicBezTo>
                      <a:pt x="73" y="223"/>
                      <a:pt x="72" y="221"/>
                      <a:pt x="71" y="220"/>
                    </a:cubicBezTo>
                    <a:cubicBezTo>
                      <a:pt x="72" y="219"/>
                      <a:pt x="73" y="218"/>
                      <a:pt x="74" y="218"/>
                    </a:cubicBezTo>
                    <a:cubicBezTo>
                      <a:pt x="74" y="218"/>
                      <a:pt x="74" y="218"/>
                      <a:pt x="74" y="218"/>
                    </a:cubicBezTo>
                    <a:cubicBezTo>
                      <a:pt x="74" y="218"/>
                      <a:pt x="75" y="220"/>
                      <a:pt x="75" y="221"/>
                    </a:cubicBezTo>
                    <a:cubicBezTo>
                      <a:pt x="75" y="222"/>
                      <a:pt x="74" y="223"/>
                      <a:pt x="74" y="224"/>
                    </a:cubicBezTo>
                    <a:moveTo>
                      <a:pt x="120" y="214"/>
                    </a:moveTo>
                    <a:cubicBezTo>
                      <a:pt x="120" y="212"/>
                      <a:pt x="120" y="212"/>
                      <a:pt x="120" y="212"/>
                    </a:cubicBezTo>
                    <a:cubicBezTo>
                      <a:pt x="122" y="213"/>
                      <a:pt x="122" y="213"/>
                      <a:pt x="122" y="213"/>
                    </a:cubicBezTo>
                    <a:cubicBezTo>
                      <a:pt x="120" y="214"/>
                      <a:pt x="120" y="214"/>
                      <a:pt x="120" y="214"/>
                    </a:cubicBezTo>
                    <a:moveTo>
                      <a:pt x="588" y="211"/>
                    </a:moveTo>
                    <a:cubicBezTo>
                      <a:pt x="588" y="211"/>
                      <a:pt x="588" y="211"/>
                      <a:pt x="588" y="211"/>
                    </a:cubicBezTo>
                    <a:cubicBezTo>
                      <a:pt x="587" y="211"/>
                      <a:pt x="587" y="209"/>
                      <a:pt x="586" y="208"/>
                    </a:cubicBezTo>
                    <a:cubicBezTo>
                      <a:pt x="587" y="207"/>
                      <a:pt x="587" y="206"/>
                      <a:pt x="588" y="205"/>
                    </a:cubicBezTo>
                    <a:cubicBezTo>
                      <a:pt x="589" y="206"/>
                      <a:pt x="590" y="207"/>
                      <a:pt x="591" y="208"/>
                    </a:cubicBezTo>
                    <a:cubicBezTo>
                      <a:pt x="590" y="209"/>
                      <a:pt x="589" y="211"/>
                      <a:pt x="588" y="211"/>
                    </a:cubicBezTo>
                    <a:moveTo>
                      <a:pt x="18" y="198"/>
                    </a:moveTo>
                    <a:cubicBezTo>
                      <a:pt x="18" y="196"/>
                      <a:pt x="18" y="196"/>
                      <a:pt x="18" y="196"/>
                    </a:cubicBezTo>
                    <a:cubicBezTo>
                      <a:pt x="19" y="197"/>
                      <a:pt x="19" y="197"/>
                      <a:pt x="19" y="197"/>
                    </a:cubicBezTo>
                    <a:cubicBezTo>
                      <a:pt x="18" y="198"/>
                      <a:pt x="18" y="198"/>
                      <a:pt x="18" y="198"/>
                    </a:cubicBezTo>
                    <a:moveTo>
                      <a:pt x="394" y="193"/>
                    </a:moveTo>
                    <a:cubicBezTo>
                      <a:pt x="394" y="192"/>
                      <a:pt x="393" y="191"/>
                      <a:pt x="393" y="191"/>
                    </a:cubicBezTo>
                    <a:cubicBezTo>
                      <a:pt x="393" y="190"/>
                      <a:pt x="394" y="190"/>
                      <a:pt x="394" y="189"/>
                    </a:cubicBezTo>
                    <a:cubicBezTo>
                      <a:pt x="395" y="190"/>
                      <a:pt x="395" y="191"/>
                      <a:pt x="395" y="191"/>
                    </a:cubicBezTo>
                    <a:cubicBezTo>
                      <a:pt x="395" y="192"/>
                      <a:pt x="394" y="192"/>
                      <a:pt x="394" y="193"/>
                    </a:cubicBezTo>
                    <a:moveTo>
                      <a:pt x="204" y="206"/>
                    </a:moveTo>
                    <a:cubicBezTo>
                      <a:pt x="204" y="182"/>
                      <a:pt x="204" y="182"/>
                      <a:pt x="204" y="182"/>
                    </a:cubicBezTo>
                    <a:cubicBezTo>
                      <a:pt x="207" y="182"/>
                      <a:pt x="207" y="182"/>
                      <a:pt x="207" y="182"/>
                    </a:cubicBezTo>
                    <a:cubicBezTo>
                      <a:pt x="207" y="183"/>
                      <a:pt x="207" y="183"/>
                      <a:pt x="207" y="183"/>
                    </a:cubicBezTo>
                    <a:cubicBezTo>
                      <a:pt x="208" y="182"/>
                      <a:pt x="208" y="182"/>
                      <a:pt x="208" y="182"/>
                    </a:cubicBezTo>
                    <a:cubicBezTo>
                      <a:pt x="208" y="184"/>
                      <a:pt x="208" y="184"/>
                      <a:pt x="208" y="184"/>
                    </a:cubicBezTo>
                    <a:cubicBezTo>
                      <a:pt x="207" y="184"/>
                      <a:pt x="207" y="184"/>
                      <a:pt x="207" y="184"/>
                    </a:cubicBezTo>
                    <a:cubicBezTo>
                      <a:pt x="207" y="206"/>
                      <a:pt x="207" y="206"/>
                      <a:pt x="207" y="206"/>
                    </a:cubicBezTo>
                    <a:cubicBezTo>
                      <a:pt x="204" y="206"/>
                      <a:pt x="204" y="206"/>
                      <a:pt x="204" y="206"/>
                    </a:cubicBezTo>
                    <a:moveTo>
                      <a:pt x="149" y="206"/>
                    </a:moveTo>
                    <a:cubicBezTo>
                      <a:pt x="141" y="206"/>
                      <a:pt x="139" y="202"/>
                      <a:pt x="139" y="193"/>
                    </a:cubicBezTo>
                    <a:cubicBezTo>
                      <a:pt x="139" y="185"/>
                      <a:pt x="142" y="181"/>
                      <a:pt x="149" y="181"/>
                    </a:cubicBezTo>
                    <a:cubicBezTo>
                      <a:pt x="157" y="181"/>
                      <a:pt x="160" y="185"/>
                      <a:pt x="160" y="193"/>
                    </a:cubicBezTo>
                    <a:cubicBezTo>
                      <a:pt x="160" y="202"/>
                      <a:pt x="157" y="206"/>
                      <a:pt x="149" y="206"/>
                    </a:cubicBezTo>
                    <a:moveTo>
                      <a:pt x="104" y="179"/>
                    </a:moveTo>
                    <a:cubicBezTo>
                      <a:pt x="104" y="178"/>
                      <a:pt x="103" y="177"/>
                      <a:pt x="103" y="176"/>
                    </a:cubicBezTo>
                    <a:cubicBezTo>
                      <a:pt x="104" y="176"/>
                      <a:pt x="104" y="175"/>
                      <a:pt x="104" y="175"/>
                    </a:cubicBezTo>
                    <a:cubicBezTo>
                      <a:pt x="105" y="175"/>
                      <a:pt x="105" y="175"/>
                      <a:pt x="105" y="176"/>
                    </a:cubicBezTo>
                    <a:cubicBezTo>
                      <a:pt x="105" y="176"/>
                      <a:pt x="105" y="177"/>
                      <a:pt x="105" y="177"/>
                    </a:cubicBezTo>
                    <a:cubicBezTo>
                      <a:pt x="105" y="178"/>
                      <a:pt x="104" y="178"/>
                      <a:pt x="104" y="179"/>
                    </a:cubicBezTo>
                    <a:moveTo>
                      <a:pt x="204" y="176"/>
                    </a:moveTo>
                    <a:cubicBezTo>
                      <a:pt x="204" y="172"/>
                      <a:pt x="204" y="172"/>
                      <a:pt x="204" y="172"/>
                    </a:cubicBezTo>
                    <a:cubicBezTo>
                      <a:pt x="207" y="172"/>
                      <a:pt x="207" y="172"/>
                      <a:pt x="207" y="172"/>
                    </a:cubicBezTo>
                    <a:cubicBezTo>
                      <a:pt x="207" y="176"/>
                      <a:pt x="207" y="176"/>
                      <a:pt x="207" y="176"/>
                    </a:cubicBezTo>
                    <a:cubicBezTo>
                      <a:pt x="204" y="176"/>
                      <a:pt x="204" y="176"/>
                      <a:pt x="204" y="176"/>
                    </a:cubicBezTo>
                    <a:moveTo>
                      <a:pt x="361" y="172"/>
                    </a:moveTo>
                    <a:cubicBezTo>
                      <a:pt x="361" y="172"/>
                      <a:pt x="361" y="172"/>
                      <a:pt x="361" y="172"/>
                    </a:cubicBezTo>
                    <a:cubicBezTo>
                      <a:pt x="360" y="172"/>
                      <a:pt x="360" y="171"/>
                      <a:pt x="360" y="170"/>
                    </a:cubicBezTo>
                    <a:cubicBezTo>
                      <a:pt x="361" y="170"/>
                      <a:pt x="362" y="170"/>
                      <a:pt x="363" y="170"/>
                    </a:cubicBezTo>
                    <a:cubicBezTo>
                      <a:pt x="363" y="170"/>
                      <a:pt x="363" y="170"/>
                      <a:pt x="363" y="170"/>
                    </a:cubicBezTo>
                    <a:cubicBezTo>
                      <a:pt x="364" y="170"/>
                      <a:pt x="364" y="171"/>
                      <a:pt x="364" y="172"/>
                    </a:cubicBezTo>
                    <a:cubicBezTo>
                      <a:pt x="363" y="172"/>
                      <a:pt x="362" y="172"/>
                      <a:pt x="361" y="172"/>
                    </a:cubicBezTo>
                    <a:moveTo>
                      <a:pt x="247" y="161"/>
                    </a:moveTo>
                    <a:cubicBezTo>
                      <a:pt x="248" y="159"/>
                      <a:pt x="248" y="159"/>
                      <a:pt x="248" y="159"/>
                    </a:cubicBezTo>
                    <a:cubicBezTo>
                      <a:pt x="249" y="161"/>
                      <a:pt x="249" y="161"/>
                      <a:pt x="249" y="161"/>
                    </a:cubicBezTo>
                    <a:cubicBezTo>
                      <a:pt x="247" y="161"/>
                      <a:pt x="247" y="161"/>
                      <a:pt x="247" y="161"/>
                    </a:cubicBezTo>
                    <a:moveTo>
                      <a:pt x="445" y="146"/>
                    </a:moveTo>
                    <a:cubicBezTo>
                      <a:pt x="443" y="145"/>
                      <a:pt x="443" y="145"/>
                      <a:pt x="443" y="145"/>
                    </a:cubicBezTo>
                    <a:cubicBezTo>
                      <a:pt x="445" y="145"/>
                      <a:pt x="445" y="145"/>
                      <a:pt x="445" y="145"/>
                    </a:cubicBezTo>
                    <a:cubicBezTo>
                      <a:pt x="445" y="146"/>
                      <a:pt x="445" y="146"/>
                      <a:pt x="445" y="146"/>
                    </a:cubicBezTo>
                    <a:moveTo>
                      <a:pt x="561" y="148"/>
                    </a:moveTo>
                    <a:cubicBezTo>
                      <a:pt x="561" y="147"/>
                      <a:pt x="560" y="145"/>
                      <a:pt x="560" y="144"/>
                    </a:cubicBezTo>
                    <a:cubicBezTo>
                      <a:pt x="560" y="143"/>
                      <a:pt x="561" y="142"/>
                      <a:pt x="562" y="140"/>
                    </a:cubicBezTo>
                    <a:cubicBezTo>
                      <a:pt x="562" y="142"/>
                      <a:pt x="563" y="143"/>
                      <a:pt x="563" y="144"/>
                    </a:cubicBezTo>
                    <a:cubicBezTo>
                      <a:pt x="563" y="145"/>
                      <a:pt x="562" y="147"/>
                      <a:pt x="561" y="148"/>
                    </a:cubicBezTo>
                    <a:moveTo>
                      <a:pt x="46" y="136"/>
                    </a:moveTo>
                    <a:cubicBezTo>
                      <a:pt x="46" y="134"/>
                      <a:pt x="46" y="134"/>
                      <a:pt x="46" y="134"/>
                    </a:cubicBezTo>
                    <a:cubicBezTo>
                      <a:pt x="47" y="135"/>
                      <a:pt x="47" y="135"/>
                      <a:pt x="47" y="135"/>
                    </a:cubicBezTo>
                    <a:cubicBezTo>
                      <a:pt x="46" y="136"/>
                      <a:pt x="46" y="136"/>
                      <a:pt x="46" y="136"/>
                    </a:cubicBezTo>
                    <a:moveTo>
                      <a:pt x="149" y="121"/>
                    </a:moveTo>
                    <a:cubicBezTo>
                      <a:pt x="149" y="119"/>
                      <a:pt x="149" y="119"/>
                      <a:pt x="149" y="119"/>
                    </a:cubicBezTo>
                    <a:cubicBezTo>
                      <a:pt x="150" y="120"/>
                      <a:pt x="150" y="120"/>
                      <a:pt x="150" y="120"/>
                    </a:cubicBezTo>
                    <a:cubicBezTo>
                      <a:pt x="149" y="121"/>
                      <a:pt x="149" y="121"/>
                      <a:pt x="149" y="121"/>
                    </a:cubicBezTo>
                    <a:moveTo>
                      <a:pt x="310" y="120"/>
                    </a:moveTo>
                    <a:cubicBezTo>
                      <a:pt x="310" y="118"/>
                      <a:pt x="310" y="118"/>
                      <a:pt x="310" y="118"/>
                    </a:cubicBezTo>
                    <a:cubicBezTo>
                      <a:pt x="311" y="120"/>
                      <a:pt x="311" y="120"/>
                      <a:pt x="311" y="120"/>
                    </a:cubicBezTo>
                    <a:cubicBezTo>
                      <a:pt x="310" y="120"/>
                      <a:pt x="310" y="120"/>
                      <a:pt x="310" y="120"/>
                    </a:cubicBezTo>
                    <a:moveTo>
                      <a:pt x="149" y="118"/>
                    </a:moveTo>
                    <a:cubicBezTo>
                      <a:pt x="149" y="118"/>
                      <a:pt x="149" y="118"/>
                      <a:pt x="149" y="118"/>
                    </a:cubicBezTo>
                    <a:cubicBezTo>
                      <a:pt x="142" y="142"/>
                      <a:pt x="142" y="142"/>
                      <a:pt x="142" y="142"/>
                    </a:cubicBezTo>
                    <a:cubicBezTo>
                      <a:pt x="135" y="142"/>
                      <a:pt x="135" y="142"/>
                      <a:pt x="135" y="142"/>
                    </a:cubicBezTo>
                    <a:cubicBezTo>
                      <a:pt x="128" y="118"/>
                      <a:pt x="128" y="118"/>
                      <a:pt x="128" y="118"/>
                    </a:cubicBezTo>
                    <a:cubicBezTo>
                      <a:pt x="132" y="118"/>
                      <a:pt x="132" y="118"/>
                      <a:pt x="132" y="118"/>
                    </a:cubicBezTo>
                    <a:cubicBezTo>
                      <a:pt x="137" y="139"/>
                      <a:pt x="137" y="139"/>
                      <a:pt x="137" y="139"/>
                    </a:cubicBezTo>
                    <a:cubicBezTo>
                      <a:pt x="139" y="139"/>
                      <a:pt x="139" y="139"/>
                      <a:pt x="139" y="139"/>
                    </a:cubicBezTo>
                    <a:cubicBezTo>
                      <a:pt x="145" y="118"/>
                      <a:pt x="145" y="118"/>
                      <a:pt x="145" y="118"/>
                    </a:cubicBezTo>
                    <a:cubicBezTo>
                      <a:pt x="149" y="118"/>
                      <a:pt x="149" y="118"/>
                      <a:pt x="149" y="118"/>
                    </a:cubicBezTo>
                    <a:moveTo>
                      <a:pt x="310" y="139"/>
                    </a:moveTo>
                    <a:cubicBezTo>
                      <a:pt x="314" y="139"/>
                      <a:pt x="317" y="137"/>
                      <a:pt x="317" y="137"/>
                    </a:cubicBezTo>
                    <a:cubicBezTo>
                      <a:pt x="317" y="118"/>
                      <a:pt x="317" y="118"/>
                      <a:pt x="317" y="118"/>
                    </a:cubicBezTo>
                    <a:cubicBezTo>
                      <a:pt x="321" y="118"/>
                      <a:pt x="321" y="118"/>
                      <a:pt x="321" y="118"/>
                    </a:cubicBezTo>
                    <a:cubicBezTo>
                      <a:pt x="321" y="142"/>
                      <a:pt x="321" y="142"/>
                      <a:pt x="321" y="142"/>
                    </a:cubicBezTo>
                    <a:cubicBezTo>
                      <a:pt x="317" y="142"/>
                      <a:pt x="317" y="142"/>
                      <a:pt x="317" y="142"/>
                    </a:cubicBezTo>
                    <a:cubicBezTo>
                      <a:pt x="317" y="140"/>
                      <a:pt x="317" y="140"/>
                      <a:pt x="317" y="140"/>
                    </a:cubicBezTo>
                    <a:cubicBezTo>
                      <a:pt x="317" y="140"/>
                      <a:pt x="313" y="142"/>
                      <a:pt x="310" y="142"/>
                    </a:cubicBezTo>
                    <a:cubicBezTo>
                      <a:pt x="303" y="142"/>
                      <a:pt x="302" y="139"/>
                      <a:pt x="302" y="130"/>
                    </a:cubicBezTo>
                    <a:cubicBezTo>
                      <a:pt x="302" y="118"/>
                      <a:pt x="302" y="118"/>
                      <a:pt x="302" y="118"/>
                    </a:cubicBezTo>
                    <a:cubicBezTo>
                      <a:pt x="305" y="118"/>
                      <a:pt x="305" y="118"/>
                      <a:pt x="305" y="118"/>
                    </a:cubicBezTo>
                    <a:cubicBezTo>
                      <a:pt x="305" y="130"/>
                      <a:pt x="305" y="130"/>
                      <a:pt x="305" y="130"/>
                    </a:cubicBezTo>
                    <a:cubicBezTo>
                      <a:pt x="305" y="137"/>
                      <a:pt x="306" y="139"/>
                      <a:pt x="310" y="139"/>
                    </a:cubicBezTo>
                    <a:moveTo>
                      <a:pt x="106" y="121"/>
                    </a:moveTo>
                    <a:cubicBezTo>
                      <a:pt x="105" y="118"/>
                      <a:pt x="105" y="118"/>
                      <a:pt x="105" y="118"/>
                    </a:cubicBezTo>
                    <a:cubicBezTo>
                      <a:pt x="105" y="118"/>
                      <a:pt x="111" y="117"/>
                      <a:pt x="115" y="117"/>
                    </a:cubicBezTo>
                    <a:cubicBezTo>
                      <a:pt x="120" y="117"/>
                      <a:pt x="122" y="120"/>
                      <a:pt x="122" y="125"/>
                    </a:cubicBezTo>
                    <a:cubicBezTo>
                      <a:pt x="122" y="137"/>
                      <a:pt x="122" y="137"/>
                      <a:pt x="122" y="137"/>
                    </a:cubicBezTo>
                    <a:cubicBezTo>
                      <a:pt x="123" y="138"/>
                      <a:pt x="124" y="139"/>
                      <a:pt x="125" y="139"/>
                    </a:cubicBezTo>
                    <a:cubicBezTo>
                      <a:pt x="125" y="142"/>
                      <a:pt x="125" y="142"/>
                      <a:pt x="125" y="142"/>
                    </a:cubicBezTo>
                    <a:cubicBezTo>
                      <a:pt x="123" y="142"/>
                      <a:pt x="121" y="142"/>
                      <a:pt x="119" y="140"/>
                    </a:cubicBezTo>
                    <a:cubicBezTo>
                      <a:pt x="119" y="140"/>
                      <a:pt x="115" y="142"/>
                      <a:pt x="111" y="142"/>
                    </a:cubicBezTo>
                    <a:cubicBezTo>
                      <a:pt x="106" y="142"/>
                      <a:pt x="104" y="140"/>
                      <a:pt x="104" y="135"/>
                    </a:cubicBezTo>
                    <a:cubicBezTo>
                      <a:pt x="104" y="130"/>
                      <a:pt x="106" y="128"/>
                      <a:pt x="111" y="128"/>
                    </a:cubicBezTo>
                    <a:cubicBezTo>
                      <a:pt x="119" y="127"/>
                      <a:pt x="119" y="127"/>
                      <a:pt x="119" y="127"/>
                    </a:cubicBezTo>
                    <a:cubicBezTo>
                      <a:pt x="119" y="125"/>
                      <a:pt x="119" y="125"/>
                      <a:pt x="119" y="125"/>
                    </a:cubicBezTo>
                    <a:cubicBezTo>
                      <a:pt x="119" y="122"/>
                      <a:pt x="117" y="120"/>
                      <a:pt x="115" y="120"/>
                    </a:cubicBezTo>
                    <a:cubicBezTo>
                      <a:pt x="111" y="120"/>
                      <a:pt x="106" y="121"/>
                      <a:pt x="106" y="121"/>
                    </a:cubicBezTo>
                    <a:moveTo>
                      <a:pt x="5" y="118"/>
                    </a:moveTo>
                    <a:cubicBezTo>
                      <a:pt x="4" y="118"/>
                      <a:pt x="4" y="118"/>
                      <a:pt x="4" y="118"/>
                    </a:cubicBezTo>
                    <a:cubicBezTo>
                      <a:pt x="5" y="117"/>
                      <a:pt x="5" y="117"/>
                      <a:pt x="5" y="117"/>
                    </a:cubicBezTo>
                    <a:cubicBezTo>
                      <a:pt x="5" y="118"/>
                      <a:pt x="5" y="118"/>
                      <a:pt x="5" y="118"/>
                    </a:cubicBezTo>
                    <a:moveTo>
                      <a:pt x="21" y="120"/>
                    </a:moveTo>
                    <a:cubicBezTo>
                      <a:pt x="20" y="119"/>
                      <a:pt x="20" y="117"/>
                      <a:pt x="20" y="116"/>
                    </a:cubicBezTo>
                    <a:cubicBezTo>
                      <a:pt x="19" y="115"/>
                      <a:pt x="20" y="115"/>
                      <a:pt x="21" y="114"/>
                    </a:cubicBezTo>
                    <a:cubicBezTo>
                      <a:pt x="21" y="115"/>
                      <a:pt x="22" y="117"/>
                      <a:pt x="22" y="118"/>
                    </a:cubicBezTo>
                    <a:cubicBezTo>
                      <a:pt x="22" y="119"/>
                      <a:pt x="21" y="119"/>
                      <a:pt x="21" y="120"/>
                    </a:cubicBezTo>
                    <a:moveTo>
                      <a:pt x="517" y="111"/>
                    </a:moveTo>
                    <a:cubicBezTo>
                      <a:pt x="517" y="110"/>
                      <a:pt x="517" y="109"/>
                      <a:pt x="517" y="107"/>
                    </a:cubicBezTo>
                    <a:cubicBezTo>
                      <a:pt x="517" y="108"/>
                      <a:pt x="518" y="108"/>
                      <a:pt x="519" y="108"/>
                    </a:cubicBezTo>
                    <a:cubicBezTo>
                      <a:pt x="518" y="109"/>
                      <a:pt x="519" y="110"/>
                      <a:pt x="518" y="110"/>
                    </a:cubicBezTo>
                    <a:cubicBezTo>
                      <a:pt x="518" y="111"/>
                      <a:pt x="517" y="111"/>
                      <a:pt x="517" y="111"/>
                    </a:cubicBezTo>
                    <a:moveTo>
                      <a:pt x="307" y="106"/>
                    </a:moveTo>
                    <a:cubicBezTo>
                      <a:pt x="306" y="105"/>
                      <a:pt x="306" y="105"/>
                      <a:pt x="306" y="105"/>
                    </a:cubicBezTo>
                    <a:cubicBezTo>
                      <a:pt x="307" y="104"/>
                      <a:pt x="307" y="104"/>
                      <a:pt x="307" y="104"/>
                    </a:cubicBezTo>
                    <a:cubicBezTo>
                      <a:pt x="307" y="106"/>
                      <a:pt x="307" y="106"/>
                      <a:pt x="307" y="106"/>
                    </a:cubicBezTo>
                    <a:moveTo>
                      <a:pt x="24" y="105"/>
                    </a:moveTo>
                    <a:cubicBezTo>
                      <a:pt x="23" y="104"/>
                      <a:pt x="23" y="104"/>
                      <a:pt x="23" y="104"/>
                    </a:cubicBezTo>
                    <a:cubicBezTo>
                      <a:pt x="24" y="103"/>
                      <a:pt x="24" y="103"/>
                      <a:pt x="24" y="103"/>
                    </a:cubicBezTo>
                    <a:cubicBezTo>
                      <a:pt x="24" y="105"/>
                      <a:pt x="24" y="105"/>
                      <a:pt x="24" y="105"/>
                    </a:cubicBezTo>
                    <a:moveTo>
                      <a:pt x="432" y="89"/>
                    </a:moveTo>
                    <a:cubicBezTo>
                      <a:pt x="432" y="89"/>
                      <a:pt x="431" y="89"/>
                      <a:pt x="431" y="89"/>
                    </a:cubicBezTo>
                    <a:cubicBezTo>
                      <a:pt x="431" y="88"/>
                      <a:pt x="431" y="87"/>
                      <a:pt x="431" y="87"/>
                    </a:cubicBezTo>
                    <a:cubicBezTo>
                      <a:pt x="432" y="88"/>
                      <a:pt x="432" y="88"/>
                      <a:pt x="432" y="89"/>
                    </a:cubicBezTo>
                    <a:moveTo>
                      <a:pt x="45" y="88"/>
                    </a:moveTo>
                    <a:cubicBezTo>
                      <a:pt x="44" y="87"/>
                      <a:pt x="44" y="86"/>
                      <a:pt x="43" y="85"/>
                    </a:cubicBezTo>
                    <a:cubicBezTo>
                      <a:pt x="43" y="85"/>
                      <a:pt x="43" y="84"/>
                      <a:pt x="44" y="83"/>
                    </a:cubicBezTo>
                    <a:cubicBezTo>
                      <a:pt x="44" y="84"/>
                      <a:pt x="45" y="85"/>
                      <a:pt x="46" y="86"/>
                    </a:cubicBezTo>
                    <a:cubicBezTo>
                      <a:pt x="45" y="86"/>
                      <a:pt x="45" y="87"/>
                      <a:pt x="45" y="88"/>
                    </a:cubicBezTo>
                    <a:moveTo>
                      <a:pt x="537" y="83"/>
                    </a:moveTo>
                    <a:cubicBezTo>
                      <a:pt x="537" y="81"/>
                      <a:pt x="537" y="81"/>
                      <a:pt x="537" y="80"/>
                    </a:cubicBezTo>
                    <a:cubicBezTo>
                      <a:pt x="537" y="80"/>
                      <a:pt x="537" y="80"/>
                      <a:pt x="538" y="80"/>
                    </a:cubicBezTo>
                    <a:cubicBezTo>
                      <a:pt x="538" y="81"/>
                      <a:pt x="537" y="81"/>
                      <a:pt x="537" y="83"/>
                    </a:cubicBezTo>
                    <a:moveTo>
                      <a:pt x="579" y="80"/>
                    </a:moveTo>
                    <a:cubicBezTo>
                      <a:pt x="579" y="80"/>
                      <a:pt x="579" y="78"/>
                      <a:pt x="578" y="78"/>
                    </a:cubicBezTo>
                    <a:cubicBezTo>
                      <a:pt x="580" y="77"/>
                      <a:pt x="581" y="76"/>
                      <a:pt x="582" y="76"/>
                    </a:cubicBezTo>
                    <a:cubicBezTo>
                      <a:pt x="582" y="76"/>
                      <a:pt x="582" y="76"/>
                      <a:pt x="582" y="76"/>
                    </a:cubicBezTo>
                    <a:cubicBezTo>
                      <a:pt x="582" y="76"/>
                      <a:pt x="582" y="77"/>
                      <a:pt x="583" y="78"/>
                    </a:cubicBezTo>
                    <a:cubicBezTo>
                      <a:pt x="581" y="79"/>
                      <a:pt x="580" y="79"/>
                      <a:pt x="579" y="80"/>
                    </a:cubicBezTo>
                    <a:cubicBezTo>
                      <a:pt x="579" y="80"/>
                      <a:pt x="579" y="80"/>
                      <a:pt x="579" y="80"/>
                    </a:cubicBezTo>
                    <a:moveTo>
                      <a:pt x="109" y="68"/>
                    </a:moveTo>
                    <a:cubicBezTo>
                      <a:pt x="110" y="67"/>
                      <a:pt x="110" y="67"/>
                      <a:pt x="110" y="67"/>
                    </a:cubicBezTo>
                    <a:cubicBezTo>
                      <a:pt x="111" y="67"/>
                      <a:pt x="111" y="67"/>
                      <a:pt x="111" y="67"/>
                    </a:cubicBezTo>
                    <a:cubicBezTo>
                      <a:pt x="109" y="68"/>
                      <a:pt x="109" y="68"/>
                      <a:pt x="109" y="68"/>
                    </a:cubicBezTo>
                    <a:moveTo>
                      <a:pt x="474" y="63"/>
                    </a:moveTo>
                    <a:cubicBezTo>
                      <a:pt x="474" y="63"/>
                      <a:pt x="474" y="63"/>
                      <a:pt x="474" y="63"/>
                    </a:cubicBezTo>
                    <a:cubicBezTo>
                      <a:pt x="474" y="63"/>
                      <a:pt x="473" y="62"/>
                      <a:pt x="473" y="62"/>
                    </a:cubicBezTo>
                    <a:cubicBezTo>
                      <a:pt x="473" y="62"/>
                      <a:pt x="474" y="61"/>
                      <a:pt x="474" y="61"/>
                    </a:cubicBezTo>
                    <a:cubicBezTo>
                      <a:pt x="474" y="61"/>
                      <a:pt x="474" y="61"/>
                      <a:pt x="474" y="61"/>
                    </a:cubicBezTo>
                    <a:cubicBezTo>
                      <a:pt x="475" y="61"/>
                      <a:pt x="475" y="62"/>
                      <a:pt x="476" y="62"/>
                    </a:cubicBezTo>
                    <a:cubicBezTo>
                      <a:pt x="475" y="63"/>
                      <a:pt x="475" y="63"/>
                      <a:pt x="474" y="63"/>
                    </a:cubicBezTo>
                    <a:moveTo>
                      <a:pt x="569" y="62"/>
                    </a:moveTo>
                    <a:cubicBezTo>
                      <a:pt x="569" y="61"/>
                      <a:pt x="569" y="61"/>
                      <a:pt x="569" y="61"/>
                    </a:cubicBezTo>
                    <a:cubicBezTo>
                      <a:pt x="570" y="61"/>
                      <a:pt x="570" y="61"/>
                      <a:pt x="570" y="61"/>
                    </a:cubicBezTo>
                    <a:cubicBezTo>
                      <a:pt x="569" y="62"/>
                      <a:pt x="569" y="62"/>
                      <a:pt x="569" y="62"/>
                    </a:cubicBezTo>
                    <a:moveTo>
                      <a:pt x="554" y="58"/>
                    </a:moveTo>
                    <a:cubicBezTo>
                      <a:pt x="554" y="57"/>
                      <a:pt x="553" y="56"/>
                      <a:pt x="553" y="55"/>
                    </a:cubicBezTo>
                    <a:cubicBezTo>
                      <a:pt x="554" y="56"/>
                      <a:pt x="554" y="56"/>
                      <a:pt x="555" y="56"/>
                    </a:cubicBezTo>
                    <a:cubicBezTo>
                      <a:pt x="555" y="56"/>
                      <a:pt x="555" y="57"/>
                      <a:pt x="555" y="58"/>
                    </a:cubicBezTo>
                    <a:cubicBezTo>
                      <a:pt x="555" y="58"/>
                      <a:pt x="554" y="58"/>
                      <a:pt x="554" y="58"/>
                    </a:cubicBezTo>
                    <a:moveTo>
                      <a:pt x="111" y="75"/>
                    </a:moveTo>
                    <a:cubicBezTo>
                      <a:pt x="114" y="75"/>
                      <a:pt x="118" y="73"/>
                      <a:pt x="118" y="73"/>
                    </a:cubicBezTo>
                    <a:cubicBezTo>
                      <a:pt x="118" y="54"/>
                      <a:pt x="118" y="54"/>
                      <a:pt x="118" y="54"/>
                    </a:cubicBezTo>
                    <a:cubicBezTo>
                      <a:pt x="121" y="54"/>
                      <a:pt x="121" y="54"/>
                      <a:pt x="121" y="54"/>
                    </a:cubicBezTo>
                    <a:cubicBezTo>
                      <a:pt x="121" y="78"/>
                      <a:pt x="121" y="78"/>
                      <a:pt x="121" y="78"/>
                    </a:cubicBezTo>
                    <a:cubicBezTo>
                      <a:pt x="118" y="78"/>
                      <a:pt x="118" y="78"/>
                      <a:pt x="118" y="78"/>
                    </a:cubicBezTo>
                    <a:cubicBezTo>
                      <a:pt x="118" y="76"/>
                      <a:pt x="118" y="76"/>
                      <a:pt x="118" y="76"/>
                    </a:cubicBezTo>
                    <a:cubicBezTo>
                      <a:pt x="118" y="76"/>
                      <a:pt x="114" y="78"/>
                      <a:pt x="110" y="78"/>
                    </a:cubicBezTo>
                    <a:cubicBezTo>
                      <a:pt x="104" y="78"/>
                      <a:pt x="102" y="75"/>
                      <a:pt x="102" y="66"/>
                    </a:cubicBezTo>
                    <a:cubicBezTo>
                      <a:pt x="102" y="54"/>
                      <a:pt x="102" y="54"/>
                      <a:pt x="102" y="54"/>
                    </a:cubicBezTo>
                    <a:cubicBezTo>
                      <a:pt x="106" y="54"/>
                      <a:pt x="106" y="54"/>
                      <a:pt x="106" y="54"/>
                    </a:cubicBezTo>
                    <a:cubicBezTo>
                      <a:pt x="106" y="66"/>
                      <a:pt x="106" y="66"/>
                      <a:pt x="106" y="66"/>
                    </a:cubicBezTo>
                    <a:cubicBezTo>
                      <a:pt x="106" y="73"/>
                      <a:pt x="106" y="75"/>
                      <a:pt x="111" y="75"/>
                    </a:cubicBezTo>
                    <a:moveTo>
                      <a:pt x="54" y="53"/>
                    </a:moveTo>
                    <a:cubicBezTo>
                      <a:pt x="53" y="53"/>
                      <a:pt x="53" y="52"/>
                      <a:pt x="52" y="52"/>
                    </a:cubicBezTo>
                    <a:cubicBezTo>
                      <a:pt x="54" y="51"/>
                      <a:pt x="55" y="50"/>
                      <a:pt x="56" y="50"/>
                    </a:cubicBezTo>
                    <a:cubicBezTo>
                      <a:pt x="56" y="50"/>
                      <a:pt x="56" y="50"/>
                      <a:pt x="56" y="50"/>
                    </a:cubicBezTo>
                    <a:cubicBezTo>
                      <a:pt x="56" y="50"/>
                      <a:pt x="57" y="51"/>
                      <a:pt x="57" y="52"/>
                    </a:cubicBezTo>
                    <a:cubicBezTo>
                      <a:pt x="56" y="53"/>
                      <a:pt x="55" y="53"/>
                      <a:pt x="54" y="53"/>
                    </a:cubicBezTo>
                    <a:cubicBezTo>
                      <a:pt x="54" y="53"/>
                      <a:pt x="54" y="53"/>
                      <a:pt x="54" y="53"/>
                    </a:cubicBezTo>
                    <a:moveTo>
                      <a:pt x="169" y="43"/>
                    </a:moveTo>
                    <a:cubicBezTo>
                      <a:pt x="168" y="43"/>
                      <a:pt x="167" y="42"/>
                      <a:pt x="166" y="41"/>
                    </a:cubicBezTo>
                    <a:cubicBezTo>
                      <a:pt x="167" y="41"/>
                      <a:pt x="167" y="39"/>
                      <a:pt x="167" y="39"/>
                    </a:cubicBezTo>
                    <a:cubicBezTo>
                      <a:pt x="167" y="39"/>
                      <a:pt x="167" y="39"/>
                      <a:pt x="167" y="39"/>
                    </a:cubicBezTo>
                    <a:cubicBezTo>
                      <a:pt x="168" y="40"/>
                      <a:pt x="169" y="41"/>
                      <a:pt x="170" y="42"/>
                    </a:cubicBezTo>
                    <a:cubicBezTo>
                      <a:pt x="170" y="42"/>
                      <a:pt x="169" y="43"/>
                      <a:pt x="169" y="43"/>
                    </a:cubicBezTo>
                    <a:moveTo>
                      <a:pt x="574" y="39"/>
                    </a:moveTo>
                    <a:cubicBezTo>
                      <a:pt x="573" y="39"/>
                      <a:pt x="573" y="39"/>
                      <a:pt x="573" y="39"/>
                    </a:cubicBezTo>
                    <a:cubicBezTo>
                      <a:pt x="573" y="38"/>
                      <a:pt x="573" y="38"/>
                      <a:pt x="573" y="37"/>
                    </a:cubicBezTo>
                    <a:cubicBezTo>
                      <a:pt x="573" y="37"/>
                      <a:pt x="573" y="37"/>
                      <a:pt x="573" y="37"/>
                    </a:cubicBezTo>
                    <a:cubicBezTo>
                      <a:pt x="573" y="37"/>
                      <a:pt x="574" y="38"/>
                      <a:pt x="574" y="38"/>
                    </a:cubicBezTo>
                    <a:cubicBezTo>
                      <a:pt x="574" y="38"/>
                      <a:pt x="574" y="39"/>
                      <a:pt x="574" y="39"/>
                    </a:cubicBezTo>
                    <a:moveTo>
                      <a:pt x="172" y="27"/>
                    </a:moveTo>
                    <a:cubicBezTo>
                      <a:pt x="172" y="27"/>
                      <a:pt x="172" y="27"/>
                      <a:pt x="172" y="27"/>
                    </a:cubicBezTo>
                    <a:cubicBezTo>
                      <a:pt x="171" y="27"/>
                      <a:pt x="171" y="25"/>
                      <a:pt x="171" y="23"/>
                    </a:cubicBezTo>
                    <a:cubicBezTo>
                      <a:pt x="171" y="23"/>
                      <a:pt x="173" y="22"/>
                      <a:pt x="173" y="22"/>
                    </a:cubicBezTo>
                    <a:cubicBezTo>
                      <a:pt x="173" y="22"/>
                      <a:pt x="173" y="22"/>
                      <a:pt x="174" y="22"/>
                    </a:cubicBezTo>
                    <a:cubicBezTo>
                      <a:pt x="174" y="23"/>
                      <a:pt x="174" y="25"/>
                      <a:pt x="175" y="26"/>
                    </a:cubicBezTo>
                    <a:cubicBezTo>
                      <a:pt x="174" y="27"/>
                      <a:pt x="173" y="27"/>
                      <a:pt x="172" y="27"/>
                    </a:cubicBezTo>
                    <a:moveTo>
                      <a:pt x="453" y="17"/>
                    </a:moveTo>
                    <a:cubicBezTo>
                      <a:pt x="453" y="17"/>
                      <a:pt x="453" y="17"/>
                      <a:pt x="453" y="17"/>
                    </a:cubicBezTo>
                    <a:cubicBezTo>
                      <a:pt x="452" y="17"/>
                      <a:pt x="451" y="16"/>
                      <a:pt x="450" y="16"/>
                    </a:cubicBezTo>
                    <a:cubicBezTo>
                      <a:pt x="451" y="15"/>
                      <a:pt x="452" y="13"/>
                      <a:pt x="452" y="13"/>
                    </a:cubicBezTo>
                    <a:cubicBezTo>
                      <a:pt x="452" y="13"/>
                      <a:pt x="452" y="13"/>
                      <a:pt x="452" y="13"/>
                    </a:cubicBezTo>
                    <a:cubicBezTo>
                      <a:pt x="453" y="14"/>
                      <a:pt x="454" y="15"/>
                      <a:pt x="455" y="16"/>
                    </a:cubicBezTo>
                    <a:cubicBezTo>
                      <a:pt x="454" y="16"/>
                      <a:pt x="454" y="17"/>
                      <a:pt x="453" y="17"/>
                    </a:cubicBezTo>
                    <a:moveTo>
                      <a:pt x="141" y="22"/>
                    </a:moveTo>
                    <a:cubicBezTo>
                      <a:pt x="141" y="22"/>
                      <a:pt x="141" y="22"/>
                      <a:pt x="141" y="22"/>
                    </a:cubicBezTo>
                    <a:cubicBezTo>
                      <a:pt x="140" y="20"/>
                      <a:pt x="139" y="19"/>
                      <a:pt x="138" y="17"/>
                    </a:cubicBezTo>
                    <a:cubicBezTo>
                      <a:pt x="138" y="16"/>
                      <a:pt x="139" y="14"/>
                      <a:pt x="140" y="12"/>
                    </a:cubicBezTo>
                    <a:cubicBezTo>
                      <a:pt x="142" y="15"/>
                      <a:pt x="143" y="18"/>
                      <a:pt x="144" y="20"/>
                    </a:cubicBezTo>
                    <a:cubicBezTo>
                      <a:pt x="143" y="21"/>
                      <a:pt x="142" y="22"/>
                      <a:pt x="141" y="22"/>
                    </a:cubicBezTo>
                    <a:moveTo>
                      <a:pt x="544" y="6"/>
                    </a:moveTo>
                    <a:cubicBezTo>
                      <a:pt x="542" y="5"/>
                      <a:pt x="542" y="5"/>
                      <a:pt x="542" y="5"/>
                    </a:cubicBezTo>
                    <a:cubicBezTo>
                      <a:pt x="544" y="4"/>
                      <a:pt x="544" y="4"/>
                      <a:pt x="544" y="4"/>
                    </a:cubicBezTo>
                    <a:cubicBezTo>
                      <a:pt x="544" y="6"/>
                      <a:pt x="544" y="6"/>
                      <a:pt x="544" y="6"/>
                    </a:cubicBezTo>
                    <a:moveTo>
                      <a:pt x="616" y="0"/>
                    </a:moveTo>
                    <a:cubicBezTo>
                      <a:pt x="0" y="0"/>
                      <a:pt x="0" y="0"/>
                      <a:pt x="0" y="0"/>
                    </a:cubicBezTo>
                    <a:cubicBezTo>
                      <a:pt x="0" y="104"/>
                      <a:pt x="0" y="104"/>
                      <a:pt x="0" y="104"/>
                    </a:cubicBezTo>
                    <a:cubicBezTo>
                      <a:pt x="0" y="103"/>
                      <a:pt x="1" y="103"/>
                      <a:pt x="1" y="102"/>
                    </a:cubicBezTo>
                    <a:cubicBezTo>
                      <a:pt x="2" y="103"/>
                      <a:pt x="3" y="103"/>
                      <a:pt x="4" y="104"/>
                    </a:cubicBezTo>
                    <a:cubicBezTo>
                      <a:pt x="4" y="104"/>
                      <a:pt x="3" y="106"/>
                      <a:pt x="3" y="106"/>
                    </a:cubicBezTo>
                    <a:cubicBezTo>
                      <a:pt x="3" y="106"/>
                      <a:pt x="3" y="106"/>
                      <a:pt x="3" y="106"/>
                    </a:cubicBezTo>
                    <a:cubicBezTo>
                      <a:pt x="2" y="105"/>
                      <a:pt x="1" y="104"/>
                      <a:pt x="0" y="104"/>
                    </a:cubicBezTo>
                    <a:cubicBezTo>
                      <a:pt x="0" y="456"/>
                      <a:pt x="0" y="456"/>
                      <a:pt x="0" y="456"/>
                    </a:cubicBezTo>
                    <a:cubicBezTo>
                      <a:pt x="515" y="456"/>
                      <a:pt x="515" y="456"/>
                      <a:pt x="515" y="456"/>
                    </a:cubicBezTo>
                    <a:cubicBezTo>
                      <a:pt x="515" y="456"/>
                      <a:pt x="515" y="456"/>
                      <a:pt x="515" y="456"/>
                    </a:cubicBezTo>
                    <a:cubicBezTo>
                      <a:pt x="1" y="456"/>
                      <a:pt x="1" y="456"/>
                      <a:pt x="1" y="456"/>
                    </a:cubicBezTo>
                    <a:cubicBezTo>
                      <a:pt x="172" y="260"/>
                      <a:pt x="172" y="260"/>
                      <a:pt x="172" y="260"/>
                    </a:cubicBezTo>
                    <a:cubicBezTo>
                      <a:pt x="326" y="353"/>
                      <a:pt x="326" y="353"/>
                      <a:pt x="326" y="353"/>
                    </a:cubicBezTo>
                    <a:cubicBezTo>
                      <a:pt x="471" y="147"/>
                      <a:pt x="471" y="147"/>
                      <a:pt x="471" y="147"/>
                    </a:cubicBezTo>
                    <a:cubicBezTo>
                      <a:pt x="616" y="247"/>
                      <a:pt x="616" y="247"/>
                      <a:pt x="616" y="247"/>
                    </a:cubicBezTo>
                    <a:cubicBezTo>
                      <a:pt x="616" y="0"/>
                      <a:pt x="616" y="0"/>
                      <a:pt x="616" y="0"/>
                    </a:cubicBezTo>
                  </a:path>
                </a:pathLst>
              </a:custGeom>
              <a:solidFill>
                <a:srgbClr val="FCF9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92"/>
              <p:cNvSpPr>
                <a:spLocks noEditPoints="1"/>
              </p:cNvSpPr>
              <p:nvPr/>
            </p:nvSpPr>
            <p:spPr bwMode="auto">
              <a:xfrm>
                <a:off x="1624942" y="4387776"/>
                <a:ext cx="1722256" cy="1294816"/>
              </a:xfrm>
              <a:custGeom>
                <a:avLst/>
                <a:gdLst>
                  <a:gd name="T0" fmla="*/ 16 w 640"/>
                  <a:gd name="T1" fmla="*/ 477 h 480"/>
                  <a:gd name="T2" fmla="*/ 16 w 640"/>
                  <a:gd name="T3" fmla="*/ 474 h 480"/>
                  <a:gd name="T4" fmla="*/ 17 w 640"/>
                  <a:gd name="T5" fmla="*/ 475 h 480"/>
                  <a:gd name="T6" fmla="*/ 16 w 640"/>
                  <a:gd name="T7" fmla="*/ 477 h 480"/>
                  <a:gd name="T8" fmla="*/ 3 w 640"/>
                  <a:gd name="T9" fmla="*/ 273 h 480"/>
                  <a:gd name="T10" fmla="*/ 3 w 640"/>
                  <a:gd name="T11" fmla="*/ 271 h 480"/>
                  <a:gd name="T12" fmla="*/ 4 w 640"/>
                  <a:gd name="T13" fmla="*/ 272 h 480"/>
                  <a:gd name="T14" fmla="*/ 3 w 640"/>
                  <a:gd name="T15" fmla="*/ 273 h 480"/>
                  <a:gd name="T16" fmla="*/ 12 w 640"/>
                  <a:gd name="T17" fmla="*/ 116 h 480"/>
                  <a:gd name="T18" fmla="*/ 12 w 640"/>
                  <a:gd name="T19" fmla="*/ 12 h 480"/>
                  <a:gd name="T20" fmla="*/ 628 w 640"/>
                  <a:gd name="T21" fmla="*/ 12 h 480"/>
                  <a:gd name="T22" fmla="*/ 628 w 640"/>
                  <a:gd name="T23" fmla="*/ 259 h 480"/>
                  <a:gd name="T24" fmla="*/ 628 w 640"/>
                  <a:gd name="T25" fmla="*/ 468 h 480"/>
                  <a:gd name="T26" fmla="*/ 532 w 640"/>
                  <a:gd name="T27" fmla="*/ 468 h 480"/>
                  <a:gd name="T28" fmla="*/ 531 w 640"/>
                  <a:gd name="T29" fmla="*/ 472 h 480"/>
                  <a:gd name="T30" fmla="*/ 527 w 640"/>
                  <a:gd name="T31" fmla="*/ 468 h 480"/>
                  <a:gd name="T32" fmla="*/ 12 w 640"/>
                  <a:gd name="T33" fmla="*/ 468 h 480"/>
                  <a:gd name="T34" fmla="*/ 12 w 640"/>
                  <a:gd name="T35" fmla="*/ 116 h 480"/>
                  <a:gd name="T36" fmla="*/ 12 w 640"/>
                  <a:gd name="T37" fmla="*/ 116 h 480"/>
                  <a:gd name="T38" fmla="*/ 12 w 640"/>
                  <a:gd name="T39" fmla="*/ 116 h 480"/>
                  <a:gd name="T40" fmla="*/ 292 w 640"/>
                  <a:gd name="T41" fmla="*/ 8 h 480"/>
                  <a:gd name="T42" fmla="*/ 292 w 640"/>
                  <a:gd name="T43" fmla="*/ 8 h 480"/>
                  <a:gd name="T44" fmla="*/ 291 w 640"/>
                  <a:gd name="T45" fmla="*/ 6 h 480"/>
                  <a:gd name="T46" fmla="*/ 292 w 640"/>
                  <a:gd name="T47" fmla="*/ 5 h 480"/>
                  <a:gd name="T48" fmla="*/ 292 w 640"/>
                  <a:gd name="T49" fmla="*/ 5 h 480"/>
                  <a:gd name="T50" fmla="*/ 293 w 640"/>
                  <a:gd name="T51" fmla="*/ 6 h 480"/>
                  <a:gd name="T52" fmla="*/ 292 w 640"/>
                  <a:gd name="T53" fmla="*/ 8 h 480"/>
                  <a:gd name="T54" fmla="*/ 207 w 640"/>
                  <a:gd name="T55" fmla="*/ 8 h 480"/>
                  <a:gd name="T56" fmla="*/ 207 w 640"/>
                  <a:gd name="T57" fmla="*/ 6 h 480"/>
                  <a:gd name="T58" fmla="*/ 210 w 640"/>
                  <a:gd name="T59" fmla="*/ 4 h 480"/>
                  <a:gd name="T60" fmla="*/ 210 w 640"/>
                  <a:gd name="T61" fmla="*/ 4 h 480"/>
                  <a:gd name="T62" fmla="*/ 210 w 640"/>
                  <a:gd name="T63" fmla="*/ 6 h 480"/>
                  <a:gd name="T64" fmla="*/ 207 w 640"/>
                  <a:gd name="T65" fmla="*/ 8 h 480"/>
                  <a:gd name="T66" fmla="*/ 207 w 640"/>
                  <a:gd name="T67" fmla="*/ 8 h 480"/>
                  <a:gd name="T68" fmla="*/ 327 w 640"/>
                  <a:gd name="T69" fmla="*/ 4 h 480"/>
                  <a:gd name="T70" fmla="*/ 326 w 640"/>
                  <a:gd name="T71" fmla="*/ 2 h 480"/>
                  <a:gd name="T72" fmla="*/ 328 w 640"/>
                  <a:gd name="T73" fmla="*/ 2 h 480"/>
                  <a:gd name="T74" fmla="*/ 327 w 640"/>
                  <a:gd name="T75" fmla="*/ 4 h 480"/>
                  <a:gd name="T76" fmla="*/ 640 w 640"/>
                  <a:gd name="T77" fmla="*/ 0 h 480"/>
                  <a:gd name="T78" fmla="*/ 640 w 640"/>
                  <a:gd name="T79" fmla="*/ 0 h 480"/>
                  <a:gd name="T80" fmla="*/ 76 w 640"/>
                  <a:gd name="T81" fmla="*/ 0 h 480"/>
                  <a:gd name="T82" fmla="*/ 77 w 640"/>
                  <a:gd name="T83" fmla="*/ 1 h 480"/>
                  <a:gd name="T84" fmla="*/ 76 w 640"/>
                  <a:gd name="T85" fmla="*/ 3 h 480"/>
                  <a:gd name="T86" fmla="*/ 76 w 640"/>
                  <a:gd name="T87" fmla="*/ 0 h 480"/>
                  <a:gd name="T88" fmla="*/ 0 w 640"/>
                  <a:gd name="T89" fmla="*/ 0 h 480"/>
                  <a:gd name="T90" fmla="*/ 0 w 640"/>
                  <a:gd name="T91" fmla="*/ 480 h 480"/>
                  <a:gd name="T92" fmla="*/ 352 w 640"/>
                  <a:gd name="T93" fmla="*/ 480 h 480"/>
                  <a:gd name="T94" fmla="*/ 352 w 640"/>
                  <a:gd name="T95" fmla="*/ 479 h 480"/>
                  <a:gd name="T96" fmla="*/ 354 w 640"/>
                  <a:gd name="T97" fmla="*/ 479 h 480"/>
                  <a:gd name="T98" fmla="*/ 354 w 640"/>
                  <a:gd name="T99" fmla="*/ 480 h 480"/>
                  <a:gd name="T100" fmla="*/ 640 w 640"/>
                  <a:gd name="T101" fmla="*/ 480 h 480"/>
                  <a:gd name="T102" fmla="*/ 640 w 640"/>
                  <a:gd name="T10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0" h="480">
                    <a:moveTo>
                      <a:pt x="16" y="477"/>
                    </a:moveTo>
                    <a:cubicBezTo>
                      <a:pt x="16" y="476"/>
                      <a:pt x="16" y="475"/>
                      <a:pt x="16" y="474"/>
                    </a:cubicBezTo>
                    <a:cubicBezTo>
                      <a:pt x="16" y="474"/>
                      <a:pt x="17" y="475"/>
                      <a:pt x="17" y="475"/>
                    </a:cubicBezTo>
                    <a:cubicBezTo>
                      <a:pt x="17" y="476"/>
                      <a:pt x="17" y="476"/>
                      <a:pt x="16" y="477"/>
                    </a:cubicBezTo>
                    <a:moveTo>
                      <a:pt x="3" y="273"/>
                    </a:moveTo>
                    <a:cubicBezTo>
                      <a:pt x="3" y="271"/>
                      <a:pt x="3" y="271"/>
                      <a:pt x="3" y="271"/>
                    </a:cubicBezTo>
                    <a:cubicBezTo>
                      <a:pt x="4" y="272"/>
                      <a:pt x="4" y="272"/>
                      <a:pt x="4" y="272"/>
                    </a:cubicBezTo>
                    <a:cubicBezTo>
                      <a:pt x="3" y="273"/>
                      <a:pt x="3" y="273"/>
                      <a:pt x="3" y="273"/>
                    </a:cubicBezTo>
                    <a:moveTo>
                      <a:pt x="12" y="116"/>
                    </a:moveTo>
                    <a:cubicBezTo>
                      <a:pt x="12" y="12"/>
                      <a:pt x="12" y="12"/>
                      <a:pt x="12" y="12"/>
                    </a:cubicBezTo>
                    <a:cubicBezTo>
                      <a:pt x="628" y="12"/>
                      <a:pt x="628" y="12"/>
                      <a:pt x="628" y="12"/>
                    </a:cubicBezTo>
                    <a:cubicBezTo>
                      <a:pt x="628" y="259"/>
                      <a:pt x="628" y="259"/>
                      <a:pt x="628" y="259"/>
                    </a:cubicBezTo>
                    <a:cubicBezTo>
                      <a:pt x="628" y="468"/>
                      <a:pt x="628" y="468"/>
                      <a:pt x="628" y="468"/>
                    </a:cubicBezTo>
                    <a:cubicBezTo>
                      <a:pt x="532" y="468"/>
                      <a:pt x="532" y="468"/>
                      <a:pt x="532" y="468"/>
                    </a:cubicBezTo>
                    <a:cubicBezTo>
                      <a:pt x="532" y="469"/>
                      <a:pt x="531" y="471"/>
                      <a:pt x="531" y="472"/>
                    </a:cubicBezTo>
                    <a:cubicBezTo>
                      <a:pt x="529" y="470"/>
                      <a:pt x="528" y="469"/>
                      <a:pt x="527" y="468"/>
                    </a:cubicBezTo>
                    <a:cubicBezTo>
                      <a:pt x="12" y="468"/>
                      <a:pt x="12" y="468"/>
                      <a:pt x="12" y="468"/>
                    </a:cubicBezTo>
                    <a:cubicBezTo>
                      <a:pt x="12" y="116"/>
                      <a:pt x="12" y="116"/>
                      <a:pt x="12" y="116"/>
                    </a:cubicBezTo>
                    <a:cubicBezTo>
                      <a:pt x="12" y="116"/>
                      <a:pt x="12" y="116"/>
                      <a:pt x="12" y="116"/>
                    </a:cubicBezTo>
                    <a:cubicBezTo>
                      <a:pt x="12" y="116"/>
                      <a:pt x="12" y="116"/>
                      <a:pt x="12" y="116"/>
                    </a:cubicBezTo>
                    <a:moveTo>
                      <a:pt x="292" y="8"/>
                    </a:moveTo>
                    <a:cubicBezTo>
                      <a:pt x="292" y="8"/>
                      <a:pt x="292" y="8"/>
                      <a:pt x="292" y="8"/>
                    </a:cubicBezTo>
                    <a:cubicBezTo>
                      <a:pt x="291" y="7"/>
                      <a:pt x="291" y="7"/>
                      <a:pt x="291" y="6"/>
                    </a:cubicBezTo>
                    <a:cubicBezTo>
                      <a:pt x="291" y="6"/>
                      <a:pt x="291" y="5"/>
                      <a:pt x="292" y="5"/>
                    </a:cubicBezTo>
                    <a:cubicBezTo>
                      <a:pt x="292" y="5"/>
                      <a:pt x="292" y="5"/>
                      <a:pt x="292" y="5"/>
                    </a:cubicBezTo>
                    <a:cubicBezTo>
                      <a:pt x="292" y="5"/>
                      <a:pt x="293" y="6"/>
                      <a:pt x="293" y="6"/>
                    </a:cubicBezTo>
                    <a:cubicBezTo>
                      <a:pt x="293" y="7"/>
                      <a:pt x="292" y="8"/>
                      <a:pt x="292" y="8"/>
                    </a:cubicBezTo>
                    <a:moveTo>
                      <a:pt x="207" y="8"/>
                    </a:moveTo>
                    <a:cubicBezTo>
                      <a:pt x="207" y="8"/>
                      <a:pt x="207" y="6"/>
                      <a:pt x="207" y="6"/>
                    </a:cubicBezTo>
                    <a:cubicBezTo>
                      <a:pt x="208" y="5"/>
                      <a:pt x="209" y="5"/>
                      <a:pt x="210" y="4"/>
                    </a:cubicBezTo>
                    <a:cubicBezTo>
                      <a:pt x="210" y="4"/>
                      <a:pt x="210" y="4"/>
                      <a:pt x="210" y="4"/>
                    </a:cubicBezTo>
                    <a:cubicBezTo>
                      <a:pt x="210" y="4"/>
                      <a:pt x="210" y="6"/>
                      <a:pt x="210" y="6"/>
                    </a:cubicBezTo>
                    <a:cubicBezTo>
                      <a:pt x="209" y="7"/>
                      <a:pt x="208" y="7"/>
                      <a:pt x="207" y="8"/>
                    </a:cubicBezTo>
                    <a:cubicBezTo>
                      <a:pt x="207" y="8"/>
                      <a:pt x="207" y="8"/>
                      <a:pt x="207" y="8"/>
                    </a:cubicBezTo>
                    <a:moveTo>
                      <a:pt x="327" y="4"/>
                    </a:moveTo>
                    <a:cubicBezTo>
                      <a:pt x="326" y="2"/>
                      <a:pt x="326" y="2"/>
                      <a:pt x="326" y="2"/>
                    </a:cubicBezTo>
                    <a:cubicBezTo>
                      <a:pt x="328" y="2"/>
                      <a:pt x="328" y="2"/>
                      <a:pt x="328" y="2"/>
                    </a:cubicBezTo>
                    <a:cubicBezTo>
                      <a:pt x="327" y="4"/>
                      <a:pt x="327" y="4"/>
                      <a:pt x="327" y="4"/>
                    </a:cubicBezTo>
                    <a:moveTo>
                      <a:pt x="640" y="0"/>
                    </a:moveTo>
                    <a:cubicBezTo>
                      <a:pt x="640" y="0"/>
                      <a:pt x="640" y="0"/>
                      <a:pt x="640" y="0"/>
                    </a:cubicBezTo>
                    <a:cubicBezTo>
                      <a:pt x="76" y="0"/>
                      <a:pt x="76" y="0"/>
                      <a:pt x="76" y="0"/>
                    </a:cubicBezTo>
                    <a:cubicBezTo>
                      <a:pt x="76" y="0"/>
                      <a:pt x="77" y="1"/>
                      <a:pt x="77" y="1"/>
                    </a:cubicBezTo>
                    <a:cubicBezTo>
                      <a:pt x="77" y="1"/>
                      <a:pt x="77" y="2"/>
                      <a:pt x="76" y="3"/>
                    </a:cubicBezTo>
                    <a:cubicBezTo>
                      <a:pt x="76" y="2"/>
                      <a:pt x="76" y="1"/>
                      <a:pt x="76" y="0"/>
                    </a:cubicBezTo>
                    <a:cubicBezTo>
                      <a:pt x="0" y="0"/>
                      <a:pt x="0" y="0"/>
                      <a:pt x="0" y="0"/>
                    </a:cubicBezTo>
                    <a:cubicBezTo>
                      <a:pt x="0" y="480"/>
                      <a:pt x="0" y="480"/>
                      <a:pt x="0" y="480"/>
                    </a:cubicBezTo>
                    <a:cubicBezTo>
                      <a:pt x="352" y="480"/>
                      <a:pt x="352" y="480"/>
                      <a:pt x="352" y="480"/>
                    </a:cubicBezTo>
                    <a:cubicBezTo>
                      <a:pt x="352" y="480"/>
                      <a:pt x="352" y="479"/>
                      <a:pt x="352" y="479"/>
                    </a:cubicBezTo>
                    <a:cubicBezTo>
                      <a:pt x="353" y="479"/>
                      <a:pt x="353" y="479"/>
                      <a:pt x="354" y="479"/>
                    </a:cubicBezTo>
                    <a:cubicBezTo>
                      <a:pt x="354" y="480"/>
                      <a:pt x="354" y="480"/>
                      <a:pt x="354" y="480"/>
                    </a:cubicBezTo>
                    <a:cubicBezTo>
                      <a:pt x="640" y="480"/>
                      <a:pt x="640" y="480"/>
                      <a:pt x="640" y="480"/>
                    </a:cubicBezTo>
                    <a:cubicBezTo>
                      <a:pt x="640" y="0"/>
                      <a:pt x="640" y="0"/>
                      <a:pt x="640" y="0"/>
                    </a:cubicBezTo>
                  </a:path>
                </a:pathLst>
              </a:custGeom>
              <a:solidFill>
                <a:srgbClr val="E1DE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Rectangle 93"/>
              <p:cNvSpPr>
                <a:spLocks noChangeArrowheads="1"/>
              </p:cNvSpPr>
              <p:nvPr/>
            </p:nvSpPr>
            <p:spPr bwMode="auto">
              <a:xfrm>
                <a:off x="1624942" y="1588174"/>
                <a:ext cx="1722256" cy="214969"/>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Rectangle 94"/>
              <p:cNvSpPr>
                <a:spLocks noChangeArrowheads="1"/>
              </p:cNvSpPr>
              <p:nvPr/>
            </p:nvSpPr>
            <p:spPr bwMode="auto">
              <a:xfrm>
                <a:off x="1624942" y="1588174"/>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Rectangle 95"/>
              <p:cNvSpPr>
                <a:spLocks noChangeArrowheads="1"/>
              </p:cNvSpPr>
              <p:nvPr/>
            </p:nvSpPr>
            <p:spPr bwMode="auto">
              <a:xfrm>
                <a:off x="1624942" y="3095461"/>
                <a:ext cx="1722256" cy="217470"/>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Rectangle 96"/>
              <p:cNvSpPr>
                <a:spLocks noChangeArrowheads="1"/>
              </p:cNvSpPr>
              <p:nvPr/>
            </p:nvSpPr>
            <p:spPr bwMode="auto">
              <a:xfrm>
                <a:off x="1624942" y="3095461"/>
                <a:ext cx="1722256" cy="21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Rectangle 97"/>
              <p:cNvSpPr>
                <a:spLocks noChangeArrowheads="1"/>
              </p:cNvSpPr>
              <p:nvPr/>
            </p:nvSpPr>
            <p:spPr bwMode="auto">
              <a:xfrm>
                <a:off x="4424544" y="4992691"/>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Rectangle 98"/>
              <p:cNvSpPr>
                <a:spLocks noChangeArrowheads="1"/>
              </p:cNvSpPr>
              <p:nvPr/>
            </p:nvSpPr>
            <p:spPr bwMode="auto">
              <a:xfrm>
                <a:off x="4424544" y="4992691"/>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Rectangle 99"/>
              <p:cNvSpPr>
                <a:spLocks noChangeArrowheads="1"/>
              </p:cNvSpPr>
              <p:nvPr/>
            </p:nvSpPr>
            <p:spPr bwMode="auto">
              <a:xfrm>
                <a:off x="1624942" y="5682593"/>
                <a:ext cx="1722256" cy="214969"/>
              </a:xfrm>
              <a:prstGeom prst="rect">
                <a:avLst/>
              </a:prstGeom>
              <a:solidFill>
                <a:srgbClr val="E5E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Rectangle 100"/>
              <p:cNvSpPr>
                <a:spLocks noChangeArrowheads="1"/>
              </p:cNvSpPr>
              <p:nvPr/>
            </p:nvSpPr>
            <p:spPr bwMode="auto">
              <a:xfrm>
                <a:off x="1624942" y="5682593"/>
                <a:ext cx="1722256" cy="21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9" name="Freeform 1064"/>
              <p:cNvSpPr>
                <a:spLocks/>
              </p:cNvSpPr>
              <p:nvPr/>
            </p:nvSpPr>
            <p:spPr bwMode="auto">
              <a:xfrm>
                <a:off x="1702432" y="4227801"/>
                <a:ext cx="57493" cy="104985"/>
              </a:xfrm>
              <a:custGeom>
                <a:avLst/>
                <a:gdLst>
                  <a:gd name="T0" fmla="*/ 0 w 23"/>
                  <a:gd name="T1" fmla="*/ 42 h 42"/>
                  <a:gd name="T2" fmla="*/ 0 w 23"/>
                  <a:gd name="T3" fmla="*/ 0 h 42"/>
                  <a:gd name="T4" fmla="*/ 5 w 23"/>
                  <a:gd name="T5" fmla="*/ 0 h 42"/>
                  <a:gd name="T6" fmla="*/ 5 w 23"/>
                  <a:gd name="T7" fmla="*/ 36 h 42"/>
                  <a:gd name="T8" fmla="*/ 23 w 23"/>
                  <a:gd name="T9" fmla="*/ 36 h 42"/>
                  <a:gd name="T10" fmla="*/ 23 w 23"/>
                  <a:gd name="T11" fmla="*/ 42 h 42"/>
                  <a:gd name="T12" fmla="*/ 0 w 2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3" h="42">
                    <a:moveTo>
                      <a:pt x="0" y="42"/>
                    </a:moveTo>
                    <a:lnTo>
                      <a:pt x="0" y="0"/>
                    </a:lnTo>
                    <a:lnTo>
                      <a:pt x="5" y="0"/>
                    </a:lnTo>
                    <a:lnTo>
                      <a:pt x="5" y="36"/>
                    </a:lnTo>
                    <a:lnTo>
                      <a:pt x="23" y="36"/>
                    </a:lnTo>
                    <a:lnTo>
                      <a:pt x="23"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0" name="Freeform 1065"/>
              <p:cNvSpPr>
                <a:spLocks noEditPoints="1"/>
              </p:cNvSpPr>
              <p:nvPr/>
            </p:nvSpPr>
            <p:spPr bwMode="auto">
              <a:xfrm>
                <a:off x="1772422" y="4255298"/>
                <a:ext cx="64991" cy="77490"/>
              </a:xfrm>
              <a:custGeom>
                <a:avLst/>
                <a:gdLst>
                  <a:gd name="T0" fmla="*/ 24 w 24"/>
                  <a:gd name="T1" fmla="*/ 15 h 29"/>
                  <a:gd name="T2" fmla="*/ 12 w 24"/>
                  <a:gd name="T3" fmla="*/ 29 h 29"/>
                  <a:gd name="T4" fmla="*/ 0 w 24"/>
                  <a:gd name="T5" fmla="*/ 15 h 29"/>
                  <a:gd name="T6" fmla="*/ 12 w 24"/>
                  <a:gd name="T7" fmla="*/ 0 h 29"/>
                  <a:gd name="T8" fmla="*/ 24 w 24"/>
                  <a:gd name="T9" fmla="*/ 15 h 29"/>
                  <a:gd name="T10" fmla="*/ 19 w 24"/>
                  <a:gd name="T11" fmla="*/ 15 h 29"/>
                  <a:gd name="T12" fmla="*/ 12 w 24"/>
                  <a:gd name="T13" fmla="*/ 5 h 29"/>
                  <a:gd name="T14" fmla="*/ 5 w 24"/>
                  <a:gd name="T15" fmla="*/ 15 h 29"/>
                  <a:gd name="T16" fmla="*/ 12 w 24"/>
                  <a:gd name="T17" fmla="*/ 25 h 29"/>
                  <a:gd name="T18" fmla="*/ 19 w 24"/>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9">
                    <a:moveTo>
                      <a:pt x="24" y="15"/>
                    </a:moveTo>
                    <a:cubicBezTo>
                      <a:pt x="24" y="24"/>
                      <a:pt x="22" y="29"/>
                      <a:pt x="12" y="29"/>
                    </a:cubicBezTo>
                    <a:cubicBezTo>
                      <a:pt x="3" y="29"/>
                      <a:pt x="0" y="24"/>
                      <a:pt x="0" y="15"/>
                    </a:cubicBezTo>
                    <a:cubicBezTo>
                      <a:pt x="0" y="5"/>
                      <a:pt x="3" y="0"/>
                      <a:pt x="12" y="0"/>
                    </a:cubicBezTo>
                    <a:cubicBezTo>
                      <a:pt x="21" y="0"/>
                      <a:pt x="24" y="5"/>
                      <a:pt x="24" y="15"/>
                    </a:cubicBezTo>
                    <a:close/>
                    <a:moveTo>
                      <a:pt x="19" y="15"/>
                    </a:moveTo>
                    <a:cubicBezTo>
                      <a:pt x="19" y="8"/>
                      <a:pt x="17" y="5"/>
                      <a:pt x="12" y="5"/>
                    </a:cubicBezTo>
                    <a:cubicBezTo>
                      <a:pt x="7" y="5"/>
                      <a:pt x="5" y="8"/>
                      <a:pt x="5" y="15"/>
                    </a:cubicBezTo>
                    <a:cubicBezTo>
                      <a:pt x="5" y="22"/>
                      <a:pt x="6" y="25"/>
                      <a:pt x="12" y="25"/>
                    </a:cubicBezTo>
                    <a:cubicBezTo>
                      <a:pt x="18" y="25"/>
                      <a:pt x="19" y="21"/>
                      <a:pt x="1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1" name="Freeform 1066"/>
              <p:cNvSpPr>
                <a:spLocks/>
              </p:cNvSpPr>
              <p:nvPr/>
            </p:nvSpPr>
            <p:spPr bwMode="auto">
              <a:xfrm>
                <a:off x="1854909" y="4255298"/>
                <a:ext cx="39994" cy="77490"/>
              </a:xfrm>
              <a:custGeom>
                <a:avLst/>
                <a:gdLst>
                  <a:gd name="T0" fmla="*/ 0 w 15"/>
                  <a:gd name="T1" fmla="*/ 1 h 29"/>
                  <a:gd name="T2" fmla="*/ 6 w 15"/>
                  <a:gd name="T3" fmla="*/ 1 h 29"/>
                  <a:gd name="T4" fmla="*/ 6 w 15"/>
                  <a:gd name="T5" fmla="*/ 4 h 29"/>
                  <a:gd name="T6" fmla="*/ 15 w 15"/>
                  <a:gd name="T7" fmla="*/ 0 h 29"/>
                  <a:gd name="T8" fmla="*/ 15 w 15"/>
                  <a:gd name="T9" fmla="*/ 6 h 29"/>
                  <a:gd name="T10" fmla="*/ 6 w 15"/>
                  <a:gd name="T11" fmla="*/ 9 h 29"/>
                  <a:gd name="T12" fmla="*/ 6 w 15"/>
                  <a:gd name="T13" fmla="*/ 29 h 29"/>
                  <a:gd name="T14" fmla="*/ 0 w 15"/>
                  <a:gd name="T15" fmla="*/ 29 h 29"/>
                  <a:gd name="T16" fmla="*/ 0 w 15"/>
                  <a:gd name="T1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0" y="1"/>
                    </a:moveTo>
                    <a:cubicBezTo>
                      <a:pt x="6" y="1"/>
                      <a:pt x="6" y="1"/>
                      <a:pt x="6" y="1"/>
                    </a:cubicBezTo>
                    <a:cubicBezTo>
                      <a:pt x="6" y="4"/>
                      <a:pt x="6" y="4"/>
                      <a:pt x="6" y="4"/>
                    </a:cubicBezTo>
                    <a:cubicBezTo>
                      <a:pt x="6" y="4"/>
                      <a:pt x="10" y="1"/>
                      <a:pt x="15" y="0"/>
                    </a:cubicBezTo>
                    <a:cubicBezTo>
                      <a:pt x="15" y="6"/>
                      <a:pt x="15" y="6"/>
                      <a:pt x="15" y="6"/>
                    </a:cubicBezTo>
                    <a:cubicBezTo>
                      <a:pt x="10" y="7"/>
                      <a:pt x="6" y="9"/>
                      <a:pt x="6" y="9"/>
                    </a:cubicBezTo>
                    <a:cubicBezTo>
                      <a:pt x="6" y="29"/>
                      <a:pt x="6" y="29"/>
                      <a:pt x="6" y="29"/>
                    </a:cubicBezTo>
                    <a:cubicBezTo>
                      <a:pt x="0" y="29"/>
                      <a:pt x="0" y="29"/>
                      <a:pt x="0" y="29"/>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2" name="Freeform 1067"/>
              <p:cNvSpPr>
                <a:spLocks noEditPoints="1"/>
              </p:cNvSpPr>
              <p:nvPr/>
            </p:nvSpPr>
            <p:spPr bwMode="auto">
              <a:xfrm>
                <a:off x="1904902" y="4255298"/>
                <a:ext cx="64991" cy="77490"/>
              </a:xfrm>
              <a:custGeom>
                <a:avLst/>
                <a:gdLst>
                  <a:gd name="T0" fmla="*/ 23 w 24"/>
                  <a:gd name="T1" fmla="*/ 24 h 29"/>
                  <a:gd name="T2" fmla="*/ 23 w 24"/>
                  <a:gd name="T3" fmla="*/ 28 h 29"/>
                  <a:gd name="T4" fmla="*/ 12 w 24"/>
                  <a:gd name="T5" fmla="*/ 29 h 29"/>
                  <a:gd name="T6" fmla="*/ 0 w 24"/>
                  <a:gd name="T7" fmla="*/ 15 h 29"/>
                  <a:gd name="T8" fmla="*/ 12 w 24"/>
                  <a:gd name="T9" fmla="*/ 0 h 29"/>
                  <a:gd name="T10" fmla="*/ 24 w 24"/>
                  <a:gd name="T11" fmla="*/ 13 h 29"/>
                  <a:gd name="T12" fmla="*/ 24 w 24"/>
                  <a:gd name="T13" fmla="*/ 17 h 29"/>
                  <a:gd name="T14" fmla="*/ 6 w 24"/>
                  <a:gd name="T15" fmla="*/ 17 h 29"/>
                  <a:gd name="T16" fmla="*/ 13 w 24"/>
                  <a:gd name="T17" fmla="*/ 25 h 29"/>
                  <a:gd name="T18" fmla="*/ 23 w 24"/>
                  <a:gd name="T19" fmla="*/ 24 h 29"/>
                  <a:gd name="T20" fmla="*/ 19 w 24"/>
                  <a:gd name="T21" fmla="*/ 13 h 29"/>
                  <a:gd name="T22" fmla="*/ 12 w 24"/>
                  <a:gd name="T23" fmla="*/ 5 h 29"/>
                  <a:gd name="T24" fmla="*/ 6 w 24"/>
                  <a:gd name="T25" fmla="*/ 13 h 29"/>
                  <a:gd name="T26" fmla="*/ 19 w 24"/>
                  <a:gd name="T27"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23" y="24"/>
                    </a:moveTo>
                    <a:cubicBezTo>
                      <a:pt x="23" y="28"/>
                      <a:pt x="23" y="28"/>
                      <a:pt x="23" y="28"/>
                    </a:cubicBezTo>
                    <a:cubicBezTo>
                      <a:pt x="23" y="28"/>
                      <a:pt x="17" y="29"/>
                      <a:pt x="12" y="29"/>
                    </a:cubicBezTo>
                    <a:cubicBezTo>
                      <a:pt x="3" y="29"/>
                      <a:pt x="0" y="25"/>
                      <a:pt x="0" y="15"/>
                    </a:cubicBezTo>
                    <a:cubicBezTo>
                      <a:pt x="0" y="5"/>
                      <a:pt x="5" y="0"/>
                      <a:pt x="12" y="0"/>
                    </a:cubicBezTo>
                    <a:cubicBezTo>
                      <a:pt x="20" y="0"/>
                      <a:pt x="24" y="4"/>
                      <a:pt x="24" y="13"/>
                    </a:cubicBezTo>
                    <a:cubicBezTo>
                      <a:pt x="24" y="17"/>
                      <a:pt x="24" y="17"/>
                      <a:pt x="24" y="17"/>
                    </a:cubicBezTo>
                    <a:cubicBezTo>
                      <a:pt x="6" y="17"/>
                      <a:pt x="6" y="17"/>
                      <a:pt x="6" y="17"/>
                    </a:cubicBezTo>
                    <a:cubicBezTo>
                      <a:pt x="6" y="22"/>
                      <a:pt x="8" y="25"/>
                      <a:pt x="13" y="25"/>
                    </a:cubicBezTo>
                    <a:cubicBezTo>
                      <a:pt x="17" y="25"/>
                      <a:pt x="23" y="24"/>
                      <a:pt x="23" y="24"/>
                    </a:cubicBezTo>
                    <a:moveTo>
                      <a:pt x="19" y="13"/>
                    </a:moveTo>
                    <a:cubicBezTo>
                      <a:pt x="19" y="7"/>
                      <a:pt x="17" y="5"/>
                      <a:pt x="12" y="5"/>
                    </a:cubicBezTo>
                    <a:cubicBezTo>
                      <a:pt x="8" y="5"/>
                      <a:pt x="6" y="7"/>
                      <a:pt x="6" y="13"/>
                    </a:cubicBezTo>
                    <a:cubicBezTo>
                      <a:pt x="19" y="13"/>
                      <a:pt x="19" y="13"/>
                      <a:pt x="19"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3" name="Freeform 1068"/>
              <p:cNvSpPr>
                <a:spLocks/>
              </p:cNvSpPr>
              <p:nvPr/>
            </p:nvSpPr>
            <p:spPr bwMode="auto">
              <a:xfrm>
                <a:off x="1987391" y="4255298"/>
                <a:ext cx="104985" cy="77490"/>
              </a:xfrm>
              <a:custGeom>
                <a:avLst/>
                <a:gdLst>
                  <a:gd name="T0" fmla="*/ 0 w 39"/>
                  <a:gd name="T1" fmla="*/ 29 h 29"/>
                  <a:gd name="T2" fmla="*/ 0 w 39"/>
                  <a:gd name="T3" fmla="*/ 1 h 29"/>
                  <a:gd name="T4" fmla="*/ 5 w 39"/>
                  <a:gd name="T5" fmla="*/ 1 h 29"/>
                  <a:gd name="T6" fmla="*/ 5 w 39"/>
                  <a:gd name="T7" fmla="*/ 3 h 29"/>
                  <a:gd name="T8" fmla="*/ 11 w 39"/>
                  <a:gd name="T9" fmla="*/ 1 h 29"/>
                  <a:gd name="T10" fmla="*/ 14 w 39"/>
                  <a:gd name="T11" fmla="*/ 0 h 29"/>
                  <a:gd name="T12" fmla="*/ 20 w 39"/>
                  <a:gd name="T13" fmla="*/ 3 h 29"/>
                  <a:gd name="T14" fmla="*/ 30 w 39"/>
                  <a:gd name="T15" fmla="*/ 0 h 29"/>
                  <a:gd name="T16" fmla="*/ 39 w 39"/>
                  <a:gd name="T17" fmla="*/ 14 h 29"/>
                  <a:gd name="T18" fmla="*/ 39 w 39"/>
                  <a:gd name="T19" fmla="*/ 29 h 29"/>
                  <a:gd name="T20" fmla="*/ 34 w 39"/>
                  <a:gd name="T21" fmla="*/ 29 h 29"/>
                  <a:gd name="T22" fmla="*/ 34 w 39"/>
                  <a:gd name="T23" fmla="*/ 16 h 29"/>
                  <a:gd name="T24" fmla="*/ 29 w 39"/>
                  <a:gd name="T25" fmla="*/ 5 h 29"/>
                  <a:gd name="T26" fmla="*/ 22 w 39"/>
                  <a:gd name="T27" fmla="*/ 7 h 29"/>
                  <a:gd name="T28" fmla="*/ 22 w 39"/>
                  <a:gd name="T29" fmla="*/ 14 h 29"/>
                  <a:gd name="T30" fmla="*/ 22 w 39"/>
                  <a:gd name="T31" fmla="*/ 29 h 29"/>
                  <a:gd name="T32" fmla="*/ 17 w 39"/>
                  <a:gd name="T33" fmla="*/ 29 h 29"/>
                  <a:gd name="T34" fmla="*/ 17 w 39"/>
                  <a:gd name="T35" fmla="*/ 14 h 29"/>
                  <a:gd name="T36" fmla="*/ 12 w 39"/>
                  <a:gd name="T37" fmla="*/ 5 h 29"/>
                  <a:gd name="T38" fmla="*/ 5 w 39"/>
                  <a:gd name="T39" fmla="*/ 7 h 29"/>
                  <a:gd name="T40" fmla="*/ 5 w 39"/>
                  <a:gd name="T41" fmla="*/ 29 h 29"/>
                  <a:gd name="T42" fmla="*/ 0 w 39"/>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0"/>
                      <a:pt x="18" y="1"/>
                      <a:pt x="20" y="3"/>
                    </a:cubicBezTo>
                    <a:cubicBezTo>
                      <a:pt x="22" y="2"/>
                      <a:pt x="26" y="0"/>
                      <a:pt x="30" y="0"/>
                    </a:cubicBezTo>
                    <a:cubicBezTo>
                      <a:pt x="37" y="0"/>
                      <a:pt x="39" y="4"/>
                      <a:pt x="39" y="14"/>
                    </a:cubicBezTo>
                    <a:cubicBezTo>
                      <a:pt x="39" y="29"/>
                      <a:pt x="39" y="29"/>
                      <a:pt x="39" y="29"/>
                    </a:cubicBezTo>
                    <a:cubicBezTo>
                      <a:pt x="34" y="29"/>
                      <a:pt x="34" y="29"/>
                      <a:pt x="34" y="29"/>
                    </a:cubicBezTo>
                    <a:cubicBezTo>
                      <a:pt x="34" y="16"/>
                      <a:pt x="34" y="16"/>
                      <a:pt x="34" y="16"/>
                    </a:cubicBezTo>
                    <a:cubicBezTo>
                      <a:pt x="34" y="8"/>
                      <a:pt x="34" y="5"/>
                      <a:pt x="29" y="5"/>
                    </a:cubicBezTo>
                    <a:cubicBezTo>
                      <a:pt x="25" y="5"/>
                      <a:pt x="22" y="7"/>
                      <a:pt x="22" y="7"/>
                    </a:cubicBezTo>
                    <a:cubicBezTo>
                      <a:pt x="22" y="8"/>
                      <a:pt x="22" y="11"/>
                      <a:pt x="22" y="14"/>
                    </a:cubicBezTo>
                    <a:cubicBezTo>
                      <a:pt x="22" y="29"/>
                      <a:pt x="22" y="29"/>
                      <a:pt x="22" y="29"/>
                    </a:cubicBezTo>
                    <a:cubicBezTo>
                      <a:pt x="17" y="29"/>
                      <a:pt x="17" y="29"/>
                      <a:pt x="17" y="29"/>
                    </a:cubicBezTo>
                    <a:cubicBezTo>
                      <a:pt x="17" y="14"/>
                      <a:pt x="17" y="14"/>
                      <a:pt x="17" y="14"/>
                    </a:cubicBezTo>
                    <a:cubicBezTo>
                      <a:pt x="17" y="8"/>
                      <a:pt x="16" y="5"/>
                      <a:pt x="12" y="5"/>
                    </a:cubicBezTo>
                    <a:cubicBezTo>
                      <a:pt x="9" y="5"/>
                      <a:pt x="5" y="7"/>
                      <a:pt x="5" y="7"/>
                    </a:cubicBezTo>
                    <a:cubicBezTo>
                      <a:pt x="5" y="29"/>
                      <a:pt x="5" y="29"/>
                      <a:pt x="5" y="29"/>
                    </a:cubicBezTo>
                    <a:cubicBezTo>
                      <a:pt x="0" y="29"/>
                      <a:pt x="0" y="29"/>
                      <a:pt x="0"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4" name="Freeform 1069"/>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close/>
                    <a:moveTo>
                      <a:pt x="0" y="12"/>
                    </a:moveTo>
                    <a:lnTo>
                      <a:pt x="5" y="12"/>
                    </a:lnTo>
                    <a:lnTo>
                      <a:pt x="5" y="42"/>
                    </a:lnTo>
                    <a:lnTo>
                      <a:pt x="0" y="4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5" name="Freeform 1070"/>
              <p:cNvSpPr>
                <a:spLocks noEditPoints="1"/>
              </p:cNvSpPr>
              <p:nvPr/>
            </p:nvSpPr>
            <p:spPr bwMode="auto">
              <a:xfrm>
                <a:off x="2152368" y="4227801"/>
                <a:ext cx="12499" cy="104985"/>
              </a:xfrm>
              <a:custGeom>
                <a:avLst/>
                <a:gdLst>
                  <a:gd name="T0" fmla="*/ 0 w 5"/>
                  <a:gd name="T1" fmla="*/ 0 h 42"/>
                  <a:gd name="T2" fmla="*/ 5 w 5"/>
                  <a:gd name="T3" fmla="*/ 0 h 42"/>
                  <a:gd name="T4" fmla="*/ 5 w 5"/>
                  <a:gd name="T5" fmla="*/ 5 h 42"/>
                  <a:gd name="T6" fmla="*/ 0 w 5"/>
                  <a:gd name="T7" fmla="*/ 5 h 42"/>
                  <a:gd name="T8" fmla="*/ 0 w 5"/>
                  <a:gd name="T9" fmla="*/ 0 h 42"/>
                  <a:gd name="T10" fmla="*/ 0 w 5"/>
                  <a:gd name="T11" fmla="*/ 12 h 42"/>
                  <a:gd name="T12" fmla="*/ 5 w 5"/>
                  <a:gd name="T13" fmla="*/ 12 h 42"/>
                  <a:gd name="T14" fmla="*/ 5 w 5"/>
                  <a:gd name="T15" fmla="*/ 42 h 42"/>
                  <a:gd name="T16" fmla="*/ 0 w 5"/>
                  <a:gd name="T17" fmla="*/ 42 h 42"/>
                  <a:gd name="T18" fmla="*/ 0 w 5"/>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2">
                    <a:moveTo>
                      <a:pt x="0" y="0"/>
                    </a:moveTo>
                    <a:lnTo>
                      <a:pt x="5" y="0"/>
                    </a:lnTo>
                    <a:lnTo>
                      <a:pt x="5" y="5"/>
                    </a:lnTo>
                    <a:lnTo>
                      <a:pt x="0" y="5"/>
                    </a:lnTo>
                    <a:lnTo>
                      <a:pt x="0" y="0"/>
                    </a:lnTo>
                    <a:moveTo>
                      <a:pt x="0" y="12"/>
                    </a:moveTo>
                    <a:lnTo>
                      <a:pt x="5" y="12"/>
                    </a:lnTo>
                    <a:lnTo>
                      <a:pt x="5" y="42"/>
                    </a:lnTo>
                    <a:lnTo>
                      <a:pt x="0" y="4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6" name="Freeform 1071"/>
              <p:cNvSpPr>
                <a:spLocks noEditPoints="1"/>
              </p:cNvSpPr>
              <p:nvPr/>
            </p:nvSpPr>
            <p:spPr bwMode="auto">
              <a:xfrm>
                <a:off x="2189862" y="4255298"/>
                <a:ext cx="62492" cy="109984"/>
              </a:xfrm>
              <a:custGeom>
                <a:avLst/>
                <a:gdLst>
                  <a:gd name="T0" fmla="*/ 0 w 23"/>
                  <a:gd name="T1" fmla="*/ 1 h 41"/>
                  <a:gd name="T2" fmla="*/ 5 w 23"/>
                  <a:gd name="T3" fmla="*/ 1 h 41"/>
                  <a:gd name="T4" fmla="*/ 5 w 23"/>
                  <a:gd name="T5" fmla="*/ 3 h 41"/>
                  <a:gd name="T6" fmla="*/ 13 w 23"/>
                  <a:gd name="T7" fmla="*/ 0 h 41"/>
                  <a:gd name="T8" fmla="*/ 23 w 23"/>
                  <a:gd name="T9" fmla="*/ 15 h 41"/>
                  <a:gd name="T10" fmla="*/ 11 w 23"/>
                  <a:gd name="T11" fmla="*/ 29 h 41"/>
                  <a:gd name="T12" fmla="*/ 5 w 23"/>
                  <a:gd name="T13" fmla="*/ 29 h 41"/>
                  <a:gd name="T14" fmla="*/ 5 w 23"/>
                  <a:gd name="T15" fmla="*/ 41 h 41"/>
                  <a:gd name="T16" fmla="*/ 0 w 23"/>
                  <a:gd name="T17" fmla="*/ 41 h 41"/>
                  <a:gd name="T18" fmla="*/ 0 w 23"/>
                  <a:gd name="T19" fmla="*/ 1 h 41"/>
                  <a:gd name="T20" fmla="*/ 5 w 23"/>
                  <a:gd name="T21" fmla="*/ 7 h 41"/>
                  <a:gd name="T22" fmla="*/ 5 w 23"/>
                  <a:gd name="T23" fmla="*/ 24 h 41"/>
                  <a:gd name="T24" fmla="*/ 11 w 23"/>
                  <a:gd name="T25" fmla="*/ 25 h 41"/>
                  <a:gd name="T26" fmla="*/ 18 w 23"/>
                  <a:gd name="T27" fmla="*/ 15 h 41"/>
                  <a:gd name="T28" fmla="*/ 12 w 23"/>
                  <a:gd name="T29" fmla="*/ 5 h 41"/>
                  <a:gd name="T30" fmla="*/ 5 w 23"/>
                  <a:gd name="T31"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1">
                    <a:moveTo>
                      <a:pt x="0" y="1"/>
                    </a:moveTo>
                    <a:cubicBezTo>
                      <a:pt x="5" y="1"/>
                      <a:pt x="5" y="1"/>
                      <a:pt x="5" y="1"/>
                    </a:cubicBezTo>
                    <a:cubicBezTo>
                      <a:pt x="5" y="3"/>
                      <a:pt x="5" y="3"/>
                      <a:pt x="5" y="3"/>
                    </a:cubicBezTo>
                    <a:cubicBezTo>
                      <a:pt x="5" y="3"/>
                      <a:pt x="9" y="0"/>
                      <a:pt x="13" y="0"/>
                    </a:cubicBezTo>
                    <a:cubicBezTo>
                      <a:pt x="20" y="0"/>
                      <a:pt x="23" y="4"/>
                      <a:pt x="23" y="15"/>
                    </a:cubicBezTo>
                    <a:cubicBezTo>
                      <a:pt x="23" y="26"/>
                      <a:pt x="19" y="29"/>
                      <a:pt x="11" y="29"/>
                    </a:cubicBezTo>
                    <a:cubicBezTo>
                      <a:pt x="8" y="29"/>
                      <a:pt x="6" y="29"/>
                      <a:pt x="5" y="29"/>
                    </a:cubicBezTo>
                    <a:cubicBezTo>
                      <a:pt x="5" y="41"/>
                      <a:pt x="5" y="41"/>
                      <a:pt x="5" y="41"/>
                    </a:cubicBezTo>
                    <a:cubicBezTo>
                      <a:pt x="0" y="41"/>
                      <a:pt x="0" y="41"/>
                      <a:pt x="0" y="41"/>
                    </a:cubicBezTo>
                    <a:lnTo>
                      <a:pt x="0" y="1"/>
                    </a:lnTo>
                    <a:close/>
                    <a:moveTo>
                      <a:pt x="5" y="7"/>
                    </a:moveTo>
                    <a:cubicBezTo>
                      <a:pt x="5" y="24"/>
                      <a:pt x="5" y="24"/>
                      <a:pt x="5" y="24"/>
                    </a:cubicBezTo>
                    <a:cubicBezTo>
                      <a:pt x="6" y="24"/>
                      <a:pt x="8" y="25"/>
                      <a:pt x="11" y="25"/>
                    </a:cubicBezTo>
                    <a:cubicBezTo>
                      <a:pt x="16" y="25"/>
                      <a:pt x="18" y="22"/>
                      <a:pt x="18" y="15"/>
                    </a:cubicBezTo>
                    <a:cubicBezTo>
                      <a:pt x="18" y="8"/>
                      <a:pt x="16" y="5"/>
                      <a:pt x="12" y="5"/>
                    </a:cubicBezTo>
                    <a:cubicBezTo>
                      <a:pt x="9" y="5"/>
                      <a:pt x="5"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7" name="Freeform 1072"/>
              <p:cNvSpPr>
                <a:spLocks/>
              </p:cNvSpPr>
              <p:nvPr/>
            </p:nvSpPr>
            <p:spPr bwMode="auto">
              <a:xfrm>
                <a:off x="2267351" y="4255298"/>
                <a:ext cx="57493" cy="77490"/>
              </a:xfrm>
              <a:custGeom>
                <a:avLst/>
                <a:gdLst>
                  <a:gd name="T0" fmla="*/ 20 w 21"/>
                  <a:gd name="T1" fmla="*/ 6 h 29"/>
                  <a:gd name="T2" fmla="*/ 10 w 21"/>
                  <a:gd name="T3" fmla="*/ 5 h 29"/>
                  <a:gd name="T4" fmla="*/ 5 w 21"/>
                  <a:gd name="T5" fmla="*/ 9 h 29"/>
                  <a:gd name="T6" fmla="*/ 11 w 21"/>
                  <a:gd name="T7" fmla="*/ 12 h 29"/>
                  <a:gd name="T8" fmla="*/ 21 w 21"/>
                  <a:gd name="T9" fmla="*/ 21 h 29"/>
                  <a:gd name="T10" fmla="*/ 10 w 21"/>
                  <a:gd name="T11" fmla="*/ 29 h 29"/>
                  <a:gd name="T12" fmla="*/ 0 w 21"/>
                  <a:gd name="T13" fmla="*/ 28 h 29"/>
                  <a:gd name="T14" fmla="*/ 0 w 21"/>
                  <a:gd name="T15" fmla="*/ 24 h 29"/>
                  <a:gd name="T16" fmla="*/ 10 w 21"/>
                  <a:gd name="T17" fmla="*/ 25 h 29"/>
                  <a:gd name="T18" fmla="*/ 16 w 21"/>
                  <a:gd name="T19" fmla="*/ 21 h 29"/>
                  <a:gd name="T20" fmla="*/ 10 w 21"/>
                  <a:gd name="T21" fmla="*/ 17 h 29"/>
                  <a:gd name="T22" fmla="*/ 0 w 21"/>
                  <a:gd name="T23" fmla="*/ 9 h 29"/>
                  <a:gd name="T24" fmla="*/ 10 w 21"/>
                  <a:gd name="T25" fmla="*/ 0 h 29"/>
                  <a:gd name="T26" fmla="*/ 20 w 21"/>
                  <a:gd name="T27" fmla="*/ 1 h 29"/>
                  <a:gd name="T28" fmla="*/ 20 w 21"/>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9">
                    <a:moveTo>
                      <a:pt x="20" y="6"/>
                    </a:moveTo>
                    <a:cubicBezTo>
                      <a:pt x="20" y="6"/>
                      <a:pt x="14" y="5"/>
                      <a:pt x="10" y="5"/>
                    </a:cubicBezTo>
                    <a:cubicBezTo>
                      <a:pt x="7" y="5"/>
                      <a:pt x="5" y="6"/>
                      <a:pt x="5" y="9"/>
                    </a:cubicBezTo>
                    <a:cubicBezTo>
                      <a:pt x="5" y="11"/>
                      <a:pt x="6" y="11"/>
                      <a:pt x="11" y="12"/>
                    </a:cubicBezTo>
                    <a:cubicBezTo>
                      <a:pt x="19" y="13"/>
                      <a:pt x="21" y="15"/>
                      <a:pt x="21" y="21"/>
                    </a:cubicBezTo>
                    <a:cubicBezTo>
                      <a:pt x="21" y="27"/>
                      <a:pt x="17" y="29"/>
                      <a:pt x="10" y="29"/>
                    </a:cubicBezTo>
                    <a:cubicBezTo>
                      <a:pt x="7" y="29"/>
                      <a:pt x="0" y="28"/>
                      <a:pt x="0" y="28"/>
                    </a:cubicBezTo>
                    <a:cubicBezTo>
                      <a:pt x="0" y="24"/>
                      <a:pt x="0" y="24"/>
                      <a:pt x="0" y="24"/>
                    </a:cubicBezTo>
                    <a:cubicBezTo>
                      <a:pt x="0" y="24"/>
                      <a:pt x="7" y="25"/>
                      <a:pt x="10" y="25"/>
                    </a:cubicBezTo>
                    <a:cubicBezTo>
                      <a:pt x="14" y="25"/>
                      <a:pt x="16" y="24"/>
                      <a:pt x="16" y="21"/>
                    </a:cubicBezTo>
                    <a:cubicBezTo>
                      <a:pt x="16" y="18"/>
                      <a:pt x="15" y="18"/>
                      <a:pt x="10" y="17"/>
                    </a:cubicBezTo>
                    <a:cubicBezTo>
                      <a:pt x="3" y="16"/>
                      <a:pt x="0" y="14"/>
                      <a:pt x="0" y="9"/>
                    </a:cubicBezTo>
                    <a:cubicBezTo>
                      <a:pt x="0" y="2"/>
                      <a:pt x="5" y="0"/>
                      <a:pt x="10" y="0"/>
                    </a:cubicBezTo>
                    <a:cubicBezTo>
                      <a:pt x="14" y="0"/>
                      <a:pt x="20" y="1"/>
                      <a:pt x="20" y="1"/>
                    </a:cubicBezTo>
                    <a:lnTo>
                      <a:pt x="2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8" name="Freeform 1073"/>
              <p:cNvSpPr>
                <a:spLocks/>
              </p:cNvSpPr>
              <p:nvPr/>
            </p:nvSpPr>
            <p:spPr bwMode="auto">
              <a:xfrm>
                <a:off x="2342341" y="4257797"/>
                <a:ext cx="62492" cy="74989"/>
              </a:xfrm>
              <a:custGeom>
                <a:avLst/>
                <a:gdLst>
                  <a:gd name="T0" fmla="*/ 23 w 23"/>
                  <a:gd name="T1" fmla="*/ 0 h 28"/>
                  <a:gd name="T2" fmla="*/ 23 w 23"/>
                  <a:gd name="T3" fmla="*/ 28 h 28"/>
                  <a:gd name="T4" fmla="*/ 18 w 23"/>
                  <a:gd name="T5" fmla="*/ 28 h 28"/>
                  <a:gd name="T6" fmla="*/ 18 w 23"/>
                  <a:gd name="T7" fmla="*/ 26 h 28"/>
                  <a:gd name="T8" fmla="*/ 10 w 23"/>
                  <a:gd name="T9" fmla="*/ 28 h 28"/>
                  <a:gd name="T10" fmla="*/ 0 w 23"/>
                  <a:gd name="T11" fmla="*/ 14 h 28"/>
                  <a:gd name="T12" fmla="*/ 0 w 23"/>
                  <a:gd name="T13" fmla="*/ 0 h 28"/>
                  <a:gd name="T14" fmla="*/ 6 w 23"/>
                  <a:gd name="T15" fmla="*/ 0 h 28"/>
                  <a:gd name="T16" fmla="*/ 6 w 23"/>
                  <a:gd name="T17" fmla="*/ 14 h 28"/>
                  <a:gd name="T18" fmla="*/ 11 w 23"/>
                  <a:gd name="T19" fmla="*/ 24 h 28"/>
                  <a:gd name="T20" fmla="*/ 18 w 23"/>
                  <a:gd name="T21" fmla="*/ 22 h 28"/>
                  <a:gd name="T22" fmla="*/ 18 w 23"/>
                  <a:gd name="T23" fmla="*/ 0 h 28"/>
                  <a:gd name="T24" fmla="*/ 23 w 2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8">
                    <a:moveTo>
                      <a:pt x="23" y="0"/>
                    </a:moveTo>
                    <a:cubicBezTo>
                      <a:pt x="23" y="28"/>
                      <a:pt x="23" y="28"/>
                      <a:pt x="23" y="28"/>
                    </a:cubicBezTo>
                    <a:cubicBezTo>
                      <a:pt x="18" y="28"/>
                      <a:pt x="18" y="28"/>
                      <a:pt x="18" y="28"/>
                    </a:cubicBezTo>
                    <a:cubicBezTo>
                      <a:pt x="18" y="26"/>
                      <a:pt x="18" y="26"/>
                      <a:pt x="18" y="26"/>
                    </a:cubicBezTo>
                    <a:cubicBezTo>
                      <a:pt x="18" y="26"/>
                      <a:pt x="13" y="28"/>
                      <a:pt x="10" y="28"/>
                    </a:cubicBezTo>
                    <a:cubicBezTo>
                      <a:pt x="2" y="28"/>
                      <a:pt x="0" y="25"/>
                      <a:pt x="0" y="14"/>
                    </a:cubicBezTo>
                    <a:cubicBezTo>
                      <a:pt x="0" y="0"/>
                      <a:pt x="0" y="0"/>
                      <a:pt x="0" y="0"/>
                    </a:cubicBezTo>
                    <a:cubicBezTo>
                      <a:pt x="6" y="0"/>
                      <a:pt x="6" y="0"/>
                      <a:pt x="6" y="0"/>
                    </a:cubicBezTo>
                    <a:cubicBezTo>
                      <a:pt x="6" y="14"/>
                      <a:pt x="6" y="14"/>
                      <a:pt x="6" y="14"/>
                    </a:cubicBezTo>
                    <a:cubicBezTo>
                      <a:pt x="6" y="21"/>
                      <a:pt x="6" y="24"/>
                      <a:pt x="11" y="24"/>
                    </a:cubicBezTo>
                    <a:cubicBezTo>
                      <a:pt x="14" y="24"/>
                      <a:pt x="18" y="22"/>
                      <a:pt x="18" y="22"/>
                    </a:cubicBezTo>
                    <a:cubicBezTo>
                      <a:pt x="18" y="0"/>
                      <a:pt x="18" y="0"/>
                      <a:pt x="18" y="0"/>
                    </a:cubicBez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9" name="Freeform 1074"/>
              <p:cNvSpPr>
                <a:spLocks/>
              </p:cNvSpPr>
              <p:nvPr/>
            </p:nvSpPr>
            <p:spPr bwMode="auto">
              <a:xfrm>
                <a:off x="2429828" y="4255298"/>
                <a:ext cx="107486" cy="77490"/>
              </a:xfrm>
              <a:custGeom>
                <a:avLst/>
                <a:gdLst>
                  <a:gd name="T0" fmla="*/ 0 w 40"/>
                  <a:gd name="T1" fmla="*/ 29 h 29"/>
                  <a:gd name="T2" fmla="*/ 0 w 40"/>
                  <a:gd name="T3" fmla="*/ 1 h 29"/>
                  <a:gd name="T4" fmla="*/ 5 w 40"/>
                  <a:gd name="T5" fmla="*/ 1 h 29"/>
                  <a:gd name="T6" fmla="*/ 5 w 40"/>
                  <a:gd name="T7" fmla="*/ 3 h 29"/>
                  <a:gd name="T8" fmla="*/ 11 w 40"/>
                  <a:gd name="T9" fmla="*/ 1 h 29"/>
                  <a:gd name="T10" fmla="*/ 14 w 40"/>
                  <a:gd name="T11" fmla="*/ 0 h 29"/>
                  <a:gd name="T12" fmla="*/ 20 w 40"/>
                  <a:gd name="T13" fmla="*/ 3 h 29"/>
                  <a:gd name="T14" fmla="*/ 30 w 40"/>
                  <a:gd name="T15" fmla="*/ 0 h 29"/>
                  <a:gd name="T16" fmla="*/ 40 w 40"/>
                  <a:gd name="T17" fmla="*/ 14 h 29"/>
                  <a:gd name="T18" fmla="*/ 40 w 40"/>
                  <a:gd name="T19" fmla="*/ 29 h 29"/>
                  <a:gd name="T20" fmla="*/ 34 w 40"/>
                  <a:gd name="T21" fmla="*/ 29 h 29"/>
                  <a:gd name="T22" fmla="*/ 34 w 40"/>
                  <a:gd name="T23" fmla="*/ 16 h 29"/>
                  <a:gd name="T24" fmla="*/ 29 w 40"/>
                  <a:gd name="T25" fmla="*/ 5 h 29"/>
                  <a:gd name="T26" fmla="*/ 22 w 40"/>
                  <a:gd name="T27" fmla="*/ 7 h 29"/>
                  <a:gd name="T28" fmla="*/ 23 w 40"/>
                  <a:gd name="T29" fmla="*/ 14 h 29"/>
                  <a:gd name="T30" fmla="*/ 23 w 40"/>
                  <a:gd name="T31" fmla="*/ 29 h 29"/>
                  <a:gd name="T32" fmla="*/ 17 w 40"/>
                  <a:gd name="T33" fmla="*/ 29 h 29"/>
                  <a:gd name="T34" fmla="*/ 17 w 40"/>
                  <a:gd name="T35" fmla="*/ 14 h 29"/>
                  <a:gd name="T36" fmla="*/ 12 w 40"/>
                  <a:gd name="T37" fmla="*/ 5 h 29"/>
                  <a:gd name="T38" fmla="*/ 5 w 40"/>
                  <a:gd name="T39" fmla="*/ 7 h 29"/>
                  <a:gd name="T40" fmla="*/ 5 w 40"/>
                  <a:gd name="T41" fmla="*/ 29 h 29"/>
                  <a:gd name="T42" fmla="*/ 0 w 40"/>
                  <a:gd name="T4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29">
                    <a:moveTo>
                      <a:pt x="0" y="29"/>
                    </a:moveTo>
                    <a:cubicBezTo>
                      <a:pt x="0" y="1"/>
                      <a:pt x="0" y="1"/>
                      <a:pt x="0" y="1"/>
                    </a:cubicBezTo>
                    <a:cubicBezTo>
                      <a:pt x="5" y="1"/>
                      <a:pt x="5" y="1"/>
                      <a:pt x="5" y="1"/>
                    </a:cubicBezTo>
                    <a:cubicBezTo>
                      <a:pt x="5" y="3"/>
                      <a:pt x="5" y="3"/>
                      <a:pt x="5" y="3"/>
                    </a:cubicBezTo>
                    <a:cubicBezTo>
                      <a:pt x="5" y="3"/>
                      <a:pt x="8" y="1"/>
                      <a:pt x="11" y="1"/>
                    </a:cubicBezTo>
                    <a:cubicBezTo>
                      <a:pt x="12" y="0"/>
                      <a:pt x="13" y="0"/>
                      <a:pt x="14" y="0"/>
                    </a:cubicBezTo>
                    <a:cubicBezTo>
                      <a:pt x="17" y="1"/>
                      <a:pt x="19" y="1"/>
                      <a:pt x="20" y="3"/>
                    </a:cubicBezTo>
                    <a:cubicBezTo>
                      <a:pt x="22" y="2"/>
                      <a:pt x="26" y="0"/>
                      <a:pt x="30" y="0"/>
                    </a:cubicBezTo>
                    <a:cubicBezTo>
                      <a:pt x="38" y="0"/>
                      <a:pt x="40" y="4"/>
                      <a:pt x="40" y="14"/>
                    </a:cubicBezTo>
                    <a:cubicBezTo>
                      <a:pt x="40" y="29"/>
                      <a:pt x="40" y="29"/>
                      <a:pt x="40" y="29"/>
                    </a:cubicBezTo>
                    <a:cubicBezTo>
                      <a:pt x="34" y="29"/>
                      <a:pt x="34" y="29"/>
                      <a:pt x="34" y="29"/>
                    </a:cubicBezTo>
                    <a:cubicBezTo>
                      <a:pt x="34" y="16"/>
                      <a:pt x="34" y="16"/>
                      <a:pt x="34" y="16"/>
                    </a:cubicBezTo>
                    <a:cubicBezTo>
                      <a:pt x="34" y="8"/>
                      <a:pt x="34" y="5"/>
                      <a:pt x="29" y="5"/>
                    </a:cubicBezTo>
                    <a:cubicBezTo>
                      <a:pt x="26" y="5"/>
                      <a:pt x="22" y="7"/>
                      <a:pt x="22" y="7"/>
                    </a:cubicBezTo>
                    <a:cubicBezTo>
                      <a:pt x="22" y="8"/>
                      <a:pt x="23" y="11"/>
                      <a:pt x="23" y="14"/>
                    </a:cubicBezTo>
                    <a:cubicBezTo>
                      <a:pt x="23" y="29"/>
                      <a:pt x="23" y="29"/>
                      <a:pt x="23" y="29"/>
                    </a:cubicBezTo>
                    <a:cubicBezTo>
                      <a:pt x="17" y="29"/>
                      <a:pt x="17" y="29"/>
                      <a:pt x="17" y="29"/>
                    </a:cubicBezTo>
                    <a:cubicBezTo>
                      <a:pt x="17" y="14"/>
                      <a:pt x="17" y="14"/>
                      <a:pt x="17" y="14"/>
                    </a:cubicBezTo>
                    <a:cubicBezTo>
                      <a:pt x="17" y="8"/>
                      <a:pt x="17" y="5"/>
                      <a:pt x="12" y="5"/>
                    </a:cubicBezTo>
                    <a:cubicBezTo>
                      <a:pt x="9" y="5"/>
                      <a:pt x="5" y="7"/>
                      <a:pt x="5" y="7"/>
                    </a:cubicBezTo>
                    <a:cubicBezTo>
                      <a:pt x="5" y="29"/>
                      <a:pt x="5" y="29"/>
                      <a:pt x="5" y="29"/>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0" name="Freeform 1075"/>
              <p:cNvSpPr>
                <a:spLocks noEditPoints="1"/>
              </p:cNvSpPr>
              <p:nvPr/>
            </p:nvSpPr>
            <p:spPr bwMode="auto">
              <a:xfrm>
                <a:off x="2249853" y="1970622"/>
                <a:ext cx="504928" cy="507429"/>
              </a:xfrm>
              <a:custGeom>
                <a:avLst/>
                <a:gdLst>
                  <a:gd name="T0" fmla="*/ 53 w 188"/>
                  <a:gd name="T1" fmla="*/ 168 h 188"/>
                  <a:gd name="T2" fmla="*/ 49 w 188"/>
                  <a:gd name="T3" fmla="*/ 164 h 188"/>
                  <a:gd name="T4" fmla="*/ 50 w 188"/>
                  <a:gd name="T5" fmla="*/ 163 h 188"/>
                  <a:gd name="T6" fmla="*/ 50 w 188"/>
                  <a:gd name="T7" fmla="*/ 163 h 188"/>
                  <a:gd name="T8" fmla="*/ 54 w 188"/>
                  <a:gd name="T9" fmla="*/ 166 h 188"/>
                  <a:gd name="T10" fmla="*/ 54 w 188"/>
                  <a:gd name="T11" fmla="*/ 166 h 188"/>
                  <a:gd name="T12" fmla="*/ 55 w 188"/>
                  <a:gd name="T13" fmla="*/ 170 h 188"/>
                  <a:gd name="T14" fmla="*/ 53 w 188"/>
                  <a:gd name="T15" fmla="*/ 168 h 188"/>
                  <a:gd name="T16" fmla="*/ 53 w 188"/>
                  <a:gd name="T17" fmla="*/ 168 h 188"/>
                  <a:gd name="T18" fmla="*/ 94 w 188"/>
                  <a:gd name="T19" fmla="*/ 175 h 188"/>
                  <a:gd name="T20" fmla="*/ 13 w 188"/>
                  <a:gd name="T21" fmla="*/ 94 h 188"/>
                  <a:gd name="T22" fmla="*/ 94 w 188"/>
                  <a:gd name="T23" fmla="*/ 13 h 188"/>
                  <a:gd name="T24" fmla="*/ 175 w 188"/>
                  <a:gd name="T25" fmla="*/ 91 h 188"/>
                  <a:gd name="T26" fmla="*/ 175 w 188"/>
                  <a:gd name="T27" fmla="*/ 91 h 188"/>
                  <a:gd name="T28" fmla="*/ 175 w 188"/>
                  <a:gd name="T29" fmla="*/ 92 h 188"/>
                  <a:gd name="T30" fmla="*/ 175 w 188"/>
                  <a:gd name="T31" fmla="*/ 92 h 188"/>
                  <a:gd name="T32" fmla="*/ 175 w 188"/>
                  <a:gd name="T33" fmla="*/ 92 h 188"/>
                  <a:gd name="T34" fmla="*/ 175 w 188"/>
                  <a:gd name="T35" fmla="*/ 92 h 188"/>
                  <a:gd name="T36" fmla="*/ 175 w 188"/>
                  <a:gd name="T37" fmla="*/ 92 h 188"/>
                  <a:gd name="T38" fmla="*/ 175 w 188"/>
                  <a:gd name="T39" fmla="*/ 92 h 188"/>
                  <a:gd name="T40" fmla="*/ 175 w 188"/>
                  <a:gd name="T41" fmla="*/ 92 h 188"/>
                  <a:gd name="T42" fmla="*/ 175 w 188"/>
                  <a:gd name="T43" fmla="*/ 92 h 188"/>
                  <a:gd name="T44" fmla="*/ 175 w 188"/>
                  <a:gd name="T45" fmla="*/ 93 h 188"/>
                  <a:gd name="T46" fmla="*/ 175 w 188"/>
                  <a:gd name="T47" fmla="*/ 93 h 188"/>
                  <a:gd name="T48" fmla="*/ 175 w 188"/>
                  <a:gd name="T49" fmla="*/ 93 h 188"/>
                  <a:gd name="T50" fmla="*/ 175 w 188"/>
                  <a:gd name="T51" fmla="*/ 93 h 188"/>
                  <a:gd name="T52" fmla="*/ 175 w 188"/>
                  <a:gd name="T53" fmla="*/ 93 h 188"/>
                  <a:gd name="T54" fmla="*/ 175 w 188"/>
                  <a:gd name="T55" fmla="*/ 93 h 188"/>
                  <a:gd name="T56" fmla="*/ 175 w 188"/>
                  <a:gd name="T57" fmla="*/ 93 h 188"/>
                  <a:gd name="T58" fmla="*/ 175 w 188"/>
                  <a:gd name="T59" fmla="*/ 94 h 188"/>
                  <a:gd name="T60" fmla="*/ 175 w 188"/>
                  <a:gd name="T61" fmla="*/ 94 h 188"/>
                  <a:gd name="T62" fmla="*/ 175 w 188"/>
                  <a:gd name="T63" fmla="*/ 94 h 188"/>
                  <a:gd name="T64" fmla="*/ 175 w 188"/>
                  <a:gd name="T65" fmla="*/ 94 h 188"/>
                  <a:gd name="T66" fmla="*/ 175 w 188"/>
                  <a:gd name="T67" fmla="*/ 94 h 188"/>
                  <a:gd name="T68" fmla="*/ 175 w 188"/>
                  <a:gd name="T69" fmla="*/ 94 h 188"/>
                  <a:gd name="T70" fmla="*/ 175 w 188"/>
                  <a:gd name="T71" fmla="*/ 94 h 188"/>
                  <a:gd name="T72" fmla="*/ 175 w 188"/>
                  <a:gd name="T73" fmla="*/ 94 h 188"/>
                  <a:gd name="T74" fmla="*/ 175 w 188"/>
                  <a:gd name="T75" fmla="*/ 94 h 188"/>
                  <a:gd name="T76" fmla="*/ 172 w 188"/>
                  <a:gd name="T77" fmla="*/ 112 h 188"/>
                  <a:gd name="T78" fmla="*/ 173 w 188"/>
                  <a:gd name="T79" fmla="*/ 112 h 188"/>
                  <a:gd name="T80" fmla="*/ 173 w 188"/>
                  <a:gd name="T81" fmla="*/ 113 h 188"/>
                  <a:gd name="T82" fmla="*/ 172 w 188"/>
                  <a:gd name="T83" fmla="*/ 113 h 188"/>
                  <a:gd name="T84" fmla="*/ 94 w 188"/>
                  <a:gd name="T85" fmla="*/ 175 h 188"/>
                  <a:gd name="T86" fmla="*/ 94 w 188"/>
                  <a:gd name="T87" fmla="*/ 0 h 188"/>
                  <a:gd name="T88" fmla="*/ 0 w 188"/>
                  <a:gd name="T89" fmla="*/ 94 h 188"/>
                  <a:gd name="T90" fmla="*/ 69 w 188"/>
                  <a:gd name="T91" fmla="*/ 185 h 188"/>
                  <a:gd name="T92" fmla="*/ 69 w 188"/>
                  <a:gd name="T93" fmla="*/ 184 h 188"/>
                  <a:gd name="T94" fmla="*/ 71 w 188"/>
                  <a:gd name="T95" fmla="*/ 184 h 188"/>
                  <a:gd name="T96" fmla="*/ 71 w 188"/>
                  <a:gd name="T97" fmla="*/ 185 h 188"/>
                  <a:gd name="T98" fmla="*/ 94 w 188"/>
                  <a:gd name="T99" fmla="*/ 188 h 188"/>
                  <a:gd name="T100" fmla="*/ 188 w 188"/>
                  <a:gd name="T101" fmla="*/ 94 h 188"/>
                  <a:gd name="T102" fmla="*/ 94 w 188"/>
                  <a:gd name="T10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88">
                    <a:moveTo>
                      <a:pt x="53" y="168"/>
                    </a:moveTo>
                    <a:cubicBezTo>
                      <a:pt x="51" y="167"/>
                      <a:pt x="50" y="166"/>
                      <a:pt x="49" y="164"/>
                    </a:cubicBezTo>
                    <a:cubicBezTo>
                      <a:pt x="49" y="164"/>
                      <a:pt x="50" y="163"/>
                      <a:pt x="50" y="163"/>
                    </a:cubicBezTo>
                    <a:cubicBezTo>
                      <a:pt x="50" y="163"/>
                      <a:pt x="50" y="163"/>
                      <a:pt x="50" y="163"/>
                    </a:cubicBezTo>
                    <a:cubicBezTo>
                      <a:pt x="51" y="164"/>
                      <a:pt x="53" y="165"/>
                      <a:pt x="54" y="166"/>
                    </a:cubicBezTo>
                    <a:cubicBezTo>
                      <a:pt x="54" y="166"/>
                      <a:pt x="54" y="166"/>
                      <a:pt x="54" y="166"/>
                    </a:cubicBezTo>
                    <a:cubicBezTo>
                      <a:pt x="54" y="167"/>
                      <a:pt x="55" y="169"/>
                      <a:pt x="55" y="170"/>
                    </a:cubicBezTo>
                    <a:cubicBezTo>
                      <a:pt x="54" y="170"/>
                      <a:pt x="53" y="169"/>
                      <a:pt x="53" y="168"/>
                    </a:cubicBezTo>
                    <a:cubicBezTo>
                      <a:pt x="53" y="168"/>
                      <a:pt x="53" y="168"/>
                      <a:pt x="53" y="168"/>
                    </a:cubicBezTo>
                    <a:moveTo>
                      <a:pt x="94" y="175"/>
                    </a:moveTo>
                    <a:cubicBezTo>
                      <a:pt x="50" y="175"/>
                      <a:pt x="13" y="138"/>
                      <a:pt x="13" y="94"/>
                    </a:cubicBezTo>
                    <a:cubicBezTo>
                      <a:pt x="13" y="50"/>
                      <a:pt x="50" y="13"/>
                      <a:pt x="94" y="13"/>
                    </a:cubicBezTo>
                    <a:cubicBezTo>
                      <a:pt x="137" y="13"/>
                      <a:pt x="173" y="48"/>
                      <a:pt x="175" y="91"/>
                    </a:cubicBezTo>
                    <a:cubicBezTo>
                      <a:pt x="175" y="91"/>
                      <a:pt x="175" y="91"/>
                      <a:pt x="175" y="91"/>
                    </a:cubicBezTo>
                    <a:cubicBezTo>
                      <a:pt x="175" y="91"/>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2"/>
                      <a:pt x="175" y="92"/>
                      <a:pt x="175" y="92"/>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3"/>
                    </a:cubicBezTo>
                    <a:cubicBezTo>
                      <a:pt x="175" y="93"/>
                      <a:pt x="175" y="93"/>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94"/>
                      <a:pt x="175" y="94"/>
                      <a:pt x="175" y="94"/>
                    </a:cubicBezTo>
                    <a:cubicBezTo>
                      <a:pt x="175" y="100"/>
                      <a:pt x="174" y="107"/>
                      <a:pt x="172" y="112"/>
                    </a:cubicBezTo>
                    <a:cubicBezTo>
                      <a:pt x="173" y="112"/>
                      <a:pt x="173" y="112"/>
                      <a:pt x="173" y="112"/>
                    </a:cubicBezTo>
                    <a:cubicBezTo>
                      <a:pt x="173" y="113"/>
                      <a:pt x="173" y="113"/>
                      <a:pt x="173" y="113"/>
                    </a:cubicBezTo>
                    <a:cubicBezTo>
                      <a:pt x="172" y="113"/>
                      <a:pt x="172" y="113"/>
                      <a:pt x="172" y="113"/>
                    </a:cubicBezTo>
                    <a:cubicBezTo>
                      <a:pt x="164" y="148"/>
                      <a:pt x="132" y="175"/>
                      <a:pt x="94" y="175"/>
                    </a:cubicBezTo>
                    <a:moveTo>
                      <a:pt x="94" y="0"/>
                    </a:moveTo>
                    <a:cubicBezTo>
                      <a:pt x="42" y="0"/>
                      <a:pt x="0" y="42"/>
                      <a:pt x="0" y="94"/>
                    </a:cubicBezTo>
                    <a:cubicBezTo>
                      <a:pt x="0" y="137"/>
                      <a:pt x="29" y="174"/>
                      <a:pt x="69" y="185"/>
                    </a:cubicBezTo>
                    <a:cubicBezTo>
                      <a:pt x="69" y="184"/>
                      <a:pt x="69" y="184"/>
                      <a:pt x="69" y="184"/>
                    </a:cubicBezTo>
                    <a:cubicBezTo>
                      <a:pt x="70" y="184"/>
                      <a:pt x="70" y="184"/>
                      <a:pt x="71" y="184"/>
                    </a:cubicBezTo>
                    <a:cubicBezTo>
                      <a:pt x="71" y="185"/>
                      <a:pt x="71" y="185"/>
                      <a:pt x="71" y="185"/>
                    </a:cubicBezTo>
                    <a:cubicBezTo>
                      <a:pt x="78" y="187"/>
                      <a:pt x="86" y="188"/>
                      <a:pt x="94" y="188"/>
                    </a:cubicBezTo>
                    <a:cubicBezTo>
                      <a:pt x="146" y="188"/>
                      <a:pt x="188" y="146"/>
                      <a:pt x="188" y="94"/>
                    </a:cubicBezTo>
                    <a:cubicBezTo>
                      <a:pt x="188" y="42"/>
                      <a:pt x="146" y="0"/>
                      <a:pt x="94"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1" name="Freeform 1076"/>
              <p:cNvSpPr>
                <a:spLocks/>
              </p:cNvSpPr>
              <p:nvPr/>
            </p:nvSpPr>
            <p:spPr bwMode="auto">
              <a:xfrm>
                <a:off x="2449825" y="2078106"/>
                <a:ext cx="64991" cy="54992"/>
              </a:xfrm>
              <a:custGeom>
                <a:avLst/>
                <a:gdLst>
                  <a:gd name="T0" fmla="*/ 12 w 24"/>
                  <a:gd name="T1" fmla="*/ 0 h 20"/>
                  <a:gd name="T2" fmla="*/ 9 w 24"/>
                  <a:gd name="T3" fmla="*/ 0 h 20"/>
                  <a:gd name="T4" fmla="*/ 0 w 24"/>
                  <a:gd name="T5" fmla="*/ 9 h 20"/>
                  <a:gd name="T6" fmla="*/ 0 w 24"/>
                  <a:gd name="T7" fmla="*/ 15 h 20"/>
                  <a:gd name="T8" fmla="*/ 4 w 24"/>
                  <a:gd name="T9" fmla="*/ 20 h 20"/>
                  <a:gd name="T10" fmla="*/ 5 w 24"/>
                  <a:gd name="T11" fmla="*/ 20 h 20"/>
                  <a:gd name="T12" fmla="*/ 15 w 24"/>
                  <a:gd name="T13" fmla="*/ 13 h 20"/>
                  <a:gd name="T14" fmla="*/ 17 w 24"/>
                  <a:gd name="T15" fmla="*/ 12 h 20"/>
                  <a:gd name="T16" fmla="*/ 24 w 24"/>
                  <a:gd name="T17" fmla="*/ 5 h 20"/>
                  <a:gd name="T18" fmla="*/ 16 w 24"/>
                  <a:gd name="T19" fmla="*/ 0 h 20"/>
                  <a:gd name="T20" fmla="*/ 12 w 2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12" y="0"/>
                    </a:moveTo>
                    <a:cubicBezTo>
                      <a:pt x="11" y="0"/>
                      <a:pt x="10" y="0"/>
                      <a:pt x="9" y="0"/>
                    </a:cubicBezTo>
                    <a:cubicBezTo>
                      <a:pt x="5" y="1"/>
                      <a:pt x="1" y="5"/>
                      <a:pt x="0" y="9"/>
                    </a:cubicBezTo>
                    <a:cubicBezTo>
                      <a:pt x="0" y="11"/>
                      <a:pt x="0" y="13"/>
                      <a:pt x="0" y="15"/>
                    </a:cubicBezTo>
                    <a:cubicBezTo>
                      <a:pt x="1" y="18"/>
                      <a:pt x="2" y="20"/>
                      <a:pt x="4" y="20"/>
                    </a:cubicBezTo>
                    <a:cubicBezTo>
                      <a:pt x="4" y="20"/>
                      <a:pt x="4" y="20"/>
                      <a:pt x="5" y="20"/>
                    </a:cubicBezTo>
                    <a:cubicBezTo>
                      <a:pt x="6" y="18"/>
                      <a:pt x="11" y="15"/>
                      <a:pt x="15" y="13"/>
                    </a:cubicBezTo>
                    <a:cubicBezTo>
                      <a:pt x="16" y="12"/>
                      <a:pt x="16" y="12"/>
                      <a:pt x="17" y="12"/>
                    </a:cubicBezTo>
                    <a:cubicBezTo>
                      <a:pt x="21" y="10"/>
                      <a:pt x="24" y="7"/>
                      <a:pt x="24" y="5"/>
                    </a:cubicBezTo>
                    <a:cubicBezTo>
                      <a:pt x="24" y="4"/>
                      <a:pt x="20" y="1"/>
                      <a:pt x="16" y="0"/>
                    </a:cubicBezTo>
                    <a:cubicBezTo>
                      <a:pt x="15" y="0"/>
                      <a:pt x="14" y="0"/>
                      <a:pt x="12"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2" name="Freeform 1077"/>
              <p:cNvSpPr>
                <a:spLocks noEditPoints="1"/>
              </p:cNvSpPr>
              <p:nvPr/>
            </p:nvSpPr>
            <p:spPr bwMode="auto">
              <a:xfrm>
                <a:off x="2294847" y="2060609"/>
                <a:ext cx="192473" cy="332454"/>
              </a:xfrm>
              <a:custGeom>
                <a:avLst/>
                <a:gdLst>
                  <a:gd name="T0" fmla="*/ 16 w 72"/>
                  <a:gd name="T1" fmla="*/ 50 h 124"/>
                  <a:gd name="T2" fmla="*/ 15 w 72"/>
                  <a:gd name="T3" fmla="*/ 48 h 124"/>
                  <a:gd name="T4" fmla="*/ 19 w 72"/>
                  <a:gd name="T5" fmla="*/ 46 h 124"/>
                  <a:gd name="T6" fmla="*/ 19 w 72"/>
                  <a:gd name="T7" fmla="*/ 46 h 124"/>
                  <a:gd name="T8" fmla="*/ 19 w 72"/>
                  <a:gd name="T9" fmla="*/ 48 h 124"/>
                  <a:gd name="T10" fmla="*/ 16 w 72"/>
                  <a:gd name="T11" fmla="*/ 50 h 124"/>
                  <a:gd name="T12" fmla="*/ 16 w 72"/>
                  <a:gd name="T13" fmla="*/ 50 h 124"/>
                  <a:gd name="T14" fmla="*/ 26 w 72"/>
                  <a:gd name="T15" fmla="*/ 0 h 124"/>
                  <a:gd name="T16" fmla="*/ 25 w 72"/>
                  <a:gd name="T17" fmla="*/ 0 h 124"/>
                  <a:gd name="T18" fmla="*/ 24 w 72"/>
                  <a:gd name="T19" fmla="*/ 0 h 124"/>
                  <a:gd name="T20" fmla="*/ 7 w 72"/>
                  <a:gd name="T21" fmla="*/ 21 h 124"/>
                  <a:gd name="T22" fmla="*/ 7 w 72"/>
                  <a:gd name="T23" fmla="*/ 25 h 124"/>
                  <a:gd name="T24" fmla="*/ 4 w 72"/>
                  <a:gd name="T25" fmla="*/ 33 h 124"/>
                  <a:gd name="T26" fmla="*/ 0 w 72"/>
                  <a:gd name="T27" fmla="*/ 48 h 124"/>
                  <a:gd name="T28" fmla="*/ 8 w 72"/>
                  <a:gd name="T29" fmla="*/ 57 h 124"/>
                  <a:gd name="T30" fmla="*/ 8 w 72"/>
                  <a:gd name="T31" fmla="*/ 57 h 124"/>
                  <a:gd name="T32" fmla="*/ 16 w 72"/>
                  <a:gd name="T33" fmla="*/ 57 h 124"/>
                  <a:gd name="T34" fmla="*/ 16 w 72"/>
                  <a:gd name="T35" fmla="*/ 57 h 124"/>
                  <a:gd name="T36" fmla="*/ 20 w 72"/>
                  <a:gd name="T37" fmla="*/ 61 h 124"/>
                  <a:gd name="T38" fmla="*/ 24 w 72"/>
                  <a:gd name="T39" fmla="*/ 73 h 124"/>
                  <a:gd name="T40" fmla="*/ 28 w 72"/>
                  <a:gd name="T41" fmla="*/ 85 h 124"/>
                  <a:gd name="T42" fmla="*/ 36 w 72"/>
                  <a:gd name="T43" fmla="*/ 92 h 124"/>
                  <a:gd name="T44" fmla="*/ 40 w 72"/>
                  <a:gd name="T45" fmla="*/ 102 h 124"/>
                  <a:gd name="T46" fmla="*/ 39 w 72"/>
                  <a:gd name="T47" fmla="*/ 112 h 124"/>
                  <a:gd name="T48" fmla="*/ 45 w 72"/>
                  <a:gd name="T49" fmla="*/ 123 h 124"/>
                  <a:gd name="T50" fmla="*/ 46 w 72"/>
                  <a:gd name="T51" fmla="*/ 124 h 124"/>
                  <a:gd name="T52" fmla="*/ 49 w 72"/>
                  <a:gd name="T53" fmla="*/ 124 h 124"/>
                  <a:gd name="T54" fmla="*/ 53 w 72"/>
                  <a:gd name="T55" fmla="*/ 122 h 124"/>
                  <a:gd name="T56" fmla="*/ 50 w 72"/>
                  <a:gd name="T57" fmla="*/ 115 h 124"/>
                  <a:gd name="T58" fmla="*/ 51 w 72"/>
                  <a:gd name="T59" fmla="*/ 107 h 124"/>
                  <a:gd name="T60" fmla="*/ 59 w 72"/>
                  <a:gd name="T61" fmla="*/ 95 h 124"/>
                  <a:gd name="T62" fmla="*/ 60 w 72"/>
                  <a:gd name="T63" fmla="*/ 94 h 124"/>
                  <a:gd name="T64" fmla="*/ 68 w 72"/>
                  <a:gd name="T65" fmla="*/ 86 h 124"/>
                  <a:gd name="T66" fmla="*/ 72 w 72"/>
                  <a:gd name="T67" fmla="*/ 79 h 124"/>
                  <a:gd name="T68" fmla="*/ 65 w 72"/>
                  <a:gd name="T69" fmla="*/ 69 h 124"/>
                  <a:gd name="T70" fmla="*/ 64 w 72"/>
                  <a:gd name="T71" fmla="*/ 68 h 124"/>
                  <a:gd name="T72" fmla="*/ 50 w 72"/>
                  <a:gd name="T73" fmla="*/ 60 h 124"/>
                  <a:gd name="T74" fmla="*/ 39 w 72"/>
                  <a:gd name="T75" fmla="*/ 53 h 124"/>
                  <a:gd name="T76" fmla="*/ 38 w 72"/>
                  <a:gd name="T77" fmla="*/ 43 h 124"/>
                  <a:gd name="T78" fmla="*/ 50 w 72"/>
                  <a:gd name="T79" fmla="*/ 31 h 124"/>
                  <a:gd name="T80" fmla="*/ 54 w 72"/>
                  <a:gd name="T81" fmla="*/ 19 h 124"/>
                  <a:gd name="T82" fmla="*/ 53 w 72"/>
                  <a:gd name="T83" fmla="*/ 11 h 124"/>
                  <a:gd name="T84" fmla="*/ 46 w 72"/>
                  <a:gd name="T85" fmla="*/ 2 h 124"/>
                  <a:gd name="T86" fmla="*/ 39 w 72"/>
                  <a:gd name="T87" fmla="*/ 1 h 124"/>
                  <a:gd name="T88" fmla="*/ 26 w 72"/>
                  <a:gd name="T8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24">
                    <a:moveTo>
                      <a:pt x="16" y="50"/>
                    </a:moveTo>
                    <a:cubicBezTo>
                      <a:pt x="16" y="50"/>
                      <a:pt x="16" y="49"/>
                      <a:pt x="15" y="48"/>
                    </a:cubicBezTo>
                    <a:cubicBezTo>
                      <a:pt x="16" y="47"/>
                      <a:pt x="18" y="47"/>
                      <a:pt x="19" y="46"/>
                    </a:cubicBezTo>
                    <a:cubicBezTo>
                      <a:pt x="19" y="46"/>
                      <a:pt x="19" y="46"/>
                      <a:pt x="19" y="46"/>
                    </a:cubicBezTo>
                    <a:cubicBezTo>
                      <a:pt x="19" y="46"/>
                      <a:pt x="19" y="48"/>
                      <a:pt x="19" y="48"/>
                    </a:cubicBezTo>
                    <a:cubicBezTo>
                      <a:pt x="18" y="49"/>
                      <a:pt x="17" y="50"/>
                      <a:pt x="16" y="50"/>
                    </a:cubicBezTo>
                    <a:cubicBezTo>
                      <a:pt x="16" y="50"/>
                      <a:pt x="16" y="50"/>
                      <a:pt x="16" y="50"/>
                    </a:cubicBezTo>
                    <a:moveTo>
                      <a:pt x="26" y="0"/>
                    </a:moveTo>
                    <a:cubicBezTo>
                      <a:pt x="26" y="0"/>
                      <a:pt x="25" y="0"/>
                      <a:pt x="25" y="0"/>
                    </a:cubicBezTo>
                    <a:cubicBezTo>
                      <a:pt x="24" y="0"/>
                      <a:pt x="24" y="0"/>
                      <a:pt x="24" y="0"/>
                    </a:cubicBezTo>
                    <a:cubicBezTo>
                      <a:pt x="17" y="6"/>
                      <a:pt x="11" y="13"/>
                      <a:pt x="7" y="21"/>
                    </a:cubicBezTo>
                    <a:cubicBezTo>
                      <a:pt x="7" y="22"/>
                      <a:pt x="7" y="23"/>
                      <a:pt x="7" y="25"/>
                    </a:cubicBezTo>
                    <a:cubicBezTo>
                      <a:pt x="6" y="28"/>
                      <a:pt x="5" y="30"/>
                      <a:pt x="4" y="33"/>
                    </a:cubicBezTo>
                    <a:cubicBezTo>
                      <a:pt x="2" y="37"/>
                      <a:pt x="1" y="44"/>
                      <a:pt x="0" y="48"/>
                    </a:cubicBezTo>
                    <a:cubicBezTo>
                      <a:pt x="0" y="48"/>
                      <a:pt x="0" y="57"/>
                      <a:pt x="8" y="57"/>
                    </a:cubicBezTo>
                    <a:cubicBezTo>
                      <a:pt x="8" y="57"/>
                      <a:pt x="8" y="57"/>
                      <a:pt x="8" y="57"/>
                    </a:cubicBezTo>
                    <a:cubicBezTo>
                      <a:pt x="15" y="57"/>
                      <a:pt x="16" y="57"/>
                      <a:pt x="16" y="57"/>
                    </a:cubicBezTo>
                    <a:cubicBezTo>
                      <a:pt x="16" y="57"/>
                      <a:pt x="16" y="57"/>
                      <a:pt x="16" y="57"/>
                    </a:cubicBezTo>
                    <a:cubicBezTo>
                      <a:pt x="16" y="57"/>
                      <a:pt x="18" y="58"/>
                      <a:pt x="20" y="61"/>
                    </a:cubicBezTo>
                    <a:cubicBezTo>
                      <a:pt x="22" y="63"/>
                      <a:pt x="24" y="68"/>
                      <a:pt x="24" y="73"/>
                    </a:cubicBezTo>
                    <a:cubicBezTo>
                      <a:pt x="24" y="77"/>
                      <a:pt x="26" y="83"/>
                      <a:pt x="28" y="85"/>
                    </a:cubicBezTo>
                    <a:cubicBezTo>
                      <a:pt x="30" y="87"/>
                      <a:pt x="34" y="90"/>
                      <a:pt x="36" y="92"/>
                    </a:cubicBezTo>
                    <a:cubicBezTo>
                      <a:pt x="39" y="93"/>
                      <a:pt x="40" y="98"/>
                      <a:pt x="40" y="102"/>
                    </a:cubicBezTo>
                    <a:cubicBezTo>
                      <a:pt x="40" y="106"/>
                      <a:pt x="40" y="109"/>
                      <a:pt x="39" y="112"/>
                    </a:cubicBezTo>
                    <a:cubicBezTo>
                      <a:pt x="39" y="117"/>
                      <a:pt x="42" y="122"/>
                      <a:pt x="45" y="123"/>
                    </a:cubicBezTo>
                    <a:cubicBezTo>
                      <a:pt x="45" y="123"/>
                      <a:pt x="46" y="123"/>
                      <a:pt x="46" y="124"/>
                    </a:cubicBezTo>
                    <a:cubicBezTo>
                      <a:pt x="47" y="124"/>
                      <a:pt x="48" y="124"/>
                      <a:pt x="49" y="124"/>
                    </a:cubicBezTo>
                    <a:cubicBezTo>
                      <a:pt x="51" y="124"/>
                      <a:pt x="53" y="123"/>
                      <a:pt x="53" y="122"/>
                    </a:cubicBezTo>
                    <a:cubicBezTo>
                      <a:pt x="53" y="120"/>
                      <a:pt x="52" y="117"/>
                      <a:pt x="50" y="115"/>
                    </a:cubicBezTo>
                    <a:cubicBezTo>
                      <a:pt x="48" y="113"/>
                      <a:pt x="48" y="110"/>
                      <a:pt x="51" y="107"/>
                    </a:cubicBezTo>
                    <a:cubicBezTo>
                      <a:pt x="53" y="105"/>
                      <a:pt x="57" y="99"/>
                      <a:pt x="59" y="95"/>
                    </a:cubicBezTo>
                    <a:cubicBezTo>
                      <a:pt x="59" y="95"/>
                      <a:pt x="59" y="94"/>
                      <a:pt x="60" y="94"/>
                    </a:cubicBezTo>
                    <a:cubicBezTo>
                      <a:pt x="62" y="90"/>
                      <a:pt x="66" y="86"/>
                      <a:pt x="68" y="86"/>
                    </a:cubicBezTo>
                    <a:cubicBezTo>
                      <a:pt x="70" y="86"/>
                      <a:pt x="72" y="82"/>
                      <a:pt x="72" y="79"/>
                    </a:cubicBezTo>
                    <a:cubicBezTo>
                      <a:pt x="72" y="75"/>
                      <a:pt x="69" y="70"/>
                      <a:pt x="65" y="69"/>
                    </a:cubicBezTo>
                    <a:cubicBezTo>
                      <a:pt x="65" y="68"/>
                      <a:pt x="64" y="68"/>
                      <a:pt x="64" y="68"/>
                    </a:cubicBezTo>
                    <a:cubicBezTo>
                      <a:pt x="60" y="66"/>
                      <a:pt x="54" y="63"/>
                      <a:pt x="50" y="60"/>
                    </a:cubicBezTo>
                    <a:cubicBezTo>
                      <a:pt x="46" y="58"/>
                      <a:pt x="43" y="56"/>
                      <a:pt x="39" y="53"/>
                    </a:cubicBezTo>
                    <a:cubicBezTo>
                      <a:pt x="35" y="51"/>
                      <a:pt x="35" y="46"/>
                      <a:pt x="38" y="43"/>
                    </a:cubicBezTo>
                    <a:cubicBezTo>
                      <a:pt x="42" y="39"/>
                      <a:pt x="46" y="35"/>
                      <a:pt x="50" y="31"/>
                    </a:cubicBezTo>
                    <a:cubicBezTo>
                      <a:pt x="53" y="29"/>
                      <a:pt x="55" y="23"/>
                      <a:pt x="54" y="19"/>
                    </a:cubicBezTo>
                    <a:cubicBezTo>
                      <a:pt x="54" y="16"/>
                      <a:pt x="54" y="14"/>
                      <a:pt x="53" y="11"/>
                    </a:cubicBezTo>
                    <a:cubicBezTo>
                      <a:pt x="53" y="7"/>
                      <a:pt x="49" y="3"/>
                      <a:pt x="46" y="2"/>
                    </a:cubicBezTo>
                    <a:cubicBezTo>
                      <a:pt x="43" y="2"/>
                      <a:pt x="41" y="1"/>
                      <a:pt x="39" y="1"/>
                    </a:cubicBezTo>
                    <a:cubicBezTo>
                      <a:pt x="35" y="0"/>
                      <a:pt x="30" y="0"/>
                      <a:pt x="26"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3" name="Freeform 1078"/>
              <p:cNvSpPr>
                <a:spLocks noEditPoints="1"/>
              </p:cNvSpPr>
              <p:nvPr/>
            </p:nvSpPr>
            <p:spPr bwMode="auto">
              <a:xfrm>
                <a:off x="2469822" y="2065609"/>
                <a:ext cx="249964" cy="272462"/>
              </a:xfrm>
              <a:custGeom>
                <a:avLst/>
                <a:gdLst>
                  <a:gd name="T0" fmla="*/ 24 w 93"/>
                  <a:gd name="T1" fmla="*/ 55 h 101"/>
                  <a:gd name="T2" fmla="*/ 25 w 93"/>
                  <a:gd name="T3" fmla="*/ 57 h 101"/>
                  <a:gd name="T4" fmla="*/ 59 w 93"/>
                  <a:gd name="T5" fmla="*/ 0 h 101"/>
                  <a:gd name="T6" fmla="*/ 43 w 93"/>
                  <a:gd name="T7" fmla="*/ 1 h 101"/>
                  <a:gd name="T8" fmla="*/ 28 w 93"/>
                  <a:gd name="T9" fmla="*/ 10 h 101"/>
                  <a:gd name="T10" fmla="*/ 8 w 93"/>
                  <a:gd name="T11" fmla="*/ 23 h 101"/>
                  <a:gd name="T12" fmla="*/ 8 w 93"/>
                  <a:gd name="T13" fmla="*/ 41 h 101"/>
                  <a:gd name="T14" fmla="*/ 20 w 93"/>
                  <a:gd name="T15" fmla="*/ 37 h 101"/>
                  <a:gd name="T16" fmla="*/ 34 w 93"/>
                  <a:gd name="T17" fmla="*/ 31 h 101"/>
                  <a:gd name="T18" fmla="*/ 31 w 93"/>
                  <a:gd name="T19" fmla="*/ 46 h 101"/>
                  <a:gd name="T20" fmla="*/ 8 w 93"/>
                  <a:gd name="T21" fmla="*/ 48 h 101"/>
                  <a:gd name="T22" fmla="*/ 4 w 93"/>
                  <a:gd name="T23" fmla="*/ 56 h 101"/>
                  <a:gd name="T24" fmla="*/ 18 w 93"/>
                  <a:gd name="T25" fmla="*/ 68 h 101"/>
                  <a:gd name="T26" fmla="*/ 27 w 93"/>
                  <a:gd name="T27" fmla="*/ 86 h 101"/>
                  <a:gd name="T28" fmla="*/ 36 w 93"/>
                  <a:gd name="T29" fmla="*/ 99 h 101"/>
                  <a:gd name="T30" fmla="*/ 40 w 93"/>
                  <a:gd name="T31" fmla="*/ 100 h 101"/>
                  <a:gd name="T32" fmla="*/ 47 w 93"/>
                  <a:gd name="T33" fmla="*/ 87 h 101"/>
                  <a:gd name="T34" fmla="*/ 53 w 93"/>
                  <a:gd name="T35" fmla="*/ 71 h 101"/>
                  <a:gd name="T36" fmla="*/ 46 w 93"/>
                  <a:gd name="T37" fmla="*/ 54 h 101"/>
                  <a:gd name="T38" fmla="*/ 47 w 93"/>
                  <a:gd name="T39" fmla="*/ 52 h 101"/>
                  <a:gd name="T40" fmla="*/ 55 w 93"/>
                  <a:gd name="T41" fmla="*/ 54 h 101"/>
                  <a:gd name="T42" fmla="*/ 55 w 93"/>
                  <a:gd name="T43" fmla="*/ 47 h 101"/>
                  <a:gd name="T44" fmla="*/ 55 w 93"/>
                  <a:gd name="T45" fmla="*/ 41 h 101"/>
                  <a:gd name="T46" fmla="*/ 67 w 93"/>
                  <a:gd name="T47" fmla="*/ 50 h 101"/>
                  <a:gd name="T48" fmla="*/ 69 w 93"/>
                  <a:gd name="T49" fmla="*/ 64 h 101"/>
                  <a:gd name="T50" fmla="*/ 67 w 93"/>
                  <a:gd name="T51" fmla="*/ 68 h 101"/>
                  <a:gd name="T52" fmla="*/ 72 w 93"/>
                  <a:gd name="T53" fmla="*/ 72 h 101"/>
                  <a:gd name="T54" fmla="*/ 84 w 93"/>
                  <a:gd name="T55" fmla="*/ 56 h 101"/>
                  <a:gd name="T56" fmla="*/ 88 w 93"/>
                  <a:gd name="T57" fmla="*/ 60 h 101"/>
                  <a:gd name="T58" fmla="*/ 92 w 93"/>
                  <a:gd name="T59" fmla="*/ 64 h 101"/>
                  <a:gd name="T60" fmla="*/ 93 w 93"/>
                  <a:gd name="T61" fmla="*/ 59 h 101"/>
                  <a:gd name="T62" fmla="*/ 93 w 93"/>
                  <a:gd name="T63" fmla="*/ 59 h 101"/>
                  <a:gd name="T64" fmla="*/ 93 w 93"/>
                  <a:gd name="T65" fmla="*/ 59 h 101"/>
                  <a:gd name="T66" fmla="*/ 93 w 93"/>
                  <a:gd name="T67" fmla="*/ 59 h 101"/>
                  <a:gd name="T68" fmla="*/ 93 w 93"/>
                  <a:gd name="T69" fmla="*/ 58 h 101"/>
                  <a:gd name="T70" fmla="*/ 93 w 93"/>
                  <a:gd name="T71" fmla="*/ 58 h 101"/>
                  <a:gd name="T72" fmla="*/ 93 w 93"/>
                  <a:gd name="T73" fmla="*/ 58 h 101"/>
                  <a:gd name="T74" fmla="*/ 93 w 93"/>
                  <a:gd name="T75" fmla="*/ 58 h 101"/>
                  <a:gd name="T76" fmla="*/ 93 w 93"/>
                  <a:gd name="T77" fmla="*/ 57 h 101"/>
                  <a:gd name="T78" fmla="*/ 93 w 93"/>
                  <a:gd name="T79" fmla="*/ 57 h 101"/>
                  <a:gd name="T80" fmla="*/ 93 w 93"/>
                  <a:gd name="T81" fmla="*/ 57 h 101"/>
                  <a:gd name="T82" fmla="*/ 93 w 93"/>
                  <a:gd name="T83" fmla="*/ 57 h 101"/>
                  <a:gd name="T84" fmla="*/ 93 w 93"/>
                  <a:gd name="T85" fmla="*/ 56 h 101"/>
                  <a:gd name="T86" fmla="*/ 65 w 93"/>
                  <a:gd name="T8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 h="101">
                    <a:moveTo>
                      <a:pt x="24" y="58"/>
                    </a:moveTo>
                    <a:cubicBezTo>
                      <a:pt x="24" y="57"/>
                      <a:pt x="24" y="56"/>
                      <a:pt x="24" y="55"/>
                    </a:cubicBezTo>
                    <a:cubicBezTo>
                      <a:pt x="24" y="55"/>
                      <a:pt x="25" y="55"/>
                      <a:pt x="25" y="55"/>
                    </a:cubicBezTo>
                    <a:cubicBezTo>
                      <a:pt x="26" y="56"/>
                      <a:pt x="25" y="57"/>
                      <a:pt x="25" y="57"/>
                    </a:cubicBezTo>
                    <a:cubicBezTo>
                      <a:pt x="25" y="58"/>
                      <a:pt x="25" y="58"/>
                      <a:pt x="24" y="58"/>
                    </a:cubicBezTo>
                    <a:moveTo>
                      <a:pt x="59" y="0"/>
                    </a:moveTo>
                    <a:cubicBezTo>
                      <a:pt x="58" y="0"/>
                      <a:pt x="58" y="0"/>
                      <a:pt x="57" y="0"/>
                    </a:cubicBezTo>
                    <a:cubicBezTo>
                      <a:pt x="54" y="0"/>
                      <a:pt x="47" y="1"/>
                      <a:pt x="43" y="1"/>
                    </a:cubicBezTo>
                    <a:cubicBezTo>
                      <a:pt x="41" y="1"/>
                      <a:pt x="39" y="2"/>
                      <a:pt x="37" y="2"/>
                    </a:cubicBezTo>
                    <a:cubicBezTo>
                      <a:pt x="33" y="3"/>
                      <a:pt x="29" y="6"/>
                      <a:pt x="28" y="10"/>
                    </a:cubicBezTo>
                    <a:cubicBezTo>
                      <a:pt x="27" y="15"/>
                      <a:pt x="24" y="18"/>
                      <a:pt x="20" y="18"/>
                    </a:cubicBezTo>
                    <a:cubicBezTo>
                      <a:pt x="17" y="18"/>
                      <a:pt x="11" y="20"/>
                      <a:pt x="8" y="23"/>
                    </a:cubicBezTo>
                    <a:cubicBezTo>
                      <a:pt x="5" y="26"/>
                      <a:pt x="1" y="31"/>
                      <a:pt x="1" y="35"/>
                    </a:cubicBezTo>
                    <a:cubicBezTo>
                      <a:pt x="0" y="38"/>
                      <a:pt x="3" y="41"/>
                      <a:pt x="8" y="41"/>
                    </a:cubicBezTo>
                    <a:cubicBezTo>
                      <a:pt x="8" y="41"/>
                      <a:pt x="8" y="41"/>
                      <a:pt x="8" y="41"/>
                    </a:cubicBezTo>
                    <a:cubicBezTo>
                      <a:pt x="12" y="41"/>
                      <a:pt x="18" y="39"/>
                      <a:pt x="20" y="37"/>
                    </a:cubicBezTo>
                    <a:cubicBezTo>
                      <a:pt x="23" y="35"/>
                      <a:pt x="28" y="32"/>
                      <a:pt x="32" y="31"/>
                    </a:cubicBezTo>
                    <a:cubicBezTo>
                      <a:pt x="33" y="31"/>
                      <a:pt x="33" y="31"/>
                      <a:pt x="34" y="31"/>
                    </a:cubicBezTo>
                    <a:cubicBezTo>
                      <a:pt x="37" y="31"/>
                      <a:pt x="39" y="34"/>
                      <a:pt x="39" y="37"/>
                    </a:cubicBezTo>
                    <a:cubicBezTo>
                      <a:pt x="39" y="41"/>
                      <a:pt x="36" y="45"/>
                      <a:pt x="31" y="46"/>
                    </a:cubicBezTo>
                    <a:cubicBezTo>
                      <a:pt x="27" y="47"/>
                      <a:pt x="20" y="48"/>
                      <a:pt x="16" y="48"/>
                    </a:cubicBezTo>
                    <a:cubicBezTo>
                      <a:pt x="13" y="48"/>
                      <a:pt x="10" y="48"/>
                      <a:pt x="8" y="48"/>
                    </a:cubicBezTo>
                    <a:cubicBezTo>
                      <a:pt x="3" y="49"/>
                      <a:pt x="1" y="51"/>
                      <a:pt x="3" y="55"/>
                    </a:cubicBezTo>
                    <a:cubicBezTo>
                      <a:pt x="3" y="55"/>
                      <a:pt x="4" y="56"/>
                      <a:pt x="4" y="56"/>
                    </a:cubicBezTo>
                    <a:cubicBezTo>
                      <a:pt x="6" y="60"/>
                      <a:pt x="11" y="64"/>
                      <a:pt x="16" y="67"/>
                    </a:cubicBezTo>
                    <a:cubicBezTo>
                      <a:pt x="16" y="67"/>
                      <a:pt x="17" y="67"/>
                      <a:pt x="18" y="68"/>
                    </a:cubicBezTo>
                    <a:cubicBezTo>
                      <a:pt x="22" y="70"/>
                      <a:pt x="26" y="75"/>
                      <a:pt x="26" y="79"/>
                    </a:cubicBezTo>
                    <a:cubicBezTo>
                      <a:pt x="26" y="82"/>
                      <a:pt x="27" y="84"/>
                      <a:pt x="27" y="86"/>
                    </a:cubicBezTo>
                    <a:cubicBezTo>
                      <a:pt x="28" y="91"/>
                      <a:pt x="30" y="94"/>
                      <a:pt x="32" y="95"/>
                    </a:cubicBezTo>
                    <a:cubicBezTo>
                      <a:pt x="34" y="95"/>
                      <a:pt x="36" y="97"/>
                      <a:pt x="36" y="99"/>
                    </a:cubicBezTo>
                    <a:cubicBezTo>
                      <a:pt x="36" y="100"/>
                      <a:pt x="37" y="101"/>
                      <a:pt x="38" y="101"/>
                    </a:cubicBezTo>
                    <a:cubicBezTo>
                      <a:pt x="39" y="101"/>
                      <a:pt x="40" y="100"/>
                      <a:pt x="40" y="100"/>
                    </a:cubicBezTo>
                    <a:cubicBezTo>
                      <a:pt x="43" y="98"/>
                      <a:pt x="45" y="93"/>
                      <a:pt x="46" y="89"/>
                    </a:cubicBezTo>
                    <a:cubicBezTo>
                      <a:pt x="46" y="88"/>
                      <a:pt x="46" y="88"/>
                      <a:pt x="47" y="87"/>
                    </a:cubicBezTo>
                    <a:cubicBezTo>
                      <a:pt x="48" y="83"/>
                      <a:pt x="50" y="77"/>
                      <a:pt x="52" y="73"/>
                    </a:cubicBezTo>
                    <a:cubicBezTo>
                      <a:pt x="52" y="73"/>
                      <a:pt x="52" y="72"/>
                      <a:pt x="53" y="71"/>
                    </a:cubicBezTo>
                    <a:cubicBezTo>
                      <a:pt x="54" y="67"/>
                      <a:pt x="53" y="62"/>
                      <a:pt x="50" y="59"/>
                    </a:cubicBezTo>
                    <a:cubicBezTo>
                      <a:pt x="49" y="57"/>
                      <a:pt x="47" y="55"/>
                      <a:pt x="46" y="54"/>
                    </a:cubicBezTo>
                    <a:cubicBezTo>
                      <a:pt x="43" y="52"/>
                      <a:pt x="43" y="51"/>
                      <a:pt x="44" y="51"/>
                    </a:cubicBezTo>
                    <a:cubicBezTo>
                      <a:pt x="45" y="51"/>
                      <a:pt x="46" y="51"/>
                      <a:pt x="47" y="52"/>
                    </a:cubicBezTo>
                    <a:cubicBezTo>
                      <a:pt x="48" y="52"/>
                      <a:pt x="48" y="52"/>
                      <a:pt x="49" y="53"/>
                    </a:cubicBezTo>
                    <a:cubicBezTo>
                      <a:pt x="51" y="54"/>
                      <a:pt x="53" y="54"/>
                      <a:pt x="55" y="54"/>
                    </a:cubicBezTo>
                    <a:cubicBezTo>
                      <a:pt x="56" y="54"/>
                      <a:pt x="57" y="54"/>
                      <a:pt x="57" y="54"/>
                    </a:cubicBezTo>
                    <a:cubicBezTo>
                      <a:pt x="58" y="52"/>
                      <a:pt x="57" y="49"/>
                      <a:pt x="55" y="47"/>
                    </a:cubicBezTo>
                    <a:cubicBezTo>
                      <a:pt x="53" y="45"/>
                      <a:pt x="53" y="43"/>
                      <a:pt x="54" y="42"/>
                    </a:cubicBezTo>
                    <a:cubicBezTo>
                      <a:pt x="54" y="41"/>
                      <a:pt x="55" y="41"/>
                      <a:pt x="55" y="41"/>
                    </a:cubicBezTo>
                    <a:cubicBezTo>
                      <a:pt x="57" y="41"/>
                      <a:pt x="59" y="43"/>
                      <a:pt x="62" y="45"/>
                    </a:cubicBezTo>
                    <a:cubicBezTo>
                      <a:pt x="63" y="47"/>
                      <a:pt x="65" y="49"/>
                      <a:pt x="67" y="50"/>
                    </a:cubicBezTo>
                    <a:cubicBezTo>
                      <a:pt x="69" y="53"/>
                      <a:pt x="70" y="59"/>
                      <a:pt x="69" y="62"/>
                    </a:cubicBezTo>
                    <a:cubicBezTo>
                      <a:pt x="69" y="63"/>
                      <a:pt x="69" y="64"/>
                      <a:pt x="69" y="64"/>
                    </a:cubicBezTo>
                    <a:cubicBezTo>
                      <a:pt x="69" y="64"/>
                      <a:pt x="69" y="64"/>
                      <a:pt x="68" y="64"/>
                    </a:cubicBezTo>
                    <a:cubicBezTo>
                      <a:pt x="68" y="64"/>
                      <a:pt x="67" y="66"/>
                      <a:pt x="67" y="68"/>
                    </a:cubicBezTo>
                    <a:cubicBezTo>
                      <a:pt x="67" y="70"/>
                      <a:pt x="68" y="72"/>
                      <a:pt x="72" y="72"/>
                    </a:cubicBezTo>
                    <a:cubicBezTo>
                      <a:pt x="72" y="72"/>
                      <a:pt x="72" y="72"/>
                      <a:pt x="72" y="72"/>
                    </a:cubicBezTo>
                    <a:cubicBezTo>
                      <a:pt x="80" y="72"/>
                      <a:pt x="80" y="69"/>
                      <a:pt x="80" y="64"/>
                    </a:cubicBezTo>
                    <a:cubicBezTo>
                      <a:pt x="80" y="60"/>
                      <a:pt x="82" y="56"/>
                      <a:pt x="84" y="56"/>
                    </a:cubicBezTo>
                    <a:cubicBezTo>
                      <a:pt x="84" y="56"/>
                      <a:pt x="84" y="56"/>
                      <a:pt x="84" y="56"/>
                    </a:cubicBezTo>
                    <a:cubicBezTo>
                      <a:pt x="86" y="56"/>
                      <a:pt x="88" y="58"/>
                      <a:pt x="88" y="60"/>
                    </a:cubicBezTo>
                    <a:cubicBezTo>
                      <a:pt x="88" y="62"/>
                      <a:pt x="90" y="64"/>
                      <a:pt x="92" y="64"/>
                    </a:cubicBezTo>
                    <a:cubicBezTo>
                      <a:pt x="92" y="64"/>
                      <a:pt x="92" y="64"/>
                      <a:pt x="92" y="64"/>
                    </a:cubicBezTo>
                    <a:cubicBezTo>
                      <a:pt x="92" y="64"/>
                      <a:pt x="92" y="64"/>
                      <a:pt x="92" y="64"/>
                    </a:cubicBezTo>
                    <a:cubicBezTo>
                      <a:pt x="92" y="62"/>
                      <a:pt x="93" y="61"/>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9"/>
                      <a:pt x="93" y="59"/>
                      <a:pt x="93" y="59"/>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8"/>
                    </a:cubicBezTo>
                    <a:cubicBezTo>
                      <a:pt x="93" y="58"/>
                      <a:pt x="93" y="58"/>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7"/>
                      <a:pt x="93" y="57"/>
                    </a:cubicBezTo>
                    <a:cubicBezTo>
                      <a:pt x="93" y="57"/>
                      <a:pt x="93" y="56"/>
                      <a:pt x="93" y="56"/>
                    </a:cubicBezTo>
                    <a:cubicBezTo>
                      <a:pt x="93" y="56"/>
                      <a:pt x="93" y="56"/>
                      <a:pt x="93" y="56"/>
                    </a:cubicBezTo>
                    <a:cubicBezTo>
                      <a:pt x="92" y="34"/>
                      <a:pt x="82" y="14"/>
                      <a:pt x="67" y="0"/>
                    </a:cubicBezTo>
                    <a:cubicBezTo>
                      <a:pt x="66" y="0"/>
                      <a:pt x="66" y="0"/>
                      <a:pt x="65" y="0"/>
                    </a:cubicBezTo>
                    <a:cubicBezTo>
                      <a:pt x="63" y="0"/>
                      <a:pt x="61" y="0"/>
                      <a:pt x="59" y="0"/>
                    </a:cubicBezTo>
                  </a:path>
                </a:pathLst>
              </a:custGeom>
              <a:solidFill>
                <a:srgbClr val="B6B6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4" name="Oval 1079"/>
              <p:cNvSpPr>
                <a:spLocks noChangeArrowheads="1"/>
              </p:cNvSpPr>
              <p:nvPr/>
            </p:nvSpPr>
            <p:spPr bwMode="auto">
              <a:xfrm>
                <a:off x="3232214" y="1660666"/>
                <a:ext cx="69990" cy="69990"/>
              </a:xfrm>
              <a:prstGeom prst="ellipse">
                <a:avLst/>
              </a:prstGeom>
              <a:solidFill>
                <a:srgbClr val="F4D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5" name="Oval 1080"/>
              <p:cNvSpPr>
                <a:spLocks noChangeArrowheads="1"/>
              </p:cNvSpPr>
              <p:nvPr/>
            </p:nvSpPr>
            <p:spPr bwMode="auto">
              <a:xfrm>
                <a:off x="2552311"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6" name="Oval 1081"/>
              <p:cNvSpPr>
                <a:spLocks noChangeArrowheads="1"/>
              </p:cNvSpPr>
              <p:nvPr/>
            </p:nvSpPr>
            <p:spPr bwMode="auto">
              <a:xfrm>
                <a:off x="2452325" y="3157953"/>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7" name="Oval 1082"/>
              <p:cNvSpPr>
                <a:spLocks noChangeArrowheads="1"/>
              </p:cNvSpPr>
              <p:nvPr/>
            </p:nvSpPr>
            <p:spPr bwMode="auto">
              <a:xfrm>
                <a:off x="2352339" y="3157953"/>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8" name="Freeform 1083"/>
              <p:cNvSpPr>
                <a:spLocks/>
              </p:cNvSpPr>
              <p:nvPr/>
            </p:nvSpPr>
            <p:spPr bwMode="auto">
              <a:xfrm>
                <a:off x="2552311" y="5742586"/>
                <a:ext cx="69990" cy="69990"/>
              </a:xfrm>
              <a:custGeom>
                <a:avLst/>
                <a:gdLst>
                  <a:gd name="T0" fmla="*/ 13 w 26"/>
                  <a:gd name="T1" fmla="*/ 0 h 26"/>
                  <a:gd name="T2" fmla="*/ 6 w 26"/>
                  <a:gd name="T3" fmla="*/ 2 h 26"/>
                  <a:gd name="T4" fmla="*/ 7 w 26"/>
                  <a:gd name="T5" fmla="*/ 4 h 26"/>
                  <a:gd name="T6" fmla="*/ 6 w 26"/>
                  <a:gd name="T7" fmla="*/ 6 h 26"/>
                  <a:gd name="T8" fmla="*/ 4 w 26"/>
                  <a:gd name="T9" fmla="*/ 4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10" y="0"/>
                      <a:pt x="8" y="1"/>
                      <a:pt x="6" y="2"/>
                    </a:cubicBezTo>
                    <a:cubicBezTo>
                      <a:pt x="7" y="3"/>
                      <a:pt x="7" y="3"/>
                      <a:pt x="7" y="4"/>
                    </a:cubicBezTo>
                    <a:cubicBezTo>
                      <a:pt x="6" y="6"/>
                      <a:pt x="6" y="6"/>
                      <a:pt x="6" y="6"/>
                    </a:cubicBezTo>
                    <a:cubicBezTo>
                      <a:pt x="5" y="5"/>
                      <a:pt x="5" y="5"/>
                      <a:pt x="4" y="4"/>
                    </a:cubicBezTo>
                    <a:cubicBezTo>
                      <a:pt x="1" y="6"/>
                      <a:pt x="0" y="10"/>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9" name="Oval 1084"/>
              <p:cNvSpPr>
                <a:spLocks noChangeArrowheads="1"/>
              </p:cNvSpPr>
              <p:nvPr/>
            </p:nvSpPr>
            <p:spPr bwMode="auto">
              <a:xfrm>
                <a:off x="2452325" y="5742586"/>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0" name="Oval 1085"/>
              <p:cNvSpPr>
                <a:spLocks noChangeArrowheads="1"/>
              </p:cNvSpPr>
              <p:nvPr/>
            </p:nvSpPr>
            <p:spPr bwMode="auto">
              <a:xfrm>
                <a:off x="2352339" y="5742586"/>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1" name="Freeform 1086"/>
              <p:cNvSpPr>
                <a:spLocks noEditPoints="1"/>
              </p:cNvSpPr>
              <p:nvPr/>
            </p:nvSpPr>
            <p:spPr bwMode="auto">
              <a:xfrm>
                <a:off x="5386908" y="5055184"/>
                <a:ext cx="69990" cy="69990"/>
              </a:xfrm>
              <a:custGeom>
                <a:avLst/>
                <a:gdLst>
                  <a:gd name="T0" fmla="*/ 23 w 26"/>
                  <a:gd name="T1" fmla="*/ 16 h 26"/>
                  <a:gd name="T2" fmla="*/ 22 w 26"/>
                  <a:gd name="T3" fmla="*/ 14 h 26"/>
                  <a:gd name="T4" fmla="*/ 24 w 26"/>
                  <a:gd name="T5" fmla="*/ 14 h 26"/>
                  <a:gd name="T6" fmla="*/ 24 w 26"/>
                  <a:gd name="T7" fmla="*/ 15 h 26"/>
                  <a:gd name="T8" fmla="*/ 23 w 26"/>
                  <a:gd name="T9" fmla="*/ 16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23" y="16"/>
                    </a:moveTo>
                    <a:cubicBezTo>
                      <a:pt x="22" y="15"/>
                      <a:pt x="22" y="15"/>
                      <a:pt x="22" y="14"/>
                    </a:cubicBezTo>
                    <a:cubicBezTo>
                      <a:pt x="22" y="14"/>
                      <a:pt x="23" y="14"/>
                      <a:pt x="24" y="14"/>
                    </a:cubicBezTo>
                    <a:cubicBezTo>
                      <a:pt x="24" y="14"/>
                      <a:pt x="24" y="15"/>
                      <a:pt x="24" y="15"/>
                    </a:cubicBezTo>
                    <a:cubicBezTo>
                      <a:pt x="24" y="16"/>
                      <a:pt x="23" y="16"/>
                      <a:pt x="23" y="16"/>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2" name="Oval 1087"/>
              <p:cNvSpPr>
                <a:spLocks noChangeArrowheads="1"/>
              </p:cNvSpPr>
              <p:nvPr/>
            </p:nvSpPr>
            <p:spPr bwMode="auto">
              <a:xfrm>
                <a:off x="5286922" y="5055184"/>
                <a:ext cx="67491"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3" name="Oval 1088"/>
              <p:cNvSpPr>
                <a:spLocks noChangeArrowheads="1"/>
              </p:cNvSpPr>
              <p:nvPr/>
            </p:nvSpPr>
            <p:spPr bwMode="auto">
              <a:xfrm>
                <a:off x="5184436" y="5055184"/>
                <a:ext cx="69990" cy="69990"/>
              </a:xfrm>
              <a:prstGeom prst="ellipse">
                <a:avLst/>
              </a:prstGeom>
              <a:solidFill>
                <a:srgbClr val="F6F8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4" name="Oval 1089"/>
              <p:cNvSpPr>
                <a:spLocks noChangeArrowheads="1"/>
              </p:cNvSpPr>
              <p:nvPr/>
            </p:nvSpPr>
            <p:spPr bwMode="auto">
              <a:xfrm>
                <a:off x="3232214" y="4245299"/>
                <a:ext cx="69990"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5" name="Oval 1090"/>
              <p:cNvSpPr>
                <a:spLocks noChangeArrowheads="1"/>
              </p:cNvSpPr>
              <p:nvPr/>
            </p:nvSpPr>
            <p:spPr bwMode="auto">
              <a:xfrm>
                <a:off x="3132229" y="4245299"/>
                <a:ext cx="67491" cy="69990"/>
              </a:xfrm>
              <a:prstGeom prst="ellipse">
                <a:avLst/>
              </a:prstGeom>
              <a:solidFill>
                <a:srgbClr val="C7C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6" name="Freeform 1091"/>
              <p:cNvSpPr>
                <a:spLocks noEditPoints="1"/>
              </p:cNvSpPr>
              <p:nvPr/>
            </p:nvSpPr>
            <p:spPr bwMode="auto">
              <a:xfrm>
                <a:off x="3029742" y="4245299"/>
                <a:ext cx="69990" cy="69990"/>
              </a:xfrm>
              <a:custGeom>
                <a:avLst/>
                <a:gdLst>
                  <a:gd name="T0" fmla="*/ 12 w 26"/>
                  <a:gd name="T1" fmla="*/ 7 h 26"/>
                  <a:gd name="T2" fmla="*/ 11 w 26"/>
                  <a:gd name="T3" fmla="*/ 6 h 26"/>
                  <a:gd name="T4" fmla="*/ 12 w 26"/>
                  <a:gd name="T5" fmla="*/ 5 h 26"/>
                  <a:gd name="T6" fmla="*/ 12 w 26"/>
                  <a:gd name="T7" fmla="*/ 7 h 26"/>
                  <a:gd name="T8" fmla="*/ 13 w 26"/>
                  <a:gd name="T9" fmla="*/ 0 h 26"/>
                  <a:gd name="T10" fmla="*/ 0 w 26"/>
                  <a:gd name="T11" fmla="*/ 13 h 26"/>
                  <a:gd name="T12" fmla="*/ 13 w 26"/>
                  <a:gd name="T13" fmla="*/ 26 h 26"/>
                  <a:gd name="T14" fmla="*/ 26 w 26"/>
                  <a:gd name="T15" fmla="*/ 13 h 26"/>
                  <a:gd name="T16" fmla="*/ 13 w 26"/>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2" y="7"/>
                    </a:moveTo>
                    <a:cubicBezTo>
                      <a:pt x="11" y="6"/>
                      <a:pt x="11" y="6"/>
                      <a:pt x="11" y="6"/>
                    </a:cubicBezTo>
                    <a:cubicBezTo>
                      <a:pt x="12" y="5"/>
                      <a:pt x="12" y="5"/>
                      <a:pt x="12" y="5"/>
                    </a:cubicBezTo>
                    <a:cubicBezTo>
                      <a:pt x="12" y="7"/>
                      <a:pt x="12" y="7"/>
                      <a:pt x="12" y="7"/>
                    </a:cubicBezTo>
                    <a:moveTo>
                      <a:pt x="13" y="0"/>
                    </a:moveTo>
                    <a:cubicBezTo>
                      <a:pt x="6" y="0"/>
                      <a:pt x="0" y="6"/>
                      <a:pt x="0" y="13"/>
                    </a:cubicBezTo>
                    <a:cubicBezTo>
                      <a:pt x="0" y="20"/>
                      <a:pt x="6" y="26"/>
                      <a:pt x="13" y="26"/>
                    </a:cubicBezTo>
                    <a:cubicBezTo>
                      <a:pt x="20" y="26"/>
                      <a:pt x="26" y="20"/>
                      <a:pt x="26" y="13"/>
                    </a:cubicBezTo>
                    <a:cubicBezTo>
                      <a:pt x="26" y="6"/>
                      <a:pt x="20" y="0"/>
                      <a:pt x="13" y="0"/>
                    </a:cubicBezTo>
                  </a:path>
                </a:pathLst>
              </a:custGeom>
              <a:solidFill>
                <a:srgbClr val="C7C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7" name="Oval 1092"/>
              <p:cNvSpPr>
                <a:spLocks noChangeArrowheads="1"/>
              </p:cNvSpPr>
              <p:nvPr/>
            </p:nvSpPr>
            <p:spPr bwMode="auto">
              <a:xfrm>
                <a:off x="6031816"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8" name="Oval 1093"/>
              <p:cNvSpPr>
                <a:spLocks noChangeArrowheads="1"/>
              </p:cNvSpPr>
              <p:nvPr/>
            </p:nvSpPr>
            <p:spPr bwMode="auto">
              <a:xfrm>
                <a:off x="5931831" y="2952982"/>
                <a:ext cx="67491"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9" name="Oval 1094"/>
              <p:cNvSpPr>
                <a:spLocks noChangeArrowheads="1"/>
              </p:cNvSpPr>
              <p:nvPr/>
            </p:nvSpPr>
            <p:spPr bwMode="auto">
              <a:xfrm>
                <a:off x="5829344" y="2952982"/>
                <a:ext cx="69990" cy="69990"/>
              </a:xfrm>
              <a:prstGeom prst="ellipse">
                <a:avLst/>
              </a:prstGeom>
              <a:solidFill>
                <a:srgbClr val="C8E7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0" name="Freeform 1095"/>
              <p:cNvSpPr>
                <a:spLocks/>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1" name="Freeform 1096"/>
              <p:cNvSpPr>
                <a:spLocks/>
              </p:cNvSpPr>
              <p:nvPr/>
            </p:nvSpPr>
            <p:spPr bwMode="auto">
              <a:xfrm>
                <a:off x="1659937" y="4817717"/>
                <a:ext cx="1654765" cy="832383"/>
              </a:xfrm>
              <a:custGeom>
                <a:avLst/>
                <a:gdLst>
                  <a:gd name="T0" fmla="*/ 0 w 662"/>
                  <a:gd name="T1" fmla="*/ 333 h 333"/>
                  <a:gd name="T2" fmla="*/ 184 w 662"/>
                  <a:gd name="T3" fmla="*/ 121 h 333"/>
                  <a:gd name="T4" fmla="*/ 350 w 662"/>
                  <a:gd name="T5" fmla="*/ 222 h 333"/>
                  <a:gd name="T6" fmla="*/ 506 w 662"/>
                  <a:gd name="T7" fmla="*/ 0 h 333"/>
                  <a:gd name="T8" fmla="*/ 662 w 662"/>
                  <a:gd name="T9" fmla="*/ 107 h 333"/>
                  <a:gd name="T10" fmla="*/ 662 w 662"/>
                  <a:gd name="T11" fmla="*/ 333 h 333"/>
                  <a:gd name="T12" fmla="*/ 0 w 662"/>
                  <a:gd name="T13" fmla="*/ 333 h 333"/>
                </a:gdLst>
                <a:ahLst/>
                <a:cxnLst>
                  <a:cxn ang="0">
                    <a:pos x="T0" y="T1"/>
                  </a:cxn>
                  <a:cxn ang="0">
                    <a:pos x="T2" y="T3"/>
                  </a:cxn>
                  <a:cxn ang="0">
                    <a:pos x="T4" y="T5"/>
                  </a:cxn>
                  <a:cxn ang="0">
                    <a:pos x="T6" y="T7"/>
                  </a:cxn>
                  <a:cxn ang="0">
                    <a:pos x="T8" y="T9"/>
                  </a:cxn>
                  <a:cxn ang="0">
                    <a:pos x="T10" y="T11"/>
                  </a:cxn>
                  <a:cxn ang="0">
                    <a:pos x="T12" y="T13"/>
                  </a:cxn>
                </a:cxnLst>
                <a:rect l="0" t="0" r="r" b="b"/>
                <a:pathLst>
                  <a:path w="662" h="333">
                    <a:moveTo>
                      <a:pt x="0" y="333"/>
                    </a:moveTo>
                    <a:lnTo>
                      <a:pt x="184" y="121"/>
                    </a:lnTo>
                    <a:lnTo>
                      <a:pt x="350" y="222"/>
                    </a:lnTo>
                    <a:lnTo>
                      <a:pt x="506" y="0"/>
                    </a:lnTo>
                    <a:lnTo>
                      <a:pt x="662" y="107"/>
                    </a:lnTo>
                    <a:lnTo>
                      <a:pt x="662" y="333"/>
                    </a:lnTo>
                    <a:lnTo>
                      <a:pt x="0" y="3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3" name="Freeform 7644"/>
              <p:cNvSpPr>
                <a:spLocks/>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4" name="Freeform 7645"/>
              <p:cNvSpPr>
                <a:spLocks/>
              </p:cNvSpPr>
              <p:nvPr/>
            </p:nvSpPr>
            <p:spPr bwMode="auto">
              <a:xfrm>
                <a:off x="3359695" y="2273078"/>
                <a:ext cx="7500" cy="2500"/>
              </a:xfrm>
              <a:custGeom>
                <a:avLst/>
                <a:gdLst>
                  <a:gd name="T0" fmla="*/ 3 w 3"/>
                  <a:gd name="T1" fmla="*/ 0 h 1"/>
                  <a:gd name="T2" fmla="*/ 0 w 3"/>
                  <a:gd name="T3" fmla="*/ 0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0"/>
                    </a:lnTo>
                    <a:lnTo>
                      <a:pt x="3" y="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5" name="Freeform 7646"/>
              <p:cNvSpPr>
                <a:spLocks/>
              </p:cNvSpPr>
              <p:nvPr/>
            </p:nvSpPr>
            <p:spPr bwMode="auto">
              <a:xfrm>
                <a:off x="2712287" y="2273078"/>
                <a:ext cx="0" cy="250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6" name="Freeform 7647"/>
              <p:cNvSpPr>
                <a:spLocks/>
              </p:cNvSpPr>
              <p:nvPr/>
            </p:nvSpPr>
            <p:spPr bwMode="auto">
              <a:xfrm>
                <a:off x="2712287" y="2273078"/>
                <a:ext cx="2500" cy="2500"/>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0" y="1"/>
                    </a:cubicBezTo>
                    <a:cubicBezTo>
                      <a:pt x="1" y="1"/>
                      <a:pt x="1" y="1"/>
                      <a:pt x="1" y="1"/>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 name="Freeform 7653"/>
              <p:cNvSpPr>
                <a:spLocks/>
              </p:cNvSpPr>
              <p:nvPr/>
            </p:nvSpPr>
            <p:spPr bwMode="auto">
              <a:xfrm>
                <a:off x="1839911" y="2355566"/>
                <a:ext cx="2500" cy="7500"/>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0" y="2"/>
                      <a:pt x="0" y="3"/>
                    </a:cubicBezTo>
                    <a:cubicBezTo>
                      <a:pt x="1" y="2"/>
                      <a:pt x="1" y="2"/>
                      <a:pt x="1" y="2"/>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9" name="Freeform 7657"/>
              <p:cNvSpPr>
                <a:spLocks/>
              </p:cNvSpPr>
              <p:nvPr/>
            </p:nvSpPr>
            <p:spPr bwMode="auto">
              <a:xfrm>
                <a:off x="2394833" y="2343069"/>
                <a:ext cx="4999" cy="9999"/>
              </a:xfrm>
              <a:custGeom>
                <a:avLst/>
                <a:gdLst>
                  <a:gd name="T0" fmla="*/ 1 w 2"/>
                  <a:gd name="T1" fmla="*/ 0 h 4"/>
                  <a:gd name="T2" fmla="*/ 0 w 2"/>
                  <a:gd name="T3" fmla="*/ 1 h 4"/>
                  <a:gd name="T4" fmla="*/ 1 w 2"/>
                  <a:gd name="T5" fmla="*/ 4 h 4"/>
                  <a:gd name="T6" fmla="*/ 2 w 2"/>
                  <a:gd name="T7" fmla="*/ 2 h 4"/>
                  <a:gd name="T8" fmla="*/ 1 w 2"/>
                  <a:gd name="T9" fmla="*/ 0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2" y="3"/>
                      <a:pt x="2" y="2"/>
                      <a:pt x="2" y="2"/>
                    </a:cubicBezTo>
                    <a:cubicBezTo>
                      <a:pt x="2" y="1"/>
                      <a:pt x="2"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1" name="Freeform 7659"/>
              <p:cNvSpPr>
                <a:spLocks/>
              </p:cNvSpPr>
              <p:nvPr/>
            </p:nvSpPr>
            <p:spPr bwMode="auto">
              <a:xfrm>
                <a:off x="2897260" y="2325570"/>
                <a:ext cx="4999" cy="9999"/>
              </a:xfrm>
              <a:custGeom>
                <a:avLst/>
                <a:gdLst>
                  <a:gd name="T0" fmla="*/ 1 w 2"/>
                  <a:gd name="T1" fmla="*/ 0 h 3"/>
                  <a:gd name="T2" fmla="*/ 0 w 2"/>
                  <a:gd name="T3" fmla="*/ 1 h 3"/>
                  <a:gd name="T4" fmla="*/ 2 w 2"/>
                  <a:gd name="T5" fmla="*/ 3 h 3"/>
                  <a:gd name="T6" fmla="*/ 2 w 2"/>
                  <a:gd name="T7" fmla="*/ 1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0"/>
                      <a:pt x="0" y="1"/>
                      <a:pt x="0" y="1"/>
                    </a:cubicBezTo>
                    <a:cubicBezTo>
                      <a:pt x="0" y="2"/>
                      <a:pt x="1" y="3"/>
                      <a:pt x="2" y="3"/>
                    </a:cubicBezTo>
                    <a:cubicBezTo>
                      <a:pt x="2" y="3"/>
                      <a:pt x="2" y="2"/>
                      <a:pt x="2" y="1"/>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2" name="Freeform 7660"/>
              <p:cNvSpPr>
                <a:spLocks/>
              </p:cNvSpPr>
              <p:nvPr/>
            </p:nvSpPr>
            <p:spPr bwMode="auto">
              <a:xfrm>
                <a:off x="1849910" y="2328071"/>
                <a:ext cx="7500" cy="2500"/>
              </a:xfrm>
              <a:custGeom>
                <a:avLst/>
                <a:gdLst>
                  <a:gd name="T0" fmla="*/ 0 w 3"/>
                  <a:gd name="T1" fmla="*/ 0 h 1"/>
                  <a:gd name="T2" fmla="*/ 2 w 3"/>
                  <a:gd name="T3" fmla="*/ 1 h 1"/>
                  <a:gd name="T4" fmla="*/ 2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1"/>
                      <a:pt x="1" y="1"/>
                      <a:pt x="2" y="1"/>
                    </a:cubicBezTo>
                    <a:cubicBezTo>
                      <a:pt x="2" y="1"/>
                      <a:pt x="2" y="1"/>
                      <a:pt x="2" y="1"/>
                    </a:cubicBezTo>
                    <a:cubicBezTo>
                      <a:pt x="2" y="1"/>
                      <a:pt x="2" y="1"/>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3" name="Freeform 7670"/>
              <p:cNvSpPr>
                <a:spLocks/>
              </p:cNvSpPr>
              <p:nvPr/>
            </p:nvSpPr>
            <p:spPr bwMode="auto">
              <a:xfrm>
                <a:off x="2534813" y="2213087"/>
                <a:ext cx="4999" cy="7500"/>
              </a:xfrm>
              <a:custGeom>
                <a:avLst/>
                <a:gdLst>
                  <a:gd name="T0" fmla="*/ 0 w 2"/>
                  <a:gd name="T1" fmla="*/ 0 h 3"/>
                  <a:gd name="T2" fmla="*/ 0 w 2"/>
                  <a:gd name="T3" fmla="*/ 3 h 3"/>
                  <a:gd name="T4" fmla="*/ 1 w 2"/>
                  <a:gd name="T5" fmla="*/ 2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1" y="3"/>
                      <a:pt x="1" y="3"/>
                      <a:pt x="1" y="2"/>
                    </a:cubicBezTo>
                    <a:cubicBezTo>
                      <a:pt x="1" y="2"/>
                      <a:pt x="2" y="1"/>
                      <a:pt x="1" y="0"/>
                    </a:cubicBezTo>
                    <a:cubicBezTo>
                      <a:pt x="1" y="0"/>
                      <a:pt x="0" y="0"/>
                      <a:pt x="0" y="0"/>
                    </a:cubicBezTo>
                  </a:path>
                </a:pathLst>
              </a:custGeom>
              <a:solidFill>
                <a:srgbClr val="807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5" name="Freeform 7674"/>
              <p:cNvSpPr>
                <a:spLocks/>
              </p:cNvSpPr>
              <p:nvPr/>
            </p:nvSpPr>
            <p:spPr bwMode="auto">
              <a:xfrm>
                <a:off x="3749640" y="2200588"/>
                <a:ext cx="9999" cy="7500"/>
              </a:xfrm>
              <a:custGeom>
                <a:avLst/>
                <a:gdLst>
                  <a:gd name="T0" fmla="*/ 3 w 4"/>
                  <a:gd name="T1" fmla="*/ 0 h 3"/>
                  <a:gd name="T2" fmla="*/ 3 w 4"/>
                  <a:gd name="T3" fmla="*/ 0 h 3"/>
                  <a:gd name="T4" fmla="*/ 0 w 4"/>
                  <a:gd name="T5" fmla="*/ 1 h 3"/>
                  <a:gd name="T6" fmla="*/ 1 w 4"/>
                  <a:gd name="T7" fmla="*/ 3 h 3"/>
                  <a:gd name="T8" fmla="*/ 1 w 4"/>
                  <a:gd name="T9" fmla="*/ 3 h 3"/>
                  <a:gd name="T10" fmla="*/ 4 w 4"/>
                  <a:gd name="T11" fmla="*/ 1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3" y="0"/>
                      <a:pt x="3" y="0"/>
                      <a:pt x="3" y="0"/>
                    </a:cubicBezTo>
                    <a:cubicBezTo>
                      <a:pt x="2" y="0"/>
                      <a:pt x="1" y="1"/>
                      <a:pt x="0" y="1"/>
                    </a:cubicBezTo>
                    <a:cubicBezTo>
                      <a:pt x="0" y="2"/>
                      <a:pt x="1" y="3"/>
                      <a:pt x="1" y="3"/>
                    </a:cubicBezTo>
                    <a:cubicBezTo>
                      <a:pt x="1" y="3"/>
                      <a:pt x="1" y="3"/>
                      <a:pt x="1" y="3"/>
                    </a:cubicBezTo>
                    <a:cubicBezTo>
                      <a:pt x="2" y="3"/>
                      <a:pt x="3" y="2"/>
                      <a:pt x="4" y="1"/>
                    </a:cubicBezTo>
                    <a:cubicBezTo>
                      <a:pt x="3" y="1"/>
                      <a:pt x="3" y="0"/>
                      <a:pt x="3"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8" name="Freeform 7678"/>
              <p:cNvSpPr>
                <a:spLocks/>
              </p:cNvSpPr>
              <p:nvPr/>
            </p:nvSpPr>
            <p:spPr bwMode="auto">
              <a:xfrm>
                <a:off x="2334841" y="2183091"/>
                <a:ext cx="9999" cy="12499"/>
              </a:xfrm>
              <a:custGeom>
                <a:avLst/>
                <a:gdLst>
                  <a:gd name="T0" fmla="*/ 4 w 4"/>
                  <a:gd name="T1" fmla="*/ 0 h 4"/>
                  <a:gd name="T2" fmla="*/ 4 w 4"/>
                  <a:gd name="T3" fmla="*/ 0 h 4"/>
                  <a:gd name="T4" fmla="*/ 0 w 4"/>
                  <a:gd name="T5" fmla="*/ 2 h 4"/>
                  <a:gd name="T6" fmla="*/ 1 w 4"/>
                  <a:gd name="T7" fmla="*/ 4 h 4"/>
                  <a:gd name="T8" fmla="*/ 1 w 4"/>
                  <a:gd name="T9" fmla="*/ 4 h 4"/>
                  <a:gd name="T10" fmla="*/ 4 w 4"/>
                  <a:gd name="T11" fmla="*/ 2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3" y="1"/>
                      <a:pt x="1" y="1"/>
                      <a:pt x="0" y="2"/>
                    </a:cubicBezTo>
                    <a:cubicBezTo>
                      <a:pt x="1" y="3"/>
                      <a:pt x="1" y="4"/>
                      <a:pt x="1" y="4"/>
                    </a:cubicBezTo>
                    <a:cubicBezTo>
                      <a:pt x="1" y="4"/>
                      <a:pt x="1" y="4"/>
                      <a:pt x="1" y="4"/>
                    </a:cubicBezTo>
                    <a:cubicBezTo>
                      <a:pt x="2" y="4"/>
                      <a:pt x="3" y="3"/>
                      <a:pt x="4" y="2"/>
                    </a:cubicBezTo>
                    <a:cubicBezTo>
                      <a:pt x="4" y="2"/>
                      <a:pt x="4" y="0"/>
                      <a:pt x="4" y="0"/>
                    </a:cubicBezTo>
                  </a:path>
                </a:pathLst>
              </a:custGeom>
              <a:solidFill>
                <a:srgbClr val="807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7680"/>
              <p:cNvSpPr>
                <a:spLocks/>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0" name="Freeform 7681"/>
              <p:cNvSpPr>
                <a:spLocks/>
              </p:cNvSpPr>
              <p:nvPr/>
            </p:nvSpPr>
            <p:spPr bwMode="auto">
              <a:xfrm>
                <a:off x="1454966" y="2178092"/>
                <a:ext cx="2500" cy="4999"/>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3" name="Freeform 7684"/>
              <p:cNvSpPr>
                <a:spLocks/>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4" name="Freeform 7685"/>
              <p:cNvSpPr>
                <a:spLocks/>
              </p:cNvSpPr>
              <p:nvPr/>
            </p:nvSpPr>
            <p:spPr bwMode="auto">
              <a:xfrm>
                <a:off x="3712145" y="2268079"/>
                <a:ext cx="4999" cy="4999"/>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5" name="Freeform 7686"/>
              <p:cNvSpPr>
                <a:spLocks/>
              </p:cNvSpPr>
              <p:nvPr/>
            </p:nvSpPr>
            <p:spPr bwMode="auto">
              <a:xfrm>
                <a:off x="2897260" y="2255580"/>
                <a:ext cx="4999" cy="9999"/>
              </a:xfrm>
              <a:custGeom>
                <a:avLst/>
                <a:gdLst>
                  <a:gd name="T0" fmla="*/ 2 w 2"/>
                  <a:gd name="T1" fmla="*/ 0 h 3"/>
                  <a:gd name="T2" fmla="*/ 0 w 2"/>
                  <a:gd name="T3" fmla="*/ 0 h 3"/>
                  <a:gd name="T4" fmla="*/ 1 w 2"/>
                  <a:gd name="T5" fmla="*/ 2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0" y="0"/>
                    </a:cubicBezTo>
                    <a:cubicBezTo>
                      <a:pt x="0" y="1"/>
                      <a:pt x="0" y="2"/>
                      <a:pt x="1" y="2"/>
                    </a:cubicBezTo>
                    <a:cubicBezTo>
                      <a:pt x="1" y="3"/>
                      <a:pt x="2" y="3"/>
                      <a:pt x="2" y="3"/>
                    </a:cubicBezTo>
                    <a:cubicBezTo>
                      <a:pt x="2"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6" name="Freeform 7687"/>
              <p:cNvSpPr>
                <a:spLocks/>
              </p:cNvSpPr>
              <p:nvPr/>
            </p:nvSpPr>
            <p:spPr bwMode="auto">
              <a:xfrm>
                <a:off x="1487461" y="2255580"/>
                <a:ext cx="4999" cy="4999"/>
              </a:xfrm>
              <a:custGeom>
                <a:avLst/>
                <a:gdLst>
                  <a:gd name="T0" fmla="*/ 0 w 2"/>
                  <a:gd name="T1" fmla="*/ 0 h 2"/>
                  <a:gd name="T2" fmla="*/ 0 w 2"/>
                  <a:gd name="T3" fmla="*/ 2 h 2"/>
                  <a:gd name="T4" fmla="*/ 2 w 2"/>
                  <a:gd name="T5" fmla="*/ 2 h 2"/>
                  <a:gd name="T6" fmla="*/ 2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0" y="1"/>
                      <a:pt x="0" y="2"/>
                    </a:cubicBezTo>
                    <a:cubicBezTo>
                      <a:pt x="0" y="2"/>
                      <a:pt x="1" y="2"/>
                      <a:pt x="2" y="2"/>
                    </a:cubicBezTo>
                    <a:cubicBezTo>
                      <a:pt x="2" y="2"/>
                      <a:pt x="2" y="1"/>
                      <a:pt x="2" y="1"/>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0" name="Freeform 7697"/>
              <p:cNvSpPr>
                <a:spLocks/>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1" name="Freeform 7698"/>
              <p:cNvSpPr>
                <a:spLocks/>
              </p:cNvSpPr>
              <p:nvPr/>
            </p:nvSpPr>
            <p:spPr bwMode="auto">
              <a:xfrm>
                <a:off x="1484962" y="2510544"/>
                <a:ext cx="2500" cy="4999"/>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4" name="Freeform 7719"/>
              <p:cNvSpPr>
                <a:spLocks/>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5" name="Freeform 7720"/>
              <p:cNvSpPr>
                <a:spLocks/>
              </p:cNvSpPr>
              <p:nvPr/>
            </p:nvSpPr>
            <p:spPr bwMode="auto">
              <a:xfrm>
                <a:off x="3792133" y="2553039"/>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7" name="Freeform 7724"/>
              <p:cNvSpPr>
                <a:spLocks/>
              </p:cNvSpPr>
              <p:nvPr/>
            </p:nvSpPr>
            <p:spPr bwMode="auto">
              <a:xfrm>
                <a:off x="3144726" y="2535540"/>
                <a:ext cx="2500" cy="9999"/>
              </a:xfrm>
              <a:custGeom>
                <a:avLst/>
                <a:gdLst>
                  <a:gd name="T0" fmla="*/ 0 w 1"/>
                  <a:gd name="T1" fmla="*/ 0 h 3"/>
                  <a:gd name="T2" fmla="*/ 0 w 1"/>
                  <a:gd name="T3" fmla="*/ 2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1"/>
                      <a:pt x="0" y="2"/>
                    </a:cubicBezTo>
                    <a:cubicBezTo>
                      <a:pt x="0" y="2"/>
                      <a:pt x="1" y="2"/>
                      <a:pt x="1" y="3"/>
                    </a:cubicBezTo>
                    <a:cubicBezTo>
                      <a:pt x="1" y="2"/>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1" name="Freeform 7732"/>
              <p:cNvSpPr>
                <a:spLocks/>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2" name="Freeform 7733"/>
              <p:cNvSpPr>
                <a:spLocks/>
              </p:cNvSpPr>
              <p:nvPr/>
            </p:nvSpPr>
            <p:spPr bwMode="auto">
              <a:xfrm>
                <a:off x="1724928" y="2525542"/>
                <a:ext cx="2500" cy="250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 name="Freeform 7740"/>
              <p:cNvSpPr>
                <a:spLocks/>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8" name="Freeform 7741"/>
              <p:cNvSpPr>
                <a:spLocks/>
              </p:cNvSpPr>
              <p:nvPr/>
            </p:nvSpPr>
            <p:spPr bwMode="auto">
              <a:xfrm>
                <a:off x="2567307" y="2518044"/>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2" name="Freeform 7745"/>
              <p:cNvSpPr>
                <a:spLocks/>
              </p:cNvSpPr>
              <p:nvPr/>
            </p:nvSpPr>
            <p:spPr bwMode="auto">
              <a:xfrm>
                <a:off x="2379835" y="2410558"/>
                <a:ext cx="14998" cy="12499"/>
              </a:xfrm>
              <a:custGeom>
                <a:avLst/>
                <a:gdLst>
                  <a:gd name="T0" fmla="*/ 1 w 5"/>
                  <a:gd name="T1" fmla="*/ 0 h 5"/>
                  <a:gd name="T2" fmla="*/ 0 w 5"/>
                  <a:gd name="T3" fmla="*/ 1 h 5"/>
                  <a:gd name="T4" fmla="*/ 4 w 5"/>
                  <a:gd name="T5" fmla="*/ 5 h 5"/>
                  <a:gd name="T6" fmla="*/ 4 w 5"/>
                  <a:gd name="T7" fmla="*/ 5 h 5"/>
                  <a:gd name="T8" fmla="*/ 4 w 5"/>
                  <a:gd name="T9" fmla="*/ 5 h 5"/>
                  <a:gd name="T10" fmla="*/ 5 w 5"/>
                  <a:gd name="T11" fmla="*/ 3 h 5"/>
                  <a:gd name="T12" fmla="*/ 1 w 5"/>
                  <a:gd name="T13" fmla="*/ 0 h 5"/>
                  <a:gd name="T14" fmla="*/ 1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1" y="0"/>
                    </a:moveTo>
                    <a:cubicBezTo>
                      <a:pt x="1" y="0"/>
                      <a:pt x="0" y="1"/>
                      <a:pt x="0" y="1"/>
                    </a:cubicBezTo>
                    <a:cubicBezTo>
                      <a:pt x="1" y="3"/>
                      <a:pt x="2" y="4"/>
                      <a:pt x="4" y="5"/>
                    </a:cubicBezTo>
                    <a:cubicBezTo>
                      <a:pt x="4" y="5"/>
                      <a:pt x="4" y="5"/>
                      <a:pt x="4" y="5"/>
                    </a:cubicBezTo>
                    <a:cubicBezTo>
                      <a:pt x="4" y="5"/>
                      <a:pt x="4" y="5"/>
                      <a:pt x="4" y="5"/>
                    </a:cubicBezTo>
                    <a:cubicBezTo>
                      <a:pt x="4" y="4"/>
                      <a:pt x="5" y="4"/>
                      <a:pt x="5" y="3"/>
                    </a:cubicBezTo>
                    <a:cubicBezTo>
                      <a:pt x="4" y="2"/>
                      <a:pt x="2" y="1"/>
                      <a:pt x="1" y="0"/>
                    </a:cubicBezTo>
                    <a:cubicBezTo>
                      <a:pt x="1" y="0"/>
                      <a:pt x="1" y="0"/>
                      <a:pt x="1" y="0"/>
                    </a:cubicBezTo>
                  </a:path>
                </a:pathLst>
              </a:custGeom>
              <a:solidFill>
                <a:srgbClr val="807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3" name="Freeform 7746"/>
              <p:cNvSpPr>
                <a:spLocks/>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4" name="Freeform 7747"/>
              <p:cNvSpPr>
                <a:spLocks/>
              </p:cNvSpPr>
              <p:nvPr/>
            </p:nvSpPr>
            <p:spPr bwMode="auto">
              <a:xfrm>
                <a:off x="1387475" y="2413059"/>
                <a:ext cx="2500" cy="2500"/>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7" name="Freeform 7752"/>
              <p:cNvSpPr>
                <a:spLocks/>
              </p:cNvSpPr>
              <p:nvPr/>
            </p:nvSpPr>
            <p:spPr bwMode="auto">
              <a:xfrm>
                <a:off x="1922399" y="2398061"/>
                <a:ext cx="4999" cy="7500"/>
              </a:xfrm>
              <a:custGeom>
                <a:avLst/>
                <a:gdLst>
                  <a:gd name="T0" fmla="*/ 1 w 2"/>
                  <a:gd name="T1" fmla="*/ 0 h 2"/>
                  <a:gd name="T2" fmla="*/ 1 w 2"/>
                  <a:gd name="T3" fmla="*/ 0 h 2"/>
                  <a:gd name="T4" fmla="*/ 0 w 2"/>
                  <a:gd name="T5" fmla="*/ 2 h 2"/>
                  <a:gd name="T6" fmla="*/ 2 w 2"/>
                  <a:gd name="T7" fmla="*/ 1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0"/>
                    </a:cubicBezTo>
                    <a:cubicBezTo>
                      <a:pt x="0" y="0"/>
                      <a:pt x="0" y="1"/>
                      <a:pt x="0" y="2"/>
                    </a:cubicBezTo>
                    <a:cubicBezTo>
                      <a:pt x="1" y="1"/>
                      <a:pt x="2" y="1"/>
                      <a:pt x="2" y="1"/>
                    </a:cubicBezTo>
                    <a:cubicBezTo>
                      <a:pt x="2" y="1"/>
                      <a:pt x="2" y="0"/>
                      <a:pt x="2" y="0"/>
                    </a:cubicBezTo>
                    <a:cubicBezTo>
                      <a:pt x="2"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8" name="Freeform 7753"/>
              <p:cNvSpPr>
                <a:spLocks/>
              </p:cNvSpPr>
              <p:nvPr/>
            </p:nvSpPr>
            <p:spPr bwMode="auto">
              <a:xfrm>
                <a:off x="1734926" y="2395560"/>
                <a:ext cx="4999" cy="7500"/>
              </a:xfrm>
              <a:custGeom>
                <a:avLst/>
                <a:gdLst>
                  <a:gd name="T0" fmla="*/ 0 w 2"/>
                  <a:gd name="T1" fmla="*/ 0 h 2"/>
                  <a:gd name="T2" fmla="*/ 0 w 2"/>
                  <a:gd name="T3" fmla="*/ 0 h 2"/>
                  <a:gd name="T4" fmla="*/ 0 w 2"/>
                  <a:gd name="T5" fmla="*/ 2 h 2"/>
                  <a:gd name="T6" fmla="*/ 1 w 2"/>
                  <a:gd name="T7" fmla="*/ 2 h 2"/>
                  <a:gd name="T8" fmla="*/ 1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0"/>
                    </a:cubicBezTo>
                    <a:cubicBezTo>
                      <a:pt x="0" y="0"/>
                      <a:pt x="0" y="1"/>
                      <a:pt x="0" y="2"/>
                    </a:cubicBezTo>
                    <a:cubicBezTo>
                      <a:pt x="0" y="2"/>
                      <a:pt x="1" y="2"/>
                      <a:pt x="1" y="2"/>
                    </a:cubicBezTo>
                    <a:cubicBezTo>
                      <a:pt x="1" y="2"/>
                      <a:pt x="1" y="2"/>
                      <a:pt x="1" y="2"/>
                    </a:cubicBezTo>
                    <a:cubicBezTo>
                      <a:pt x="1" y="2"/>
                      <a:pt x="1" y="1"/>
                      <a:pt x="2" y="1"/>
                    </a:cubicBezTo>
                    <a:cubicBezTo>
                      <a:pt x="1" y="1"/>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3" name="Freeform 7769"/>
              <p:cNvSpPr>
                <a:spLocks/>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4" name="Freeform 7770"/>
              <p:cNvSpPr>
                <a:spLocks/>
              </p:cNvSpPr>
              <p:nvPr/>
            </p:nvSpPr>
            <p:spPr bwMode="auto">
              <a:xfrm>
                <a:off x="3037240" y="2370564"/>
                <a:ext cx="4999" cy="4999"/>
              </a:xfrm>
              <a:custGeom>
                <a:avLst/>
                <a:gdLst>
                  <a:gd name="T0" fmla="*/ 2 w 2"/>
                  <a:gd name="T1" fmla="*/ 0 h 2"/>
                  <a:gd name="T2" fmla="*/ 0 w 2"/>
                  <a:gd name="T3" fmla="*/ 1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1"/>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5" name="Freeform 7771"/>
              <p:cNvSpPr>
                <a:spLocks/>
              </p:cNvSpPr>
              <p:nvPr/>
            </p:nvSpPr>
            <p:spPr bwMode="auto">
              <a:xfrm>
                <a:off x="2434827" y="2468051"/>
                <a:ext cx="4999" cy="7500"/>
              </a:xfrm>
              <a:custGeom>
                <a:avLst/>
                <a:gdLst>
                  <a:gd name="T0" fmla="*/ 0 w 2"/>
                  <a:gd name="T1" fmla="*/ 0 h 2"/>
                  <a:gd name="T2" fmla="*/ 0 w 2"/>
                  <a:gd name="T3" fmla="*/ 2 h 2"/>
                  <a:gd name="T4" fmla="*/ 2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2"/>
                    </a:cubicBezTo>
                    <a:cubicBezTo>
                      <a:pt x="1" y="2"/>
                      <a:pt x="1" y="1"/>
                      <a:pt x="2" y="1"/>
                    </a:cubicBezTo>
                    <a:cubicBezTo>
                      <a:pt x="2" y="1"/>
                      <a:pt x="2"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6" name="Freeform 7772"/>
              <p:cNvSpPr>
                <a:spLocks/>
              </p:cNvSpPr>
              <p:nvPr/>
            </p:nvSpPr>
            <p:spPr bwMode="auto">
              <a:xfrm>
                <a:off x="2434827" y="2465550"/>
                <a:ext cx="4999" cy="2500"/>
              </a:xfrm>
              <a:custGeom>
                <a:avLst/>
                <a:gdLst>
                  <a:gd name="T0" fmla="*/ 0 w 2"/>
                  <a:gd name="T1" fmla="*/ 0 h 1"/>
                  <a:gd name="T2" fmla="*/ 0 w 2"/>
                  <a:gd name="T3" fmla="*/ 1 h 1"/>
                  <a:gd name="T4" fmla="*/ 2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1"/>
                    </a:cubicBezTo>
                    <a:cubicBezTo>
                      <a:pt x="1" y="1"/>
                      <a:pt x="1" y="1"/>
                      <a:pt x="2" y="1"/>
                    </a:cubicBezTo>
                    <a:cubicBezTo>
                      <a:pt x="2" y="1"/>
                      <a:pt x="2" y="1"/>
                      <a:pt x="2" y="0"/>
                    </a:cubicBezTo>
                    <a:cubicBezTo>
                      <a:pt x="1" y="0"/>
                      <a:pt x="1" y="0"/>
                      <a:pt x="0" y="0"/>
                    </a:cubicBezTo>
                  </a:path>
                </a:pathLst>
              </a:custGeom>
              <a:solidFill>
                <a:srgbClr val="807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Freeform 7774"/>
              <p:cNvSpPr>
                <a:spLocks/>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Freeform 7775"/>
              <p:cNvSpPr>
                <a:spLocks/>
              </p:cNvSpPr>
              <p:nvPr/>
            </p:nvSpPr>
            <p:spPr bwMode="auto">
              <a:xfrm>
                <a:off x="3247211" y="2448054"/>
                <a:ext cx="2500" cy="2500"/>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Freeform 7776"/>
              <p:cNvSpPr>
                <a:spLocks/>
              </p:cNvSpPr>
              <p:nvPr/>
            </p:nvSpPr>
            <p:spPr bwMode="auto">
              <a:xfrm>
                <a:off x="1614943" y="2453053"/>
                <a:ext cx="7500" cy="7500"/>
              </a:xfrm>
              <a:custGeom>
                <a:avLst/>
                <a:gdLst>
                  <a:gd name="T0" fmla="*/ 1 w 2"/>
                  <a:gd name="T1" fmla="*/ 0 h 3"/>
                  <a:gd name="T2" fmla="*/ 0 w 2"/>
                  <a:gd name="T3" fmla="*/ 0 h 3"/>
                  <a:gd name="T4" fmla="*/ 1 w 2"/>
                  <a:gd name="T5" fmla="*/ 3 h 3"/>
                  <a:gd name="T6" fmla="*/ 2 w 2"/>
                  <a:gd name="T7" fmla="*/ 2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0" y="0"/>
                      <a:pt x="0" y="0"/>
                      <a:pt x="0" y="0"/>
                    </a:cubicBezTo>
                    <a:cubicBezTo>
                      <a:pt x="0" y="1"/>
                      <a:pt x="0" y="2"/>
                      <a:pt x="1" y="3"/>
                    </a:cubicBezTo>
                    <a:cubicBezTo>
                      <a:pt x="1" y="2"/>
                      <a:pt x="2" y="2"/>
                      <a:pt x="2" y="2"/>
                    </a:cubicBezTo>
                    <a:cubicBezTo>
                      <a:pt x="2" y="1"/>
                      <a:pt x="1" y="0"/>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Freeform 7781"/>
              <p:cNvSpPr>
                <a:spLocks noEditPoints="1"/>
              </p:cNvSpPr>
              <p:nvPr/>
            </p:nvSpPr>
            <p:spPr bwMode="auto">
              <a:xfrm>
                <a:off x="3239712" y="2440554"/>
                <a:ext cx="7500" cy="9999"/>
              </a:xfrm>
              <a:custGeom>
                <a:avLst/>
                <a:gdLst>
                  <a:gd name="T0" fmla="*/ 3 w 3"/>
                  <a:gd name="T1" fmla="*/ 3 h 4"/>
                  <a:gd name="T2" fmla="*/ 3 w 3"/>
                  <a:gd name="T3" fmla="*/ 4 h 4"/>
                  <a:gd name="T4" fmla="*/ 3 w 3"/>
                  <a:gd name="T5" fmla="*/ 3 h 4"/>
                  <a:gd name="T6" fmla="*/ 3 w 3"/>
                  <a:gd name="T7" fmla="*/ 3 h 4"/>
                  <a:gd name="T8" fmla="*/ 2 w 3"/>
                  <a:gd name="T9" fmla="*/ 0 h 4"/>
                  <a:gd name="T10" fmla="*/ 0 w 3"/>
                  <a:gd name="T11" fmla="*/ 1 h 4"/>
                  <a:gd name="T12" fmla="*/ 3 w 3"/>
                  <a:gd name="T13" fmla="*/ 3 h 4"/>
                  <a:gd name="T14" fmla="*/ 2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3"/>
                      <a:pt x="3" y="4"/>
                      <a:pt x="3" y="4"/>
                    </a:cubicBezTo>
                    <a:cubicBezTo>
                      <a:pt x="3" y="3"/>
                      <a:pt x="3" y="3"/>
                      <a:pt x="3" y="3"/>
                    </a:cubicBezTo>
                    <a:cubicBezTo>
                      <a:pt x="3" y="3"/>
                      <a:pt x="3" y="3"/>
                      <a:pt x="3" y="3"/>
                    </a:cubicBezTo>
                    <a:moveTo>
                      <a:pt x="2" y="0"/>
                    </a:moveTo>
                    <a:cubicBezTo>
                      <a:pt x="1" y="0"/>
                      <a:pt x="1" y="1"/>
                      <a:pt x="0" y="1"/>
                    </a:cubicBezTo>
                    <a:cubicBezTo>
                      <a:pt x="1" y="2"/>
                      <a:pt x="2" y="3"/>
                      <a:pt x="3" y="3"/>
                    </a:cubicBezTo>
                    <a:cubicBezTo>
                      <a:pt x="3" y="2"/>
                      <a:pt x="3" y="0"/>
                      <a:pt x="2"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Freeform 7782"/>
              <p:cNvSpPr>
                <a:spLocks/>
              </p:cNvSpPr>
              <p:nvPr/>
            </p:nvSpPr>
            <p:spPr bwMode="auto">
              <a:xfrm>
                <a:off x="3139727" y="2443054"/>
                <a:ext cx="4999" cy="2500"/>
              </a:xfrm>
              <a:custGeom>
                <a:avLst/>
                <a:gdLst>
                  <a:gd name="T0" fmla="*/ 0 w 2"/>
                  <a:gd name="T1" fmla="*/ 0 h 1"/>
                  <a:gd name="T2" fmla="*/ 1 w 2"/>
                  <a:gd name="T3" fmla="*/ 1 h 1"/>
                  <a:gd name="T4" fmla="*/ 1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1"/>
                      <a:pt x="1" y="1"/>
                    </a:cubicBezTo>
                    <a:cubicBezTo>
                      <a:pt x="1" y="1"/>
                      <a:pt x="1" y="1"/>
                      <a:pt x="1" y="1"/>
                    </a:cubicBezTo>
                    <a:cubicBezTo>
                      <a:pt x="2" y="1"/>
                      <a:pt x="2" y="1"/>
                      <a:pt x="2"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2" name="Freeform 7783"/>
              <p:cNvSpPr>
                <a:spLocks/>
              </p:cNvSpPr>
              <p:nvPr/>
            </p:nvSpPr>
            <p:spPr bwMode="auto">
              <a:xfrm>
                <a:off x="1874906" y="2440554"/>
                <a:ext cx="4999" cy="4999"/>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1" y="0"/>
                      <a:pt x="0" y="0"/>
                    </a:cubicBezTo>
                    <a:cubicBezTo>
                      <a:pt x="1" y="1"/>
                      <a:pt x="2" y="1"/>
                      <a:pt x="2" y="2"/>
                    </a:cubicBezTo>
                    <a:cubicBezTo>
                      <a:pt x="2" y="1"/>
                      <a:pt x="2" y="0"/>
                      <a:pt x="2"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3" name="Freeform 7786"/>
              <p:cNvSpPr>
                <a:spLocks/>
              </p:cNvSpPr>
              <p:nvPr/>
            </p:nvSpPr>
            <p:spPr bwMode="auto">
              <a:xfrm>
                <a:off x="2392332" y="2418058"/>
                <a:ext cx="4999" cy="9999"/>
              </a:xfrm>
              <a:custGeom>
                <a:avLst/>
                <a:gdLst>
                  <a:gd name="T0" fmla="*/ 1 w 2"/>
                  <a:gd name="T1" fmla="*/ 0 h 4"/>
                  <a:gd name="T2" fmla="*/ 1 w 2"/>
                  <a:gd name="T3" fmla="*/ 0 h 4"/>
                  <a:gd name="T4" fmla="*/ 0 w 2"/>
                  <a:gd name="T5" fmla="*/ 2 h 4"/>
                  <a:gd name="T6" fmla="*/ 0 w 2"/>
                  <a:gd name="T7" fmla="*/ 2 h 4"/>
                  <a:gd name="T8" fmla="*/ 2 w 2"/>
                  <a:gd name="T9" fmla="*/ 4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1" y="0"/>
                      <a:pt x="1" y="0"/>
                    </a:cubicBezTo>
                    <a:cubicBezTo>
                      <a:pt x="1" y="1"/>
                      <a:pt x="0" y="1"/>
                      <a:pt x="0" y="2"/>
                    </a:cubicBezTo>
                    <a:cubicBezTo>
                      <a:pt x="0" y="2"/>
                      <a:pt x="0" y="2"/>
                      <a:pt x="0" y="2"/>
                    </a:cubicBezTo>
                    <a:cubicBezTo>
                      <a:pt x="0" y="3"/>
                      <a:pt x="1" y="4"/>
                      <a:pt x="2" y="4"/>
                    </a:cubicBezTo>
                    <a:cubicBezTo>
                      <a:pt x="2" y="3"/>
                      <a:pt x="1" y="1"/>
                      <a:pt x="1" y="0"/>
                    </a:cubicBezTo>
                  </a:path>
                </a:pathLst>
              </a:custGeom>
              <a:solidFill>
                <a:srgbClr val="807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24" name="Rectangle 9"/>
            <p:cNvSpPr/>
            <p:nvPr/>
          </p:nvSpPr>
          <p:spPr>
            <a:xfrm>
              <a:off x="4321531" y="3422359"/>
              <a:ext cx="1540907" cy="1192634"/>
            </a:xfrm>
            <a:prstGeom prst="rect">
              <a:avLst/>
            </a:prstGeom>
          </p:spPr>
          <p:txBody>
            <a:bodyPr wrap="square">
              <a:spAutoFit/>
            </a:bodyPr>
            <a:lstStyle/>
            <a:p>
              <a:pPr algn="ct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矩形 3"/>
            <p:cNvSpPr/>
            <p:nvPr/>
          </p:nvSpPr>
          <p:spPr>
            <a:xfrm>
              <a:off x="1603839" y="2581257"/>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sp>
          <p:nvSpPr>
            <p:cNvPr id="325" name="矩形 324"/>
            <p:cNvSpPr/>
            <p:nvPr/>
          </p:nvSpPr>
          <p:spPr>
            <a:xfrm>
              <a:off x="1601363" y="4467181"/>
              <a:ext cx="1415956" cy="332399"/>
            </a:xfrm>
            <a:prstGeom prst="rect">
              <a:avLst/>
            </a:prstGeom>
          </p:spPr>
          <p:txBody>
            <a:bodyPr wrap="none">
              <a:spAutoFit/>
            </a:bodyPr>
            <a:lstStyle/>
            <a:p>
              <a:pPr algn="ctr">
                <a:lnSpc>
                  <a:spcPct val="130000"/>
                </a:lnSpc>
              </a:pPr>
              <a:r>
                <a:rPr lang="zh-CN" altLang="en-US" sz="1200" b="1" dirty="0">
                  <a:solidFill>
                    <a:schemeClr val="tx1">
                      <a:lumMod val="65000"/>
                      <a:lumOff val="35000"/>
                    </a:schemeClr>
                  </a:solidFill>
                  <a:cs typeface="+mn-ea"/>
                  <a:sym typeface="+mn-lt"/>
                </a:rPr>
                <a:t>单击此处添加文字</a:t>
              </a:r>
              <a:endParaRPr lang="en-US" altLang="zh-CN" sz="1200" b="1" dirty="0">
                <a:solidFill>
                  <a:schemeClr val="tx1">
                    <a:lumMod val="65000"/>
                    <a:lumOff val="35000"/>
                  </a:schemeClr>
                </a:solidFill>
                <a:cs typeface="+mn-ea"/>
                <a:sym typeface="+mn-lt"/>
              </a:endParaRPr>
            </a:p>
          </p:txBody>
        </p:sp>
      </p:grpSp>
      <p:sp>
        <p:nvSpPr>
          <p:cNvPr id="326" name="Shape 551"/>
          <p:cNvSpPr/>
          <p:nvPr/>
        </p:nvSpPr>
        <p:spPr>
          <a:xfrm>
            <a:off x="6476997" y="1455066"/>
            <a:ext cx="2567033"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400" b="1">
                <a:latin typeface="+mj-lt"/>
                <a:ea typeface="+mj-ea"/>
                <a:cs typeface="+mj-cs"/>
                <a:sym typeface="Source Sans Pro"/>
              </a:defRPr>
            </a:lvl1pPr>
          </a:lstStyle>
          <a:p>
            <a:pPr lvl="0">
              <a:defRPr sz="1800" b="0">
                <a:solidFill>
                  <a:srgbClr val="000000"/>
                </a:solidFill>
              </a:defRPr>
            </a:pPr>
            <a:r>
              <a:rPr lang="zh-CN" altLang="en-US" sz="2400" b="1" dirty="0" smtClean="0">
                <a:solidFill>
                  <a:srgbClr val="5C5C5C"/>
                </a:solidFill>
                <a:latin typeface="+mn-lt"/>
                <a:ea typeface="+mn-ea"/>
                <a:cs typeface="+mn-ea"/>
                <a:sym typeface="+mn-lt"/>
              </a:rPr>
              <a:t>单击此处添加文字</a:t>
            </a:r>
            <a:endParaRPr sz="2400" b="1" dirty="0">
              <a:solidFill>
                <a:srgbClr val="5C5C5C"/>
              </a:solidFill>
              <a:latin typeface="+mn-lt"/>
              <a:ea typeface="+mn-ea"/>
              <a:cs typeface="+mn-ea"/>
              <a:sym typeface="+mn-lt"/>
            </a:endParaRPr>
          </a:p>
        </p:txBody>
      </p:sp>
      <p:sp>
        <p:nvSpPr>
          <p:cNvPr id="327" name="Shape 552"/>
          <p:cNvSpPr/>
          <p:nvPr/>
        </p:nvSpPr>
        <p:spPr>
          <a:xfrm>
            <a:off x="6568395" y="1916731"/>
            <a:ext cx="2143770" cy="1"/>
          </a:xfrm>
          <a:prstGeom prst="line">
            <a:avLst/>
          </a:prstGeom>
          <a:ln w="6350">
            <a:solidFill>
              <a:srgbClr val="BFBFBF"/>
            </a:solidFill>
            <a:miter lim="400000"/>
          </a:ln>
        </p:spPr>
        <p:txBody>
          <a:bodyPr lIns="0" tIns="0" rIns="0" bIns="0"/>
          <a:lstStyle/>
          <a:p>
            <a:pPr lvl="0" defTabSz="457200">
              <a:defRPr sz="1200">
                <a:solidFill>
                  <a:srgbClr val="000000"/>
                </a:solidFill>
                <a:latin typeface="Helvetica"/>
                <a:ea typeface="Helvetica"/>
                <a:cs typeface="Helvetica"/>
                <a:sym typeface="Helvetica"/>
              </a:defRPr>
            </a:pPr>
            <a:endParaRPr>
              <a:cs typeface="+mn-ea"/>
              <a:sym typeface="+mn-lt"/>
            </a:endParaRPr>
          </a:p>
        </p:txBody>
      </p:sp>
      <p:grpSp>
        <p:nvGrpSpPr>
          <p:cNvPr id="328" name="Group 555"/>
          <p:cNvGrpSpPr/>
          <p:nvPr/>
        </p:nvGrpSpPr>
        <p:grpSpPr>
          <a:xfrm>
            <a:off x="9827970" y="2206664"/>
            <a:ext cx="1217977" cy="1217067"/>
            <a:chOff x="-36" y="0"/>
            <a:chExt cx="1218135" cy="1217066"/>
          </a:xfrm>
        </p:grpSpPr>
        <p:sp>
          <p:nvSpPr>
            <p:cNvPr id="329" name="Shape 553"/>
            <p:cNvSpPr/>
            <p:nvPr/>
          </p:nvSpPr>
          <p:spPr>
            <a:xfrm>
              <a:off x="1032" y="-1"/>
              <a:ext cx="1217068" cy="121706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0" name="Shape 554"/>
            <p:cNvSpPr/>
            <p:nvPr/>
          </p:nvSpPr>
          <p:spPr>
            <a:xfrm rot="5400000" flipH="1">
              <a:off x="-19" y="-19"/>
              <a:ext cx="1216838" cy="1216874"/>
            </a:xfrm>
            <a:custGeom>
              <a:avLst/>
              <a:gdLst/>
              <a:ahLst/>
              <a:cxnLst>
                <a:cxn ang="0">
                  <a:pos x="wd2" y="hd2"/>
                </a:cxn>
                <a:cxn ang="5400000">
                  <a:pos x="wd2" y="hd2"/>
                </a:cxn>
                <a:cxn ang="10800000">
                  <a:pos x="wd2" y="hd2"/>
                </a:cxn>
                <a:cxn ang="16200000">
                  <a:pos x="wd2" y="hd2"/>
                </a:cxn>
              </a:cxnLst>
              <a:rect l="0" t="0" r="r" b="b"/>
              <a:pathLst>
                <a:path w="20266" h="19087" extrusionOk="0">
                  <a:moveTo>
                    <a:pt x="18252" y="15253"/>
                  </a:moveTo>
                  <a:lnTo>
                    <a:pt x="18252" y="15253"/>
                  </a:lnTo>
                  <a:cubicBezTo>
                    <a:pt x="14904" y="19477"/>
                    <a:pt x="8555" y="20344"/>
                    <a:pt x="4071" y="17191"/>
                  </a:cubicBezTo>
                  <a:cubicBezTo>
                    <a:pt x="-413" y="14038"/>
                    <a:pt x="-1334" y="8058"/>
                    <a:pt x="2014" y="3835"/>
                  </a:cubicBezTo>
                  <a:cubicBezTo>
                    <a:pt x="5362" y="-389"/>
                    <a:pt x="11711" y="-1256"/>
                    <a:pt x="16195" y="1897"/>
                  </a:cubicBezTo>
                  <a:cubicBezTo>
                    <a:pt x="18757" y="3699"/>
                    <a:pt x="20266" y="6533"/>
                    <a:pt x="20266" y="9544"/>
                  </a:cubicBezTo>
                  <a:lnTo>
                    <a:pt x="17709" y="9544"/>
                  </a:lnTo>
                  <a:cubicBezTo>
                    <a:pt x="17709" y="5603"/>
                    <a:pt x="14317" y="2409"/>
                    <a:pt x="10133" y="2409"/>
                  </a:cubicBezTo>
                  <a:cubicBezTo>
                    <a:pt x="5949" y="2409"/>
                    <a:pt x="2557" y="5603"/>
                    <a:pt x="2557" y="9544"/>
                  </a:cubicBezTo>
                  <a:cubicBezTo>
                    <a:pt x="2557" y="13485"/>
                    <a:pt x="5949" y="16679"/>
                    <a:pt x="10133" y="16679"/>
                  </a:cubicBezTo>
                  <a:cubicBezTo>
                    <a:pt x="12524" y="16679"/>
                    <a:pt x="14774" y="15617"/>
                    <a:pt x="16204" y="13813"/>
                  </a:cubicBezTo>
                  <a:close/>
                </a:path>
              </a:pathLst>
            </a:custGeom>
            <a:solidFill>
              <a:schemeClr val="accent4"/>
            </a:solidFill>
            <a:ln w="12700" cap="flat">
              <a:noFill/>
              <a:miter lim="400000"/>
            </a:ln>
            <a:effectLst/>
          </p:spPr>
          <p:txBody>
            <a:bodyPr wrap="square" lIns="0" tIns="0" rIns="0" bIns="0" numCol="1" anchor="ctr">
              <a:noAutofit/>
            </a:bodyPr>
            <a:lstStyle/>
            <a:p>
              <a:pPr lvl="0" algn="ctr"/>
              <a:endParaRPr>
                <a:cs typeface="+mn-ea"/>
                <a:sym typeface="+mn-lt"/>
              </a:endParaRPr>
            </a:p>
          </p:txBody>
        </p:sp>
      </p:grpSp>
      <p:sp>
        <p:nvSpPr>
          <p:cNvPr id="331" name="Shape 556"/>
          <p:cNvSpPr/>
          <p:nvPr/>
        </p:nvSpPr>
        <p:spPr>
          <a:xfrm>
            <a:off x="10250706" y="2634072"/>
            <a:ext cx="371245" cy="372605"/>
          </a:xfrm>
          <a:custGeom>
            <a:avLst/>
            <a:gdLst/>
            <a:ahLst/>
            <a:cxnLst>
              <a:cxn ang="0">
                <a:pos x="wd2" y="hd2"/>
              </a:cxn>
              <a:cxn ang="5400000">
                <a:pos x="wd2" y="hd2"/>
              </a:cxn>
              <a:cxn ang="10800000">
                <a:pos x="wd2" y="hd2"/>
              </a:cxn>
              <a:cxn ang="16200000">
                <a:pos x="wd2" y="hd2"/>
              </a:cxn>
            </a:cxnLst>
            <a:rect l="0" t="0"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4"/>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nvGrpSpPr>
          <p:cNvPr id="332" name="Group 570"/>
          <p:cNvGrpSpPr/>
          <p:nvPr/>
        </p:nvGrpSpPr>
        <p:grpSpPr>
          <a:xfrm>
            <a:off x="8284742" y="2206664"/>
            <a:ext cx="1216909" cy="1217067"/>
            <a:chOff x="0" y="0"/>
            <a:chExt cx="1217066" cy="1217066"/>
          </a:xfrm>
        </p:grpSpPr>
        <p:sp>
          <p:nvSpPr>
            <p:cNvPr id="333" name="Shape 568"/>
            <p:cNvSpPr/>
            <p:nvPr/>
          </p:nvSpPr>
          <p:spPr>
            <a:xfrm>
              <a:off x="0"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34" name="Shape 569"/>
            <p:cNvSpPr/>
            <p:nvPr/>
          </p:nvSpPr>
          <p:spPr>
            <a:xfrm rot="5400000" flipH="1">
              <a:off x="190500" y="191533"/>
              <a:ext cx="1216963" cy="833896"/>
            </a:xfrm>
            <a:custGeom>
              <a:avLst/>
              <a:gdLst/>
              <a:ahLst/>
              <a:cxnLst>
                <a:cxn ang="0">
                  <a:pos x="wd2" y="hd2"/>
                </a:cxn>
                <a:cxn ang="5400000">
                  <a:pos x="wd2" y="hd2"/>
                </a:cxn>
                <a:cxn ang="10800000">
                  <a:pos x="wd2" y="hd2"/>
                </a:cxn>
                <a:cxn ang="16200000">
                  <a:pos x="wd2" y="hd2"/>
                </a:cxn>
              </a:cxnLst>
              <a:rect l="0" t="0" r="r" b="b"/>
              <a:pathLst>
                <a:path w="20252" h="19687" extrusionOk="0">
                  <a:moveTo>
                    <a:pt x="723" y="19687"/>
                  </a:moveTo>
                  <a:lnTo>
                    <a:pt x="723" y="19687"/>
                  </a:lnTo>
                  <a:cubicBezTo>
                    <a:pt x="-1348" y="12318"/>
                    <a:pt x="1184" y="3963"/>
                    <a:pt x="6378" y="1025"/>
                  </a:cubicBezTo>
                  <a:cubicBezTo>
                    <a:pt x="11572" y="-1913"/>
                    <a:pt x="17461" y="1679"/>
                    <a:pt x="19532" y="9047"/>
                  </a:cubicBezTo>
                  <a:cubicBezTo>
                    <a:pt x="20008" y="10740"/>
                    <a:pt x="20252" y="12545"/>
                    <a:pt x="20252" y="14367"/>
                  </a:cubicBezTo>
                  <a:lnTo>
                    <a:pt x="17697" y="14367"/>
                  </a:lnTo>
                  <a:cubicBezTo>
                    <a:pt x="17697" y="8436"/>
                    <a:pt x="14308" y="3628"/>
                    <a:pt x="10127" y="3628"/>
                  </a:cubicBezTo>
                  <a:cubicBezTo>
                    <a:pt x="5947" y="3628"/>
                    <a:pt x="2558" y="8436"/>
                    <a:pt x="2558" y="14367"/>
                  </a:cubicBezTo>
                  <a:cubicBezTo>
                    <a:pt x="2558" y="15729"/>
                    <a:pt x="2740" y="17079"/>
                    <a:pt x="3096" y="18345"/>
                  </a:cubicBezTo>
                  <a:close/>
                </a:path>
              </a:pathLst>
            </a:custGeom>
            <a:solidFill>
              <a:schemeClr val="accent3"/>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35" name="Group 574"/>
          <p:cNvGrpSpPr/>
          <p:nvPr/>
        </p:nvGrpSpPr>
        <p:grpSpPr>
          <a:xfrm>
            <a:off x="8698870" y="2622920"/>
            <a:ext cx="383709" cy="383739"/>
            <a:chOff x="-9" y="0"/>
            <a:chExt cx="383758" cy="383737"/>
          </a:xfrm>
          <a:solidFill>
            <a:schemeClr val="accent3"/>
          </a:solidFill>
        </p:grpSpPr>
        <p:sp>
          <p:nvSpPr>
            <p:cNvPr id="336" name="Shape 571"/>
            <p:cNvSpPr/>
            <p:nvPr/>
          </p:nvSpPr>
          <p:spPr>
            <a:xfrm>
              <a:off x="204013" y="47887"/>
              <a:ext cx="125945" cy="125951"/>
            </a:xfrm>
            <a:custGeom>
              <a:avLst/>
              <a:gdLst/>
              <a:ahLst/>
              <a:cxnLst>
                <a:cxn ang="0">
                  <a:pos x="wd2" y="hd2"/>
                </a:cxn>
                <a:cxn ang="5400000">
                  <a:pos x="wd2" y="hd2"/>
                </a:cxn>
                <a:cxn ang="10800000">
                  <a:pos x="wd2" y="hd2"/>
                </a:cxn>
                <a:cxn ang="16200000">
                  <a:pos x="wd2" y="hd2"/>
                </a:cxn>
              </a:cxnLst>
              <a:rect l="0" t="0" r="r" b="b"/>
              <a:pathLst>
                <a:path w="21600" h="21600" extrusionOk="0">
                  <a:moveTo>
                    <a:pt x="19539" y="20579"/>
                  </a:moveTo>
                  <a:lnTo>
                    <a:pt x="19543" y="20579"/>
                  </a:lnTo>
                  <a:cubicBezTo>
                    <a:pt x="19547" y="21142"/>
                    <a:pt x="20005" y="21600"/>
                    <a:pt x="20572" y="21600"/>
                  </a:cubicBezTo>
                  <a:cubicBezTo>
                    <a:pt x="21138" y="21600"/>
                    <a:pt x="21600" y="21138"/>
                    <a:pt x="21600" y="20571"/>
                  </a:cubicBezTo>
                  <a:cubicBezTo>
                    <a:pt x="21600" y="20565"/>
                    <a:pt x="21596" y="20561"/>
                    <a:pt x="21596" y="20555"/>
                  </a:cubicBezTo>
                  <a:cubicBezTo>
                    <a:pt x="21584" y="9221"/>
                    <a:pt x="12412" y="41"/>
                    <a:pt x="1080" y="12"/>
                  </a:cubicBezTo>
                  <a:cubicBezTo>
                    <a:pt x="1064" y="10"/>
                    <a:pt x="1048" y="0"/>
                    <a:pt x="1028" y="0"/>
                  </a:cubicBezTo>
                  <a:cubicBezTo>
                    <a:pt x="458" y="0"/>
                    <a:pt x="0" y="461"/>
                    <a:pt x="0" y="1028"/>
                  </a:cubicBezTo>
                  <a:cubicBezTo>
                    <a:pt x="0" y="1594"/>
                    <a:pt x="458" y="2055"/>
                    <a:pt x="1024" y="2057"/>
                  </a:cubicBezTo>
                  <a:lnTo>
                    <a:pt x="1024" y="2065"/>
                  </a:lnTo>
                  <a:cubicBezTo>
                    <a:pt x="11234" y="2065"/>
                    <a:pt x="19539" y="10370"/>
                    <a:pt x="19539" y="20579"/>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7" name="Shape 572"/>
            <p:cNvSpPr/>
            <p:nvPr/>
          </p:nvSpPr>
          <p:spPr>
            <a:xfrm>
              <a:off x="-10" y="-1"/>
              <a:ext cx="383760" cy="383739"/>
            </a:xfrm>
            <a:custGeom>
              <a:avLst/>
              <a:gdLst/>
              <a:ahLst/>
              <a:cxnLst>
                <a:cxn ang="0">
                  <a:pos x="wd2" y="hd2"/>
                </a:cxn>
                <a:cxn ang="5400000">
                  <a:pos x="wd2" y="hd2"/>
                </a:cxn>
                <a:cxn ang="10800000">
                  <a:pos x="wd2" y="hd2"/>
                </a:cxn>
                <a:cxn ang="16200000">
                  <a:pos x="wd2" y="hd2"/>
                </a:cxn>
              </a:cxnLst>
              <a:rect l="0" t="0" r="r" b="b"/>
              <a:pathLst>
                <a:path w="21248" h="21600" extrusionOk="0">
                  <a:moveTo>
                    <a:pt x="19868" y="17134"/>
                  </a:moveTo>
                  <a:cubicBezTo>
                    <a:pt x="19766" y="17387"/>
                    <a:pt x="19525" y="17550"/>
                    <a:pt x="19255" y="17550"/>
                  </a:cubicBezTo>
                  <a:lnTo>
                    <a:pt x="19058" y="17550"/>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8"/>
                  </a:lnTo>
                  <a:cubicBezTo>
                    <a:pt x="19915" y="16592"/>
                    <a:pt x="19972" y="16881"/>
                    <a:pt x="19868" y="17134"/>
                  </a:cubicBezTo>
                  <a:moveTo>
                    <a:pt x="10121" y="17550"/>
                  </a:moveTo>
                  <a:cubicBezTo>
                    <a:pt x="10017" y="17550"/>
                    <a:pt x="9922" y="17587"/>
                    <a:pt x="9824" y="17610"/>
                  </a:cubicBezTo>
                  <a:lnTo>
                    <a:pt x="3923" y="11613"/>
                  </a:lnTo>
                  <a:cubicBezTo>
                    <a:pt x="3946" y="11513"/>
                    <a:pt x="3982" y="11416"/>
                    <a:pt x="3982" y="11312"/>
                  </a:cubicBezTo>
                  <a:lnTo>
                    <a:pt x="3983" y="3180"/>
                  </a:lnTo>
                  <a:lnTo>
                    <a:pt x="18119" y="17550"/>
                  </a:lnTo>
                  <a:cubicBezTo>
                    <a:pt x="18119" y="17550"/>
                    <a:pt x="10121" y="17550"/>
                    <a:pt x="10121" y="17550"/>
                  </a:cubicBezTo>
                  <a:close/>
                  <a:moveTo>
                    <a:pt x="9182" y="17946"/>
                  </a:moveTo>
                  <a:lnTo>
                    <a:pt x="7109" y="20053"/>
                  </a:lnTo>
                  <a:cubicBezTo>
                    <a:pt x="6939" y="20225"/>
                    <a:pt x="6742" y="20250"/>
                    <a:pt x="6640" y="20250"/>
                  </a:cubicBezTo>
                  <a:cubicBezTo>
                    <a:pt x="6537" y="20250"/>
                    <a:pt x="6339" y="20225"/>
                    <a:pt x="6170" y="20053"/>
                  </a:cubicBezTo>
                  <a:lnTo>
                    <a:pt x="1522" y="15328"/>
                  </a:lnTo>
                  <a:cubicBezTo>
                    <a:pt x="1352" y="15155"/>
                    <a:pt x="1327" y="14954"/>
                    <a:pt x="1327" y="14851"/>
                  </a:cubicBezTo>
                  <a:cubicBezTo>
                    <a:pt x="1327" y="14746"/>
                    <a:pt x="1352" y="14545"/>
                    <a:pt x="1522" y="14374"/>
                  </a:cubicBezTo>
                  <a:lnTo>
                    <a:pt x="3593" y="12267"/>
                  </a:lnTo>
                  <a:cubicBezTo>
                    <a:pt x="3599" y="12261"/>
                    <a:pt x="3601" y="12252"/>
                    <a:pt x="3607" y="12246"/>
                  </a:cubicBezTo>
                  <a:lnTo>
                    <a:pt x="9202" y="17933"/>
                  </a:lnTo>
                  <a:cubicBezTo>
                    <a:pt x="9196" y="17938"/>
                    <a:pt x="9187" y="17940"/>
                    <a:pt x="9182" y="17946"/>
                  </a:cubicBezTo>
                  <a:moveTo>
                    <a:pt x="6056" y="593"/>
                  </a:moveTo>
                  <a:cubicBezTo>
                    <a:pt x="5675" y="205"/>
                    <a:pt x="5165" y="0"/>
                    <a:pt x="4647" y="0"/>
                  </a:cubicBezTo>
                  <a:cubicBezTo>
                    <a:pt x="4390" y="0"/>
                    <a:pt x="4132" y="49"/>
                    <a:pt x="3885" y="154"/>
                  </a:cubicBezTo>
                  <a:cubicBezTo>
                    <a:pt x="3141" y="467"/>
                    <a:pt x="2655" y="1205"/>
                    <a:pt x="2655" y="2025"/>
                  </a:cubicBezTo>
                  <a:lnTo>
                    <a:pt x="2654" y="11312"/>
                  </a:lnTo>
                  <a:lnTo>
                    <a:pt x="583" y="13419"/>
                  </a:lnTo>
                  <a:cubicBezTo>
                    <a:pt x="-195" y="14209"/>
                    <a:pt x="-195" y="15492"/>
                    <a:pt x="583" y="16282"/>
                  </a:cubicBezTo>
                  <a:lnTo>
                    <a:pt x="5231" y="21007"/>
                  </a:lnTo>
                  <a:cubicBezTo>
                    <a:pt x="5620" y="21403"/>
                    <a:pt x="6131" y="21600"/>
                    <a:pt x="6640" y="21600"/>
                  </a:cubicBezTo>
                  <a:cubicBezTo>
                    <a:pt x="7150" y="21600"/>
                    <a:pt x="7659" y="21403"/>
                    <a:pt x="8048" y="21007"/>
                  </a:cubicBezTo>
                  <a:lnTo>
                    <a:pt x="10121" y="18901"/>
                  </a:lnTo>
                  <a:lnTo>
                    <a:pt x="19255" y="18901"/>
                  </a:lnTo>
                  <a:cubicBezTo>
                    <a:pt x="20062" y="18901"/>
                    <a:pt x="20788" y="18408"/>
                    <a:pt x="21095" y="17651"/>
                  </a:cubicBezTo>
                  <a:cubicBezTo>
                    <a:pt x="21405" y="16894"/>
                    <a:pt x="21234" y="16023"/>
                    <a:pt x="20663" y="15444"/>
                  </a:cubicBezTo>
                  <a:cubicBezTo>
                    <a:pt x="20663" y="15444"/>
                    <a:pt x="6056" y="593"/>
                    <a:pt x="6056" y="593"/>
                  </a:cubicBezTo>
                  <a:close/>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338" name="Shape 573"/>
            <p:cNvSpPr/>
            <p:nvPr/>
          </p:nvSpPr>
          <p:spPr>
            <a:xfrm>
              <a:off x="204013" y="-1"/>
              <a:ext cx="179734" cy="179743"/>
            </a:xfrm>
            <a:custGeom>
              <a:avLst/>
              <a:gdLst/>
              <a:ahLst/>
              <a:cxnLst>
                <a:cxn ang="0">
                  <a:pos x="wd2" y="hd2"/>
                </a:cxn>
                <a:cxn ang="5400000">
                  <a:pos x="wd2" y="hd2"/>
                </a:cxn>
                <a:cxn ang="10800000">
                  <a:pos x="wd2" y="hd2"/>
                </a:cxn>
                <a:cxn ang="16200000">
                  <a:pos x="wd2" y="hd2"/>
                </a:cxn>
              </a:cxnLst>
              <a:rect l="0" t="0" r="r" b="b"/>
              <a:pathLst>
                <a:path w="21600" h="21600" extrusionOk="0">
                  <a:moveTo>
                    <a:pt x="1437" y="2880"/>
                  </a:moveTo>
                  <a:lnTo>
                    <a:pt x="1437" y="2885"/>
                  </a:lnTo>
                  <a:cubicBezTo>
                    <a:pt x="10966" y="2885"/>
                    <a:pt x="18718" y="10637"/>
                    <a:pt x="18718" y="20175"/>
                  </a:cubicBezTo>
                  <a:lnTo>
                    <a:pt x="18721" y="20175"/>
                  </a:lnTo>
                  <a:cubicBezTo>
                    <a:pt x="18723" y="20959"/>
                    <a:pt x="19367" y="21600"/>
                    <a:pt x="20171" y="21600"/>
                  </a:cubicBezTo>
                  <a:cubicBezTo>
                    <a:pt x="20956" y="21600"/>
                    <a:pt x="21600" y="20956"/>
                    <a:pt x="21600" y="20170"/>
                  </a:cubicBezTo>
                  <a:cubicBezTo>
                    <a:pt x="21600" y="20175"/>
                    <a:pt x="21598" y="20172"/>
                    <a:pt x="21598" y="20148"/>
                  </a:cubicBezTo>
                  <a:cubicBezTo>
                    <a:pt x="21589" y="9034"/>
                    <a:pt x="12589" y="28"/>
                    <a:pt x="1476" y="8"/>
                  </a:cubicBezTo>
                  <a:cubicBezTo>
                    <a:pt x="1465" y="7"/>
                    <a:pt x="1454" y="0"/>
                    <a:pt x="1440" y="0"/>
                  </a:cubicBezTo>
                  <a:cubicBezTo>
                    <a:pt x="644" y="0"/>
                    <a:pt x="0" y="644"/>
                    <a:pt x="0" y="1440"/>
                  </a:cubicBezTo>
                  <a:cubicBezTo>
                    <a:pt x="0" y="2234"/>
                    <a:pt x="644" y="2878"/>
                    <a:pt x="1437" y="288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grpSp>
      <p:sp>
        <p:nvSpPr>
          <p:cNvPr id="339" name="Shape 575"/>
          <p:cNvSpPr/>
          <p:nvPr/>
        </p:nvSpPr>
        <p:spPr>
          <a:xfrm>
            <a:off x="6863354" y="3537857"/>
            <a:ext cx="912949"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数据增长</a:t>
            </a:r>
            <a:endParaRPr sz="1600" dirty="0">
              <a:solidFill>
                <a:srgbClr val="5C5C5C"/>
              </a:solidFill>
              <a:cs typeface="+mn-ea"/>
              <a:sym typeface="+mn-lt"/>
            </a:endParaRPr>
          </a:p>
        </p:txBody>
      </p:sp>
      <p:sp>
        <p:nvSpPr>
          <p:cNvPr id="340" name="Shape 576"/>
          <p:cNvSpPr/>
          <p:nvPr/>
        </p:nvSpPr>
        <p:spPr>
          <a:xfrm>
            <a:off x="8406776" y="3517038"/>
            <a:ext cx="1118107"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我们的服务</a:t>
            </a:r>
            <a:endParaRPr sz="1600" dirty="0">
              <a:solidFill>
                <a:srgbClr val="5C5C5C"/>
              </a:solidFill>
              <a:cs typeface="+mn-ea"/>
              <a:sym typeface="+mn-lt"/>
            </a:endParaRPr>
          </a:p>
        </p:txBody>
      </p:sp>
      <p:sp>
        <p:nvSpPr>
          <p:cNvPr id="341" name="Shape 577"/>
          <p:cNvSpPr/>
          <p:nvPr/>
        </p:nvSpPr>
        <p:spPr>
          <a:xfrm>
            <a:off x="10045022" y="3509982"/>
            <a:ext cx="912949" cy="3385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defRPr>
                <a:solidFill>
                  <a:srgbClr val="000000"/>
                </a:solidFill>
              </a:defRPr>
            </a:pPr>
            <a:r>
              <a:rPr lang="zh-CN" altLang="en-US" sz="1600" dirty="0" smtClean="0">
                <a:solidFill>
                  <a:srgbClr val="5C5C5C"/>
                </a:solidFill>
                <a:cs typeface="+mn-ea"/>
                <a:sym typeface="+mn-lt"/>
              </a:rPr>
              <a:t>服务范围</a:t>
            </a:r>
            <a:endParaRPr sz="1600" dirty="0">
              <a:solidFill>
                <a:srgbClr val="5C5C5C"/>
              </a:solidFill>
              <a:cs typeface="+mn-ea"/>
              <a:sym typeface="+mn-lt"/>
            </a:endParaRPr>
          </a:p>
        </p:txBody>
      </p:sp>
      <p:grpSp>
        <p:nvGrpSpPr>
          <p:cNvPr id="342" name="Group 582"/>
          <p:cNvGrpSpPr/>
          <p:nvPr/>
        </p:nvGrpSpPr>
        <p:grpSpPr>
          <a:xfrm>
            <a:off x="6737957" y="2207462"/>
            <a:ext cx="1218097" cy="1217067"/>
            <a:chOff x="0" y="0"/>
            <a:chExt cx="1218255" cy="1217066"/>
          </a:xfrm>
        </p:grpSpPr>
        <p:sp>
          <p:nvSpPr>
            <p:cNvPr id="343" name="Shape 580"/>
            <p:cNvSpPr/>
            <p:nvPr/>
          </p:nvSpPr>
          <p:spPr>
            <a:xfrm>
              <a:off x="1189" y="0"/>
              <a:ext cx="1217067" cy="121706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93" y="10800"/>
                  </a:moveTo>
                  <a:cubicBezTo>
                    <a:pt x="2693" y="15277"/>
                    <a:pt x="6323" y="18907"/>
                    <a:pt x="10800" y="18907"/>
                  </a:cubicBezTo>
                  <a:cubicBezTo>
                    <a:pt x="15277" y="18907"/>
                    <a:pt x="18907" y="15277"/>
                    <a:pt x="18907" y="10800"/>
                  </a:cubicBezTo>
                  <a:cubicBezTo>
                    <a:pt x="18907" y="6323"/>
                    <a:pt x="15277" y="2693"/>
                    <a:pt x="10800" y="2693"/>
                  </a:cubicBezTo>
                  <a:cubicBezTo>
                    <a:pt x="6323" y="2693"/>
                    <a:pt x="2693" y="6323"/>
                    <a:pt x="2693" y="10800"/>
                  </a:cubicBezTo>
                  <a:close/>
                </a:path>
              </a:pathLst>
            </a:custGeom>
            <a:solidFill>
              <a:srgbClr val="BFBFBF"/>
            </a:solidFill>
            <a:ln w="12700" cap="flat">
              <a:noFill/>
              <a:miter lim="400000"/>
            </a:ln>
            <a:effectLst/>
          </p:spPr>
          <p:txBody>
            <a:bodyPr wrap="square" lIns="0" tIns="0" rIns="0" bIns="0" numCol="1" anchor="ctr">
              <a:noAutofit/>
            </a:bodyPr>
            <a:lstStyle/>
            <a:p>
              <a:pPr lvl="0" algn="ctr"/>
              <a:endParaRPr>
                <a:cs typeface="+mn-ea"/>
                <a:sym typeface="+mn-lt"/>
              </a:endParaRPr>
            </a:p>
          </p:txBody>
        </p:sp>
        <p:sp>
          <p:nvSpPr>
            <p:cNvPr id="344" name="Shape 581"/>
            <p:cNvSpPr/>
            <p:nvPr/>
          </p:nvSpPr>
          <p:spPr>
            <a:xfrm rot="5400000" flipH="1">
              <a:off x="78" y="-78"/>
              <a:ext cx="1216957" cy="1217113"/>
            </a:xfrm>
            <a:custGeom>
              <a:avLst/>
              <a:gdLst/>
              <a:ahLst/>
              <a:cxnLst>
                <a:cxn ang="0">
                  <a:pos x="wd2" y="hd2"/>
                </a:cxn>
                <a:cxn ang="5400000">
                  <a:pos x="wd2" y="hd2"/>
                </a:cxn>
                <a:cxn ang="10800000">
                  <a:pos x="wd2" y="hd2"/>
                </a:cxn>
                <a:cxn ang="16200000">
                  <a:pos x="wd2" y="hd2"/>
                </a:cxn>
              </a:cxnLst>
              <a:rect l="0" t="0" r="r" b="b"/>
              <a:pathLst>
                <a:path w="20448" h="19414" extrusionOk="0">
                  <a:moveTo>
                    <a:pt x="13020" y="19042"/>
                  </a:moveTo>
                  <a:lnTo>
                    <a:pt x="13020" y="19042"/>
                  </a:lnTo>
                  <a:cubicBezTo>
                    <a:pt x="7589" y="20507"/>
                    <a:pt x="1935" y="17516"/>
                    <a:pt x="392" y="12360"/>
                  </a:cubicBezTo>
                  <a:cubicBezTo>
                    <a:pt x="-1152" y="7205"/>
                    <a:pt x="1999" y="1838"/>
                    <a:pt x="7430" y="372"/>
                  </a:cubicBezTo>
                  <a:cubicBezTo>
                    <a:pt x="12861" y="-1093"/>
                    <a:pt x="18515" y="1898"/>
                    <a:pt x="20058" y="7054"/>
                  </a:cubicBezTo>
                  <a:cubicBezTo>
                    <a:pt x="20317" y="7917"/>
                    <a:pt x="20448" y="8810"/>
                    <a:pt x="20448" y="9707"/>
                  </a:cubicBezTo>
                  <a:lnTo>
                    <a:pt x="17868" y="9707"/>
                  </a:lnTo>
                  <a:cubicBezTo>
                    <a:pt x="17868" y="5700"/>
                    <a:pt x="14446" y="2451"/>
                    <a:pt x="10225" y="2451"/>
                  </a:cubicBezTo>
                  <a:cubicBezTo>
                    <a:pt x="6004" y="2451"/>
                    <a:pt x="2582" y="5700"/>
                    <a:pt x="2582" y="9707"/>
                  </a:cubicBezTo>
                  <a:cubicBezTo>
                    <a:pt x="2582" y="13714"/>
                    <a:pt x="6004" y="16963"/>
                    <a:pt x="10225" y="16963"/>
                  </a:cubicBezTo>
                  <a:cubicBezTo>
                    <a:pt x="10932" y="16963"/>
                    <a:pt x="11635" y="16870"/>
                    <a:pt x="12315" y="16686"/>
                  </a:cubicBezTo>
                  <a:close/>
                </a:path>
              </a:pathLst>
            </a:custGeom>
            <a:solidFill>
              <a:schemeClr val="accent2"/>
            </a:solidFill>
            <a:ln w="12700" cap="flat">
              <a:noFill/>
              <a:miter lim="400000"/>
            </a:ln>
            <a:effectLst/>
          </p:spPr>
          <p:txBody>
            <a:bodyPr wrap="square" lIns="0" tIns="0" rIns="0" bIns="0" numCol="1" anchor="ctr">
              <a:noAutofit/>
            </a:bodyPr>
            <a:lstStyle/>
            <a:p>
              <a:pPr lvl="0" algn="ctr"/>
              <a:endParaRPr>
                <a:cs typeface="+mn-ea"/>
                <a:sym typeface="+mn-lt"/>
              </a:endParaRPr>
            </a:p>
          </p:txBody>
        </p:sp>
      </p:grpSp>
      <p:grpSp>
        <p:nvGrpSpPr>
          <p:cNvPr id="345" name="Group 590"/>
          <p:cNvGrpSpPr/>
          <p:nvPr/>
        </p:nvGrpSpPr>
        <p:grpSpPr>
          <a:xfrm>
            <a:off x="7177423" y="2669518"/>
            <a:ext cx="339030" cy="309514"/>
            <a:chOff x="0" y="0"/>
            <a:chExt cx="339073" cy="309513"/>
          </a:xfrm>
          <a:solidFill>
            <a:schemeClr val="accent2"/>
          </a:solidFill>
        </p:grpSpPr>
        <p:sp>
          <p:nvSpPr>
            <p:cNvPr id="346" name="Shape 583"/>
            <p:cNvSpPr/>
            <p:nvPr/>
          </p:nvSpPr>
          <p:spPr>
            <a:xfrm>
              <a:off x="79830" y="219646"/>
              <a:ext cx="33516" cy="89868"/>
            </a:xfrm>
            <a:custGeom>
              <a:avLst/>
              <a:gdLst/>
              <a:ahLst/>
              <a:cxnLst>
                <a:cxn ang="0">
                  <a:pos x="wd2" y="hd2"/>
                </a:cxn>
                <a:cxn ang="5400000">
                  <a:pos x="wd2" y="hd2"/>
                </a:cxn>
                <a:cxn ang="10800000">
                  <a:pos x="wd2" y="hd2"/>
                </a:cxn>
                <a:cxn ang="16200000">
                  <a:pos x="wd2" y="hd2"/>
                </a:cxn>
              </a:cxnLst>
              <a:rect l="0" t="0" r="r" b="b"/>
              <a:pathLst>
                <a:path w="21600" h="21405" extrusionOk="0">
                  <a:moveTo>
                    <a:pt x="4629" y="5489"/>
                  </a:moveTo>
                  <a:cubicBezTo>
                    <a:pt x="1543" y="6058"/>
                    <a:pt x="0" y="7194"/>
                    <a:pt x="0" y="8331"/>
                  </a:cubicBezTo>
                  <a:cubicBezTo>
                    <a:pt x="0" y="21405"/>
                    <a:pt x="0" y="21405"/>
                    <a:pt x="0" y="21405"/>
                  </a:cubicBezTo>
                  <a:cubicBezTo>
                    <a:pt x="21600" y="21405"/>
                    <a:pt x="21600" y="21405"/>
                    <a:pt x="21600" y="21405"/>
                  </a:cubicBezTo>
                  <a:cubicBezTo>
                    <a:pt x="21600" y="942"/>
                    <a:pt x="21600" y="942"/>
                    <a:pt x="21600" y="942"/>
                  </a:cubicBezTo>
                  <a:cubicBezTo>
                    <a:pt x="21600" y="-195"/>
                    <a:pt x="20057" y="-195"/>
                    <a:pt x="16971" y="373"/>
                  </a:cubicBezTo>
                  <a:lnTo>
                    <a:pt x="4629" y="5489"/>
                  </a:lnTo>
                  <a:close/>
                  <a:moveTo>
                    <a:pt x="4629" y="5489"/>
                  </a:moveTo>
                  <a:cubicBezTo>
                    <a:pt x="4629" y="5489"/>
                    <a:pt x="4629" y="5489"/>
                    <a:pt x="4629" y="54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7" name="Shape 584"/>
            <p:cNvSpPr/>
            <p:nvPr/>
          </p:nvSpPr>
          <p:spPr>
            <a:xfrm>
              <a:off x="219802" y="167402"/>
              <a:ext cx="30558" cy="142112"/>
            </a:xfrm>
            <a:custGeom>
              <a:avLst/>
              <a:gdLst/>
              <a:ahLst/>
              <a:cxnLst>
                <a:cxn ang="0">
                  <a:pos x="wd2" y="hd2"/>
                </a:cxn>
                <a:cxn ang="5400000">
                  <a:pos x="wd2" y="hd2"/>
                </a:cxn>
                <a:cxn ang="10800000">
                  <a:pos x="wd2" y="hd2"/>
                </a:cxn>
                <a:cxn ang="16200000">
                  <a:pos x="wd2" y="hd2"/>
                </a:cxn>
              </a:cxnLst>
              <a:rect l="0" t="0" r="r" b="b"/>
              <a:pathLst>
                <a:path w="21600" h="21476" extrusionOk="0">
                  <a:moveTo>
                    <a:pt x="3323" y="3476"/>
                  </a:moveTo>
                  <a:cubicBezTo>
                    <a:pt x="1662" y="3836"/>
                    <a:pt x="0" y="4916"/>
                    <a:pt x="0" y="5276"/>
                  </a:cubicBezTo>
                  <a:cubicBezTo>
                    <a:pt x="0" y="21476"/>
                    <a:pt x="0" y="21476"/>
                    <a:pt x="0" y="21476"/>
                  </a:cubicBezTo>
                  <a:cubicBezTo>
                    <a:pt x="21600" y="21476"/>
                    <a:pt x="21600" y="21476"/>
                    <a:pt x="21600" y="21476"/>
                  </a:cubicBezTo>
                  <a:cubicBezTo>
                    <a:pt x="21600" y="596"/>
                    <a:pt x="21600" y="596"/>
                    <a:pt x="21600" y="596"/>
                  </a:cubicBezTo>
                  <a:cubicBezTo>
                    <a:pt x="21600" y="-124"/>
                    <a:pt x="19938" y="-124"/>
                    <a:pt x="18277" y="236"/>
                  </a:cubicBezTo>
                  <a:lnTo>
                    <a:pt x="3323" y="3476"/>
                  </a:lnTo>
                  <a:close/>
                  <a:moveTo>
                    <a:pt x="3323" y="3476"/>
                  </a:moveTo>
                  <a:cubicBezTo>
                    <a:pt x="3323" y="3476"/>
                    <a:pt x="3323" y="3476"/>
                    <a:pt x="3323" y="3476"/>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8" name="Shape 585"/>
            <p:cNvSpPr/>
            <p:nvPr/>
          </p:nvSpPr>
          <p:spPr>
            <a:xfrm>
              <a:off x="265145" y="122638"/>
              <a:ext cx="30558" cy="186876"/>
            </a:xfrm>
            <a:custGeom>
              <a:avLst/>
              <a:gdLst/>
              <a:ahLst/>
              <a:cxnLst>
                <a:cxn ang="0">
                  <a:pos x="wd2" y="hd2"/>
                </a:cxn>
                <a:cxn ang="5400000">
                  <a:pos x="wd2" y="hd2"/>
                </a:cxn>
                <a:cxn ang="10800000">
                  <a:pos x="wd2" y="hd2"/>
                </a:cxn>
                <a:cxn ang="16200000">
                  <a:pos x="wd2" y="hd2"/>
                </a:cxn>
              </a:cxnLst>
              <a:rect l="0" t="0" r="r" b="b"/>
              <a:pathLst>
                <a:path w="21600" h="21440" extrusionOk="0">
                  <a:moveTo>
                    <a:pt x="4985" y="2301"/>
                  </a:moveTo>
                  <a:cubicBezTo>
                    <a:pt x="1662" y="2848"/>
                    <a:pt x="0" y="3394"/>
                    <a:pt x="0" y="3941"/>
                  </a:cubicBezTo>
                  <a:cubicBezTo>
                    <a:pt x="0" y="21440"/>
                    <a:pt x="0" y="21440"/>
                    <a:pt x="0" y="21440"/>
                  </a:cubicBezTo>
                  <a:cubicBezTo>
                    <a:pt x="21600" y="21440"/>
                    <a:pt x="21600" y="21440"/>
                    <a:pt x="21600" y="21440"/>
                  </a:cubicBezTo>
                  <a:cubicBezTo>
                    <a:pt x="21600" y="387"/>
                    <a:pt x="21600" y="387"/>
                    <a:pt x="21600" y="387"/>
                  </a:cubicBezTo>
                  <a:cubicBezTo>
                    <a:pt x="21600" y="113"/>
                    <a:pt x="19938" y="-160"/>
                    <a:pt x="18277" y="113"/>
                  </a:cubicBezTo>
                  <a:lnTo>
                    <a:pt x="4985" y="2301"/>
                  </a:lnTo>
                  <a:close/>
                  <a:moveTo>
                    <a:pt x="4985" y="2301"/>
                  </a:moveTo>
                  <a:cubicBezTo>
                    <a:pt x="4985" y="2301"/>
                    <a:pt x="4985" y="2301"/>
                    <a:pt x="4985" y="2301"/>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49" name="Shape 586"/>
            <p:cNvSpPr/>
            <p:nvPr/>
          </p:nvSpPr>
          <p:spPr>
            <a:xfrm>
              <a:off x="172488" y="214092"/>
              <a:ext cx="33515" cy="95422"/>
            </a:xfrm>
            <a:custGeom>
              <a:avLst/>
              <a:gdLst/>
              <a:ahLst/>
              <a:cxnLst>
                <a:cxn ang="0">
                  <a:pos x="wd2" y="hd2"/>
                </a:cxn>
                <a:cxn ang="5400000">
                  <a:pos x="wd2" y="hd2"/>
                </a:cxn>
                <a:cxn ang="10800000">
                  <a:pos x="wd2" y="hd2"/>
                </a:cxn>
                <a:cxn ang="16200000">
                  <a:pos x="wd2" y="hd2"/>
                </a:cxn>
              </a:cxnLst>
              <a:rect l="0" t="0" r="r" b="b"/>
              <a:pathLst>
                <a:path w="21600" h="21121" extrusionOk="0">
                  <a:moveTo>
                    <a:pt x="4629" y="4789"/>
                  </a:moveTo>
                  <a:cubicBezTo>
                    <a:pt x="4629" y="4789"/>
                    <a:pt x="3086" y="5316"/>
                    <a:pt x="3086" y="5316"/>
                  </a:cubicBezTo>
                  <a:cubicBezTo>
                    <a:pt x="1543" y="5843"/>
                    <a:pt x="0" y="6897"/>
                    <a:pt x="0" y="7950"/>
                  </a:cubicBezTo>
                  <a:cubicBezTo>
                    <a:pt x="0" y="21121"/>
                    <a:pt x="0" y="21121"/>
                    <a:pt x="0" y="21121"/>
                  </a:cubicBezTo>
                  <a:cubicBezTo>
                    <a:pt x="21600" y="21121"/>
                    <a:pt x="21600" y="21121"/>
                    <a:pt x="21600" y="21121"/>
                  </a:cubicBezTo>
                  <a:cubicBezTo>
                    <a:pt x="21600" y="1101"/>
                    <a:pt x="21600" y="1101"/>
                    <a:pt x="21600" y="1101"/>
                  </a:cubicBezTo>
                  <a:cubicBezTo>
                    <a:pt x="21600" y="48"/>
                    <a:pt x="20057" y="-479"/>
                    <a:pt x="16971" y="575"/>
                  </a:cubicBezTo>
                  <a:lnTo>
                    <a:pt x="4629" y="4789"/>
                  </a:lnTo>
                  <a:close/>
                  <a:moveTo>
                    <a:pt x="4629" y="4789"/>
                  </a:moveTo>
                  <a:cubicBezTo>
                    <a:pt x="4629" y="4789"/>
                    <a:pt x="4629" y="4789"/>
                    <a:pt x="4629" y="478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0" name="Shape 587"/>
            <p:cNvSpPr/>
            <p:nvPr/>
          </p:nvSpPr>
          <p:spPr>
            <a:xfrm>
              <a:off x="127145" y="216694"/>
              <a:ext cx="30558" cy="92820"/>
            </a:xfrm>
            <a:custGeom>
              <a:avLst/>
              <a:gdLst/>
              <a:ahLst/>
              <a:cxnLst>
                <a:cxn ang="0">
                  <a:pos x="wd2" y="hd2"/>
                </a:cxn>
                <a:cxn ang="5400000">
                  <a:pos x="wd2" y="hd2"/>
                </a:cxn>
                <a:cxn ang="10800000">
                  <a:pos x="wd2" y="hd2"/>
                </a:cxn>
                <a:cxn ang="16200000">
                  <a:pos x="wd2" y="hd2"/>
                </a:cxn>
              </a:cxnLst>
              <a:rect l="0" t="0" r="r" b="b"/>
              <a:pathLst>
                <a:path w="21600" h="21410" extrusionOk="0">
                  <a:moveTo>
                    <a:pt x="3323" y="364"/>
                  </a:moveTo>
                  <a:cubicBezTo>
                    <a:pt x="1662" y="-190"/>
                    <a:pt x="0" y="-190"/>
                    <a:pt x="0" y="918"/>
                  </a:cubicBezTo>
                  <a:cubicBezTo>
                    <a:pt x="0" y="21410"/>
                    <a:pt x="0" y="21410"/>
                    <a:pt x="0" y="21410"/>
                  </a:cubicBezTo>
                  <a:cubicBezTo>
                    <a:pt x="21600" y="21410"/>
                    <a:pt x="21600" y="21410"/>
                    <a:pt x="21600" y="21410"/>
                  </a:cubicBezTo>
                  <a:cubicBezTo>
                    <a:pt x="21600" y="8672"/>
                    <a:pt x="21600" y="8672"/>
                    <a:pt x="21600" y="8672"/>
                  </a:cubicBezTo>
                  <a:cubicBezTo>
                    <a:pt x="21600" y="7564"/>
                    <a:pt x="19938" y="5902"/>
                    <a:pt x="18277" y="5348"/>
                  </a:cubicBezTo>
                  <a:cubicBezTo>
                    <a:pt x="14954" y="4241"/>
                    <a:pt x="14954" y="4241"/>
                    <a:pt x="14954" y="4241"/>
                  </a:cubicBezTo>
                  <a:lnTo>
                    <a:pt x="3323" y="364"/>
                  </a:lnTo>
                  <a:close/>
                  <a:moveTo>
                    <a:pt x="3323" y="364"/>
                  </a:moveTo>
                  <a:cubicBezTo>
                    <a:pt x="3323" y="364"/>
                    <a:pt x="3323" y="364"/>
                    <a:pt x="3323" y="364"/>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1" name="Shape 588"/>
            <p:cNvSpPr/>
            <p:nvPr/>
          </p:nvSpPr>
          <p:spPr>
            <a:xfrm>
              <a:off x="29559" y="265568"/>
              <a:ext cx="36472" cy="43946"/>
            </a:xfrm>
            <a:custGeom>
              <a:avLst/>
              <a:gdLst/>
              <a:ahLst/>
              <a:cxnLst>
                <a:cxn ang="0">
                  <a:pos x="wd2" y="hd2"/>
                </a:cxn>
                <a:cxn ang="5400000">
                  <a:pos x="wd2" y="hd2"/>
                </a:cxn>
                <a:cxn ang="10800000">
                  <a:pos x="wd2" y="hd2"/>
                </a:cxn>
                <a:cxn ang="16200000">
                  <a:pos x="wd2" y="hd2"/>
                </a:cxn>
              </a:cxnLst>
              <a:rect l="0" t="0" r="r" b="b"/>
              <a:pathLst>
                <a:path w="21600" h="20934" extrusionOk="0">
                  <a:moveTo>
                    <a:pt x="10080" y="8429"/>
                  </a:moveTo>
                  <a:cubicBezTo>
                    <a:pt x="2880" y="12976"/>
                    <a:pt x="2880" y="12976"/>
                    <a:pt x="2880" y="12976"/>
                  </a:cubicBezTo>
                  <a:cubicBezTo>
                    <a:pt x="1440" y="14113"/>
                    <a:pt x="0" y="16387"/>
                    <a:pt x="0" y="18660"/>
                  </a:cubicBezTo>
                  <a:cubicBezTo>
                    <a:pt x="0" y="20934"/>
                    <a:pt x="0" y="20934"/>
                    <a:pt x="0" y="20934"/>
                  </a:cubicBezTo>
                  <a:cubicBezTo>
                    <a:pt x="21600" y="20934"/>
                    <a:pt x="21600" y="20934"/>
                    <a:pt x="21600" y="20934"/>
                  </a:cubicBezTo>
                  <a:cubicBezTo>
                    <a:pt x="21600" y="1608"/>
                    <a:pt x="21600" y="1608"/>
                    <a:pt x="21600" y="1608"/>
                  </a:cubicBezTo>
                  <a:cubicBezTo>
                    <a:pt x="21600" y="471"/>
                    <a:pt x="20170" y="-666"/>
                    <a:pt x="18720" y="471"/>
                  </a:cubicBezTo>
                  <a:lnTo>
                    <a:pt x="10080" y="8429"/>
                  </a:lnTo>
                  <a:close/>
                  <a:moveTo>
                    <a:pt x="10080" y="8429"/>
                  </a:moveTo>
                  <a:cubicBezTo>
                    <a:pt x="10080" y="8429"/>
                    <a:pt x="10080" y="8429"/>
                    <a:pt x="10080" y="8429"/>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sp>
          <p:nvSpPr>
            <p:cNvPr id="352" name="Shape 589"/>
            <p:cNvSpPr/>
            <p:nvPr/>
          </p:nvSpPr>
          <p:spPr>
            <a:xfrm>
              <a:off x="-1" y="0"/>
              <a:ext cx="339075" cy="254294"/>
            </a:xfrm>
            <a:custGeom>
              <a:avLst/>
              <a:gdLst/>
              <a:ahLst/>
              <a:cxnLst>
                <a:cxn ang="0">
                  <a:pos x="wd2" y="hd2"/>
                </a:cxn>
                <a:cxn ang="5400000">
                  <a:pos x="wd2" y="hd2"/>
                </a:cxn>
                <a:cxn ang="10800000">
                  <a:pos x="wd2" y="hd2"/>
                </a:cxn>
                <a:cxn ang="16200000">
                  <a:pos x="wd2" y="hd2"/>
                </a:cxn>
              </a:cxnLst>
              <a:rect l="0" t="0" r="r" b="b"/>
              <a:pathLst>
                <a:path w="21412" h="21350" extrusionOk="0">
                  <a:moveTo>
                    <a:pt x="21112" y="10600"/>
                  </a:moveTo>
                  <a:cubicBezTo>
                    <a:pt x="21262" y="10800"/>
                    <a:pt x="21412" y="10800"/>
                    <a:pt x="21412" y="10400"/>
                  </a:cubicBezTo>
                  <a:cubicBezTo>
                    <a:pt x="21412" y="1200"/>
                    <a:pt x="21412" y="1200"/>
                    <a:pt x="21412" y="1200"/>
                  </a:cubicBezTo>
                  <a:cubicBezTo>
                    <a:pt x="21412" y="600"/>
                    <a:pt x="20962" y="0"/>
                    <a:pt x="20512" y="0"/>
                  </a:cubicBezTo>
                  <a:cubicBezTo>
                    <a:pt x="13612" y="0"/>
                    <a:pt x="13612" y="0"/>
                    <a:pt x="13612" y="0"/>
                  </a:cubicBezTo>
                  <a:cubicBezTo>
                    <a:pt x="13462" y="0"/>
                    <a:pt x="13312" y="200"/>
                    <a:pt x="13462" y="400"/>
                  </a:cubicBezTo>
                  <a:cubicBezTo>
                    <a:pt x="16012" y="3600"/>
                    <a:pt x="16012" y="3600"/>
                    <a:pt x="16012" y="3600"/>
                  </a:cubicBezTo>
                  <a:cubicBezTo>
                    <a:pt x="14962" y="5000"/>
                    <a:pt x="14962" y="5000"/>
                    <a:pt x="14962" y="5000"/>
                  </a:cubicBezTo>
                  <a:cubicBezTo>
                    <a:pt x="10312" y="11200"/>
                    <a:pt x="10312" y="11200"/>
                    <a:pt x="10312" y="11200"/>
                  </a:cubicBezTo>
                  <a:cubicBezTo>
                    <a:pt x="7912" y="7800"/>
                    <a:pt x="7912" y="7800"/>
                    <a:pt x="7912" y="7800"/>
                  </a:cubicBezTo>
                  <a:cubicBezTo>
                    <a:pt x="7762" y="7600"/>
                    <a:pt x="7462" y="7600"/>
                    <a:pt x="7312" y="7800"/>
                  </a:cubicBezTo>
                  <a:cubicBezTo>
                    <a:pt x="562" y="16800"/>
                    <a:pt x="562" y="16800"/>
                    <a:pt x="562" y="16800"/>
                  </a:cubicBezTo>
                  <a:cubicBezTo>
                    <a:pt x="-188" y="17800"/>
                    <a:pt x="-188" y="19600"/>
                    <a:pt x="562" y="20600"/>
                  </a:cubicBezTo>
                  <a:cubicBezTo>
                    <a:pt x="562" y="20600"/>
                    <a:pt x="562" y="20600"/>
                    <a:pt x="562" y="20600"/>
                  </a:cubicBezTo>
                  <a:cubicBezTo>
                    <a:pt x="1312" y="21600"/>
                    <a:pt x="2512" y="21600"/>
                    <a:pt x="3262" y="20600"/>
                  </a:cubicBezTo>
                  <a:cubicBezTo>
                    <a:pt x="7612" y="14800"/>
                    <a:pt x="7612" y="14800"/>
                    <a:pt x="7612" y="14800"/>
                  </a:cubicBezTo>
                  <a:cubicBezTo>
                    <a:pt x="10012" y="18000"/>
                    <a:pt x="10012" y="18000"/>
                    <a:pt x="10012" y="18000"/>
                  </a:cubicBezTo>
                  <a:cubicBezTo>
                    <a:pt x="10162" y="18200"/>
                    <a:pt x="10462" y="18200"/>
                    <a:pt x="10762" y="18000"/>
                  </a:cubicBezTo>
                  <a:cubicBezTo>
                    <a:pt x="18712" y="7400"/>
                    <a:pt x="18712" y="7400"/>
                    <a:pt x="18712" y="7400"/>
                  </a:cubicBezTo>
                  <a:lnTo>
                    <a:pt x="21112" y="10600"/>
                  </a:lnTo>
                  <a:close/>
                  <a:moveTo>
                    <a:pt x="21112" y="10600"/>
                  </a:moveTo>
                  <a:cubicBezTo>
                    <a:pt x="21112" y="10600"/>
                    <a:pt x="21112" y="10600"/>
                    <a:pt x="21112" y="10600"/>
                  </a:cubicBezTo>
                </a:path>
              </a:pathLst>
            </a:custGeom>
            <a:grpFill/>
            <a:ln w="12700" cap="flat">
              <a:noFill/>
              <a:miter lim="400000"/>
            </a:ln>
            <a:effectLst/>
          </p:spPr>
          <p:txBody>
            <a:bodyPr wrap="square" lIns="0" tIns="0" rIns="0" bIns="0" numCol="1" anchor="t">
              <a:noAutofit/>
            </a:bodyPr>
            <a:lstStyle/>
            <a:p>
              <a:pPr lvl="0"/>
              <a:endParaRPr>
                <a:cs typeface="+mn-ea"/>
                <a:sym typeface="+mn-lt"/>
              </a:endParaRPr>
            </a:p>
          </p:txBody>
        </p:sp>
      </p:grpSp>
      <p:cxnSp>
        <p:nvCxnSpPr>
          <p:cNvPr id="6" name="直接连接符 5"/>
          <p:cNvCxnSpPr/>
          <p:nvPr/>
        </p:nvCxnSpPr>
        <p:spPr>
          <a:xfrm>
            <a:off x="6568395" y="4157391"/>
            <a:ext cx="465059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3" name="Rectangle 9"/>
          <p:cNvSpPr/>
          <p:nvPr/>
        </p:nvSpPr>
        <p:spPr>
          <a:xfrm>
            <a:off x="6568395" y="4336329"/>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54" name="Rectangle 9"/>
          <p:cNvSpPr/>
          <p:nvPr/>
        </p:nvSpPr>
        <p:spPr>
          <a:xfrm>
            <a:off x="6568395" y="5202632"/>
            <a:ext cx="4610156"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5" name="标题 4"/>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08372699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1000"/>
                                        <p:tgtEl>
                                          <p:spTgt spid="326"/>
                                        </p:tgtEl>
                                      </p:cBhvr>
                                    </p:animEffect>
                                    <p:anim calcmode="lin" valueType="num">
                                      <p:cBhvr>
                                        <p:cTn id="13" dur="1000" fill="hold"/>
                                        <p:tgtEl>
                                          <p:spTgt spid="326"/>
                                        </p:tgtEl>
                                        <p:attrNameLst>
                                          <p:attrName>ppt_x</p:attrName>
                                        </p:attrNameLst>
                                      </p:cBhvr>
                                      <p:tavLst>
                                        <p:tav tm="0">
                                          <p:val>
                                            <p:strVal val="#ppt_x"/>
                                          </p:val>
                                        </p:tav>
                                        <p:tav tm="100000">
                                          <p:val>
                                            <p:strVal val="#ppt_x"/>
                                          </p:val>
                                        </p:tav>
                                      </p:tavLst>
                                    </p:anim>
                                    <p:anim calcmode="lin" valueType="num">
                                      <p:cBhvr>
                                        <p:cTn id="14" dur="1000" fill="hold"/>
                                        <p:tgtEl>
                                          <p:spTgt spid="3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7"/>
                                        </p:tgtEl>
                                        <p:attrNameLst>
                                          <p:attrName>style.visibility</p:attrName>
                                        </p:attrNameLst>
                                      </p:cBhvr>
                                      <p:to>
                                        <p:strVal val="visible"/>
                                      </p:to>
                                    </p:set>
                                    <p:animEffect transition="in" filter="fade">
                                      <p:cBhvr>
                                        <p:cTn id="17" dur="1000"/>
                                        <p:tgtEl>
                                          <p:spTgt spid="327"/>
                                        </p:tgtEl>
                                      </p:cBhvr>
                                    </p:animEffect>
                                    <p:anim calcmode="lin" valueType="num">
                                      <p:cBhvr>
                                        <p:cTn id="18" dur="1000" fill="hold"/>
                                        <p:tgtEl>
                                          <p:spTgt spid="327"/>
                                        </p:tgtEl>
                                        <p:attrNameLst>
                                          <p:attrName>ppt_x</p:attrName>
                                        </p:attrNameLst>
                                      </p:cBhvr>
                                      <p:tavLst>
                                        <p:tav tm="0">
                                          <p:val>
                                            <p:strVal val="#ppt_x"/>
                                          </p:val>
                                        </p:tav>
                                        <p:tav tm="100000">
                                          <p:val>
                                            <p:strVal val="#ppt_x"/>
                                          </p:val>
                                        </p:tav>
                                      </p:tavLst>
                                    </p:anim>
                                    <p:anim calcmode="lin" valueType="num">
                                      <p:cBhvr>
                                        <p:cTn id="19"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28"/>
                                        </p:tgtEl>
                                        <p:attrNameLst>
                                          <p:attrName>style.visibility</p:attrName>
                                        </p:attrNameLst>
                                      </p:cBhvr>
                                      <p:to>
                                        <p:strVal val="visible"/>
                                      </p:to>
                                    </p:set>
                                    <p:animEffect transition="in" filter="wheel(1)">
                                      <p:cBhvr>
                                        <p:cTn id="24" dur="2000"/>
                                        <p:tgtEl>
                                          <p:spTgt spid="328"/>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heel(1)">
                                      <p:cBhvr>
                                        <p:cTn id="27" dur="2000"/>
                                        <p:tgtEl>
                                          <p:spTgt spid="331"/>
                                        </p:tgtEl>
                                      </p:cBhvr>
                                    </p:animEffect>
                                  </p:childTnLst>
                                </p:cTn>
                              </p:par>
                              <p:par>
                                <p:cTn id="28" presetID="21" presetClass="entr" presetSubtype="1" fill="hold" nodeType="withEffect">
                                  <p:stCondLst>
                                    <p:cond delay="0"/>
                                  </p:stCondLst>
                                  <p:childTnLst>
                                    <p:set>
                                      <p:cBhvr>
                                        <p:cTn id="29" dur="1" fill="hold">
                                          <p:stCondLst>
                                            <p:cond delay="0"/>
                                          </p:stCondLst>
                                        </p:cTn>
                                        <p:tgtEl>
                                          <p:spTgt spid="332"/>
                                        </p:tgtEl>
                                        <p:attrNameLst>
                                          <p:attrName>style.visibility</p:attrName>
                                        </p:attrNameLst>
                                      </p:cBhvr>
                                      <p:to>
                                        <p:strVal val="visible"/>
                                      </p:to>
                                    </p:set>
                                    <p:animEffect transition="in" filter="wheel(1)">
                                      <p:cBhvr>
                                        <p:cTn id="30" dur="2000"/>
                                        <p:tgtEl>
                                          <p:spTgt spid="332"/>
                                        </p:tgtEl>
                                      </p:cBhvr>
                                    </p:animEffect>
                                  </p:childTnLst>
                                </p:cTn>
                              </p:par>
                              <p:par>
                                <p:cTn id="31" presetID="21" presetClass="entr" presetSubtype="1" fill="hold" nodeType="withEffect">
                                  <p:stCondLst>
                                    <p:cond delay="0"/>
                                  </p:stCondLst>
                                  <p:childTnLst>
                                    <p:set>
                                      <p:cBhvr>
                                        <p:cTn id="32" dur="1" fill="hold">
                                          <p:stCondLst>
                                            <p:cond delay="0"/>
                                          </p:stCondLst>
                                        </p:cTn>
                                        <p:tgtEl>
                                          <p:spTgt spid="335"/>
                                        </p:tgtEl>
                                        <p:attrNameLst>
                                          <p:attrName>style.visibility</p:attrName>
                                        </p:attrNameLst>
                                      </p:cBhvr>
                                      <p:to>
                                        <p:strVal val="visible"/>
                                      </p:to>
                                    </p:set>
                                    <p:animEffect transition="in" filter="wheel(1)">
                                      <p:cBhvr>
                                        <p:cTn id="33" dur="2000"/>
                                        <p:tgtEl>
                                          <p:spTgt spid="335"/>
                                        </p:tgtEl>
                                      </p:cBhvr>
                                    </p:animEffect>
                                  </p:childTnLst>
                                </p:cTn>
                              </p:par>
                              <p:par>
                                <p:cTn id="34" presetID="21" presetClass="entr" presetSubtype="1" fill="hold" nodeType="withEffect">
                                  <p:stCondLst>
                                    <p:cond delay="0"/>
                                  </p:stCondLst>
                                  <p:childTnLst>
                                    <p:set>
                                      <p:cBhvr>
                                        <p:cTn id="35" dur="1" fill="hold">
                                          <p:stCondLst>
                                            <p:cond delay="0"/>
                                          </p:stCondLst>
                                        </p:cTn>
                                        <p:tgtEl>
                                          <p:spTgt spid="342"/>
                                        </p:tgtEl>
                                        <p:attrNameLst>
                                          <p:attrName>style.visibility</p:attrName>
                                        </p:attrNameLst>
                                      </p:cBhvr>
                                      <p:to>
                                        <p:strVal val="visible"/>
                                      </p:to>
                                    </p:set>
                                    <p:animEffect transition="in" filter="wheel(1)">
                                      <p:cBhvr>
                                        <p:cTn id="36" dur="2000"/>
                                        <p:tgtEl>
                                          <p:spTgt spid="342"/>
                                        </p:tgtEl>
                                      </p:cBhvr>
                                    </p:animEffect>
                                  </p:childTnLst>
                                </p:cTn>
                              </p:par>
                              <p:par>
                                <p:cTn id="37" presetID="21" presetClass="entr" presetSubtype="1" fill="hold" nodeType="with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heel(1)">
                                      <p:cBhvr>
                                        <p:cTn id="39" dur="2000"/>
                                        <p:tgtEl>
                                          <p:spTgt spid="34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39"/>
                                        </p:tgtEl>
                                        <p:attrNameLst>
                                          <p:attrName>style.visibility</p:attrName>
                                        </p:attrNameLst>
                                      </p:cBhvr>
                                      <p:to>
                                        <p:strVal val="visible"/>
                                      </p:to>
                                    </p:set>
                                    <p:animEffect transition="in" filter="fade">
                                      <p:cBhvr>
                                        <p:cTn id="44" dur="1000"/>
                                        <p:tgtEl>
                                          <p:spTgt spid="339"/>
                                        </p:tgtEl>
                                      </p:cBhvr>
                                    </p:animEffect>
                                    <p:anim calcmode="lin" valueType="num">
                                      <p:cBhvr>
                                        <p:cTn id="45" dur="1000" fill="hold"/>
                                        <p:tgtEl>
                                          <p:spTgt spid="339"/>
                                        </p:tgtEl>
                                        <p:attrNameLst>
                                          <p:attrName>ppt_x</p:attrName>
                                        </p:attrNameLst>
                                      </p:cBhvr>
                                      <p:tavLst>
                                        <p:tav tm="0">
                                          <p:val>
                                            <p:strVal val="#ppt_x"/>
                                          </p:val>
                                        </p:tav>
                                        <p:tav tm="100000">
                                          <p:val>
                                            <p:strVal val="#ppt_x"/>
                                          </p:val>
                                        </p:tav>
                                      </p:tavLst>
                                    </p:anim>
                                    <p:anim calcmode="lin" valueType="num">
                                      <p:cBhvr>
                                        <p:cTn id="46" dur="1000" fill="hold"/>
                                        <p:tgtEl>
                                          <p:spTgt spid="3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40"/>
                                        </p:tgtEl>
                                        <p:attrNameLst>
                                          <p:attrName>style.visibility</p:attrName>
                                        </p:attrNameLst>
                                      </p:cBhvr>
                                      <p:to>
                                        <p:strVal val="visible"/>
                                      </p:to>
                                    </p:set>
                                    <p:animEffect transition="in" filter="fade">
                                      <p:cBhvr>
                                        <p:cTn id="49" dur="1000"/>
                                        <p:tgtEl>
                                          <p:spTgt spid="340"/>
                                        </p:tgtEl>
                                      </p:cBhvr>
                                    </p:animEffect>
                                    <p:anim calcmode="lin" valueType="num">
                                      <p:cBhvr>
                                        <p:cTn id="50" dur="1000" fill="hold"/>
                                        <p:tgtEl>
                                          <p:spTgt spid="340"/>
                                        </p:tgtEl>
                                        <p:attrNameLst>
                                          <p:attrName>ppt_x</p:attrName>
                                        </p:attrNameLst>
                                      </p:cBhvr>
                                      <p:tavLst>
                                        <p:tav tm="0">
                                          <p:val>
                                            <p:strVal val="#ppt_x"/>
                                          </p:val>
                                        </p:tav>
                                        <p:tav tm="100000">
                                          <p:val>
                                            <p:strVal val="#ppt_x"/>
                                          </p:val>
                                        </p:tav>
                                      </p:tavLst>
                                    </p:anim>
                                    <p:anim calcmode="lin" valueType="num">
                                      <p:cBhvr>
                                        <p:cTn id="51" dur="1000" fill="hold"/>
                                        <p:tgtEl>
                                          <p:spTgt spid="34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41"/>
                                        </p:tgtEl>
                                        <p:attrNameLst>
                                          <p:attrName>style.visibility</p:attrName>
                                        </p:attrNameLst>
                                      </p:cBhvr>
                                      <p:to>
                                        <p:strVal val="visible"/>
                                      </p:to>
                                    </p:set>
                                    <p:animEffect transition="in" filter="fade">
                                      <p:cBhvr>
                                        <p:cTn id="54" dur="1000"/>
                                        <p:tgtEl>
                                          <p:spTgt spid="341"/>
                                        </p:tgtEl>
                                      </p:cBhvr>
                                    </p:animEffect>
                                    <p:anim calcmode="lin" valueType="num">
                                      <p:cBhvr>
                                        <p:cTn id="55" dur="1000" fill="hold"/>
                                        <p:tgtEl>
                                          <p:spTgt spid="341"/>
                                        </p:tgtEl>
                                        <p:attrNameLst>
                                          <p:attrName>ppt_x</p:attrName>
                                        </p:attrNameLst>
                                      </p:cBhvr>
                                      <p:tavLst>
                                        <p:tav tm="0">
                                          <p:val>
                                            <p:strVal val="#ppt_x"/>
                                          </p:val>
                                        </p:tav>
                                        <p:tav tm="100000">
                                          <p:val>
                                            <p:strVal val="#ppt_x"/>
                                          </p:val>
                                        </p:tav>
                                      </p:tavLst>
                                    </p:anim>
                                    <p:anim calcmode="lin" valueType="num">
                                      <p:cBhvr>
                                        <p:cTn id="56" dur="1000" fill="hold"/>
                                        <p:tgtEl>
                                          <p:spTgt spid="34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inVertical)">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53"/>
                                        </p:tgtEl>
                                        <p:attrNameLst>
                                          <p:attrName>style.visibility</p:attrName>
                                        </p:attrNameLst>
                                      </p:cBhvr>
                                      <p:to>
                                        <p:strVal val="visible"/>
                                      </p:to>
                                    </p:set>
                                    <p:animEffect transition="in" filter="fade">
                                      <p:cBhvr>
                                        <p:cTn id="66" dur="1000"/>
                                        <p:tgtEl>
                                          <p:spTgt spid="353"/>
                                        </p:tgtEl>
                                      </p:cBhvr>
                                    </p:animEffect>
                                    <p:anim calcmode="lin" valueType="num">
                                      <p:cBhvr>
                                        <p:cTn id="67" dur="1000" fill="hold"/>
                                        <p:tgtEl>
                                          <p:spTgt spid="353"/>
                                        </p:tgtEl>
                                        <p:attrNameLst>
                                          <p:attrName>ppt_x</p:attrName>
                                        </p:attrNameLst>
                                      </p:cBhvr>
                                      <p:tavLst>
                                        <p:tav tm="0">
                                          <p:val>
                                            <p:strVal val="#ppt_x"/>
                                          </p:val>
                                        </p:tav>
                                        <p:tav tm="100000">
                                          <p:val>
                                            <p:strVal val="#ppt_x"/>
                                          </p:val>
                                        </p:tav>
                                      </p:tavLst>
                                    </p:anim>
                                    <p:anim calcmode="lin" valueType="num">
                                      <p:cBhvr>
                                        <p:cTn id="68" dur="1000" fill="hold"/>
                                        <p:tgtEl>
                                          <p:spTgt spid="35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fade">
                                      <p:cBhvr>
                                        <p:cTn id="71" dur="1000"/>
                                        <p:tgtEl>
                                          <p:spTgt spid="354"/>
                                        </p:tgtEl>
                                      </p:cBhvr>
                                    </p:animEffect>
                                    <p:anim calcmode="lin" valueType="num">
                                      <p:cBhvr>
                                        <p:cTn id="72" dur="1000" fill="hold"/>
                                        <p:tgtEl>
                                          <p:spTgt spid="354"/>
                                        </p:tgtEl>
                                        <p:attrNameLst>
                                          <p:attrName>ppt_x</p:attrName>
                                        </p:attrNameLst>
                                      </p:cBhvr>
                                      <p:tavLst>
                                        <p:tav tm="0">
                                          <p:val>
                                            <p:strVal val="#ppt_x"/>
                                          </p:val>
                                        </p:tav>
                                        <p:tav tm="100000">
                                          <p:val>
                                            <p:strVal val="#ppt_x"/>
                                          </p:val>
                                        </p:tav>
                                      </p:tavLst>
                                    </p:anim>
                                    <p:anim calcmode="lin" valueType="num">
                                      <p:cBhvr>
                                        <p:cTn id="73"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animBg="1"/>
      <p:bldP spid="331" grpId="0" animBg="1"/>
      <p:bldP spid="339" grpId="0" animBg="1"/>
      <p:bldP spid="340" grpId="0" animBg="1"/>
      <p:bldP spid="341" grpId="0" animBg="1"/>
      <p:bldP spid="353" grpId="0"/>
      <p:bldP spid="3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01" y="548680"/>
            <a:ext cx="1239308" cy="10979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97" y="638735"/>
            <a:ext cx="8508278" cy="523721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347" y="548680"/>
            <a:ext cx="1173482" cy="944882"/>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8896" y="2783378"/>
            <a:ext cx="914402" cy="94793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667" y="4671183"/>
            <a:ext cx="1901956" cy="135331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590" y="4671183"/>
            <a:ext cx="1816612" cy="1661163"/>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643" y="3710526"/>
            <a:ext cx="1431284" cy="1094508"/>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5859" y="5255526"/>
            <a:ext cx="666604" cy="10768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38631" y="1348961"/>
            <a:ext cx="1239308" cy="1097912"/>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181" y="703201"/>
            <a:ext cx="932650" cy="1194716"/>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651560" y="1300559"/>
            <a:ext cx="1431284" cy="1094508"/>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49955" y="5347840"/>
            <a:ext cx="1431284" cy="1094508"/>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00000">
            <a:off x="8892947" y="969790"/>
            <a:ext cx="666604" cy="1076820"/>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26017" y="5137630"/>
            <a:ext cx="932650" cy="1194716"/>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326223" y="5908043"/>
            <a:ext cx="662460" cy="848606"/>
          </a:xfrm>
          <a:prstGeom prst="rect">
            <a:avLst/>
          </a:prstGeom>
        </p:spPr>
      </p:pic>
      <p:sp>
        <p:nvSpPr>
          <p:cNvPr id="17" name="TextBox 16"/>
          <p:cNvSpPr txBox="1"/>
          <p:nvPr/>
        </p:nvSpPr>
        <p:spPr>
          <a:xfrm>
            <a:off x="5025532" y="2564904"/>
            <a:ext cx="3877985" cy="830997"/>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zh-CN" altLang="en-US" sz="4800" dirty="0" smtClean="0">
                <a:solidFill>
                  <a:schemeClr val="accent3"/>
                </a:solidFill>
                <a:latin typeface="迷你简蝶语" panose="02010604000101010101" pitchFamily="2" charset="-122"/>
                <a:ea typeface="迷你简蝶语" panose="02010604000101010101" pitchFamily="2" charset="-122"/>
              </a:rPr>
              <a:t>添加章节导读</a:t>
            </a:r>
            <a:endParaRPr lang="zh-CN" altLang="en-US" sz="4800" dirty="0">
              <a:solidFill>
                <a:schemeClr val="accent3"/>
              </a:solidFill>
              <a:latin typeface="迷你简蝶语" panose="02010604000101010101" pitchFamily="2" charset="-122"/>
              <a:ea typeface="迷你简蝶语" panose="02010604000101010101" pitchFamily="2" charset="-122"/>
            </a:endParaRPr>
          </a:p>
        </p:txBody>
      </p:sp>
      <p:sp>
        <p:nvSpPr>
          <p:cNvPr id="19" name="TextBox 18"/>
          <p:cNvSpPr txBox="1"/>
          <p:nvPr/>
        </p:nvSpPr>
        <p:spPr>
          <a:xfrm>
            <a:off x="5076646" y="3369186"/>
            <a:ext cx="3826872" cy="707886"/>
          </a:xfrm>
          <a:prstGeom prst="rect">
            <a:avLst/>
          </a:prstGeom>
          <a:noFill/>
        </p:spPr>
        <p:txBody>
          <a:bodyPr wrap="square" rtlCol="0">
            <a:spAutoFit/>
          </a:bodyPr>
          <a:lstStyle/>
          <a:p>
            <a:r>
              <a:rPr lang="en-US" altLang="zh-CN" sz="1000" dirty="0">
                <a:solidFill>
                  <a:schemeClr val="tx1">
                    <a:lumMod val="75000"/>
                    <a:lumOff val="25000"/>
                  </a:schemeClr>
                </a:solidFill>
                <a:latin typeface="微软雅黑" pitchFamily="34" charset="-122"/>
                <a:ea typeface="微软雅黑" pitchFamily="34" charset="-122"/>
              </a:rPr>
              <a:t>Your content to play here, or through your copy, </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en-US" altLang="zh-CN" sz="1000" dirty="0" smtClean="0">
                <a:solidFill>
                  <a:schemeClr val="tx1">
                    <a:lumMod val="75000"/>
                    <a:lumOff val="25000"/>
                  </a:schemeClr>
                </a:solidFill>
                <a:latin typeface="微软雅黑" pitchFamily="34" charset="-122"/>
                <a:ea typeface="微软雅黑" pitchFamily="34" charset="-122"/>
              </a:rPr>
              <a:t>paste </a:t>
            </a:r>
            <a:r>
              <a:rPr lang="en-US" altLang="zh-CN" sz="1000" dirty="0">
                <a:solidFill>
                  <a:schemeClr val="tx1">
                    <a:lumMod val="75000"/>
                    <a:lumOff val="25000"/>
                  </a:schemeClr>
                </a:solidFill>
                <a:latin typeface="微软雅黑" pitchFamily="34" charset="-122"/>
                <a:ea typeface="微软雅黑" pitchFamily="34" charset="-122"/>
              </a:rPr>
              <a:t>in this box, and select only the text. </a:t>
            </a:r>
            <a:r>
              <a:rPr lang="en-US" altLang="zh-CN" sz="1000" dirty="0" smtClean="0">
                <a:solidFill>
                  <a:schemeClr val="tx1">
                    <a:lumMod val="75000"/>
                    <a:lumOff val="25000"/>
                  </a:schemeClr>
                </a:solidFill>
                <a:latin typeface="微软雅黑" pitchFamily="34" charset="-122"/>
                <a:ea typeface="微软雅黑" pitchFamily="34" charset="-122"/>
              </a:rPr>
              <a:t>Your </a:t>
            </a:r>
            <a:r>
              <a:rPr lang="en-US" altLang="zh-CN" sz="1000" dirty="0">
                <a:solidFill>
                  <a:schemeClr val="tx1">
                    <a:lumMod val="75000"/>
                    <a:lumOff val="25000"/>
                  </a:schemeClr>
                </a:solidFill>
                <a:latin typeface="微软雅黑" pitchFamily="34" charset="-122"/>
                <a:ea typeface="微软雅黑" pitchFamily="34" charset="-122"/>
              </a:rPr>
              <a:t>content to play here, or through your copy, paste in this box, and select only the text.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3381229"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549999" y="2835516"/>
            <a:ext cx="1229825" cy="1107996"/>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en-US" altLang="zh-CN" sz="6600" b="1" dirty="0" smtClean="0">
                <a:solidFill>
                  <a:schemeClr val="accent3"/>
                </a:solidFill>
                <a:latin typeface="+mj-ea"/>
                <a:ea typeface="+mj-ea"/>
              </a:rPr>
              <a:t>03</a:t>
            </a:r>
            <a:endParaRPr lang="zh-CN" altLang="en-US" sz="6600" b="1" dirty="0">
              <a:solidFill>
                <a:schemeClr val="accent3"/>
              </a:solidFill>
              <a:latin typeface="+mj-ea"/>
              <a:ea typeface="+mj-ea"/>
            </a:endParaRPr>
          </a:p>
        </p:txBody>
      </p:sp>
      <p:sp>
        <p:nvSpPr>
          <p:cNvPr id="25" name="矩形 19"/>
          <p:cNvSpPr/>
          <p:nvPr/>
        </p:nvSpPr>
        <p:spPr>
          <a:xfrm flipH="1">
            <a:off x="4566477"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937772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mph" presetSubtype="0" autoRev="1" fill="hold" nodeType="withEffect">
                                  <p:stCondLst>
                                    <p:cond delay="0"/>
                                  </p:stCondLst>
                                  <p:childTnLst>
                                    <p:animScale>
                                      <p:cBhvr>
                                        <p:cTn id="11" dur="3500" fill="hold"/>
                                        <p:tgtEl>
                                          <p:spTgt spid="3"/>
                                        </p:tgtEl>
                                      </p:cBhvr>
                                      <p:by x="110000" y="110000"/>
                                    </p:animScale>
                                  </p:childTnLst>
                                </p:cTn>
                              </p:par>
                              <p:par>
                                <p:cTn id="12" presetID="47" presetClass="entr" presetSubtype="0" fill="hold" grpId="0" nodeType="withEffect">
                                  <p:stCondLst>
                                    <p:cond delay="1100"/>
                                  </p:stCondLst>
                                  <p:iterate type="lt">
                                    <p:tmPct val="10000"/>
                                  </p:iterate>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260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300"/>
                                        <p:tgtEl>
                                          <p:spTgt spid="19"/>
                                        </p:tgtEl>
                                      </p:cBhvr>
                                    </p:animEffect>
                                  </p:childTnLst>
                                </p:cTn>
                              </p:par>
                              <p:par>
                                <p:cTn id="20" presetID="2" presetClass="entr" presetSubtype="2"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900" fill="hold"/>
                                        <p:tgtEl>
                                          <p:spTgt spid="7"/>
                                        </p:tgtEl>
                                        <p:attrNameLst>
                                          <p:attrName>ppt_x</p:attrName>
                                        </p:attrNameLst>
                                      </p:cBhvr>
                                      <p:tavLst>
                                        <p:tav tm="0">
                                          <p:val>
                                            <p:strVal val="1+#ppt_w/2"/>
                                          </p:val>
                                        </p:tav>
                                        <p:tav tm="100000">
                                          <p:val>
                                            <p:strVal val="#ppt_x"/>
                                          </p:val>
                                        </p:tav>
                                      </p:tavLst>
                                    </p:anim>
                                    <p:anim calcmode="lin" valueType="num">
                                      <p:cBhvr additive="base">
                                        <p:cTn id="23" dur="59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6000" fill="hold"/>
                                        <p:tgtEl>
                                          <p:spTgt spid="6"/>
                                        </p:tgtEl>
                                        <p:attrNameLst>
                                          <p:attrName>ppt_x</p:attrName>
                                        </p:attrNameLst>
                                      </p:cBhvr>
                                      <p:tavLst>
                                        <p:tav tm="0">
                                          <p:val>
                                            <p:strVal val="0-#ppt_w/2"/>
                                          </p:val>
                                        </p:tav>
                                        <p:tav tm="100000">
                                          <p:val>
                                            <p:strVal val="#ppt_x"/>
                                          </p:val>
                                        </p:tav>
                                      </p:tavLst>
                                    </p:anim>
                                    <p:anim calcmode="lin" valueType="num">
                                      <p:cBhvr additive="base">
                                        <p:cTn id="27" dur="6000" fill="hold"/>
                                        <p:tgtEl>
                                          <p:spTgt spid="6"/>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8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8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8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31" presetClass="entr" presetSubtype="0" fill="hold" nodeType="withEffect">
                                  <p:stCondLst>
                                    <p:cond delay="18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nodeType="withEffect">
                                  <p:stCondLst>
                                    <p:cond delay="21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par>
                                <p:cTn id="55" presetID="31" presetClass="entr" presetSubtype="0" fill="hold" nodeType="withEffect">
                                  <p:stCondLst>
                                    <p:cond delay="24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27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par>
                                <p:cTn id="67" presetID="31" presetClass="entr" presetSubtype="0" fill="hold" nodeType="withEffect">
                                  <p:stCondLst>
                                    <p:cond delay="3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par>
                                <p:cTn id="73" presetID="31" presetClass="entr" presetSubtype="0" fill="hold" nodeType="withEffect">
                                  <p:stCondLst>
                                    <p:cond delay="3300"/>
                                  </p:stCondLst>
                                  <p:childTnLst>
                                    <p:set>
                                      <p:cBhvr>
                                        <p:cTn id="74" dur="1" fill="hold">
                                          <p:stCondLst>
                                            <p:cond delay="0"/>
                                          </p:stCondLst>
                                        </p:cTn>
                                        <p:tgtEl>
                                          <p:spTgt spid="8"/>
                                        </p:tgtEl>
                                        <p:attrNameLst>
                                          <p:attrName>style.visibility</p:attrName>
                                        </p:attrNameLst>
                                      </p:cBhvr>
                                      <p:to>
                                        <p:strVal val="visible"/>
                                      </p:to>
                                    </p:set>
                                    <p:anim calcmode="lin" valueType="num">
                                      <p:cBhvr>
                                        <p:cTn id="75" dur="1000" fill="hold"/>
                                        <p:tgtEl>
                                          <p:spTgt spid="8"/>
                                        </p:tgtEl>
                                        <p:attrNameLst>
                                          <p:attrName>ppt_w</p:attrName>
                                        </p:attrNameLst>
                                      </p:cBhvr>
                                      <p:tavLst>
                                        <p:tav tm="0">
                                          <p:val>
                                            <p:fltVal val="0"/>
                                          </p:val>
                                        </p:tav>
                                        <p:tav tm="100000">
                                          <p:val>
                                            <p:strVal val="#ppt_w"/>
                                          </p:val>
                                        </p:tav>
                                      </p:tavLst>
                                    </p:anim>
                                    <p:anim calcmode="lin" valueType="num">
                                      <p:cBhvr>
                                        <p:cTn id="76" dur="1000" fill="hold"/>
                                        <p:tgtEl>
                                          <p:spTgt spid="8"/>
                                        </p:tgtEl>
                                        <p:attrNameLst>
                                          <p:attrName>ppt_h</p:attrName>
                                        </p:attrNameLst>
                                      </p:cBhvr>
                                      <p:tavLst>
                                        <p:tav tm="0">
                                          <p:val>
                                            <p:fltVal val="0"/>
                                          </p:val>
                                        </p:tav>
                                        <p:tav tm="100000">
                                          <p:val>
                                            <p:strVal val="#ppt_h"/>
                                          </p:val>
                                        </p:tav>
                                      </p:tavLst>
                                    </p:anim>
                                    <p:anim calcmode="lin" valueType="num">
                                      <p:cBhvr>
                                        <p:cTn id="77" dur="1000" fill="hold"/>
                                        <p:tgtEl>
                                          <p:spTgt spid="8"/>
                                        </p:tgtEl>
                                        <p:attrNameLst>
                                          <p:attrName>style.rotation</p:attrName>
                                        </p:attrNameLst>
                                      </p:cBhvr>
                                      <p:tavLst>
                                        <p:tav tm="0">
                                          <p:val>
                                            <p:fltVal val="90"/>
                                          </p:val>
                                        </p:tav>
                                        <p:tav tm="100000">
                                          <p:val>
                                            <p:fltVal val="0"/>
                                          </p:val>
                                        </p:tav>
                                      </p:tavLst>
                                    </p:anim>
                                    <p:animEffect transition="in" filter="fade">
                                      <p:cBhvr>
                                        <p:cTn id="78" dur="1000"/>
                                        <p:tgtEl>
                                          <p:spTgt spid="8"/>
                                        </p:tgtEl>
                                      </p:cBhvr>
                                    </p:animEffect>
                                  </p:childTnLst>
                                </p:cTn>
                              </p:par>
                              <p:par>
                                <p:cTn id="79" presetID="31" presetClass="entr" presetSubtype="0" fill="hold" nodeType="withEffect">
                                  <p:stCondLst>
                                    <p:cond delay="360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par>
                                <p:cTn id="85" presetID="31" presetClass="entr" presetSubtype="0" fill="hold" nodeType="withEffect">
                                  <p:stCondLst>
                                    <p:cond delay="3900"/>
                                  </p:stCondLst>
                                  <p:childTnLst>
                                    <p:set>
                                      <p:cBhvr>
                                        <p:cTn id="86" dur="1" fill="hold">
                                          <p:stCondLst>
                                            <p:cond delay="0"/>
                                          </p:stCondLst>
                                        </p:cTn>
                                        <p:tgtEl>
                                          <p:spTgt spid="15"/>
                                        </p:tgtEl>
                                        <p:attrNameLst>
                                          <p:attrName>style.visibility</p:attrName>
                                        </p:attrNameLst>
                                      </p:cBhvr>
                                      <p:to>
                                        <p:strVal val="visible"/>
                                      </p:to>
                                    </p:set>
                                    <p:anim calcmode="lin" valueType="num">
                                      <p:cBhvr>
                                        <p:cTn id="87" dur="1000" fill="hold"/>
                                        <p:tgtEl>
                                          <p:spTgt spid="15"/>
                                        </p:tgtEl>
                                        <p:attrNameLst>
                                          <p:attrName>ppt_w</p:attrName>
                                        </p:attrNameLst>
                                      </p:cBhvr>
                                      <p:tavLst>
                                        <p:tav tm="0">
                                          <p:val>
                                            <p:fltVal val="0"/>
                                          </p:val>
                                        </p:tav>
                                        <p:tav tm="100000">
                                          <p:val>
                                            <p:strVal val="#ppt_w"/>
                                          </p:val>
                                        </p:tav>
                                      </p:tavLst>
                                    </p:anim>
                                    <p:anim calcmode="lin" valueType="num">
                                      <p:cBhvr>
                                        <p:cTn id="88" dur="1000" fill="hold"/>
                                        <p:tgtEl>
                                          <p:spTgt spid="15"/>
                                        </p:tgtEl>
                                        <p:attrNameLst>
                                          <p:attrName>ppt_h</p:attrName>
                                        </p:attrNameLst>
                                      </p:cBhvr>
                                      <p:tavLst>
                                        <p:tav tm="0">
                                          <p:val>
                                            <p:fltVal val="0"/>
                                          </p:val>
                                        </p:tav>
                                        <p:tav tm="100000">
                                          <p:val>
                                            <p:strVal val="#ppt_h"/>
                                          </p:val>
                                        </p:tav>
                                      </p:tavLst>
                                    </p:anim>
                                    <p:anim calcmode="lin" valueType="num">
                                      <p:cBhvr>
                                        <p:cTn id="89" dur="1000" fill="hold"/>
                                        <p:tgtEl>
                                          <p:spTgt spid="15"/>
                                        </p:tgtEl>
                                        <p:attrNameLst>
                                          <p:attrName>style.rotation</p:attrName>
                                        </p:attrNameLst>
                                      </p:cBhvr>
                                      <p:tavLst>
                                        <p:tav tm="0">
                                          <p:val>
                                            <p:fltVal val="90"/>
                                          </p:val>
                                        </p:tav>
                                        <p:tav tm="100000">
                                          <p:val>
                                            <p:fltVal val="0"/>
                                          </p:val>
                                        </p:tav>
                                      </p:tavLst>
                                    </p:anim>
                                    <p:animEffect transition="in" filter="fade">
                                      <p:cBhvr>
                                        <p:cTn id="90" dur="1000"/>
                                        <p:tgtEl>
                                          <p:spTgt spid="15"/>
                                        </p:tgtEl>
                                      </p:cBhvr>
                                    </p:animEffect>
                                  </p:childTnLst>
                                </p:cTn>
                              </p:par>
                              <p:par>
                                <p:cTn id="91" presetID="31" presetClass="entr" presetSubtype="0" fill="hold" nodeType="withEffect">
                                  <p:stCondLst>
                                    <p:cond delay="420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fltVal val="0"/>
                                          </p:val>
                                        </p:tav>
                                        <p:tav tm="100000">
                                          <p:val>
                                            <p:strVal val="#ppt_w"/>
                                          </p:val>
                                        </p:tav>
                                      </p:tavLst>
                                    </p:anim>
                                    <p:anim calcmode="lin" valueType="num">
                                      <p:cBhvr>
                                        <p:cTn id="94" dur="1000" fill="hold"/>
                                        <p:tgtEl>
                                          <p:spTgt spid="9"/>
                                        </p:tgtEl>
                                        <p:attrNameLst>
                                          <p:attrName>ppt_h</p:attrName>
                                        </p:attrNameLst>
                                      </p:cBhvr>
                                      <p:tavLst>
                                        <p:tav tm="0">
                                          <p:val>
                                            <p:fltVal val="0"/>
                                          </p:val>
                                        </p:tav>
                                        <p:tav tm="100000">
                                          <p:val>
                                            <p:strVal val="#ppt_h"/>
                                          </p:val>
                                        </p:tav>
                                      </p:tavLst>
                                    </p:anim>
                                    <p:anim calcmode="lin" valueType="num">
                                      <p:cBhvr>
                                        <p:cTn id="95" dur="1000" fill="hold"/>
                                        <p:tgtEl>
                                          <p:spTgt spid="9"/>
                                        </p:tgtEl>
                                        <p:attrNameLst>
                                          <p:attrName>style.rotation</p:attrName>
                                        </p:attrNameLst>
                                      </p:cBhvr>
                                      <p:tavLst>
                                        <p:tav tm="0">
                                          <p:val>
                                            <p:fltVal val="90"/>
                                          </p:val>
                                        </p:tav>
                                        <p:tav tm="100000">
                                          <p:val>
                                            <p:fltVal val="0"/>
                                          </p:val>
                                        </p:tav>
                                      </p:tavLst>
                                    </p:anim>
                                    <p:animEffect transition="in" filter="fade">
                                      <p:cBhvr>
                                        <p:cTn id="96" dur="1000"/>
                                        <p:tgtEl>
                                          <p:spTgt spid="9"/>
                                        </p:tgtEl>
                                      </p:cBhvr>
                                    </p:animEffect>
                                  </p:childTnLst>
                                </p:cTn>
                              </p:par>
                              <p:par>
                                <p:cTn id="97" presetID="31" presetClass="entr" presetSubtype="0" fill="hold" nodeType="withEffect">
                                  <p:stCondLst>
                                    <p:cond delay="4500"/>
                                  </p:stCondLst>
                                  <p:childTnLst>
                                    <p:set>
                                      <p:cBhvr>
                                        <p:cTn id="98" dur="1" fill="hold">
                                          <p:stCondLst>
                                            <p:cond delay="0"/>
                                          </p:stCondLst>
                                        </p:cTn>
                                        <p:tgtEl>
                                          <p:spTgt spid="13"/>
                                        </p:tgtEl>
                                        <p:attrNameLst>
                                          <p:attrName>style.visibility</p:attrName>
                                        </p:attrNameLst>
                                      </p:cBhvr>
                                      <p:to>
                                        <p:strVal val="visible"/>
                                      </p:to>
                                    </p:set>
                                    <p:anim calcmode="lin" valueType="num">
                                      <p:cBhvr>
                                        <p:cTn id="99" dur="1000" fill="hold"/>
                                        <p:tgtEl>
                                          <p:spTgt spid="13"/>
                                        </p:tgtEl>
                                        <p:attrNameLst>
                                          <p:attrName>ppt_w</p:attrName>
                                        </p:attrNameLst>
                                      </p:cBhvr>
                                      <p:tavLst>
                                        <p:tav tm="0">
                                          <p:val>
                                            <p:fltVal val="0"/>
                                          </p:val>
                                        </p:tav>
                                        <p:tav tm="100000">
                                          <p:val>
                                            <p:strVal val="#ppt_w"/>
                                          </p:val>
                                        </p:tav>
                                      </p:tavLst>
                                    </p:anim>
                                    <p:anim calcmode="lin" valueType="num">
                                      <p:cBhvr>
                                        <p:cTn id="100" dur="1000" fill="hold"/>
                                        <p:tgtEl>
                                          <p:spTgt spid="13"/>
                                        </p:tgtEl>
                                        <p:attrNameLst>
                                          <p:attrName>ppt_h</p:attrName>
                                        </p:attrNameLst>
                                      </p:cBhvr>
                                      <p:tavLst>
                                        <p:tav tm="0">
                                          <p:val>
                                            <p:fltVal val="0"/>
                                          </p:val>
                                        </p:tav>
                                        <p:tav tm="100000">
                                          <p:val>
                                            <p:strVal val="#ppt_h"/>
                                          </p:val>
                                        </p:tav>
                                      </p:tavLst>
                                    </p:anim>
                                    <p:anim calcmode="lin" valueType="num">
                                      <p:cBhvr>
                                        <p:cTn id="101" dur="1000" fill="hold"/>
                                        <p:tgtEl>
                                          <p:spTgt spid="13"/>
                                        </p:tgtEl>
                                        <p:attrNameLst>
                                          <p:attrName>style.rotation</p:attrName>
                                        </p:attrNameLst>
                                      </p:cBhvr>
                                      <p:tavLst>
                                        <p:tav tm="0">
                                          <p:val>
                                            <p:fltVal val="90"/>
                                          </p:val>
                                        </p:tav>
                                        <p:tav tm="100000">
                                          <p:val>
                                            <p:fltVal val="0"/>
                                          </p:val>
                                        </p:tav>
                                      </p:tavLst>
                                    </p:anim>
                                    <p:animEffect transition="in" filter="fade">
                                      <p:cBhvr>
                                        <p:cTn id="102" dur="1000"/>
                                        <p:tgtEl>
                                          <p:spTgt spid="13"/>
                                        </p:tgtEl>
                                      </p:cBhvr>
                                    </p:animEffect>
                                  </p:childTnLst>
                                </p:cTn>
                              </p:par>
                              <p:par>
                                <p:cTn id="103" presetID="2" presetClass="entr" presetSubtype="1" fill="hold" nodeType="withEffect">
                                  <p:stCondLst>
                                    <p:cond delay="360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3600" fill="hold"/>
                                        <p:tgtEl>
                                          <p:spTgt spid="4"/>
                                        </p:tgtEl>
                                        <p:attrNameLst>
                                          <p:attrName>ppt_x</p:attrName>
                                        </p:attrNameLst>
                                      </p:cBhvr>
                                      <p:tavLst>
                                        <p:tav tm="0">
                                          <p:val>
                                            <p:strVal val="#ppt_x"/>
                                          </p:val>
                                        </p:tav>
                                        <p:tav tm="100000">
                                          <p:val>
                                            <p:strVal val="#ppt_x"/>
                                          </p:val>
                                        </p:tav>
                                      </p:tavLst>
                                    </p:anim>
                                    <p:anim calcmode="lin" valueType="num">
                                      <p:cBhvr additive="base">
                                        <p:cTn id="106" dur="3600" fill="hold"/>
                                        <p:tgtEl>
                                          <p:spTgt spid="4"/>
                                        </p:tgtEl>
                                        <p:attrNameLst>
                                          <p:attrName>ppt_y</p:attrName>
                                        </p:attrNameLst>
                                      </p:cBhvr>
                                      <p:tavLst>
                                        <p:tav tm="0">
                                          <p:val>
                                            <p:strVal val="0-#ppt_h/2"/>
                                          </p:val>
                                        </p:tav>
                                        <p:tav tm="100000">
                                          <p:val>
                                            <p:strVal val="#ppt_y"/>
                                          </p:val>
                                        </p:tav>
                                      </p:tavLst>
                                    </p:anim>
                                  </p:childTnLst>
                                </p:cTn>
                              </p:par>
                              <p:par>
                                <p:cTn id="107" presetID="2" presetClass="entr" presetSubtype="9" fill="hold" nodeType="withEffect">
                                  <p:stCondLst>
                                    <p:cond delay="270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3900" fill="hold"/>
                                        <p:tgtEl>
                                          <p:spTgt spid="5"/>
                                        </p:tgtEl>
                                        <p:attrNameLst>
                                          <p:attrName>ppt_x</p:attrName>
                                        </p:attrNameLst>
                                      </p:cBhvr>
                                      <p:tavLst>
                                        <p:tav tm="0">
                                          <p:val>
                                            <p:strVal val="0-#ppt_w/2"/>
                                          </p:val>
                                        </p:tav>
                                        <p:tav tm="100000">
                                          <p:val>
                                            <p:strVal val="#ppt_x"/>
                                          </p:val>
                                        </p:tav>
                                      </p:tavLst>
                                    </p:anim>
                                    <p:anim calcmode="lin" valueType="num">
                                      <p:cBhvr additive="base">
                                        <p:cTn id="110" dur="39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4"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cxnSp>
        <p:nvCxnSpPr>
          <p:cNvPr id="62" name="直接连接符 61"/>
          <p:cNvCxnSpPr/>
          <p:nvPr/>
        </p:nvCxnSpPr>
        <p:spPr>
          <a:xfrm>
            <a:off x="831026" y="4531092"/>
            <a:ext cx="10557251" cy="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4"/>
          <p:cNvGrpSpPr>
            <a:grpSpLocks noChangeAspect="1"/>
          </p:cNvGrpSpPr>
          <p:nvPr/>
        </p:nvGrpSpPr>
        <p:grpSpPr bwMode="auto">
          <a:xfrm>
            <a:off x="1694310" y="2045340"/>
            <a:ext cx="1522224" cy="2103912"/>
            <a:chOff x="3149600" y="2480384"/>
            <a:chExt cx="1201204" cy="1660005"/>
          </a:xfrm>
        </p:grpSpPr>
        <p:sp>
          <p:nvSpPr>
            <p:cNvPr id="64" name="等腰三角形 51"/>
            <p:cNvSpPr/>
            <p:nvPr/>
          </p:nvSpPr>
          <p:spPr>
            <a:xfrm flipV="1">
              <a:off x="3149600" y="3200883"/>
              <a:ext cx="1201204" cy="939506"/>
            </a:xfrm>
            <a:prstGeom prst="triangle">
              <a:avLst/>
            </a:prstGeom>
            <a:gradFill>
              <a:gsLst>
                <a:gs pos="0">
                  <a:schemeClr val="accent1"/>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a:endParaRPr>
            </a:p>
          </p:txBody>
        </p:sp>
        <p:sp>
          <p:nvSpPr>
            <p:cNvPr id="65" name="矩形 52"/>
            <p:cNvSpPr/>
            <p:nvPr/>
          </p:nvSpPr>
          <p:spPr>
            <a:xfrm>
              <a:off x="3630724" y="2480384"/>
              <a:ext cx="720080" cy="720080"/>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a:endParaRPr>
            </a:p>
          </p:txBody>
        </p:sp>
      </p:grpSp>
      <p:grpSp>
        <p:nvGrpSpPr>
          <p:cNvPr id="66" name="组合 65"/>
          <p:cNvGrpSpPr/>
          <p:nvPr/>
        </p:nvGrpSpPr>
        <p:grpSpPr>
          <a:xfrm>
            <a:off x="2092466" y="4180234"/>
            <a:ext cx="683693" cy="683873"/>
            <a:chOff x="1750815" y="3098971"/>
            <a:chExt cx="404812" cy="404813"/>
          </a:xfrm>
        </p:grpSpPr>
        <p:sp>
          <p:nvSpPr>
            <p:cNvPr id="67" name="Oval 26"/>
            <p:cNvSpPr>
              <a:spLocks noChangeAspect="1"/>
            </p:cNvSpPr>
            <p:nvPr/>
          </p:nvSpPr>
          <p:spPr>
            <a:xfrm>
              <a:off x="1750815" y="3098971"/>
              <a:ext cx="404812" cy="404813"/>
            </a:xfrm>
            <a:prstGeom prst="ellipse">
              <a:avLst/>
            </a:prstGeom>
            <a:solidFill>
              <a:schemeClr val="tx2"/>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68" name="Freeform 6"/>
            <p:cNvSpPr>
              <a:spLocks noChangeAspect="1" noEditPoints="1"/>
            </p:cNvSpPr>
            <p:nvPr/>
          </p:nvSpPr>
          <p:spPr bwMode="auto">
            <a:xfrm>
              <a:off x="1843681" y="3195413"/>
              <a:ext cx="234553" cy="257175"/>
            </a:xfrm>
            <a:custGeom>
              <a:avLst/>
              <a:gdLst>
                <a:gd name="T0" fmla="*/ 55820 w 376"/>
                <a:gd name="T1" fmla="*/ 2571 h 401"/>
                <a:gd name="T2" fmla="*/ 51655 w 376"/>
                <a:gd name="T3" fmla="*/ 2571 h 401"/>
                <a:gd name="T4" fmla="*/ 0 w 376"/>
                <a:gd name="T5" fmla="*/ 136262 h 401"/>
                <a:gd name="T6" fmla="*/ 54154 w 376"/>
                <a:gd name="T7" fmla="*/ 191110 h 401"/>
                <a:gd name="T8" fmla="*/ 107475 w 376"/>
                <a:gd name="T9" fmla="*/ 136262 h 401"/>
                <a:gd name="T10" fmla="*/ 55820 w 376"/>
                <a:gd name="T11" fmla="*/ 2571 h 401"/>
                <a:gd name="T12" fmla="*/ 260772 w 376"/>
                <a:gd name="T13" fmla="*/ 2571 h 401"/>
                <a:gd name="T14" fmla="*/ 257440 w 376"/>
                <a:gd name="T15" fmla="*/ 2571 h 401"/>
                <a:gd name="T16" fmla="*/ 204952 w 376"/>
                <a:gd name="T17" fmla="*/ 136262 h 401"/>
                <a:gd name="T18" fmla="*/ 259106 w 376"/>
                <a:gd name="T19" fmla="*/ 191110 h 401"/>
                <a:gd name="T20" fmla="*/ 313260 w 376"/>
                <a:gd name="T21" fmla="*/ 136262 h 401"/>
                <a:gd name="T22" fmla="*/ 260772 w 376"/>
                <a:gd name="T23" fmla="*/ 2571 h 401"/>
                <a:gd name="T24" fmla="*/ 154131 w 376"/>
                <a:gd name="T25" fmla="*/ 154259 h 401"/>
                <a:gd name="T26" fmla="*/ 102476 w 376"/>
                <a:gd name="T27" fmla="*/ 288807 h 401"/>
                <a:gd name="T28" fmla="*/ 156630 w 376"/>
                <a:gd name="T29" fmla="*/ 343655 h 401"/>
                <a:gd name="T30" fmla="*/ 210784 w 376"/>
                <a:gd name="T31" fmla="*/ 288807 h 401"/>
                <a:gd name="T32" fmla="*/ 158296 w 376"/>
                <a:gd name="T33" fmla="*/ 154259 h 401"/>
                <a:gd name="T34" fmla="*/ 154131 w 376"/>
                <a:gd name="T35" fmla="*/ 15425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xtLst/>
          </p:spPr>
          <p:txBody>
            <a:bodyPr lIns="68580" tIns="34290" rIns="68580" bIns="34290"/>
            <a:lstStyle/>
            <a:p>
              <a:endParaRPr lang="zh-CN" altLang="en-US"/>
            </a:p>
          </p:txBody>
        </p:sp>
      </p:grpSp>
      <p:grpSp>
        <p:nvGrpSpPr>
          <p:cNvPr id="71" name="Group 7"/>
          <p:cNvGrpSpPr>
            <a:grpSpLocks noChangeAspect="1"/>
          </p:cNvGrpSpPr>
          <p:nvPr/>
        </p:nvGrpSpPr>
        <p:grpSpPr bwMode="auto">
          <a:xfrm>
            <a:off x="4130459" y="2045340"/>
            <a:ext cx="1522228" cy="2103912"/>
            <a:chOff x="3149600" y="2480384"/>
            <a:chExt cx="1201204" cy="1660005"/>
          </a:xfrm>
        </p:grpSpPr>
        <p:sp>
          <p:nvSpPr>
            <p:cNvPr id="72" name="等腰三角形 51"/>
            <p:cNvSpPr/>
            <p:nvPr/>
          </p:nvSpPr>
          <p:spPr>
            <a:xfrm flipV="1">
              <a:off x="3149600" y="3200883"/>
              <a:ext cx="1201204" cy="939506"/>
            </a:xfrm>
            <a:prstGeom prst="triangle">
              <a:avLst/>
            </a:prstGeom>
            <a:gradFill>
              <a:gsLst>
                <a:gs pos="0">
                  <a:schemeClr val="accent2"/>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a:endParaRPr>
            </a:p>
          </p:txBody>
        </p:sp>
        <p:sp>
          <p:nvSpPr>
            <p:cNvPr id="73" name="矩形 52"/>
            <p:cNvSpPr/>
            <p:nvPr/>
          </p:nvSpPr>
          <p:spPr>
            <a:xfrm>
              <a:off x="3630724" y="2480384"/>
              <a:ext cx="720080" cy="720080"/>
            </a:xfrm>
            <a:prstGeom prst="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a:endParaRPr>
            </a:p>
          </p:txBody>
        </p:sp>
      </p:grpSp>
      <p:grpSp>
        <p:nvGrpSpPr>
          <p:cNvPr id="75" name="组合 74"/>
          <p:cNvGrpSpPr/>
          <p:nvPr/>
        </p:nvGrpSpPr>
        <p:grpSpPr>
          <a:xfrm>
            <a:off x="4548724" y="4180234"/>
            <a:ext cx="683693" cy="683873"/>
            <a:chOff x="3065859" y="3098971"/>
            <a:chExt cx="404812" cy="404813"/>
          </a:xfrm>
        </p:grpSpPr>
        <p:sp>
          <p:nvSpPr>
            <p:cNvPr id="77" name="Oval 27"/>
            <p:cNvSpPr>
              <a:spLocks noChangeAspect="1"/>
            </p:cNvSpPr>
            <p:nvPr/>
          </p:nvSpPr>
          <p:spPr>
            <a:xfrm>
              <a:off x="3065859" y="3098971"/>
              <a:ext cx="404812" cy="404813"/>
            </a:xfrm>
            <a:prstGeom prst="ellipse">
              <a:avLst/>
            </a:prstGeom>
            <a:solidFill>
              <a:schemeClr val="accent2"/>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0" name="Freeform 31"/>
            <p:cNvSpPr>
              <a:spLocks noChangeAspect="1" noEditPoints="1"/>
            </p:cNvSpPr>
            <p:nvPr/>
          </p:nvSpPr>
          <p:spPr bwMode="auto">
            <a:xfrm>
              <a:off x="3163489" y="3163266"/>
              <a:ext cx="215504" cy="302419"/>
            </a:xfrm>
            <a:custGeom>
              <a:avLst/>
              <a:gdLst>
                <a:gd name="T0" fmla="*/ 88193 w 293"/>
                <a:gd name="T1" fmla="*/ 386064 h 400"/>
                <a:gd name="T2" fmla="*/ 144048 w 293"/>
                <a:gd name="T3" fmla="*/ 403200 h 400"/>
                <a:gd name="T4" fmla="*/ 198924 w 293"/>
                <a:gd name="T5" fmla="*/ 386064 h 400"/>
                <a:gd name="T6" fmla="*/ 198924 w 293"/>
                <a:gd name="T7" fmla="*/ 344736 h 400"/>
                <a:gd name="T8" fmla="*/ 88193 w 293"/>
                <a:gd name="T9" fmla="*/ 344736 h 400"/>
                <a:gd name="T10" fmla="*/ 88193 w 293"/>
                <a:gd name="T11" fmla="*/ 386064 h 400"/>
                <a:gd name="T12" fmla="*/ 196964 w 293"/>
                <a:gd name="T13" fmla="*/ 320544 h 400"/>
                <a:gd name="T14" fmla="*/ 280258 w 293"/>
                <a:gd name="T15" fmla="*/ 116928 h 400"/>
                <a:gd name="T16" fmla="*/ 144048 w 293"/>
                <a:gd name="T17" fmla="*/ 0 h 400"/>
                <a:gd name="T18" fmla="*/ 6859 w 293"/>
                <a:gd name="T19" fmla="*/ 116928 h 400"/>
                <a:gd name="T20" fmla="*/ 91133 w 293"/>
                <a:gd name="T21" fmla="*/ 320544 h 400"/>
                <a:gd name="T22" fmla="*/ 196964 w 293"/>
                <a:gd name="T23" fmla="*/ 320544 h 400"/>
                <a:gd name="T24" fmla="*/ 48996 w 293"/>
                <a:gd name="T25" fmla="*/ 119952 h 400"/>
                <a:gd name="T26" fmla="*/ 144048 w 293"/>
                <a:gd name="T27" fmla="*/ 41328 h 400"/>
                <a:gd name="T28" fmla="*/ 239101 w 293"/>
                <a:gd name="T29" fmla="*/ 119952 h 400"/>
                <a:gd name="T30" fmla="*/ 203824 w 293"/>
                <a:gd name="T31" fmla="*/ 199584 h 400"/>
                <a:gd name="T32" fmla="*/ 159727 w 293"/>
                <a:gd name="T33" fmla="*/ 285264 h 400"/>
                <a:gd name="T34" fmla="*/ 127390 w 293"/>
                <a:gd name="T35" fmla="*/ 285264 h 400"/>
                <a:gd name="T36" fmla="*/ 84273 w 293"/>
                <a:gd name="T37" fmla="*/ 199584 h 400"/>
                <a:gd name="T38" fmla="*/ 48996 w 293"/>
                <a:gd name="T39" fmla="*/ 119952 h 4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3"/>
                <a:gd name="T61" fmla="*/ 0 h 400"/>
                <a:gd name="T62" fmla="*/ 293 w 293"/>
                <a:gd name="T63" fmla="*/ 400 h 4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a:extLst/>
          </p:spPr>
          <p:txBody>
            <a:bodyPr lIns="68580" tIns="34290" rIns="68580" bIns="34290"/>
            <a:lstStyle/>
            <a:p>
              <a:endParaRPr lang="zh-CN" altLang="en-US"/>
            </a:p>
          </p:txBody>
        </p:sp>
      </p:grpSp>
      <p:grpSp>
        <p:nvGrpSpPr>
          <p:cNvPr id="81" name="Group 13"/>
          <p:cNvGrpSpPr>
            <a:grpSpLocks noChangeAspect="1"/>
          </p:cNvGrpSpPr>
          <p:nvPr/>
        </p:nvGrpSpPr>
        <p:grpSpPr bwMode="auto">
          <a:xfrm>
            <a:off x="9002769" y="2045340"/>
            <a:ext cx="1522224" cy="2103912"/>
            <a:chOff x="3149600" y="2480384"/>
            <a:chExt cx="1201204" cy="1660005"/>
          </a:xfrm>
        </p:grpSpPr>
        <p:sp>
          <p:nvSpPr>
            <p:cNvPr id="82" name="等腰三角形 51"/>
            <p:cNvSpPr/>
            <p:nvPr/>
          </p:nvSpPr>
          <p:spPr>
            <a:xfrm flipV="1">
              <a:off x="3149600" y="3200883"/>
              <a:ext cx="1201204" cy="939506"/>
            </a:xfrm>
            <a:prstGeom prst="triangle">
              <a:avLst/>
            </a:prstGeom>
            <a:gradFill>
              <a:gsLst>
                <a:gs pos="0">
                  <a:schemeClr val="accent4"/>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a:endParaRPr>
            </a:p>
          </p:txBody>
        </p:sp>
        <p:sp>
          <p:nvSpPr>
            <p:cNvPr id="83" name="矩形 52"/>
            <p:cNvSpPr/>
            <p:nvPr/>
          </p:nvSpPr>
          <p:spPr>
            <a:xfrm>
              <a:off x="3630724" y="2480384"/>
              <a:ext cx="720080" cy="720080"/>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a:endParaRPr>
            </a:p>
          </p:txBody>
        </p:sp>
      </p:grpSp>
      <p:grpSp>
        <p:nvGrpSpPr>
          <p:cNvPr id="84" name="组合 83"/>
          <p:cNvGrpSpPr/>
          <p:nvPr/>
        </p:nvGrpSpPr>
        <p:grpSpPr>
          <a:xfrm>
            <a:off x="9431081" y="4180234"/>
            <a:ext cx="683693" cy="683873"/>
            <a:chOff x="5678089" y="3098971"/>
            <a:chExt cx="404812" cy="404813"/>
          </a:xfrm>
        </p:grpSpPr>
        <p:sp>
          <p:nvSpPr>
            <p:cNvPr id="85" name="Oval 29"/>
            <p:cNvSpPr>
              <a:spLocks noChangeAspect="1"/>
            </p:cNvSpPr>
            <p:nvPr/>
          </p:nvSpPr>
          <p:spPr>
            <a:xfrm>
              <a:off x="5678089" y="3098971"/>
              <a:ext cx="404812" cy="404813"/>
            </a:xfrm>
            <a:prstGeom prst="ellipse">
              <a:avLst/>
            </a:prstGeom>
            <a:solidFill>
              <a:schemeClr val="accent4">
                <a:lumMod val="60000"/>
                <a:lumOff val="4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86" name="Freeform 49"/>
            <p:cNvSpPr>
              <a:spLocks noChangeAspect="1" noEditPoints="1"/>
            </p:cNvSpPr>
            <p:nvPr/>
          </p:nvSpPr>
          <p:spPr bwMode="auto">
            <a:xfrm>
              <a:off x="5757861" y="3189459"/>
              <a:ext cx="257175" cy="225029"/>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lIns="68580" tIns="34290" rIns="68580" bIns="34290"/>
            <a:lstStyle/>
            <a:p>
              <a:pPr>
                <a:defRPr/>
              </a:pPr>
              <a:endParaRPr lang="en-US" dirty="0">
                <a:latin typeface="+mn-lt"/>
                <a:ea typeface="+mn-ea"/>
              </a:endParaRPr>
            </a:p>
          </p:txBody>
        </p:sp>
      </p:grpSp>
      <p:grpSp>
        <p:nvGrpSpPr>
          <p:cNvPr id="87" name="Group 10"/>
          <p:cNvGrpSpPr>
            <a:grpSpLocks noChangeAspect="1"/>
          </p:cNvGrpSpPr>
          <p:nvPr/>
        </p:nvGrpSpPr>
        <p:grpSpPr bwMode="auto">
          <a:xfrm>
            <a:off x="6566613" y="2045340"/>
            <a:ext cx="1522228" cy="2103912"/>
            <a:chOff x="3149600" y="2480384"/>
            <a:chExt cx="1201204" cy="1660005"/>
          </a:xfrm>
        </p:grpSpPr>
        <p:sp>
          <p:nvSpPr>
            <p:cNvPr id="88" name="等腰三角形 51"/>
            <p:cNvSpPr/>
            <p:nvPr/>
          </p:nvSpPr>
          <p:spPr>
            <a:xfrm flipV="1">
              <a:off x="3149600" y="3200883"/>
              <a:ext cx="1201204" cy="939506"/>
            </a:xfrm>
            <a:prstGeom prst="triangle">
              <a:avLst/>
            </a:prstGeom>
            <a:gradFill>
              <a:gsLst>
                <a:gs pos="0">
                  <a:schemeClr val="accent3"/>
                </a:gs>
                <a:gs pos="100000">
                  <a:srgbClr val="EEECE1">
                    <a:lumMod val="90000"/>
                    <a:alpha val="0"/>
                  </a:srgbClr>
                </a:gs>
              </a:gsLst>
              <a:lin ang="5400000" scaled="0"/>
            </a:gradFill>
            <a:ln w="25400" cap="flat" cmpd="sng" algn="ctr">
              <a:noFill/>
              <a:prstDash val="solid"/>
            </a:ln>
            <a:effectLst/>
          </p:spPr>
          <p:txBody>
            <a:bodyPr anchor="ctr"/>
            <a:lstStyle/>
            <a:p>
              <a:pPr algn="ctr">
                <a:defRPr/>
              </a:pPr>
              <a:endParaRPr lang="zh-CN" altLang="en-US" kern="0">
                <a:solidFill>
                  <a:sysClr val="window" lastClr="FFFFFF"/>
                </a:solidFill>
                <a:latin typeface="+mn-lt"/>
                <a:ea typeface="宋体"/>
              </a:endParaRPr>
            </a:p>
          </p:txBody>
        </p:sp>
        <p:sp>
          <p:nvSpPr>
            <p:cNvPr id="89" name="矩形 52"/>
            <p:cNvSpPr/>
            <p:nvPr/>
          </p:nvSpPr>
          <p:spPr>
            <a:xfrm>
              <a:off x="3630724" y="2480384"/>
              <a:ext cx="720080" cy="720080"/>
            </a:xfrm>
            <a:prstGeom prst="rect">
              <a:avLst/>
            </a:prstGeom>
            <a:solidFill>
              <a:schemeClr val="accent3"/>
            </a:solidFill>
            <a:ln w="9525" cap="flat" cmpd="sng" algn="ctr">
              <a:noFill/>
              <a:prstDash val="solid"/>
            </a:ln>
            <a:effectLst>
              <a:outerShdw blurRad="40000" dist="23000" dir="5400000" rotWithShape="0">
                <a:srgbClr val="000000">
                  <a:alpha val="35000"/>
                </a:srgbClr>
              </a:outerShdw>
            </a:effectLst>
            <a:scene3d>
              <a:camera prst="isometricOffAxis2Top">
                <a:rot lat="19390491" lon="18812960" rev="21592509"/>
              </a:camera>
              <a:lightRig rig="chilly" dir="t">
                <a:rot lat="0" lon="0" rev="600000"/>
              </a:lightRig>
            </a:scene3d>
            <a:sp3d extrusionH="666750"/>
          </p:spPr>
          <p:txBody>
            <a:bodyPr anchor="ctr"/>
            <a:lstStyle/>
            <a:p>
              <a:pPr algn="ctr">
                <a:defRPr/>
              </a:pPr>
              <a:endParaRPr lang="zh-CN" altLang="en-US" kern="0">
                <a:solidFill>
                  <a:sysClr val="window" lastClr="FFFFFF"/>
                </a:solidFill>
                <a:latin typeface="+mn-lt"/>
                <a:ea typeface="宋体"/>
              </a:endParaRPr>
            </a:p>
          </p:txBody>
        </p:sp>
      </p:grpSp>
      <p:grpSp>
        <p:nvGrpSpPr>
          <p:cNvPr id="90" name="组合 89"/>
          <p:cNvGrpSpPr/>
          <p:nvPr/>
        </p:nvGrpSpPr>
        <p:grpSpPr>
          <a:xfrm>
            <a:off x="6976835" y="4182245"/>
            <a:ext cx="683693" cy="683873"/>
            <a:chOff x="4364237" y="3100162"/>
            <a:chExt cx="404812" cy="404813"/>
          </a:xfrm>
        </p:grpSpPr>
        <p:sp>
          <p:nvSpPr>
            <p:cNvPr id="91" name="Oval 28"/>
            <p:cNvSpPr>
              <a:spLocks noChangeAspect="1"/>
            </p:cNvSpPr>
            <p:nvPr/>
          </p:nvSpPr>
          <p:spPr>
            <a:xfrm>
              <a:off x="4364237" y="3100162"/>
              <a:ext cx="404812" cy="404813"/>
            </a:xfrm>
            <a:prstGeom prst="ellipse">
              <a:avLst/>
            </a:prstGeom>
            <a:solidFill>
              <a:schemeClr val="accent3"/>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id-ID"/>
            </a:p>
          </p:txBody>
        </p:sp>
        <p:sp>
          <p:nvSpPr>
            <p:cNvPr id="92" name="Freeform 21"/>
            <p:cNvSpPr>
              <a:spLocks noChangeAspect="1" noEditPoints="1"/>
            </p:cNvSpPr>
            <p:nvPr/>
          </p:nvSpPr>
          <p:spPr bwMode="auto">
            <a:xfrm>
              <a:off x="4441626" y="3201364"/>
              <a:ext cx="261938" cy="2333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pPr>
                <a:defRPr/>
              </a:pPr>
              <a:endParaRPr lang="en-US" sz="1500" dirty="0">
                <a:latin typeface="Roboto" panose="02000000000000000000" pitchFamily="2" charset="0"/>
                <a:ea typeface="Roboto" panose="02000000000000000000" pitchFamily="2" charset="0"/>
              </a:endParaRPr>
            </a:p>
          </p:txBody>
        </p:sp>
      </p:grpSp>
      <p:grpSp>
        <p:nvGrpSpPr>
          <p:cNvPr id="93" name="组合 92"/>
          <p:cNvGrpSpPr/>
          <p:nvPr/>
        </p:nvGrpSpPr>
        <p:grpSpPr>
          <a:xfrm>
            <a:off x="1078191" y="4962129"/>
            <a:ext cx="2827440" cy="862547"/>
            <a:chOff x="2742928" y="3624793"/>
            <a:chExt cx="2121132" cy="646910"/>
          </a:xfrm>
        </p:grpSpPr>
        <p:sp>
          <p:nvSpPr>
            <p:cNvPr id="94" name="Text Placeholder 2"/>
            <p:cNvSpPr txBox="1">
              <a:spLocks/>
            </p:cNvSpPr>
            <p:nvPr/>
          </p:nvSpPr>
          <p:spPr bwMode="auto">
            <a:xfrm>
              <a:off x="3041648" y="3624793"/>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smtClean="0">
                  <a:solidFill>
                    <a:schemeClr val="tx1">
                      <a:lumMod val="75000"/>
                      <a:lumOff val="25000"/>
                    </a:schemeClr>
                  </a:solidFill>
                  <a:latin typeface="微软雅黑" pitchFamily="34" charset="-122"/>
                  <a:ea typeface="微软雅黑" pitchFamily="34" charset="-122"/>
                </a:rPr>
                <a:t>添加主题</a:t>
              </a:r>
              <a:endParaRPr lang="en-AU" sz="1600" dirty="0">
                <a:solidFill>
                  <a:schemeClr val="tx1">
                    <a:lumMod val="75000"/>
                    <a:lumOff val="25000"/>
                  </a:schemeClr>
                </a:solidFill>
                <a:latin typeface="微软雅黑" pitchFamily="34" charset="-122"/>
                <a:ea typeface="微软雅黑" pitchFamily="34" charset="-122"/>
              </a:endParaRPr>
            </a:p>
          </p:txBody>
        </p:sp>
        <p:sp>
          <p:nvSpPr>
            <p:cNvPr id="95" name="Text Placeholder 2"/>
            <p:cNvSpPr txBox="1">
              <a:spLocks/>
            </p:cNvSpPr>
            <p:nvPr/>
          </p:nvSpPr>
          <p:spPr bwMode="auto">
            <a:xfrm>
              <a:off x="2742928" y="3849785"/>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75000"/>
                      <a:lumOff val="25000"/>
                    </a:schemeClr>
                  </a:solidFill>
                  <a:latin typeface="微软雅黑" pitchFamily="34" charset="-122"/>
                  <a:ea typeface="微软雅黑" pitchFamily="34" charset="-122"/>
                </a:rPr>
                <a:t>点击输入简要文字内容文字</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内容需概括精炼不用多</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余的文字修饰</a:t>
              </a:r>
              <a:endParaRPr lang="en-US" altLang="zh-CN" sz="1200" dirty="0">
                <a:solidFill>
                  <a:schemeClr val="tx1">
                    <a:lumMod val="75000"/>
                    <a:lumOff val="25000"/>
                  </a:schemeClr>
                </a:solidFill>
                <a:latin typeface="微软雅黑" pitchFamily="34" charset="-122"/>
                <a:ea typeface="微软雅黑" pitchFamily="34" charset="-122"/>
              </a:endParaRPr>
            </a:p>
          </p:txBody>
        </p:sp>
      </p:grpSp>
      <p:grpSp>
        <p:nvGrpSpPr>
          <p:cNvPr id="96" name="组合 95"/>
          <p:cNvGrpSpPr/>
          <p:nvPr/>
        </p:nvGrpSpPr>
        <p:grpSpPr>
          <a:xfrm>
            <a:off x="3490019" y="4962129"/>
            <a:ext cx="2827440" cy="862547"/>
            <a:chOff x="2742928" y="3624793"/>
            <a:chExt cx="2121132" cy="646910"/>
          </a:xfrm>
        </p:grpSpPr>
        <p:sp>
          <p:nvSpPr>
            <p:cNvPr id="97" name="Text Placeholder 2"/>
            <p:cNvSpPr txBox="1">
              <a:spLocks/>
            </p:cNvSpPr>
            <p:nvPr/>
          </p:nvSpPr>
          <p:spPr bwMode="auto">
            <a:xfrm>
              <a:off x="3041648" y="3624793"/>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smtClean="0">
                  <a:solidFill>
                    <a:schemeClr val="tx1">
                      <a:lumMod val="75000"/>
                      <a:lumOff val="25000"/>
                    </a:schemeClr>
                  </a:solidFill>
                  <a:latin typeface="微软雅黑" pitchFamily="34" charset="-122"/>
                  <a:ea typeface="微软雅黑" pitchFamily="34" charset="-122"/>
                </a:rPr>
                <a:t>添加主题</a:t>
              </a:r>
              <a:endParaRPr lang="en-AU" sz="1600" dirty="0">
                <a:solidFill>
                  <a:schemeClr val="tx1">
                    <a:lumMod val="75000"/>
                    <a:lumOff val="25000"/>
                  </a:schemeClr>
                </a:solidFill>
                <a:latin typeface="微软雅黑" pitchFamily="34" charset="-122"/>
                <a:ea typeface="微软雅黑" pitchFamily="34" charset="-122"/>
              </a:endParaRPr>
            </a:p>
          </p:txBody>
        </p:sp>
        <p:sp>
          <p:nvSpPr>
            <p:cNvPr id="98" name="Text Placeholder 2"/>
            <p:cNvSpPr txBox="1">
              <a:spLocks/>
            </p:cNvSpPr>
            <p:nvPr/>
          </p:nvSpPr>
          <p:spPr bwMode="auto">
            <a:xfrm>
              <a:off x="2742928" y="3849785"/>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75000"/>
                      <a:lumOff val="25000"/>
                    </a:schemeClr>
                  </a:solidFill>
                  <a:latin typeface="微软雅黑" pitchFamily="34" charset="-122"/>
                  <a:ea typeface="微软雅黑" pitchFamily="34" charset="-122"/>
                </a:rPr>
                <a:t>点击输入简要文字内容文字</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内容需概括精炼不用多</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余的文字修饰</a:t>
              </a:r>
              <a:endParaRPr lang="en-US" altLang="zh-CN" sz="1200" dirty="0">
                <a:solidFill>
                  <a:schemeClr val="tx1">
                    <a:lumMod val="75000"/>
                    <a:lumOff val="25000"/>
                  </a:schemeClr>
                </a:solidFill>
                <a:latin typeface="微软雅黑" pitchFamily="34" charset="-122"/>
                <a:ea typeface="微软雅黑" pitchFamily="34" charset="-122"/>
              </a:endParaRPr>
            </a:p>
          </p:txBody>
        </p:sp>
      </p:grpSp>
      <p:grpSp>
        <p:nvGrpSpPr>
          <p:cNvPr id="99" name="组合 98"/>
          <p:cNvGrpSpPr/>
          <p:nvPr/>
        </p:nvGrpSpPr>
        <p:grpSpPr>
          <a:xfrm>
            <a:off x="5901847" y="4962129"/>
            <a:ext cx="2827440" cy="862547"/>
            <a:chOff x="2742928" y="3624793"/>
            <a:chExt cx="2121132" cy="646910"/>
          </a:xfrm>
        </p:grpSpPr>
        <p:sp>
          <p:nvSpPr>
            <p:cNvPr id="100" name="Text Placeholder 2"/>
            <p:cNvSpPr txBox="1">
              <a:spLocks/>
            </p:cNvSpPr>
            <p:nvPr/>
          </p:nvSpPr>
          <p:spPr bwMode="auto">
            <a:xfrm>
              <a:off x="3041648" y="3624793"/>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smtClean="0">
                  <a:solidFill>
                    <a:schemeClr val="tx1">
                      <a:lumMod val="75000"/>
                      <a:lumOff val="25000"/>
                    </a:schemeClr>
                  </a:solidFill>
                  <a:latin typeface="微软雅黑" pitchFamily="34" charset="-122"/>
                  <a:ea typeface="微软雅黑" pitchFamily="34" charset="-122"/>
                </a:rPr>
                <a:t>添加主题</a:t>
              </a:r>
              <a:endParaRPr lang="en-AU" sz="1600" dirty="0">
                <a:solidFill>
                  <a:schemeClr val="tx1">
                    <a:lumMod val="75000"/>
                    <a:lumOff val="25000"/>
                  </a:schemeClr>
                </a:solidFill>
                <a:latin typeface="微软雅黑" pitchFamily="34" charset="-122"/>
                <a:ea typeface="微软雅黑" pitchFamily="34" charset="-122"/>
              </a:endParaRPr>
            </a:p>
          </p:txBody>
        </p:sp>
        <p:sp>
          <p:nvSpPr>
            <p:cNvPr id="101" name="Text Placeholder 2"/>
            <p:cNvSpPr txBox="1">
              <a:spLocks/>
            </p:cNvSpPr>
            <p:nvPr/>
          </p:nvSpPr>
          <p:spPr bwMode="auto">
            <a:xfrm>
              <a:off x="2742928" y="3849785"/>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75000"/>
                      <a:lumOff val="25000"/>
                    </a:schemeClr>
                  </a:solidFill>
                  <a:latin typeface="微软雅黑" pitchFamily="34" charset="-122"/>
                  <a:ea typeface="微软雅黑" pitchFamily="34" charset="-122"/>
                </a:rPr>
                <a:t>点击输入简要文字内容文字</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内容需概括精炼不用多</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余的文字修饰</a:t>
              </a:r>
              <a:endParaRPr lang="en-US" altLang="zh-CN" sz="1200" dirty="0">
                <a:solidFill>
                  <a:schemeClr val="tx1">
                    <a:lumMod val="75000"/>
                    <a:lumOff val="25000"/>
                  </a:schemeClr>
                </a:solidFill>
                <a:latin typeface="微软雅黑" pitchFamily="34" charset="-122"/>
                <a:ea typeface="微软雅黑" pitchFamily="34" charset="-122"/>
              </a:endParaRPr>
            </a:p>
          </p:txBody>
        </p:sp>
      </p:grpSp>
      <p:grpSp>
        <p:nvGrpSpPr>
          <p:cNvPr id="102" name="组合 101"/>
          <p:cNvGrpSpPr/>
          <p:nvPr/>
        </p:nvGrpSpPr>
        <p:grpSpPr>
          <a:xfrm>
            <a:off x="8313673" y="4962129"/>
            <a:ext cx="2827440" cy="862547"/>
            <a:chOff x="2742928" y="3624793"/>
            <a:chExt cx="2121132" cy="646910"/>
          </a:xfrm>
        </p:grpSpPr>
        <p:sp>
          <p:nvSpPr>
            <p:cNvPr id="103" name="Text Placeholder 2"/>
            <p:cNvSpPr txBox="1">
              <a:spLocks/>
            </p:cNvSpPr>
            <p:nvPr/>
          </p:nvSpPr>
          <p:spPr bwMode="auto">
            <a:xfrm>
              <a:off x="3041648" y="3624793"/>
              <a:ext cx="1523692" cy="268421"/>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Clr>
                  <a:schemeClr val="accent1"/>
                </a:buClr>
                <a:buSzPct val="80000"/>
                <a:buFont typeface="Corbel" pitchFamily="34" charset="0"/>
                <a:buNone/>
              </a:pPr>
              <a:r>
                <a:rPr lang="zh-CN" altLang="en-US" sz="1600" dirty="0" smtClean="0">
                  <a:solidFill>
                    <a:schemeClr val="tx1">
                      <a:lumMod val="75000"/>
                      <a:lumOff val="25000"/>
                    </a:schemeClr>
                  </a:solidFill>
                  <a:latin typeface="微软雅黑" pitchFamily="34" charset="-122"/>
                  <a:ea typeface="微软雅黑" pitchFamily="34" charset="-122"/>
                </a:rPr>
                <a:t>添加主题</a:t>
              </a:r>
              <a:endParaRPr lang="en-AU" sz="1600" dirty="0">
                <a:solidFill>
                  <a:schemeClr val="tx1">
                    <a:lumMod val="75000"/>
                    <a:lumOff val="25000"/>
                  </a:schemeClr>
                </a:solidFill>
                <a:latin typeface="微软雅黑" pitchFamily="34" charset="-122"/>
                <a:ea typeface="微软雅黑" pitchFamily="34" charset="-122"/>
              </a:endParaRPr>
            </a:p>
          </p:txBody>
        </p:sp>
        <p:sp>
          <p:nvSpPr>
            <p:cNvPr id="104" name="Text Placeholder 2"/>
            <p:cNvSpPr txBox="1">
              <a:spLocks/>
            </p:cNvSpPr>
            <p:nvPr/>
          </p:nvSpPr>
          <p:spPr bwMode="auto">
            <a:xfrm>
              <a:off x="2742928" y="3849785"/>
              <a:ext cx="2121132" cy="421918"/>
            </a:xfrm>
            <a:prstGeom prst="rect">
              <a:avLst/>
            </a:prstGeom>
            <a:noFill/>
            <a:ln>
              <a:noFill/>
            </a:ln>
            <a:extLst/>
          </p:spPr>
          <p:txBody>
            <a:bodyPr/>
            <a:lstStyle>
              <a:lvl1pPr>
                <a:defRPr>
                  <a:solidFill>
                    <a:schemeClr val="tx1"/>
                  </a:solidFill>
                  <a:latin typeface="Open Sans" charset="0"/>
                  <a:ea typeface="MS PGothic" pitchFamily="34" charset="-128"/>
                </a:defRPr>
              </a:lvl1pPr>
              <a:lvl2pPr marL="742950" indent="-285750">
                <a:defRPr>
                  <a:solidFill>
                    <a:schemeClr val="tx1"/>
                  </a:solidFill>
                  <a:latin typeface="Open Sans" charset="0"/>
                  <a:ea typeface="MS PGothic" pitchFamily="34" charset="-128"/>
                </a:defRPr>
              </a:lvl2pPr>
              <a:lvl3pPr marL="1143000" indent="-228600">
                <a:defRPr>
                  <a:solidFill>
                    <a:schemeClr val="tx1"/>
                  </a:solidFill>
                  <a:latin typeface="Open Sans" charset="0"/>
                  <a:ea typeface="MS PGothic" pitchFamily="34" charset="-128"/>
                </a:defRPr>
              </a:lvl3pPr>
              <a:lvl4pPr marL="1600200" indent="-228600">
                <a:defRPr>
                  <a:solidFill>
                    <a:schemeClr val="tx1"/>
                  </a:solidFill>
                  <a:latin typeface="Open Sans" charset="0"/>
                  <a:ea typeface="MS PGothic" pitchFamily="34" charset="-128"/>
                </a:defRPr>
              </a:lvl4pPr>
              <a:lvl5pPr marL="2057400" indent="-228600">
                <a:defRPr>
                  <a:solidFill>
                    <a:schemeClr val="tx1"/>
                  </a:solidFill>
                  <a:latin typeface="Open Sans" charset="0"/>
                  <a:ea typeface="MS PGothic" pitchFamily="34" charset="-128"/>
                </a:defRPr>
              </a:lvl5pPr>
              <a:lvl6pPr marL="2514600" indent="-228600" fontAlgn="base">
                <a:spcBef>
                  <a:spcPct val="0"/>
                </a:spcBef>
                <a:spcAft>
                  <a:spcPct val="0"/>
                </a:spcAft>
                <a:defRPr>
                  <a:solidFill>
                    <a:schemeClr val="tx1"/>
                  </a:solidFill>
                  <a:latin typeface="Open Sans" charset="0"/>
                  <a:ea typeface="MS PGothic" pitchFamily="34" charset="-128"/>
                </a:defRPr>
              </a:lvl6pPr>
              <a:lvl7pPr marL="2971800" indent="-228600" fontAlgn="base">
                <a:spcBef>
                  <a:spcPct val="0"/>
                </a:spcBef>
                <a:spcAft>
                  <a:spcPct val="0"/>
                </a:spcAft>
                <a:defRPr>
                  <a:solidFill>
                    <a:schemeClr val="tx1"/>
                  </a:solidFill>
                  <a:latin typeface="Open Sans" charset="0"/>
                  <a:ea typeface="MS PGothic" pitchFamily="34" charset="-128"/>
                </a:defRPr>
              </a:lvl7pPr>
              <a:lvl8pPr marL="3429000" indent="-228600" fontAlgn="base">
                <a:spcBef>
                  <a:spcPct val="0"/>
                </a:spcBef>
                <a:spcAft>
                  <a:spcPct val="0"/>
                </a:spcAft>
                <a:defRPr>
                  <a:solidFill>
                    <a:schemeClr val="tx1"/>
                  </a:solidFill>
                  <a:latin typeface="Open Sans" charset="0"/>
                  <a:ea typeface="MS PGothic" pitchFamily="34" charset="-128"/>
                </a:defRPr>
              </a:lvl8pPr>
              <a:lvl9pPr marL="3886200" indent="-228600" fontAlgn="base">
                <a:spcBef>
                  <a:spcPct val="0"/>
                </a:spcBef>
                <a:spcAft>
                  <a:spcPct val="0"/>
                </a:spcAft>
                <a:defRPr>
                  <a:solidFill>
                    <a:schemeClr val="tx1"/>
                  </a:solidFill>
                  <a:latin typeface="Open Sans" charset="0"/>
                  <a:ea typeface="MS PGothic" pitchFamily="34" charset="-128"/>
                </a:defRPr>
              </a:lvl9pPr>
            </a:lstStyle>
            <a:p>
              <a:pPr algn="ctr">
                <a:buNone/>
              </a:pPr>
              <a:r>
                <a:rPr lang="zh-CN" altLang="en-US" sz="1200" dirty="0">
                  <a:solidFill>
                    <a:schemeClr val="tx1">
                      <a:lumMod val="75000"/>
                      <a:lumOff val="25000"/>
                    </a:schemeClr>
                  </a:solidFill>
                  <a:latin typeface="微软雅黑" pitchFamily="34" charset="-122"/>
                  <a:ea typeface="微软雅黑" pitchFamily="34" charset="-122"/>
                </a:rPr>
                <a:t>点击输入简要文字内容文字</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内容需概括精炼不用多</a:t>
              </a:r>
              <a:endParaRPr lang="en-US" altLang="zh-CN" sz="1200" dirty="0">
                <a:solidFill>
                  <a:schemeClr val="tx1">
                    <a:lumMod val="75000"/>
                    <a:lumOff val="25000"/>
                  </a:schemeClr>
                </a:solidFill>
                <a:latin typeface="微软雅黑" pitchFamily="34" charset="-122"/>
                <a:ea typeface="微软雅黑" pitchFamily="34" charset="-122"/>
              </a:endParaRPr>
            </a:p>
            <a:p>
              <a:pPr algn="ctr">
                <a:buNone/>
              </a:pPr>
              <a:r>
                <a:rPr lang="zh-CN" altLang="en-US" sz="1200" dirty="0">
                  <a:solidFill>
                    <a:schemeClr val="tx1">
                      <a:lumMod val="75000"/>
                      <a:lumOff val="25000"/>
                    </a:schemeClr>
                  </a:solidFill>
                  <a:latin typeface="微软雅黑" pitchFamily="34" charset="-122"/>
                  <a:ea typeface="微软雅黑" pitchFamily="34" charset="-122"/>
                </a:rPr>
                <a:t>余的文字修饰</a:t>
              </a:r>
              <a:endParaRPr lang="en-US" altLang="zh-CN" sz="1200" dirty="0">
                <a:solidFill>
                  <a:schemeClr val="tx1">
                    <a:lumMod val="75000"/>
                    <a:lumOff val="25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30064977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14:presetBounceEnd="40000">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14:bounceEnd="40000">
                                          <p:cBhvr additive="base">
                                            <p:cTn id="11" dur="500" fill="hold"/>
                                            <p:tgtEl>
                                              <p:spTgt spid="63"/>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14:presetBounceEnd="40000">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14:bounceEnd="40000">
                                          <p:cBhvr additive="base">
                                            <p:cTn id="26" dur="500" fill="hold"/>
                                            <p:tgtEl>
                                              <p:spTgt spid="71"/>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500" fill="hold"/>
                                            <p:tgtEl>
                                              <p:spTgt spid="87"/>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14:presetBounceEnd="40000">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14:bounceEnd="40000">
                                          <p:cBhvr additive="base">
                                            <p:cTn id="56" dur="500" fill="hold"/>
                                            <p:tgtEl>
                                              <p:spTgt spid="81"/>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12" presetClass="entr" presetSubtype="1"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additive="base">
                                            <p:cTn id="21" dur="400"/>
                                            <p:tgtEl>
                                              <p:spTgt spid="93"/>
                                            </p:tgtEl>
                                            <p:attrNameLst>
                                              <p:attrName>ppt_y</p:attrName>
                                            </p:attrNameLst>
                                          </p:cBhvr>
                                          <p:tavLst>
                                            <p:tav tm="0">
                                              <p:val>
                                                <p:strVal val="#ppt_y-#ppt_h*1.125000"/>
                                              </p:val>
                                            </p:tav>
                                            <p:tav tm="100000">
                                              <p:val>
                                                <p:strVal val="#ppt_y"/>
                                              </p:val>
                                            </p:tav>
                                          </p:tavLst>
                                        </p:anim>
                                        <p:animEffect transition="in" filter="wipe(down)">
                                          <p:cBhvr>
                                            <p:cTn id="22" dur="400"/>
                                            <p:tgtEl>
                                              <p:spTgt spid="93"/>
                                            </p:tgtEl>
                                          </p:cBhvr>
                                        </p:animEffect>
                                      </p:childTnLst>
                                    </p:cTn>
                                  </p:par>
                                </p:childTnLst>
                              </p:cTn>
                            </p:par>
                            <p:par>
                              <p:cTn id="23" fill="hold">
                                <p:stCondLst>
                                  <p:cond delay="1500"/>
                                </p:stCondLst>
                                <p:childTnLst>
                                  <p:par>
                                    <p:cTn id="24" presetID="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additive="base">
                                            <p:cTn id="26" dur="500" fill="hold"/>
                                            <p:tgtEl>
                                              <p:spTgt spid="71"/>
                                            </p:tgtEl>
                                            <p:attrNameLst>
                                              <p:attrName>ppt_x</p:attrName>
                                            </p:attrNameLst>
                                          </p:cBhvr>
                                          <p:tavLst>
                                            <p:tav tm="0">
                                              <p:val>
                                                <p:strVal val="#ppt_x"/>
                                              </p:val>
                                            </p:tav>
                                            <p:tav tm="100000">
                                              <p:val>
                                                <p:strVal val="#ppt_x"/>
                                              </p:val>
                                            </p:tav>
                                          </p:tavLst>
                                        </p:anim>
                                        <p:anim calcmode="lin" valueType="num">
                                          <p:cBhvr additive="base">
                                            <p:cTn id="27" dur="500" fill="hold"/>
                                            <p:tgtEl>
                                              <p:spTgt spid="71"/>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12" presetClass="entr" presetSubtype="1"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400"/>
                                            <p:tgtEl>
                                              <p:spTgt spid="96"/>
                                            </p:tgtEl>
                                            <p:attrNameLst>
                                              <p:attrName>ppt_y</p:attrName>
                                            </p:attrNameLst>
                                          </p:cBhvr>
                                          <p:tavLst>
                                            <p:tav tm="0">
                                              <p:val>
                                                <p:strVal val="#ppt_y-#ppt_h*1.125000"/>
                                              </p:val>
                                            </p:tav>
                                            <p:tav tm="100000">
                                              <p:val>
                                                <p:strVal val="#ppt_y"/>
                                              </p:val>
                                            </p:tav>
                                          </p:tavLst>
                                        </p:anim>
                                        <p:animEffect transition="in" filter="wipe(down)">
                                          <p:cBhvr>
                                            <p:cTn id="37" dur="400"/>
                                            <p:tgtEl>
                                              <p:spTgt spid="96"/>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500" fill="hold"/>
                                            <p:tgtEl>
                                              <p:spTgt spid="87"/>
                                            </p:tgtEl>
                                            <p:attrNameLst>
                                              <p:attrName>ppt_x</p:attrName>
                                            </p:attrNameLst>
                                          </p:cBhvr>
                                          <p:tavLst>
                                            <p:tav tm="0">
                                              <p:val>
                                                <p:strVal val="#ppt_x"/>
                                              </p:val>
                                            </p:tav>
                                            <p:tav tm="100000">
                                              <p:val>
                                                <p:strVal val="#ppt_x"/>
                                              </p:val>
                                            </p:tav>
                                          </p:tavLst>
                                        </p:anim>
                                        <p:anim calcmode="lin" valueType="num">
                                          <p:cBhvr additive="base">
                                            <p:cTn id="42" dur="500" fill="hold"/>
                                            <p:tgtEl>
                                              <p:spTgt spid="87"/>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p:cTn id="46" dur="500" fill="hold"/>
                                            <p:tgtEl>
                                              <p:spTgt spid="90"/>
                                            </p:tgtEl>
                                            <p:attrNameLst>
                                              <p:attrName>ppt_w</p:attrName>
                                            </p:attrNameLst>
                                          </p:cBhvr>
                                          <p:tavLst>
                                            <p:tav tm="0">
                                              <p:val>
                                                <p:fltVal val="0"/>
                                              </p:val>
                                            </p:tav>
                                            <p:tav tm="100000">
                                              <p:val>
                                                <p:strVal val="#ppt_w"/>
                                              </p:val>
                                            </p:tav>
                                          </p:tavLst>
                                        </p:anim>
                                        <p:anim calcmode="lin" valueType="num">
                                          <p:cBhvr>
                                            <p:cTn id="47" dur="500" fill="hold"/>
                                            <p:tgtEl>
                                              <p:spTgt spid="90"/>
                                            </p:tgtEl>
                                            <p:attrNameLst>
                                              <p:attrName>ppt_h</p:attrName>
                                            </p:attrNameLst>
                                          </p:cBhvr>
                                          <p:tavLst>
                                            <p:tav tm="0">
                                              <p:val>
                                                <p:fltVal val="0"/>
                                              </p:val>
                                            </p:tav>
                                            <p:tav tm="100000">
                                              <p:val>
                                                <p:strVal val="#ppt_h"/>
                                              </p:val>
                                            </p:tav>
                                          </p:tavLst>
                                        </p:anim>
                                        <p:animEffect transition="in" filter="fade">
                                          <p:cBhvr>
                                            <p:cTn id="48" dur="500"/>
                                            <p:tgtEl>
                                              <p:spTgt spid="90"/>
                                            </p:tgtEl>
                                          </p:cBhvr>
                                        </p:animEffect>
                                      </p:childTnLst>
                                    </p:cTn>
                                  </p:par>
                                  <p:par>
                                    <p:cTn id="49" presetID="12" presetClass="entr" presetSubtype="1"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400"/>
                                            <p:tgtEl>
                                              <p:spTgt spid="99"/>
                                            </p:tgtEl>
                                            <p:attrNameLst>
                                              <p:attrName>ppt_y</p:attrName>
                                            </p:attrNameLst>
                                          </p:cBhvr>
                                          <p:tavLst>
                                            <p:tav tm="0">
                                              <p:val>
                                                <p:strVal val="#ppt_y-#ppt_h*1.125000"/>
                                              </p:val>
                                            </p:tav>
                                            <p:tav tm="100000">
                                              <p:val>
                                                <p:strVal val="#ppt_y"/>
                                              </p:val>
                                            </p:tav>
                                          </p:tavLst>
                                        </p:anim>
                                        <p:animEffect transition="in" filter="wipe(down)">
                                          <p:cBhvr>
                                            <p:cTn id="52" dur="400"/>
                                            <p:tgtEl>
                                              <p:spTgt spid="99"/>
                                            </p:tgtEl>
                                          </p:cBhvr>
                                        </p:animEffect>
                                      </p:childTnLst>
                                    </p:cTn>
                                  </p:par>
                                </p:childTnLst>
                              </p:cTn>
                            </p:par>
                            <p:par>
                              <p:cTn id="53" fill="hold">
                                <p:stCondLst>
                                  <p:cond delay="3500"/>
                                </p:stCondLst>
                                <p:childTnLst>
                                  <p:par>
                                    <p:cTn id="54" presetID="2" presetClass="entr" presetSubtype="1"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500" fill="hold"/>
                                            <p:tgtEl>
                                              <p:spTgt spid="81"/>
                                            </p:tgtEl>
                                            <p:attrNameLst>
                                              <p:attrName>ppt_x</p:attrName>
                                            </p:attrNameLst>
                                          </p:cBhvr>
                                          <p:tavLst>
                                            <p:tav tm="0">
                                              <p:val>
                                                <p:strVal val="#ppt_x"/>
                                              </p:val>
                                            </p:tav>
                                            <p:tav tm="100000">
                                              <p:val>
                                                <p:strVal val="#ppt_x"/>
                                              </p:val>
                                            </p:tav>
                                          </p:tavLst>
                                        </p:anim>
                                        <p:anim calcmode="lin" valueType="num">
                                          <p:cBhvr additive="base">
                                            <p:cTn id="57" dur="500" fill="hold"/>
                                            <p:tgtEl>
                                              <p:spTgt spid="81"/>
                                            </p:tgtEl>
                                            <p:attrNameLst>
                                              <p:attrName>ppt_y</p:attrName>
                                            </p:attrNameLst>
                                          </p:cBhvr>
                                          <p:tavLst>
                                            <p:tav tm="0">
                                              <p:val>
                                                <p:strVal val="0-#ppt_h/2"/>
                                              </p:val>
                                            </p:tav>
                                            <p:tav tm="100000">
                                              <p:val>
                                                <p:strVal val="#ppt_y"/>
                                              </p:val>
                                            </p:tav>
                                          </p:tavLst>
                                        </p:anim>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p:cTn id="61" dur="500" fill="hold"/>
                                            <p:tgtEl>
                                              <p:spTgt spid="84"/>
                                            </p:tgtEl>
                                            <p:attrNameLst>
                                              <p:attrName>ppt_w</p:attrName>
                                            </p:attrNameLst>
                                          </p:cBhvr>
                                          <p:tavLst>
                                            <p:tav tm="0">
                                              <p:val>
                                                <p:fltVal val="0"/>
                                              </p:val>
                                            </p:tav>
                                            <p:tav tm="100000">
                                              <p:val>
                                                <p:strVal val="#ppt_w"/>
                                              </p:val>
                                            </p:tav>
                                          </p:tavLst>
                                        </p:anim>
                                        <p:anim calcmode="lin" valueType="num">
                                          <p:cBhvr>
                                            <p:cTn id="62" dur="500" fill="hold"/>
                                            <p:tgtEl>
                                              <p:spTgt spid="84"/>
                                            </p:tgtEl>
                                            <p:attrNameLst>
                                              <p:attrName>ppt_h</p:attrName>
                                            </p:attrNameLst>
                                          </p:cBhvr>
                                          <p:tavLst>
                                            <p:tav tm="0">
                                              <p:val>
                                                <p:fltVal val="0"/>
                                              </p:val>
                                            </p:tav>
                                            <p:tav tm="100000">
                                              <p:val>
                                                <p:strVal val="#ppt_h"/>
                                              </p:val>
                                            </p:tav>
                                          </p:tavLst>
                                        </p:anim>
                                        <p:animEffect transition="in" filter="fade">
                                          <p:cBhvr>
                                            <p:cTn id="63" dur="500"/>
                                            <p:tgtEl>
                                              <p:spTgt spid="84"/>
                                            </p:tgtEl>
                                          </p:cBhvr>
                                        </p:animEffect>
                                      </p:childTnLst>
                                    </p:cTn>
                                  </p:par>
                                  <p:par>
                                    <p:cTn id="64" presetID="12" presetClass="entr" presetSubtype="1" fill="hold"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additive="base">
                                            <p:cTn id="66" dur="400"/>
                                            <p:tgtEl>
                                              <p:spTgt spid="102"/>
                                            </p:tgtEl>
                                            <p:attrNameLst>
                                              <p:attrName>ppt_y</p:attrName>
                                            </p:attrNameLst>
                                          </p:cBhvr>
                                          <p:tavLst>
                                            <p:tav tm="0">
                                              <p:val>
                                                <p:strVal val="#ppt_y-#ppt_h*1.125000"/>
                                              </p:val>
                                            </p:tav>
                                            <p:tav tm="100000">
                                              <p:val>
                                                <p:strVal val="#ppt_y"/>
                                              </p:val>
                                            </p:tav>
                                          </p:tavLst>
                                        </p:anim>
                                        <p:animEffect transition="in" filter="wipe(down)">
                                          <p:cBhvr>
                                            <p:cTn id="6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4776" y="1607021"/>
            <a:ext cx="5368225" cy="4343431"/>
            <a:chOff x="635000" y="1968499"/>
            <a:chExt cx="5368924" cy="4343431"/>
          </a:xfrm>
        </p:grpSpPr>
        <p:grpSp>
          <p:nvGrpSpPr>
            <p:cNvPr id="12" name="组合 11"/>
            <p:cNvGrpSpPr/>
            <p:nvPr/>
          </p:nvGrpSpPr>
          <p:grpSpPr>
            <a:xfrm>
              <a:off x="635000" y="1968499"/>
              <a:ext cx="5368924" cy="3579283"/>
              <a:chOff x="933450" y="1847849"/>
              <a:chExt cx="5368924" cy="3579283"/>
            </a:xfrm>
          </p:grpSpPr>
          <p:graphicFrame>
            <p:nvGraphicFramePr>
              <p:cNvPr id="10" name="图表 9"/>
              <p:cNvGraphicFramePr/>
              <p:nvPr>
                <p:extLst>
                  <p:ext uri="{D42A27DB-BD31-4B8C-83A1-F6EECF244321}">
                    <p14:modId xmlns:p14="http://schemas.microsoft.com/office/powerpoint/2010/main" val="1907421910"/>
                  </p:ext>
                </p:extLst>
              </p:nvPr>
            </p:nvGraphicFramePr>
            <p:xfrm>
              <a:off x="933450" y="1847849"/>
              <a:ext cx="5368924" cy="3579283"/>
            </p:xfrm>
            <a:graphic>
              <a:graphicData uri="http://schemas.openxmlformats.org/drawingml/2006/chart">
                <c:chart xmlns:c="http://schemas.openxmlformats.org/drawingml/2006/chart" xmlns:r="http://schemas.openxmlformats.org/officeDocument/2006/relationships" r:id="rId3"/>
              </a:graphicData>
            </a:graphic>
          </p:graphicFrame>
          <p:sp>
            <p:nvSpPr>
              <p:cNvPr id="11" name="同心圆 10"/>
              <p:cNvSpPr/>
              <p:nvPr/>
            </p:nvSpPr>
            <p:spPr>
              <a:xfrm>
                <a:off x="2293937" y="2318811"/>
                <a:ext cx="2647950" cy="2637358"/>
              </a:xfrm>
              <a:prstGeom prst="donut">
                <a:avLst>
                  <a:gd name="adj" fmla="val 12789"/>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22" name="Freeform 413"/>
            <p:cNvSpPr>
              <a:spLocks noEditPoints="1"/>
            </p:cNvSpPr>
            <p:nvPr/>
          </p:nvSpPr>
          <p:spPr bwMode="auto">
            <a:xfrm>
              <a:off x="2989585" y="3492500"/>
              <a:ext cx="620271" cy="479501"/>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tx1">
                <a:lumMod val="50000"/>
                <a:lumOff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3" name="Rectangle 9"/>
            <p:cNvSpPr/>
            <p:nvPr/>
          </p:nvSpPr>
          <p:spPr>
            <a:xfrm>
              <a:off x="826437" y="5660983"/>
              <a:ext cx="4946566"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125" name="Rectangle 9"/>
          <p:cNvSpPr/>
          <p:nvPr/>
        </p:nvSpPr>
        <p:spPr>
          <a:xfrm>
            <a:off x="5717430" y="1741894"/>
            <a:ext cx="5793622"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4" name="组合 3"/>
          <p:cNvGrpSpPr/>
          <p:nvPr/>
        </p:nvGrpSpPr>
        <p:grpSpPr>
          <a:xfrm>
            <a:off x="5872985" y="2792763"/>
            <a:ext cx="5638066" cy="651421"/>
            <a:chOff x="5873750" y="2792762"/>
            <a:chExt cx="5638800" cy="651421"/>
          </a:xfrm>
        </p:grpSpPr>
        <p:grpSp>
          <p:nvGrpSpPr>
            <p:cNvPr id="16" name="组合 15"/>
            <p:cNvGrpSpPr/>
            <p:nvPr/>
          </p:nvGrpSpPr>
          <p:grpSpPr>
            <a:xfrm>
              <a:off x="5873750" y="2792762"/>
              <a:ext cx="533400" cy="533400"/>
              <a:chOff x="5956300" y="3050815"/>
              <a:chExt cx="533400" cy="533400"/>
            </a:xfrm>
          </p:grpSpPr>
          <p:sp>
            <p:nvSpPr>
              <p:cNvPr id="14" name="椭圆 13"/>
              <p:cNvSpPr/>
              <p:nvPr/>
            </p:nvSpPr>
            <p:spPr>
              <a:xfrm>
                <a:off x="5956300" y="3050815"/>
                <a:ext cx="5334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55%</a:t>
                </a:r>
                <a:endParaRPr lang="en-US" altLang="zh-CN" sz="1400" b="1" dirty="0">
                  <a:solidFill>
                    <a:schemeClr val="bg1"/>
                  </a:solidFill>
                  <a:cs typeface="+mn-ea"/>
                  <a:sym typeface="+mn-lt"/>
                </a:endParaRPr>
              </a:p>
            </p:txBody>
          </p:sp>
        </p:grpSp>
        <p:sp>
          <p:nvSpPr>
            <p:cNvPr id="129" name="Rectangle 9"/>
            <p:cNvSpPr/>
            <p:nvPr/>
          </p:nvSpPr>
          <p:spPr>
            <a:xfrm>
              <a:off x="6471587" y="2793236"/>
              <a:ext cx="5040963"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5" name="组合 4"/>
          <p:cNvGrpSpPr/>
          <p:nvPr/>
        </p:nvGrpSpPr>
        <p:grpSpPr>
          <a:xfrm>
            <a:off x="5872985" y="3643565"/>
            <a:ext cx="5638066" cy="651421"/>
            <a:chOff x="5873750" y="3643565"/>
            <a:chExt cx="5638800" cy="651421"/>
          </a:xfrm>
        </p:grpSpPr>
        <p:grpSp>
          <p:nvGrpSpPr>
            <p:cNvPr id="130" name="组合 129"/>
            <p:cNvGrpSpPr/>
            <p:nvPr/>
          </p:nvGrpSpPr>
          <p:grpSpPr>
            <a:xfrm>
              <a:off x="5873750" y="3643565"/>
              <a:ext cx="533400" cy="533400"/>
              <a:chOff x="5956300" y="3050815"/>
              <a:chExt cx="533400" cy="533400"/>
            </a:xfrm>
          </p:grpSpPr>
          <p:sp>
            <p:nvSpPr>
              <p:cNvPr id="131" name="椭圆 130"/>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矩形 131"/>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15%</a:t>
                </a:r>
                <a:endParaRPr lang="en-US" altLang="zh-CN" sz="1400" b="1" dirty="0">
                  <a:solidFill>
                    <a:schemeClr val="bg1"/>
                  </a:solidFill>
                  <a:cs typeface="+mn-ea"/>
                  <a:sym typeface="+mn-lt"/>
                </a:endParaRPr>
              </a:p>
            </p:txBody>
          </p:sp>
        </p:grpSp>
        <p:sp>
          <p:nvSpPr>
            <p:cNvPr id="133" name="Rectangle 9"/>
            <p:cNvSpPr/>
            <p:nvPr/>
          </p:nvSpPr>
          <p:spPr>
            <a:xfrm>
              <a:off x="6471587" y="3644039"/>
              <a:ext cx="5040963"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5872985" y="4407323"/>
            <a:ext cx="5638066" cy="651421"/>
            <a:chOff x="5873750" y="4407322"/>
            <a:chExt cx="5638800" cy="651421"/>
          </a:xfrm>
        </p:grpSpPr>
        <p:grpSp>
          <p:nvGrpSpPr>
            <p:cNvPr id="134" name="组合 133"/>
            <p:cNvGrpSpPr/>
            <p:nvPr/>
          </p:nvGrpSpPr>
          <p:grpSpPr>
            <a:xfrm>
              <a:off x="5873750" y="4407322"/>
              <a:ext cx="533400" cy="533400"/>
              <a:chOff x="5956300" y="3050815"/>
              <a:chExt cx="533400" cy="533400"/>
            </a:xfrm>
          </p:grpSpPr>
          <p:sp>
            <p:nvSpPr>
              <p:cNvPr id="135" name="椭圆 134"/>
              <p:cNvSpPr/>
              <p:nvPr/>
            </p:nvSpPr>
            <p:spPr>
              <a:xfrm>
                <a:off x="5956300" y="3050815"/>
                <a:ext cx="533400" cy="533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矩形 135"/>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15%</a:t>
                </a:r>
                <a:endParaRPr lang="en-US" altLang="zh-CN" sz="1400" b="1" dirty="0">
                  <a:solidFill>
                    <a:schemeClr val="bg1"/>
                  </a:solidFill>
                  <a:cs typeface="+mn-ea"/>
                  <a:sym typeface="+mn-lt"/>
                </a:endParaRPr>
              </a:p>
            </p:txBody>
          </p:sp>
        </p:grpSp>
        <p:sp>
          <p:nvSpPr>
            <p:cNvPr id="137" name="Rectangle 9"/>
            <p:cNvSpPr/>
            <p:nvPr/>
          </p:nvSpPr>
          <p:spPr>
            <a:xfrm>
              <a:off x="6471587" y="4407796"/>
              <a:ext cx="5040963"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5872985" y="5258126"/>
            <a:ext cx="5638066" cy="651421"/>
            <a:chOff x="5873750" y="5258125"/>
            <a:chExt cx="5638800" cy="651421"/>
          </a:xfrm>
        </p:grpSpPr>
        <p:grpSp>
          <p:nvGrpSpPr>
            <p:cNvPr id="138" name="组合 137"/>
            <p:cNvGrpSpPr/>
            <p:nvPr/>
          </p:nvGrpSpPr>
          <p:grpSpPr>
            <a:xfrm>
              <a:off x="5873750" y="5258125"/>
              <a:ext cx="533400" cy="533400"/>
              <a:chOff x="5956300" y="3050815"/>
              <a:chExt cx="533400" cy="533400"/>
            </a:xfrm>
          </p:grpSpPr>
          <p:sp>
            <p:nvSpPr>
              <p:cNvPr id="139" name="椭圆 138"/>
              <p:cNvSpPr/>
              <p:nvPr/>
            </p:nvSpPr>
            <p:spPr>
              <a:xfrm>
                <a:off x="5956300" y="3050815"/>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矩形 139"/>
              <p:cNvSpPr/>
              <p:nvPr/>
            </p:nvSpPr>
            <p:spPr>
              <a:xfrm>
                <a:off x="5973212" y="3126740"/>
                <a:ext cx="498920" cy="372410"/>
              </a:xfrm>
              <a:prstGeom prst="rect">
                <a:avLst/>
              </a:prstGeom>
            </p:spPr>
            <p:txBody>
              <a:bodyPr wrap="none">
                <a:spAutoFit/>
              </a:bodyPr>
              <a:lstStyle/>
              <a:p>
                <a:pPr>
                  <a:lnSpc>
                    <a:spcPct val="130000"/>
                  </a:lnSpc>
                </a:pPr>
                <a:r>
                  <a:rPr lang="en-US" altLang="zh-CN" sz="1400" b="1" dirty="0" smtClean="0">
                    <a:solidFill>
                      <a:schemeClr val="bg1"/>
                    </a:solidFill>
                    <a:cs typeface="+mn-ea"/>
                    <a:sym typeface="+mn-lt"/>
                  </a:rPr>
                  <a:t>15%</a:t>
                </a:r>
                <a:endParaRPr lang="en-US" altLang="zh-CN" sz="1400" b="1" dirty="0">
                  <a:solidFill>
                    <a:schemeClr val="bg1"/>
                  </a:solidFill>
                  <a:cs typeface="+mn-ea"/>
                  <a:sym typeface="+mn-lt"/>
                </a:endParaRPr>
              </a:p>
            </p:txBody>
          </p:sp>
        </p:grpSp>
        <p:sp>
          <p:nvSpPr>
            <p:cNvPr id="141" name="Rectangle 9"/>
            <p:cNvSpPr/>
            <p:nvPr/>
          </p:nvSpPr>
          <p:spPr>
            <a:xfrm>
              <a:off x="6471587" y="5258599"/>
              <a:ext cx="5040963" cy="650947"/>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98850395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inVertical)">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6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grpSp>
        <p:nvGrpSpPr>
          <p:cNvPr id="33" name="组合 32"/>
          <p:cNvGrpSpPr/>
          <p:nvPr/>
        </p:nvGrpSpPr>
        <p:grpSpPr>
          <a:xfrm>
            <a:off x="3635423" y="2880245"/>
            <a:ext cx="2074166" cy="2074436"/>
            <a:chOff x="3590176" y="2758325"/>
            <a:chExt cx="2074436" cy="2074436"/>
          </a:xfrm>
        </p:grpSpPr>
        <p:sp>
          <p:nvSpPr>
            <p:cNvPr id="34" name="矩形 33"/>
            <p:cNvSpPr/>
            <p:nvPr/>
          </p:nvSpPr>
          <p:spPr>
            <a:xfrm rot="18900000">
              <a:off x="3590176" y="2758325"/>
              <a:ext cx="2074436" cy="2074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5" name="矩形 34"/>
            <p:cNvSpPr/>
            <p:nvPr/>
          </p:nvSpPr>
          <p:spPr>
            <a:xfrm>
              <a:off x="3842564" y="3483490"/>
              <a:ext cx="1569660" cy="646331"/>
            </a:xfrm>
            <a:prstGeom prst="rect">
              <a:avLst/>
            </a:prstGeom>
          </p:spPr>
          <p:txBody>
            <a:bodyPr wrap="none">
              <a:spAutoFit/>
            </a:bodyPr>
            <a:lstStyle/>
            <a:p>
              <a:r>
                <a:rPr lang="zh-CN" altLang="en-US" sz="3600" dirty="0" smtClean="0">
                  <a:solidFill>
                    <a:schemeClr val="bg1"/>
                  </a:solidFill>
                  <a:latin typeface="+mj-ea"/>
                  <a:ea typeface="+mj-ea"/>
                </a:rPr>
                <a:t>第一月</a:t>
              </a:r>
              <a:endParaRPr lang="zh-CN" altLang="en-US" sz="3600" dirty="0">
                <a:solidFill>
                  <a:schemeClr val="bg1"/>
                </a:solidFill>
                <a:latin typeface="+mj-ea"/>
                <a:ea typeface="+mj-ea"/>
              </a:endParaRPr>
            </a:p>
          </p:txBody>
        </p:sp>
      </p:grpSp>
      <p:grpSp>
        <p:nvGrpSpPr>
          <p:cNvPr id="36" name="组合 35"/>
          <p:cNvGrpSpPr/>
          <p:nvPr/>
        </p:nvGrpSpPr>
        <p:grpSpPr>
          <a:xfrm>
            <a:off x="5429904" y="2108141"/>
            <a:ext cx="1456616" cy="1456806"/>
            <a:chOff x="5384891" y="1986221"/>
            <a:chExt cx="1456806" cy="1456806"/>
          </a:xfrm>
        </p:grpSpPr>
        <p:sp>
          <p:nvSpPr>
            <p:cNvPr id="37" name="矩形 36"/>
            <p:cNvSpPr/>
            <p:nvPr/>
          </p:nvSpPr>
          <p:spPr>
            <a:xfrm rot="18900000">
              <a:off x="5384891" y="1986221"/>
              <a:ext cx="1456806" cy="14568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8" name="矩形 37"/>
            <p:cNvSpPr/>
            <p:nvPr/>
          </p:nvSpPr>
          <p:spPr>
            <a:xfrm>
              <a:off x="5482351" y="2502457"/>
              <a:ext cx="1261884" cy="523220"/>
            </a:xfrm>
            <a:prstGeom prst="rect">
              <a:avLst/>
            </a:prstGeom>
          </p:spPr>
          <p:txBody>
            <a:bodyPr wrap="none">
              <a:spAutoFit/>
            </a:bodyPr>
            <a:lstStyle/>
            <a:p>
              <a:r>
                <a:rPr lang="zh-CN" altLang="en-US" sz="2800" dirty="0" smtClean="0">
                  <a:solidFill>
                    <a:schemeClr val="bg1"/>
                  </a:solidFill>
                  <a:latin typeface="+mj-ea"/>
                  <a:ea typeface="+mj-ea"/>
                </a:rPr>
                <a:t>第二月</a:t>
              </a:r>
              <a:endParaRPr lang="zh-CN" altLang="en-US" sz="2800" dirty="0">
                <a:solidFill>
                  <a:schemeClr val="bg1"/>
                </a:solidFill>
                <a:latin typeface="+mj-ea"/>
                <a:ea typeface="+mj-ea"/>
              </a:endParaRPr>
            </a:p>
          </p:txBody>
        </p:sp>
      </p:grpSp>
      <p:grpSp>
        <p:nvGrpSpPr>
          <p:cNvPr id="39" name="组合 38"/>
          <p:cNvGrpSpPr/>
          <p:nvPr/>
        </p:nvGrpSpPr>
        <p:grpSpPr>
          <a:xfrm>
            <a:off x="6459887" y="3200173"/>
            <a:ext cx="1456616" cy="1456806"/>
            <a:chOff x="6415008" y="3078253"/>
            <a:chExt cx="1456806" cy="1456806"/>
          </a:xfrm>
        </p:grpSpPr>
        <p:sp>
          <p:nvSpPr>
            <p:cNvPr id="40" name="矩形 39"/>
            <p:cNvSpPr/>
            <p:nvPr/>
          </p:nvSpPr>
          <p:spPr>
            <a:xfrm rot="18900000">
              <a:off x="6415008" y="3078253"/>
              <a:ext cx="1456806" cy="14568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1" name="矩形 40"/>
            <p:cNvSpPr/>
            <p:nvPr/>
          </p:nvSpPr>
          <p:spPr>
            <a:xfrm>
              <a:off x="6531521" y="3544584"/>
              <a:ext cx="1261884" cy="523220"/>
            </a:xfrm>
            <a:prstGeom prst="rect">
              <a:avLst/>
            </a:prstGeom>
          </p:spPr>
          <p:txBody>
            <a:bodyPr wrap="none">
              <a:spAutoFit/>
            </a:bodyPr>
            <a:lstStyle/>
            <a:p>
              <a:r>
                <a:rPr lang="zh-CN" altLang="en-US" sz="2800" dirty="0" smtClean="0">
                  <a:solidFill>
                    <a:schemeClr val="bg1"/>
                  </a:solidFill>
                  <a:latin typeface="+mj-ea"/>
                  <a:ea typeface="+mj-ea"/>
                </a:rPr>
                <a:t>第三月</a:t>
              </a:r>
              <a:endParaRPr lang="zh-CN" altLang="en-US" sz="2800" dirty="0">
                <a:solidFill>
                  <a:schemeClr val="bg1"/>
                </a:solidFill>
                <a:latin typeface="+mj-ea"/>
                <a:ea typeface="+mj-ea"/>
              </a:endParaRPr>
            </a:p>
          </p:txBody>
        </p:sp>
      </p:grpSp>
      <p:grpSp>
        <p:nvGrpSpPr>
          <p:cNvPr id="42" name="组合 41"/>
          <p:cNvGrpSpPr/>
          <p:nvPr/>
        </p:nvGrpSpPr>
        <p:grpSpPr>
          <a:xfrm>
            <a:off x="5429904" y="4292204"/>
            <a:ext cx="1456616" cy="1456806"/>
            <a:chOff x="5384891" y="4170284"/>
            <a:chExt cx="1456806" cy="1456806"/>
          </a:xfrm>
        </p:grpSpPr>
        <p:sp>
          <p:nvSpPr>
            <p:cNvPr id="43" name="矩形 42"/>
            <p:cNvSpPr/>
            <p:nvPr/>
          </p:nvSpPr>
          <p:spPr>
            <a:xfrm rot="18900000">
              <a:off x="5384891" y="4170284"/>
              <a:ext cx="1456806" cy="14568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矩形 43"/>
            <p:cNvSpPr/>
            <p:nvPr/>
          </p:nvSpPr>
          <p:spPr>
            <a:xfrm>
              <a:off x="5476720" y="4614375"/>
              <a:ext cx="1261884" cy="523220"/>
            </a:xfrm>
            <a:prstGeom prst="rect">
              <a:avLst/>
            </a:prstGeom>
          </p:spPr>
          <p:txBody>
            <a:bodyPr wrap="none">
              <a:spAutoFit/>
            </a:bodyPr>
            <a:lstStyle/>
            <a:p>
              <a:r>
                <a:rPr lang="zh-CN" altLang="en-US" sz="2800" dirty="0" smtClean="0">
                  <a:solidFill>
                    <a:schemeClr val="bg1"/>
                  </a:solidFill>
                  <a:latin typeface="+mj-ea"/>
                  <a:ea typeface="+mj-ea"/>
                </a:rPr>
                <a:t>第四月</a:t>
              </a:r>
              <a:endParaRPr lang="zh-CN" altLang="en-US" sz="2800" dirty="0">
                <a:solidFill>
                  <a:schemeClr val="bg1"/>
                </a:solidFill>
                <a:latin typeface="+mj-ea"/>
                <a:ea typeface="+mj-ea"/>
              </a:endParaRPr>
            </a:p>
          </p:txBody>
        </p:sp>
      </p:grpSp>
      <p:sp>
        <p:nvSpPr>
          <p:cNvPr id="45" name="矩形 44"/>
          <p:cNvSpPr/>
          <p:nvPr/>
        </p:nvSpPr>
        <p:spPr>
          <a:xfrm>
            <a:off x="6882551" y="1607208"/>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第二月</a:t>
            </a:r>
            <a:endParaRPr lang="zh-CN" altLang="en-US" sz="1600" dirty="0">
              <a:solidFill>
                <a:schemeClr val="tx1">
                  <a:lumMod val="60000"/>
                  <a:lumOff val="40000"/>
                </a:schemeClr>
              </a:solidFill>
              <a:latin typeface="+mj-ea"/>
              <a:ea typeface="+mj-ea"/>
            </a:endParaRPr>
          </a:p>
        </p:txBody>
      </p:sp>
      <p:sp>
        <p:nvSpPr>
          <p:cNvPr id="46" name="TextBox 3073"/>
          <p:cNvSpPr txBox="1"/>
          <p:nvPr/>
        </p:nvSpPr>
        <p:spPr>
          <a:xfrm>
            <a:off x="6904289" y="1924708"/>
            <a:ext cx="3147723" cy="400110"/>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
        <p:nvSpPr>
          <p:cNvPr id="47" name="矩形 46"/>
          <p:cNvSpPr/>
          <p:nvPr/>
        </p:nvSpPr>
        <p:spPr>
          <a:xfrm>
            <a:off x="6882551" y="5532334"/>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第四月</a:t>
            </a:r>
            <a:endParaRPr lang="zh-CN" altLang="en-US" sz="1600" dirty="0">
              <a:solidFill>
                <a:schemeClr val="tx1">
                  <a:lumMod val="60000"/>
                  <a:lumOff val="40000"/>
                </a:schemeClr>
              </a:solidFill>
              <a:latin typeface="+mj-ea"/>
              <a:ea typeface="+mj-ea"/>
            </a:endParaRPr>
          </a:p>
        </p:txBody>
      </p:sp>
      <p:sp>
        <p:nvSpPr>
          <p:cNvPr id="48" name="TextBox 3073"/>
          <p:cNvSpPr txBox="1"/>
          <p:nvPr/>
        </p:nvSpPr>
        <p:spPr>
          <a:xfrm>
            <a:off x="6904289" y="5849834"/>
            <a:ext cx="3147723" cy="400110"/>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
        <p:nvSpPr>
          <p:cNvPr id="49" name="矩形 48"/>
          <p:cNvSpPr/>
          <p:nvPr/>
        </p:nvSpPr>
        <p:spPr>
          <a:xfrm>
            <a:off x="8358468" y="3446928"/>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第三月</a:t>
            </a:r>
            <a:endParaRPr lang="zh-CN" altLang="en-US" sz="1600" dirty="0">
              <a:solidFill>
                <a:schemeClr val="tx1">
                  <a:lumMod val="60000"/>
                  <a:lumOff val="40000"/>
                </a:schemeClr>
              </a:solidFill>
              <a:latin typeface="+mj-ea"/>
              <a:ea typeface="+mj-ea"/>
            </a:endParaRPr>
          </a:p>
        </p:txBody>
      </p:sp>
      <p:sp>
        <p:nvSpPr>
          <p:cNvPr id="50" name="TextBox 3073"/>
          <p:cNvSpPr txBox="1"/>
          <p:nvPr/>
        </p:nvSpPr>
        <p:spPr>
          <a:xfrm>
            <a:off x="8380206" y="3764428"/>
            <a:ext cx="3147723" cy="400110"/>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
        <p:nvSpPr>
          <p:cNvPr id="51" name="矩形 50"/>
          <p:cNvSpPr/>
          <p:nvPr/>
        </p:nvSpPr>
        <p:spPr>
          <a:xfrm>
            <a:off x="1772563" y="3446928"/>
            <a:ext cx="800115" cy="338554"/>
          </a:xfrm>
          <a:prstGeom prst="rect">
            <a:avLst/>
          </a:prstGeom>
        </p:spPr>
        <p:txBody>
          <a:bodyPr wrap="none">
            <a:spAutoFit/>
          </a:bodyPr>
          <a:lstStyle/>
          <a:p>
            <a:r>
              <a:rPr lang="zh-CN" altLang="en-US" sz="1600" dirty="0" smtClean="0">
                <a:solidFill>
                  <a:schemeClr val="tx1">
                    <a:lumMod val="60000"/>
                    <a:lumOff val="40000"/>
                  </a:schemeClr>
                </a:solidFill>
                <a:latin typeface="+mj-ea"/>
                <a:ea typeface="+mj-ea"/>
              </a:rPr>
              <a:t>第一月</a:t>
            </a:r>
            <a:endParaRPr lang="zh-CN" altLang="en-US" sz="1600" dirty="0">
              <a:solidFill>
                <a:schemeClr val="tx1">
                  <a:lumMod val="60000"/>
                  <a:lumOff val="40000"/>
                </a:schemeClr>
              </a:solidFill>
              <a:latin typeface="+mj-ea"/>
              <a:ea typeface="+mj-ea"/>
            </a:endParaRPr>
          </a:p>
        </p:txBody>
      </p:sp>
      <p:sp>
        <p:nvSpPr>
          <p:cNvPr id="52" name="TextBox 3073"/>
          <p:cNvSpPr txBox="1"/>
          <p:nvPr/>
        </p:nvSpPr>
        <p:spPr>
          <a:xfrm>
            <a:off x="802376" y="3764428"/>
            <a:ext cx="2180617" cy="553998"/>
          </a:xfrm>
          <a:prstGeom prst="rect">
            <a:avLst/>
          </a:prstGeom>
          <a:noFill/>
        </p:spPr>
        <p:txBody>
          <a:bodyPr wrap="square" rtlCol="0">
            <a:spAutoFit/>
          </a:bodyPr>
          <a:lstStyle/>
          <a:p>
            <a:pPr algn="just"/>
            <a:r>
              <a:rPr lang="zh-CN" altLang="en-US" sz="1000" dirty="0">
                <a:solidFill>
                  <a:schemeClr val="tx1">
                    <a:lumMod val="60000"/>
                    <a:lumOff val="40000"/>
                  </a:schemeClr>
                </a:solidFill>
                <a:latin typeface="+mj-ea"/>
                <a:ea typeface="+mj-ea"/>
              </a:rPr>
              <a:t>点击输入简要的文字介绍，文字内容需概括精炼，不用多余的文字修饰，言简意赅的说明分项</a:t>
            </a:r>
            <a:r>
              <a:rPr lang="zh-CN" altLang="en-US" sz="1000" dirty="0" smtClean="0">
                <a:solidFill>
                  <a:schemeClr val="tx1">
                    <a:lumMod val="60000"/>
                    <a:lumOff val="40000"/>
                  </a:schemeClr>
                </a:solidFill>
                <a:latin typeface="+mj-ea"/>
                <a:ea typeface="+mj-ea"/>
              </a:rPr>
              <a:t>内容</a:t>
            </a:r>
            <a:r>
              <a:rPr lang="en-US" altLang="zh-CN" sz="1000" dirty="0" smtClean="0">
                <a:solidFill>
                  <a:schemeClr val="tx1">
                    <a:lumMod val="60000"/>
                    <a:lumOff val="40000"/>
                  </a:schemeClr>
                </a:solidFill>
                <a:latin typeface="+mj-ea"/>
                <a:ea typeface="+mj-ea"/>
              </a:rPr>
              <a:t>..........</a:t>
            </a:r>
            <a:endParaRPr lang="zh-CN" altLang="en-US" sz="1000" dirty="0">
              <a:solidFill>
                <a:schemeClr val="tx1">
                  <a:lumMod val="60000"/>
                  <a:lumOff val="40000"/>
                </a:schemeClr>
              </a:solidFill>
              <a:latin typeface="+mj-ea"/>
              <a:ea typeface="+mj-ea"/>
            </a:endParaRPr>
          </a:p>
        </p:txBody>
      </p:sp>
    </p:spTree>
    <p:extLst>
      <p:ext uri="{BB962C8B-B14F-4D97-AF65-F5344CB8AC3E}">
        <p14:creationId xmlns:p14="http://schemas.microsoft.com/office/powerpoint/2010/main" val="14317786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800" decel="100000"/>
                                        <p:tgtEl>
                                          <p:spTgt spid="33"/>
                                        </p:tgtEl>
                                      </p:cBhvr>
                                    </p:animEffect>
                                    <p:anim calcmode="lin" valueType="num">
                                      <p:cBhvr>
                                        <p:cTn id="8" dur="800" decel="100000" fill="hold"/>
                                        <p:tgtEl>
                                          <p:spTgt spid="33"/>
                                        </p:tgtEl>
                                        <p:attrNameLst>
                                          <p:attrName>style.rotation</p:attrName>
                                        </p:attrNameLst>
                                      </p:cBhvr>
                                      <p:tavLst>
                                        <p:tav tm="0">
                                          <p:val>
                                            <p:fltVal val="-90"/>
                                          </p:val>
                                        </p:tav>
                                        <p:tav tm="100000">
                                          <p:val>
                                            <p:fltVal val="0"/>
                                          </p:val>
                                        </p:tav>
                                      </p:tavLst>
                                    </p:anim>
                                    <p:anim calcmode="lin" valueType="num">
                                      <p:cBhvr>
                                        <p:cTn id="9" dur="800" decel="100000" fill="hold"/>
                                        <p:tgtEl>
                                          <p:spTgt spid="33"/>
                                        </p:tgtEl>
                                        <p:attrNameLst>
                                          <p:attrName>ppt_x</p:attrName>
                                        </p:attrNameLst>
                                      </p:cBhvr>
                                      <p:tavLst>
                                        <p:tav tm="0">
                                          <p:val>
                                            <p:strVal val="#ppt_x+0.4"/>
                                          </p:val>
                                        </p:tav>
                                        <p:tav tm="100000">
                                          <p:val>
                                            <p:strVal val="#ppt_x-0.05"/>
                                          </p:val>
                                        </p:tav>
                                      </p:tavLst>
                                    </p:anim>
                                    <p:anim calcmode="lin" valueType="num">
                                      <p:cBhvr>
                                        <p:cTn id="10" dur="800" decel="100000" fill="hold"/>
                                        <p:tgtEl>
                                          <p:spTgt spid="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800" decel="100000"/>
                                        <p:tgtEl>
                                          <p:spTgt spid="36"/>
                                        </p:tgtEl>
                                      </p:cBhvr>
                                    </p:animEffect>
                                    <p:anim calcmode="lin" valueType="num">
                                      <p:cBhvr>
                                        <p:cTn id="16" dur="800" decel="100000" fill="hold"/>
                                        <p:tgtEl>
                                          <p:spTgt spid="36"/>
                                        </p:tgtEl>
                                        <p:attrNameLst>
                                          <p:attrName>style.rotation</p:attrName>
                                        </p:attrNameLst>
                                      </p:cBhvr>
                                      <p:tavLst>
                                        <p:tav tm="0">
                                          <p:val>
                                            <p:fltVal val="-90"/>
                                          </p:val>
                                        </p:tav>
                                        <p:tav tm="100000">
                                          <p:val>
                                            <p:fltVal val="0"/>
                                          </p:val>
                                        </p:tav>
                                      </p:tavLst>
                                    </p:anim>
                                    <p:anim calcmode="lin" valueType="num">
                                      <p:cBhvr>
                                        <p:cTn id="17" dur="800" decel="100000" fill="hold"/>
                                        <p:tgtEl>
                                          <p:spTgt spid="36"/>
                                        </p:tgtEl>
                                        <p:attrNameLst>
                                          <p:attrName>ppt_x</p:attrName>
                                        </p:attrNameLst>
                                      </p:cBhvr>
                                      <p:tavLst>
                                        <p:tav tm="0">
                                          <p:val>
                                            <p:strVal val="#ppt_x+0.4"/>
                                          </p:val>
                                        </p:tav>
                                        <p:tav tm="100000">
                                          <p:val>
                                            <p:strVal val="#ppt_x-0.05"/>
                                          </p:val>
                                        </p:tav>
                                      </p:tavLst>
                                    </p:anim>
                                    <p:anim calcmode="lin" valueType="num">
                                      <p:cBhvr>
                                        <p:cTn id="18" dur="800" decel="100000" fill="hold"/>
                                        <p:tgtEl>
                                          <p:spTgt spid="3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75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800" decel="100000"/>
                                        <p:tgtEl>
                                          <p:spTgt spid="39"/>
                                        </p:tgtEl>
                                      </p:cBhvr>
                                    </p:animEffect>
                                    <p:anim calcmode="lin" valueType="num">
                                      <p:cBhvr>
                                        <p:cTn id="24" dur="800" decel="100000" fill="hold"/>
                                        <p:tgtEl>
                                          <p:spTgt spid="39"/>
                                        </p:tgtEl>
                                        <p:attrNameLst>
                                          <p:attrName>style.rotation</p:attrName>
                                        </p:attrNameLst>
                                      </p:cBhvr>
                                      <p:tavLst>
                                        <p:tav tm="0">
                                          <p:val>
                                            <p:fltVal val="-90"/>
                                          </p:val>
                                        </p:tav>
                                        <p:tav tm="100000">
                                          <p:val>
                                            <p:fltVal val="0"/>
                                          </p:val>
                                        </p:tav>
                                      </p:tavLst>
                                    </p:anim>
                                    <p:anim calcmode="lin" valueType="num">
                                      <p:cBhvr>
                                        <p:cTn id="25" dur="800" decel="100000" fill="hold"/>
                                        <p:tgtEl>
                                          <p:spTgt spid="39"/>
                                        </p:tgtEl>
                                        <p:attrNameLst>
                                          <p:attrName>ppt_x</p:attrName>
                                        </p:attrNameLst>
                                      </p:cBhvr>
                                      <p:tavLst>
                                        <p:tav tm="0">
                                          <p:val>
                                            <p:strVal val="#ppt_x+0.4"/>
                                          </p:val>
                                        </p:tav>
                                        <p:tav tm="100000">
                                          <p:val>
                                            <p:strVal val="#ppt_x-0.05"/>
                                          </p:val>
                                        </p:tav>
                                      </p:tavLst>
                                    </p:anim>
                                    <p:anim calcmode="lin" valueType="num">
                                      <p:cBhvr>
                                        <p:cTn id="26" dur="800" decel="100000" fill="hold"/>
                                        <p:tgtEl>
                                          <p:spTgt spid="3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10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800" decel="100000"/>
                                        <p:tgtEl>
                                          <p:spTgt spid="42"/>
                                        </p:tgtEl>
                                      </p:cBhvr>
                                    </p:animEffect>
                                    <p:anim calcmode="lin" valueType="num">
                                      <p:cBhvr>
                                        <p:cTn id="32" dur="800" decel="100000" fill="hold"/>
                                        <p:tgtEl>
                                          <p:spTgt spid="42"/>
                                        </p:tgtEl>
                                        <p:attrNameLst>
                                          <p:attrName>style.rotation</p:attrName>
                                        </p:attrNameLst>
                                      </p:cBhvr>
                                      <p:tavLst>
                                        <p:tav tm="0">
                                          <p:val>
                                            <p:fltVal val="-90"/>
                                          </p:val>
                                        </p:tav>
                                        <p:tav tm="100000">
                                          <p:val>
                                            <p:fltVal val="0"/>
                                          </p:val>
                                        </p:tav>
                                      </p:tavLst>
                                    </p:anim>
                                    <p:anim calcmode="lin" valueType="num">
                                      <p:cBhvr>
                                        <p:cTn id="33" dur="800" decel="100000" fill="hold"/>
                                        <p:tgtEl>
                                          <p:spTgt spid="42"/>
                                        </p:tgtEl>
                                        <p:attrNameLst>
                                          <p:attrName>ppt_x</p:attrName>
                                        </p:attrNameLst>
                                      </p:cBhvr>
                                      <p:tavLst>
                                        <p:tav tm="0">
                                          <p:val>
                                            <p:strVal val="#ppt_x+0.4"/>
                                          </p:val>
                                        </p:tav>
                                        <p:tav tm="100000">
                                          <p:val>
                                            <p:strVal val="#ppt_x-0.05"/>
                                          </p:val>
                                        </p:tav>
                                      </p:tavLst>
                                    </p:anim>
                                    <p:anim calcmode="lin" valueType="num">
                                      <p:cBhvr>
                                        <p:cTn id="34" dur="800" decel="100000" fill="hold"/>
                                        <p:tgtEl>
                                          <p:spTgt spid="4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2"/>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 y="1732464"/>
            <a:ext cx="5510534" cy="1472651"/>
            <a:chOff x="1" y="1732463"/>
            <a:chExt cx="5511251" cy="1472651"/>
          </a:xfrm>
        </p:grpSpPr>
        <p:grpSp>
          <p:nvGrpSpPr>
            <p:cNvPr id="87" name="Group 1269"/>
            <p:cNvGrpSpPr/>
            <p:nvPr/>
          </p:nvGrpSpPr>
          <p:grpSpPr>
            <a:xfrm>
              <a:off x="1" y="1732463"/>
              <a:ext cx="5511251" cy="1472651"/>
              <a:chOff x="0" y="0"/>
              <a:chExt cx="5511250" cy="1472650"/>
            </a:xfrm>
          </p:grpSpPr>
          <p:sp>
            <p:nvSpPr>
              <p:cNvPr id="88" name="Shape 1265"/>
              <p:cNvSpPr/>
              <p:nvPr/>
            </p:nvSpPr>
            <p:spPr>
              <a:xfrm>
                <a:off x="0" y="243955"/>
                <a:ext cx="4445391" cy="984740"/>
              </a:xfrm>
              <a:prstGeom prst="rect">
                <a:avLst/>
              </a:prstGeom>
              <a:solidFill>
                <a:schemeClr val="accent2"/>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89" name="Group 1268"/>
              <p:cNvGrpSpPr/>
              <p:nvPr/>
            </p:nvGrpSpPr>
            <p:grpSpPr>
              <a:xfrm>
                <a:off x="4038600" y="-1"/>
                <a:ext cx="1472651" cy="1472652"/>
                <a:chOff x="0" y="0"/>
                <a:chExt cx="1472650" cy="1472650"/>
              </a:xfrm>
            </p:grpSpPr>
            <p:sp>
              <p:nvSpPr>
                <p:cNvPr id="90" name="Shape 1266"/>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91" name="Shape 1267"/>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sp>
          <p:nvSpPr>
            <p:cNvPr id="92" name="Shape 1270"/>
            <p:cNvSpPr/>
            <p:nvPr/>
          </p:nvSpPr>
          <p:spPr>
            <a:xfrm>
              <a:off x="4542637" y="2236218"/>
              <a:ext cx="464325" cy="465118"/>
            </a:xfrm>
            <a:custGeom>
              <a:avLst/>
              <a:gdLst/>
              <a:ahLst/>
              <a:cxnLst>
                <a:cxn ang="0">
                  <a:pos x="wd2" y="hd2"/>
                </a:cxn>
                <a:cxn ang="5400000">
                  <a:pos x="wd2" y="hd2"/>
                </a:cxn>
                <a:cxn ang="10800000">
                  <a:pos x="wd2" y="hd2"/>
                </a:cxn>
                <a:cxn ang="16200000">
                  <a:pos x="wd2" y="hd2"/>
                </a:cxn>
              </a:cxnLst>
              <a:rect l="0" t="0" r="r" b="b"/>
              <a:pathLst>
                <a:path w="21019" h="21600" extrusionOk="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30"/>
                  </a:moveTo>
                  <a:cubicBezTo>
                    <a:pt x="5813" y="18425"/>
                    <a:pt x="5454" y="17482"/>
                    <a:pt x="4730" y="16740"/>
                  </a:cubicBezTo>
                  <a:cubicBezTo>
                    <a:pt x="4046" y="16035"/>
                    <a:pt x="3150" y="15629"/>
                    <a:pt x="2257" y="15593"/>
                  </a:cubicBezTo>
                  <a:lnTo>
                    <a:pt x="2911" y="13158"/>
                  </a:lnTo>
                  <a:cubicBezTo>
                    <a:pt x="2959" y="12996"/>
                    <a:pt x="3052" y="12836"/>
                    <a:pt x="3168" y="12696"/>
                  </a:cubicBezTo>
                  <a:cubicBezTo>
                    <a:pt x="4485" y="11727"/>
                    <a:pt x="6512" y="12013"/>
                    <a:pt x="7920" y="13461"/>
                  </a:cubicBezTo>
                  <a:cubicBezTo>
                    <a:pt x="9409" y="14991"/>
                    <a:pt x="9639" y="17231"/>
                    <a:pt x="8492" y="18569"/>
                  </a:cubicBezTo>
                  <a:cubicBezTo>
                    <a:pt x="8416" y="18610"/>
                    <a:pt x="8339" y="18649"/>
                    <a:pt x="8256" y="18676"/>
                  </a:cubicBezTo>
                  <a:cubicBezTo>
                    <a:pt x="8256" y="18676"/>
                    <a:pt x="5828" y="19330"/>
                    <a:pt x="5828" y="19330"/>
                  </a:cubicBezTo>
                  <a:close/>
                  <a:moveTo>
                    <a:pt x="2737" y="20175"/>
                  </a:moveTo>
                  <a:cubicBezTo>
                    <a:pt x="2665" y="20182"/>
                    <a:pt x="2443" y="20240"/>
                    <a:pt x="2291" y="20250"/>
                  </a:cubicBezTo>
                  <a:cubicBezTo>
                    <a:pt x="1751" y="20245"/>
                    <a:pt x="1313" y="19793"/>
                    <a:pt x="1313" y="19238"/>
                  </a:cubicBezTo>
                  <a:cubicBezTo>
                    <a:pt x="1321" y="19125"/>
                    <a:pt x="1365" y="18930"/>
                    <a:pt x="1380" y="18858"/>
                  </a:cubicBezTo>
                  <a:lnTo>
                    <a:pt x="2071" y="16284"/>
                  </a:lnTo>
                  <a:cubicBezTo>
                    <a:pt x="2822" y="16262"/>
                    <a:pt x="3630" y="16563"/>
                    <a:pt x="4265" y="17216"/>
                  </a:cubicBezTo>
                  <a:cubicBezTo>
                    <a:pt x="4911" y="17879"/>
                    <a:pt x="5214" y="18726"/>
                    <a:pt x="5181" y="19505"/>
                  </a:cubicBezTo>
                  <a:cubicBezTo>
                    <a:pt x="5181" y="19505"/>
                    <a:pt x="2737" y="20175"/>
                    <a:pt x="2737" y="20175"/>
                  </a:cubicBezTo>
                  <a:close/>
                  <a:moveTo>
                    <a:pt x="6888" y="11180"/>
                  </a:moveTo>
                  <a:cubicBezTo>
                    <a:pt x="6280" y="10928"/>
                    <a:pt x="5642" y="10783"/>
                    <a:pt x="5004" y="10774"/>
                  </a:cubicBezTo>
                  <a:lnTo>
                    <a:pt x="10063" y="5536"/>
                  </a:lnTo>
                  <a:cubicBezTo>
                    <a:pt x="10838" y="4759"/>
                    <a:pt x="11966" y="4536"/>
                    <a:pt x="13077" y="4819"/>
                  </a:cubicBezTo>
                  <a:cubicBezTo>
                    <a:pt x="13077" y="4819"/>
                    <a:pt x="6888" y="11180"/>
                    <a:pt x="6888" y="11180"/>
                  </a:cubicBezTo>
                  <a:close/>
                  <a:moveTo>
                    <a:pt x="9717" y="13673"/>
                  </a:moveTo>
                  <a:cubicBezTo>
                    <a:pt x="9473" y="13259"/>
                    <a:pt x="9194" y="12860"/>
                    <a:pt x="8848" y="12506"/>
                  </a:cubicBezTo>
                  <a:cubicBezTo>
                    <a:pt x="8447" y="12094"/>
                    <a:pt x="7986" y="11771"/>
                    <a:pt x="7507" y="11499"/>
                  </a:cubicBezTo>
                  <a:lnTo>
                    <a:pt x="13767" y="5064"/>
                  </a:lnTo>
                  <a:cubicBezTo>
                    <a:pt x="14259" y="5288"/>
                    <a:pt x="14729" y="5607"/>
                    <a:pt x="15145" y="6035"/>
                  </a:cubicBezTo>
                  <a:cubicBezTo>
                    <a:pt x="15500" y="6398"/>
                    <a:pt x="15775" y="6806"/>
                    <a:pt x="15987" y="7229"/>
                  </a:cubicBezTo>
                  <a:cubicBezTo>
                    <a:pt x="15987" y="7229"/>
                    <a:pt x="9717" y="13673"/>
                    <a:pt x="9717" y="13673"/>
                  </a:cubicBezTo>
                  <a:close/>
                  <a:moveTo>
                    <a:pt x="10519" y="16062"/>
                  </a:moveTo>
                  <a:cubicBezTo>
                    <a:pt x="10465" y="15453"/>
                    <a:pt x="10298" y="14855"/>
                    <a:pt x="10047" y="14289"/>
                  </a:cubicBezTo>
                  <a:lnTo>
                    <a:pt x="16257" y="7906"/>
                  </a:lnTo>
                  <a:cubicBezTo>
                    <a:pt x="16637" y="9140"/>
                    <a:pt x="16442" y="10429"/>
                    <a:pt x="15610" y="11285"/>
                  </a:cubicBezTo>
                  <a:cubicBezTo>
                    <a:pt x="15604" y="11291"/>
                    <a:pt x="15598" y="11294"/>
                    <a:pt x="15593" y="11299"/>
                  </a:cubicBezTo>
                  <a:lnTo>
                    <a:pt x="15602" y="11307"/>
                  </a:lnTo>
                  <a:lnTo>
                    <a:pt x="10525" y="16566"/>
                  </a:lnTo>
                  <a:cubicBezTo>
                    <a:pt x="10527" y="16398"/>
                    <a:pt x="10534" y="16233"/>
                    <a:pt x="10519" y="16062"/>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8"/>
                  </a:lnTo>
                  <a:cubicBezTo>
                    <a:pt x="1998" y="11967"/>
                    <a:pt x="1771" y="12365"/>
                    <a:pt x="1645" y="12798"/>
                  </a:cubicBezTo>
                  <a:lnTo>
                    <a:pt x="102" y="18542"/>
                  </a:lnTo>
                  <a:cubicBezTo>
                    <a:pt x="100" y="18558"/>
                    <a:pt x="0" y="19009"/>
                    <a:pt x="0" y="19238"/>
                  </a:cubicBezTo>
                  <a:cubicBezTo>
                    <a:pt x="0" y="20542"/>
                    <a:pt x="1030" y="21600"/>
                    <a:pt x="2302" y="21600"/>
                  </a:cubicBezTo>
                  <a:cubicBezTo>
                    <a:pt x="2554" y="21600"/>
                    <a:pt x="3044" y="21476"/>
                    <a:pt x="3062" y="21474"/>
                  </a:cubicBezTo>
                  <a:lnTo>
                    <a:pt x="8630" y="19970"/>
                  </a:lnTo>
                  <a:cubicBezTo>
                    <a:pt x="9054" y="19840"/>
                    <a:pt x="9439" y="19605"/>
                    <a:pt x="9750" y="19284"/>
                  </a:cubicBezTo>
                  <a:lnTo>
                    <a:pt x="19776" y="8899"/>
                  </a:lnTo>
                  <a:cubicBezTo>
                    <a:pt x="21600" y="7023"/>
                    <a:pt x="21394" y="3881"/>
                    <a:pt x="19308" y="1741"/>
                  </a:cubicBezTo>
                </a:path>
              </a:pathLst>
            </a:custGeom>
            <a:solidFill>
              <a:schemeClr val="accent2"/>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107" name="Shape 1305"/>
            <p:cNvSpPr/>
            <p:nvPr/>
          </p:nvSpPr>
          <p:spPr>
            <a:xfrm>
              <a:off x="271791" y="2125913"/>
              <a:ext cx="3738526"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zh-CN" altLang="en-US" sz="1400" dirty="0" smtClean="0">
                  <a:solidFill>
                    <a:schemeClr val="bg1"/>
                  </a:solidFill>
                  <a:cs typeface="+mn-ea"/>
                  <a:sym typeface="+mn-lt"/>
                </a:rPr>
                <a:t>点击</a:t>
              </a:r>
              <a:r>
                <a:rPr lang="zh-CN" altLang="en-US" sz="1400" dirty="0">
                  <a:solidFill>
                    <a:schemeClr val="bg1"/>
                  </a:solidFill>
                  <a:cs typeface="+mn-ea"/>
                  <a:sym typeface="+mn-lt"/>
                </a:rPr>
                <a:t>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12" name="组合 11"/>
          <p:cNvGrpSpPr/>
          <p:nvPr/>
        </p:nvGrpSpPr>
        <p:grpSpPr>
          <a:xfrm>
            <a:off x="1" y="4682221"/>
            <a:ext cx="6831437" cy="1472651"/>
            <a:chOff x="1" y="4682220"/>
            <a:chExt cx="6832326" cy="1472651"/>
          </a:xfrm>
        </p:grpSpPr>
        <p:grpSp>
          <p:nvGrpSpPr>
            <p:cNvPr id="93" name="Group 1275"/>
            <p:cNvGrpSpPr/>
            <p:nvPr/>
          </p:nvGrpSpPr>
          <p:grpSpPr>
            <a:xfrm>
              <a:off x="1" y="4682220"/>
              <a:ext cx="6832326" cy="1472651"/>
              <a:chOff x="0" y="0"/>
              <a:chExt cx="6832324" cy="1472650"/>
            </a:xfrm>
          </p:grpSpPr>
          <p:sp>
            <p:nvSpPr>
              <p:cNvPr id="94" name="Shape 1271"/>
              <p:cNvSpPr/>
              <p:nvPr/>
            </p:nvSpPr>
            <p:spPr>
              <a:xfrm>
                <a:off x="-1" y="246678"/>
                <a:ext cx="6096001" cy="984740"/>
              </a:xfrm>
              <a:prstGeom prst="rect">
                <a:avLst/>
              </a:prstGeom>
              <a:solidFill>
                <a:schemeClr val="accent5"/>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95" name="Group 1274"/>
              <p:cNvGrpSpPr/>
              <p:nvPr/>
            </p:nvGrpSpPr>
            <p:grpSpPr>
              <a:xfrm>
                <a:off x="5359674" y="-1"/>
                <a:ext cx="1472651" cy="1472652"/>
                <a:chOff x="0" y="0"/>
                <a:chExt cx="1472650" cy="1472650"/>
              </a:xfrm>
            </p:grpSpPr>
            <p:sp>
              <p:nvSpPr>
                <p:cNvPr id="96" name="Shape 1272"/>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97" name="Shape 1273"/>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grpSp>
          <p:nvGrpSpPr>
            <p:cNvPr id="98" name="Group 1278"/>
            <p:cNvGrpSpPr/>
            <p:nvPr/>
          </p:nvGrpSpPr>
          <p:grpSpPr>
            <a:xfrm>
              <a:off x="5936458" y="5185976"/>
              <a:ext cx="319089" cy="465117"/>
              <a:chOff x="0" y="0"/>
              <a:chExt cx="319088" cy="465116"/>
            </a:xfrm>
            <a:solidFill>
              <a:schemeClr val="accent5"/>
            </a:solidFill>
          </p:grpSpPr>
          <p:sp>
            <p:nvSpPr>
              <p:cNvPr id="99" name="Shape 1276"/>
              <p:cNvSpPr/>
              <p:nvPr/>
            </p:nvSpPr>
            <p:spPr>
              <a:xfrm>
                <a:off x="-1" y="0"/>
                <a:ext cx="319090" cy="465117"/>
              </a:xfrm>
              <a:custGeom>
                <a:avLst/>
                <a:gdLst/>
                <a:ahLst/>
                <a:cxnLst>
                  <a:cxn ang="0">
                    <a:pos x="wd2" y="hd2"/>
                  </a:cxn>
                  <a:cxn ang="5400000">
                    <a:pos x="wd2" y="hd2"/>
                  </a:cxn>
                  <a:cxn ang="10800000">
                    <a:pos x="wd2" y="hd2"/>
                  </a:cxn>
                  <a:cxn ang="16200000">
                    <a:pos x="wd2" y="hd2"/>
                  </a:cxn>
                </a:cxnLst>
                <a:rect l="0" t="0" r="r" b="b"/>
                <a:pathLst>
                  <a:path w="21600" h="21600" extrusionOk="0">
                    <a:moveTo>
                      <a:pt x="15386" y="14176"/>
                    </a:moveTo>
                    <a:lnTo>
                      <a:pt x="6223" y="14176"/>
                    </a:lnTo>
                    <a:cubicBezTo>
                      <a:pt x="5734" y="13447"/>
                      <a:pt x="5147" y="12717"/>
                      <a:pt x="4568" y="12004"/>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2"/>
                    </a:cubicBezTo>
                    <a:cubicBezTo>
                      <a:pt x="16455" y="12724"/>
                      <a:pt x="15873" y="13450"/>
                      <a:pt x="15386" y="14176"/>
                    </a:cubicBezTo>
                    <a:moveTo>
                      <a:pt x="10800" y="20250"/>
                    </a:moveTo>
                    <a:cubicBezTo>
                      <a:pt x="9805" y="20250"/>
                      <a:pt x="9347" y="20172"/>
                      <a:pt x="8839" y="19407"/>
                    </a:cubicBezTo>
                    <a:lnTo>
                      <a:pt x="13000" y="19049"/>
                    </a:lnTo>
                    <a:cubicBezTo>
                      <a:pt x="12398" y="20175"/>
                      <a:pt x="11959" y="20250"/>
                      <a:pt x="10800" y="20250"/>
                    </a:cubicBezTo>
                    <a:moveTo>
                      <a:pt x="7595" y="16814"/>
                    </a:moveTo>
                    <a:cubicBezTo>
                      <a:pt x="7417" y="16408"/>
                      <a:pt x="7215" y="15979"/>
                      <a:pt x="6991" y="15526"/>
                    </a:cubicBezTo>
                    <a:lnTo>
                      <a:pt x="14616" y="15526"/>
                    </a:lnTo>
                    <a:cubicBezTo>
                      <a:pt x="14496" y="15768"/>
                      <a:pt x="14375" y="16011"/>
                      <a:pt x="14270" y="16240"/>
                    </a:cubicBezTo>
                    <a:cubicBezTo>
                      <a:pt x="14270" y="16240"/>
                      <a:pt x="7595" y="16814"/>
                      <a:pt x="7595" y="16814"/>
                    </a:cubicBezTo>
                    <a:close/>
                    <a:moveTo>
                      <a:pt x="13345" y="18344"/>
                    </a:moveTo>
                    <a:lnTo>
                      <a:pt x="8476" y="18763"/>
                    </a:lnTo>
                    <a:cubicBezTo>
                      <a:pt x="8303" y="18417"/>
                      <a:pt x="8116" y="18012"/>
                      <a:pt x="7890" y="17484"/>
                    </a:cubicBezTo>
                    <a:cubicBezTo>
                      <a:pt x="7887" y="17478"/>
                      <a:pt x="7883" y="17470"/>
                      <a:pt x="7881" y="17463"/>
                    </a:cubicBezTo>
                    <a:lnTo>
                      <a:pt x="13957" y="16942"/>
                    </a:lnTo>
                    <a:cubicBezTo>
                      <a:pt x="13871" y="17141"/>
                      <a:pt x="13778" y="17351"/>
                      <a:pt x="13698" y="17538"/>
                    </a:cubicBezTo>
                    <a:cubicBezTo>
                      <a:pt x="13569" y="17842"/>
                      <a:pt x="13453" y="18105"/>
                      <a:pt x="13345" y="18344"/>
                    </a:cubicBezTo>
                    <a:moveTo>
                      <a:pt x="10800" y="0"/>
                    </a:moveTo>
                    <a:cubicBezTo>
                      <a:pt x="4835" y="0"/>
                      <a:pt x="0" y="3324"/>
                      <a:pt x="0" y="7425"/>
                    </a:cubicBezTo>
                    <a:cubicBezTo>
                      <a:pt x="0" y="10146"/>
                      <a:pt x="3621" y="13030"/>
                      <a:pt x="4939" y="15563"/>
                    </a:cubicBezTo>
                    <a:cubicBezTo>
                      <a:pt x="6906" y="19340"/>
                      <a:pt x="6688" y="21600"/>
                      <a:pt x="10800" y="21600"/>
                    </a:cubicBezTo>
                    <a:cubicBezTo>
                      <a:pt x="14972" y="21600"/>
                      <a:pt x="14692" y="19350"/>
                      <a:pt x="16660" y="15578"/>
                    </a:cubicBezTo>
                    <a:cubicBezTo>
                      <a:pt x="17983" y="13040"/>
                      <a:pt x="21600" y="10124"/>
                      <a:pt x="21600" y="7425"/>
                    </a:cubicBezTo>
                    <a:cubicBezTo>
                      <a:pt x="21600" y="3324"/>
                      <a:pt x="16764" y="0"/>
                      <a:pt x="10800" y="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sp>
            <p:nvSpPr>
              <p:cNvPr id="100" name="Shape 1277"/>
              <p:cNvSpPr/>
              <p:nvPr/>
            </p:nvSpPr>
            <p:spPr>
              <a:xfrm>
                <a:off x="72231" y="73025"/>
                <a:ext cx="94457" cy="94457"/>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cap="flat">
                <a:noFill/>
                <a:miter lim="400000"/>
              </a:ln>
              <a:effectLst/>
            </p:spPr>
            <p:txBody>
              <a:bodyPr wrap="square" lIns="0" tIns="0" rIns="0" bIns="0" numCol="1" anchor="ctr">
                <a:noAutofit/>
              </a:bodyPr>
              <a:lstStyle/>
              <a:p>
                <a:pPr lvl="0" algn="ctr" defTabSz="228600"/>
                <a:endParaRPr>
                  <a:cs typeface="+mn-ea"/>
                  <a:sym typeface="+mn-lt"/>
                </a:endParaRPr>
              </a:p>
            </p:txBody>
          </p:sp>
        </p:grpSp>
        <p:sp>
          <p:nvSpPr>
            <p:cNvPr id="109" name="Shape 1307"/>
            <p:cNvSpPr/>
            <p:nvPr/>
          </p:nvSpPr>
          <p:spPr>
            <a:xfrm>
              <a:off x="241859" y="5116445"/>
              <a:ext cx="3584193"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zh-CN" altLang="en-US" sz="1400" dirty="0">
                  <a:solidFill>
                    <a:schemeClr val="bg1"/>
                  </a:solidFill>
                  <a:cs typeface="+mn-ea"/>
                  <a:sym typeface="+mn-lt"/>
                </a:rPr>
                <a:t>点击输入简要的文字介绍，文字内容需概括精炼，不用多余的文字修饰，言简意赅的说明分项内容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10" name="组合 9"/>
          <p:cNvGrpSpPr/>
          <p:nvPr/>
        </p:nvGrpSpPr>
        <p:grpSpPr>
          <a:xfrm>
            <a:off x="1" y="2717202"/>
            <a:ext cx="6831437" cy="1472651"/>
            <a:chOff x="1" y="2717201"/>
            <a:chExt cx="6832326" cy="1472651"/>
          </a:xfrm>
        </p:grpSpPr>
        <p:grpSp>
          <p:nvGrpSpPr>
            <p:cNvPr id="78" name="Group 1260"/>
            <p:cNvGrpSpPr/>
            <p:nvPr/>
          </p:nvGrpSpPr>
          <p:grpSpPr>
            <a:xfrm>
              <a:off x="1" y="2717201"/>
              <a:ext cx="6832326" cy="1472651"/>
              <a:chOff x="0" y="0"/>
              <a:chExt cx="6832324" cy="1472650"/>
            </a:xfrm>
          </p:grpSpPr>
          <p:sp>
            <p:nvSpPr>
              <p:cNvPr id="79" name="Shape 1256"/>
              <p:cNvSpPr/>
              <p:nvPr/>
            </p:nvSpPr>
            <p:spPr>
              <a:xfrm>
                <a:off x="-1" y="243955"/>
                <a:ext cx="6096001" cy="984740"/>
              </a:xfrm>
              <a:prstGeom prst="rect">
                <a:avLst/>
              </a:prstGeom>
              <a:solidFill>
                <a:schemeClr val="accent3"/>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80" name="Group 1259"/>
              <p:cNvGrpSpPr/>
              <p:nvPr/>
            </p:nvGrpSpPr>
            <p:grpSpPr>
              <a:xfrm>
                <a:off x="5359674" y="-1"/>
                <a:ext cx="1472651" cy="1472652"/>
                <a:chOff x="0" y="0"/>
                <a:chExt cx="1472650" cy="1472650"/>
              </a:xfrm>
            </p:grpSpPr>
            <p:sp>
              <p:nvSpPr>
                <p:cNvPr id="81" name="Shape 1257"/>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82" name="Shape 1258"/>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grpSp>
          <p:nvGrpSpPr>
            <p:cNvPr id="83" name="Group 1264"/>
            <p:cNvGrpSpPr/>
            <p:nvPr/>
          </p:nvGrpSpPr>
          <p:grpSpPr>
            <a:xfrm>
              <a:off x="5936458" y="3220957"/>
              <a:ext cx="319089" cy="465139"/>
              <a:chOff x="0" y="0"/>
              <a:chExt cx="319088" cy="465137"/>
            </a:xfrm>
            <a:solidFill>
              <a:schemeClr val="accent3"/>
            </a:solidFill>
          </p:grpSpPr>
          <p:sp>
            <p:nvSpPr>
              <p:cNvPr id="84" name="Shape 1261"/>
              <p:cNvSpPr/>
              <p:nvPr/>
            </p:nvSpPr>
            <p:spPr>
              <a:xfrm>
                <a:off x="-1" y="0"/>
                <a:ext cx="319090" cy="465138"/>
              </a:xfrm>
              <a:custGeom>
                <a:avLst/>
                <a:gdLst/>
                <a:ahLst/>
                <a:cxnLst>
                  <a:cxn ang="0">
                    <a:pos x="wd2" y="hd2"/>
                  </a:cxn>
                  <a:cxn ang="5400000">
                    <a:pos x="wd2" y="hd2"/>
                  </a:cxn>
                  <a:cxn ang="10800000">
                    <a:pos x="wd2" y="hd2"/>
                  </a:cxn>
                  <a:cxn ang="16200000">
                    <a:pos x="wd2" y="hd2"/>
                  </a:cxn>
                </a:cxnLst>
                <a:rect l="0" t="0" r="r" b="b"/>
                <a:pathLst>
                  <a:path w="21600" h="21600" extrusionOk="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85" name="Shape 1262"/>
              <p:cNvSpPr/>
              <p:nvPr/>
            </p:nvSpPr>
            <p:spPr>
              <a:xfrm>
                <a:off x="130175" y="43656"/>
                <a:ext cx="58739" cy="142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59"/>
                      <a:pt x="20387" y="21600"/>
                      <a:pt x="18899" y="21600"/>
                    </a:cubicBezTo>
                    <a:lnTo>
                      <a:pt x="2699" y="21600"/>
                    </a:lnTo>
                    <a:cubicBezTo>
                      <a:pt x="1202" y="21600"/>
                      <a:pt x="0" y="16759"/>
                      <a:pt x="0" y="10801"/>
                    </a:cubicBezTo>
                    <a:cubicBezTo>
                      <a:pt x="0" y="4841"/>
                      <a:pt x="1202" y="0"/>
                      <a:pt x="2699" y="0"/>
                    </a:cubicBezTo>
                    <a:lnTo>
                      <a:pt x="18899" y="0"/>
                    </a:lnTo>
                    <a:cubicBezTo>
                      <a:pt x="20387" y="0"/>
                      <a:pt x="21600" y="4841"/>
                      <a:pt x="21600" y="10801"/>
                    </a:cubicBezTo>
                  </a:path>
                </a:pathLst>
              </a:custGeom>
              <a:grp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86" name="Shape 1263"/>
              <p:cNvSpPr/>
              <p:nvPr/>
            </p:nvSpPr>
            <p:spPr>
              <a:xfrm>
                <a:off x="145256" y="407193"/>
                <a:ext cx="28576" cy="14289"/>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70"/>
                      <a:pt x="19174" y="21600"/>
                      <a:pt x="16199" y="21600"/>
                    </a:cubicBezTo>
                    <a:lnTo>
                      <a:pt x="5399" y="21600"/>
                    </a:lnTo>
                    <a:cubicBezTo>
                      <a:pt x="2404" y="21600"/>
                      <a:pt x="0" y="16770"/>
                      <a:pt x="0" y="10801"/>
                    </a:cubicBezTo>
                    <a:cubicBezTo>
                      <a:pt x="0" y="4830"/>
                      <a:pt x="2404" y="0"/>
                      <a:pt x="5399" y="0"/>
                    </a:cubicBezTo>
                    <a:lnTo>
                      <a:pt x="16199" y="0"/>
                    </a:lnTo>
                    <a:cubicBezTo>
                      <a:pt x="19174" y="0"/>
                      <a:pt x="21600" y="4830"/>
                      <a:pt x="21600" y="10801"/>
                    </a:cubicBezTo>
                  </a:path>
                </a:pathLst>
              </a:custGeom>
              <a:grp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sp>
          <p:nvSpPr>
            <p:cNvPr id="110" name="Shape 1308"/>
            <p:cNvSpPr/>
            <p:nvPr/>
          </p:nvSpPr>
          <p:spPr>
            <a:xfrm>
              <a:off x="256983" y="3154860"/>
              <a:ext cx="3569069"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zh-CN" altLang="en-US" sz="1400" dirty="0">
                  <a:solidFill>
                    <a:schemeClr val="bg1"/>
                  </a:solidFill>
                  <a:cs typeface="+mn-ea"/>
                  <a:sym typeface="+mn-lt"/>
                </a:rPr>
                <a:t>点击输入简要的文字介绍，文字内容需概括精炼，不用多余的文字修饰，言简意赅的说明分项内容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grpSp>
        <p:nvGrpSpPr>
          <p:cNvPr id="8" name="组合 7"/>
          <p:cNvGrpSpPr/>
          <p:nvPr/>
        </p:nvGrpSpPr>
        <p:grpSpPr>
          <a:xfrm>
            <a:off x="7232069" y="2141987"/>
            <a:ext cx="4482156" cy="516454"/>
            <a:chOff x="7233010" y="2141987"/>
            <a:chExt cx="4482740" cy="516454"/>
          </a:xfrm>
        </p:grpSpPr>
        <p:grpSp>
          <p:nvGrpSpPr>
            <p:cNvPr id="120" name="Group 4906"/>
            <p:cNvGrpSpPr/>
            <p:nvPr/>
          </p:nvGrpSpPr>
          <p:grpSpPr>
            <a:xfrm>
              <a:off x="7233010" y="2194118"/>
              <a:ext cx="464345" cy="464323"/>
              <a:chOff x="0" y="0"/>
              <a:chExt cx="464344" cy="464322"/>
            </a:xfrm>
          </p:grpSpPr>
          <p:sp>
            <p:nvSpPr>
              <p:cNvPr id="121" name="Shape 4904"/>
              <p:cNvSpPr/>
              <p:nvPr/>
            </p:nvSpPr>
            <p:spPr>
              <a:xfrm>
                <a:off x="0" y="-1"/>
                <a:ext cx="464345" cy="464324"/>
              </a:xfrm>
              <a:custGeom>
                <a:avLst/>
                <a:gdLst/>
                <a:ahLst/>
                <a:cxnLst>
                  <a:cxn ang="0">
                    <a:pos x="wd2" y="hd2"/>
                  </a:cxn>
                  <a:cxn ang="5400000">
                    <a:pos x="wd2" y="hd2"/>
                  </a:cxn>
                  <a:cxn ang="10800000">
                    <a:pos x="wd2" y="hd2"/>
                  </a:cxn>
                  <a:cxn ang="16200000">
                    <a:pos x="wd2" y="hd2"/>
                  </a:cxn>
                </a:cxnLst>
                <a:rect l="0" t="0" r="r" b="b"/>
                <a:pathLst>
                  <a:path w="21600" h="21600" extrusionOk="0">
                    <a:moveTo>
                      <a:pt x="13499" y="14851"/>
                    </a:moveTo>
                    <a:cubicBezTo>
                      <a:pt x="9772" y="14851"/>
                      <a:pt x="6749" y="11828"/>
                      <a:pt x="6749" y="8100"/>
                    </a:cubicBezTo>
                    <a:cubicBezTo>
                      <a:pt x="6749" y="4372"/>
                      <a:pt x="9772" y="1350"/>
                      <a:pt x="13499" y="1350"/>
                    </a:cubicBezTo>
                    <a:cubicBezTo>
                      <a:pt x="17227" y="1350"/>
                      <a:pt x="20249" y="4372"/>
                      <a:pt x="20249" y="8100"/>
                    </a:cubicBezTo>
                    <a:cubicBezTo>
                      <a:pt x="20249" y="11828"/>
                      <a:pt x="17227" y="14851"/>
                      <a:pt x="13499" y="14851"/>
                    </a:cubicBezTo>
                    <a:moveTo>
                      <a:pt x="3236" y="20043"/>
                    </a:moveTo>
                    <a:cubicBezTo>
                      <a:pt x="3019" y="20267"/>
                      <a:pt x="2718" y="20409"/>
                      <a:pt x="2382" y="20409"/>
                    </a:cubicBezTo>
                    <a:cubicBezTo>
                      <a:pt x="1724" y="20409"/>
                      <a:pt x="1191" y="19876"/>
                      <a:pt x="1191" y="19219"/>
                    </a:cubicBezTo>
                    <a:cubicBezTo>
                      <a:pt x="1191" y="18882"/>
                      <a:pt x="1332" y="18581"/>
                      <a:pt x="1557" y="18364"/>
                    </a:cubicBezTo>
                    <a:lnTo>
                      <a:pt x="1551" y="18359"/>
                    </a:lnTo>
                    <a:lnTo>
                      <a:pt x="6996" y="12914"/>
                    </a:lnTo>
                    <a:cubicBezTo>
                      <a:pt x="7472" y="13556"/>
                      <a:pt x="8039" y="14123"/>
                      <a:pt x="8680" y="14600"/>
                    </a:cubicBezTo>
                    <a:cubicBezTo>
                      <a:pt x="8680" y="14600"/>
                      <a:pt x="3236" y="20043"/>
                      <a:pt x="3236" y="20043"/>
                    </a:cubicBezTo>
                    <a:close/>
                    <a:moveTo>
                      <a:pt x="13499" y="0"/>
                    </a:moveTo>
                    <a:cubicBezTo>
                      <a:pt x="9026" y="0"/>
                      <a:pt x="5399" y="3626"/>
                      <a:pt x="5399" y="8100"/>
                    </a:cubicBezTo>
                    <a:cubicBezTo>
                      <a:pt x="5399" y="9467"/>
                      <a:pt x="5742" y="10754"/>
                      <a:pt x="6341" y="11885"/>
                    </a:cubicBezTo>
                    <a:lnTo>
                      <a:pt x="709" y="17516"/>
                    </a:lnTo>
                    <a:lnTo>
                      <a:pt x="713" y="17521"/>
                    </a:lnTo>
                    <a:cubicBezTo>
                      <a:pt x="274" y="17954"/>
                      <a:pt x="0" y="18553"/>
                      <a:pt x="0" y="19219"/>
                    </a:cubicBezTo>
                    <a:cubicBezTo>
                      <a:pt x="0" y="20534"/>
                      <a:pt x="1066" y="21600"/>
                      <a:pt x="2382" y="21600"/>
                    </a:cubicBezTo>
                    <a:cubicBezTo>
                      <a:pt x="3047" y="21600"/>
                      <a:pt x="3647" y="21327"/>
                      <a:pt x="4079" y="20886"/>
                    </a:cubicBezTo>
                    <a:lnTo>
                      <a:pt x="4078" y="20885"/>
                    </a:lnTo>
                    <a:lnTo>
                      <a:pt x="9708" y="15256"/>
                    </a:lnTo>
                    <a:cubicBezTo>
                      <a:pt x="10839" y="15857"/>
                      <a:pt x="12128" y="16201"/>
                      <a:pt x="13499" y="16201"/>
                    </a:cubicBezTo>
                    <a:cubicBezTo>
                      <a:pt x="17973" y="16201"/>
                      <a:pt x="21600" y="12574"/>
                      <a:pt x="21600" y="8100"/>
                    </a:cubicBezTo>
                    <a:cubicBezTo>
                      <a:pt x="21600" y="3626"/>
                      <a:pt x="17973" y="0"/>
                      <a:pt x="13499" y="0"/>
                    </a:cubicBezTo>
                  </a:path>
                </a:pathLst>
              </a:custGeom>
              <a:solidFill>
                <a:srgbClr val="424242"/>
              </a:solid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122" name="Shape 4905"/>
              <p:cNvSpPr/>
              <p:nvPr/>
            </p:nvSpPr>
            <p:spPr>
              <a:xfrm>
                <a:off x="188117" y="72230"/>
                <a:ext cx="109534" cy="108745"/>
              </a:xfrm>
              <a:custGeom>
                <a:avLst/>
                <a:gdLst/>
                <a:ahLst/>
                <a:cxnLst>
                  <a:cxn ang="0">
                    <a:pos x="wd2" y="hd2"/>
                  </a:cxn>
                  <a:cxn ang="5400000">
                    <a:pos x="wd2" y="hd2"/>
                  </a:cxn>
                  <a:cxn ang="10800000">
                    <a:pos x="wd2" y="hd2"/>
                  </a:cxn>
                  <a:cxn ang="16200000">
                    <a:pos x="wd2" y="hd2"/>
                  </a:cxn>
                </a:cxnLst>
                <a:rect l="0" t="0" r="r" b="b"/>
                <a:pathLst>
                  <a:path w="21600" h="21600" extrusionOk="0">
                    <a:moveTo>
                      <a:pt x="20171" y="0"/>
                    </a:moveTo>
                    <a:cubicBezTo>
                      <a:pt x="9025" y="0"/>
                      <a:pt x="0" y="9025"/>
                      <a:pt x="0" y="20170"/>
                    </a:cubicBezTo>
                    <a:cubicBezTo>
                      <a:pt x="0" y="20954"/>
                      <a:pt x="644" y="21600"/>
                      <a:pt x="1440" y="21600"/>
                    </a:cubicBezTo>
                    <a:cubicBezTo>
                      <a:pt x="2235" y="21600"/>
                      <a:pt x="2880" y="20954"/>
                      <a:pt x="2880" y="20170"/>
                    </a:cubicBezTo>
                    <a:cubicBezTo>
                      <a:pt x="2880" y="10618"/>
                      <a:pt x="10617" y="2880"/>
                      <a:pt x="20171" y="2880"/>
                    </a:cubicBezTo>
                    <a:cubicBezTo>
                      <a:pt x="20956" y="2880"/>
                      <a:pt x="21600" y="2234"/>
                      <a:pt x="21600" y="1440"/>
                    </a:cubicBezTo>
                    <a:cubicBezTo>
                      <a:pt x="21600" y="645"/>
                      <a:pt x="20956" y="0"/>
                      <a:pt x="20171" y="0"/>
                    </a:cubicBezTo>
                  </a:path>
                </a:pathLst>
              </a:custGeom>
              <a:solidFill>
                <a:srgbClr val="424242"/>
              </a:solidFill>
              <a:ln w="12700" cap="flat">
                <a:noFill/>
                <a:miter lim="400000"/>
              </a:ln>
              <a:effectLst/>
            </p:spPr>
            <p:txBody>
              <a:bodyPr wrap="square" lIns="0" tIns="0" rIns="0" bIns="0" numCol="1" anchor="ctr">
                <a:noAutofit/>
              </a:bodyP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grpSp>
        <p:sp>
          <p:nvSpPr>
            <p:cNvPr id="3" name="矩形 2"/>
            <p:cNvSpPr/>
            <p:nvPr/>
          </p:nvSpPr>
          <p:spPr>
            <a:xfrm>
              <a:off x="7697356" y="2141987"/>
              <a:ext cx="4018394" cy="461665"/>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6" name="组合 5"/>
          <p:cNvGrpSpPr/>
          <p:nvPr/>
        </p:nvGrpSpPr>
        <p:grpSpPr>
          <a:xfrm>
            <a:off x="7104211" y="3219432"/>
            <a:ext cx="2329579" cy="1281789"/>
            <a:chOff x="7481446" y="3333250"/>
            <a:chExt cx="2329882" cy="1281789"/>
          </a:xfrm>
        </p:grpSpPr>
        <p:sp>
          <p:nvSpPr>
            <p:cNvPr id="4" name="圆角矩形 3"/>
            <p:cNvSpPr/>
            <p:nvPr/>
          </p:nvSpPr>
          <p:spPr>
            <a:xfrm>
              <a:off x="7572739" y="3333250"/>
              <a:ext cx="452873" cy="4528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01</a:t>
              </a:r>
              <a:endParaRPr lang="zh-CN" altLang="en-US" sz="1400" dirty="0">
                <a:cs typeface="+mn-ea"/>
                <a:sym typeface="+mn-lt"/>
              </a:endParaRPr>
            </a:p>
          </p:txBody>
        </p:sp>
        <p:sp>
          <p:nvSpPr>
            <p:cNvPr id="148"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5" name="矩形 4"/>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149" name="组合 148"/>
          <p:cNvGrpSpPr/>
          <p:nvPr/>
        </p:nvGrpSpPr>
        <p:grpSpPr>
          <a:xfrm>
            <a:off x="9446855" y="3225125"/>
            <a:ext cx="2329579" cy="1281789"/>
            <a:chOff x="7481446" y="3333250"/>
            <a:chExt cx="2329882" cy="1281789"/>
          </a:xfrm>
        </p:grpSpPr>
        <p:sp>
          <p:nvSpPr>
            <p:cNvPr id="150" name="圆角矩形 149"/>
            <p:cNvSpPr/>
            <p:nvPr/>
          </p:nvSpPr>
          <p:spPr>
            <a:xfrm>
              <a:off x="7572739" y="3333250"/>
              <a:ext cx="452873" cy="45287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02</a:t>
              </a:r>
              <a:endParaRPr lang="zh-CN" altLang="en-US" sz="1400" dirty="0">
                <a:cs typeface="+mn-ea"/>
                <a:sym typeface="+mn-lt"/>
              </a:endParaRPr>
            </a:p>
          </p:txBody>
        </p:sp>
        <p:sp>
          <p:nvSpPr>
            <p:cNvPr id="151"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152" name="矩形 151"/>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153" name="组合 152"/>
          <p:cNvGrpSpPr/>
          <p:nvPr/>
        </p:nvGrpSpPr>
        <p:grpSpPr>
          <a:xfrm>
            <a:off x="7104211" y="4652578"/>
            <a:ext cx="2329579" cy="1281789"/>
            <a:chOff x="7481446" y="3333250"/>
            <a:chExt cx="2329882" cy="1281789"/>
          </a:xfrm>
        </p:grpSpPr>
        <p:sp>
          <p:nvSpPr>
            <p:cNvPr id="154" name="圆角矩形 153"/>
            <p:cNvSpPr/>
            <p:nvPr/>
          </p:nvSpPr>
          <p:spPr>
            <a:xfrm>
              <a:off x="7572739" y="3333250"/>
              <a:ext cx="452873" cy="4528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03</a:t>
              </a:r>
              <a:endParaRPr lang="zh-CN" altLang="en-US" sz="1400" dirty="0">
                <a:cs typeface="+mn-ea"/>
                <a:sym typeface="+mn-lt"/>
              </a:endParaRPr>
            </a:p>
          </p:txBody>
        </p:sp>
        <p:sp>
          <p:nvSpPr>
            <p:cNvPr id="155"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156" name="矩形 155"/>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grpSp>
        <p:nvGrpSpPr>
          <p:cNvPr id="157" name="组合 156"/>
          <p:cNvGrpSpPr/>
          <p:nvPr/>
        </p:nvGrpSpPr>
        <p:grpSpPr>
          <a:xfrm>
            <a:off x="9446855" y="4658271"/>
            <a:ext cx="2329579" cy="1281789"/>
            <a:chOff x="7481446" y="3333250"/>
            <a:chExt cx="2329882" cy="1281789"/>
          </a:xfrm>
        </p:grpSpPr>
        <p:sp>
          <p:nvSpPr>
            <p:cNvPr id="158" name="圆角矩形 157"/>
            <p:cNvSpPr/>
            <p:nvPr/>
          </p:nvSpPr>
          <p:spPr>
            <a:xfrm>
              <a:off x="7572739" y="3333250"/>
              <a:ext cx="452873" cy="45287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cs typeface="+mn-ea"/>
                  <a:sym typeface="+mn-lt"/>
                </a:rPr>
                <a:t>04</a:t>
              </a:r>
              <a:endParaRPr lang="zh-CN" altLang="en-US" sz="1400" dirty="0">
                <a:cs typeface="+mn-ea"/>
                <a:sym typeface="+mn-lt"/>
              </a:endParaRPr>
            </a:p>
          </p:txBody>
        </p:sp>
        <p:sp>
          <p:nvSpPr>
            <p:cNvPr id="159" name="Rectangle 9"/>
            <p:cNvSpPr/>
            <p:nvPr/>
          </p:nvSpPr>
          <p:spPr>
            <a:xfrm>
              <a:off x="8025612" y="3347632"/>
              <a:ext cx="1632738" cy="372410"/>
            </a:xfrm>
            <a:prstGeom prst="rect">
              <a:avLst/>
            </a:prstGeom>
          </p:spPr>
          <p:txBody>
            <a:bodyPr wrap="square">
              <a:spAutoFit/>
            </a:bodyPr>
            <a:lstStyle/>
            <a:p>
              <a:pPr>
                <a:lnSpc>
                  <a:spcPct val="130000"/>
                </a:lnSpc>
              </a:pPr>
              <a:r>
                <a:rPr lang="zh-CN" altLang="en-US" sz="1400" b="1" dirty="0" smtClean="0">
                  <a:solidFill>
                    <a:schemeClr val="tx1">
                      <a:lumMod val="65000"/>
                      <a:lumOff val="35000"/>
                    </a:schemeClr>
                  </a:solidFill>
                  <a:cs typeface="+mn-ea"/>
                  <a:sym typeface="+mn-lt"/>
                </a:rPr>
                <a:t>单击此处添加文字</a:t>
              </a:r>
              <a:endParaRPr lang="en-US" sz="1400" b="1" dirty="0">
                <a:solidFill>
                  <a:schemeClr val="tx1">
                    <a:lumMod val="65000"/>
                    <a:lumOff val="35000"/>
                  </a:schemeClr>
                </a:solidFill>
                <a:cs typeface="+mn-ea"/>
                <a:sym typeface="+mn-lt"/>
              </a:endParaRPr>
            </a:p>
          </p:txBody>
        </p:sp>
        <p:sp>
          <p:nvSpPr>
            <p:cNvPr id="160" name="矩形 159"/>
            <p:cNvSpPr/>
            <p:nvPr/>
          </p:nvSpPr>
          <p:spPr>
            <a:xfrm>
              <a:off x="7481446" y="3784042"/>
              <a:ext cx="2329882" cy="830997"/>
            </a:xfrm>
            <a:prstGeom prst="rect">
              <a:avLst/>
            </a:prstGeom>
          </p:spPr>
          <p:txBody>
            <a:bodyPr wrap="square">
              <a:spAutoFit/>
            </a:bodyPr>
            <a:lstStyle/>
            <a:p>
              <a:pPr algn="just"/>
              <a:r>
                <a:rPr lang="zh-CN" altLang="en-US" sz="12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200" dirty="0">
                  <a:solidFill>
                    <a:schemeClr val="tx1">
                      <a:lumMod val="60000"/>
                      <a:lumOff val="40000"/>
                    </a:schemeClr>
                  </a:solidFill>
                  <a:cs typeface="+mn-ea"/>
                  <a:sym typeface="+mn-lt"/>
                </a:rPr>
                <a:t>..........</a:t>
              </a:r>
              <a:endParaRPr lang="zh-CN" altLang="en-US" sz="1200" dirty="0">
                <a:solidFill>
                  <a:schemeClr val="tx1">
                    <a:lumMod val="60000"/>
                    <a:lumOff val="40000"/>
                  </a:schemeClr>
                </a:solidFill>
                <a:cs typeface="+mn-ea"/>
                <a:sym typeface="+mn-lt"/>
              </a:endParaRPr>
            </a:p>
          </p:txBody>
        </p:sp>
      </p:grpSp>
      <p:sp>
        <p:nvSpPr>
          <p:cNvPr id="7" name="标题 6"/>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grpSp>
        <p:nvGrpSpPr>
          <p:cNvPr id="11" name="组合 10"/>
          <p:cNvGrpSpPr/>
          <p:nvPr/>
        </p:nvGrpSpPr>
        <p:grpSpPr>
          <a:xfrm>
            <a:off x="-1" y="3700205"/>
            <a:ext cx="5507551" cy="1472651"/>
            <a:chOff x="-1" y="3700205"/>
            <a:chExt cx="5508268" cy="1472651"/>
          </a:xfrm>
        </p:grpSpPr>
        <p:grpSp>
          <p:nvGrpSpPr>
            <p:cNvPr id="101" name="Group 1283"/>
            <p:cNvGrpSpPr/>
            <p:nvPr/>
          </p:nvGrpSpPr>
          <p:grpSpPr>
            <a:xfrm>
              <a:off x="-1" y="3700205"/>
              <a:ext cx="5508268" cy="1472651"/>
              <a:chOff x="0" y="0"/>
              <a:chExt cx="5508266" cy="1472650"/>
            </a:xfrm>
          </p:grpSpPr>
          <p:sp>
            <p:nvSpPr>
              <p:cNvPr id="102" name="Shape 1279"/>
              <p:cNvSpPr/>
              <p:nvPr/>
            </p:nvSpPr>
            <p:spPr>
              <a:xfrm>
                <a:off x="-1" y="244822"/>
                <a:ext cx="4445393" cy="984740"/>
              </a:xfrm>
              <a:prstGeom prst="rect">
                <a:avLst/>
              </a:prstGeom>
              <a:solidFill>
                <a:schemeClr val="accent4"/>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nvGrpSpPr>
              <p:cNvPr id="103" name="Group 1282"/>
              <p:cNvGrpSpPr/>
              <p:nvPr/>
            </p:nvGrpSpPr>
            <p:grpSpPr>
              <a:xfrm>
                <a:off x="4035616" y="-1"/>
                <a:ext cx="1472651" cy="1472652"/>
                <a:chOff x="0" y="0"/>
                <a:chExt cx="1472650" cy="1472650"/>
              </a:xfrm>
            </p:grpSpPr>
            <p:sp>
              <p:nvSpPr>
                <p:cNvPr id="104" name="Shape 1280"/>
                <p:cNvSpPr/>
                <p:nvPr/>
              </p:nvSpPr>
              <p:spPr>
                <a:xfrm>
                  <a:off x="-1" y="-1"/>
                  <a:ext cx="1472652" cy="14726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sp>
              <p:nvSpPr>
                <p:cNvPr id="105" name="Shape 1281"/>
                <p:cNvSpPr/>
                <p:nvPr/>
              </p:nvSpPr>
              <p:spPr>
                <a:xfrm>
                  <a:off x="127791" y="127791"/>
                  <a:ext cx="1217067" cy="12170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CFCFC"/>
                </a:solidFill>
                <a:ln w="12700" cap="flat">
                  <a:noFill/>
                  <a:miter lim="400000"/>
                </a:ln>
                <a:effectLst/>
              </p:spPr>
              <p:txBody>
                <a:bodyPr wrap="square" lIns="0" tIns="0" rIns="0" bIns="0" numCol="1" anchor="ctr">
                  <a:noAutofit/>
                </a:bodyPr>
                <a:lstStyle/>
                <a:p>
                  <a:pPr lvl="0" algn="ctr">
                    <a:defRPr>
                      <a:solidFill>
                        <a:srgbClr val="FFFFFF"/>
                      </a:solidFill>
                    </a:defRPr>
                  </a:pPr>
                  <a:endParaRPr>
                    <a:cs typeface="+mn-ea"/>
                    <a:sym typeface="+mn-lt"/>
                  </a:endParaRPr>
                </a:p>
              </p:txBody>
            </p:sp>
          </p:grpSp>
        </p:grpSp>
        <p:sp>
          <p:nvSpPr>
            <p:cNvPr id="106" name="Shape 1284"/>
            <p:cNvSpPr/>
            <p:nvPr/>
          </p:nvSpPr>
          <p:spPr>
            <a:xfrm>
              <a:off x="4539747" y="4266758"/>
              <a:ext cx="464346" cy="348441"/>
            </a:xfrm>
            <a:custGeom>
              <a:avLst/>
              <a:gdLst/>
              <a:ahLst/>
              <a:cxnLst>
                <a:cxn ang="0">
                  <a:pos x="wd2" y="hd2"/>
                </a:cxn>
                <a:cxn ang="5400000">
                  <a:pos x="wd2" y="hd2"/>
                </a:cxn>
                <a:cxn ang="10800000">
                  <a:pos x="wd2" y="hd2"/>
                </a:cxn>
                <a:cxn ang="16200000">
                  <a:pos x="wd2" y="hd2"/>
                </a:cxn>
              </a:cxnLst>
              <a:rect l="0" t="0" r="r" b="b"/>
              <a:pathLst>
                <a:path w="21597" h="21600" extrusionOk="0">
                  <a:moveTo>
                    <a:pt x="4512" y="2151"/>
                  </a:moveTo>
                  <a:lnTo>
                    <a:pt x="6065" y="3877"/>
                  </a:lnTo>
                  <a:lnTo>
                    <a:pt x="4247" y="6302"/>
                  </a:lnTo>
                  <a:lnTo>
                    <a:pt x="1354" y="6302"/>
                  </a:lnTo>
                  <a:cubicBezTo>
                    <a:pt x="1354" y="6302"/>
                    <a:pt x="4512" y="2151"/>
                    <a:pt x="4512" y="2151"/>
                  </a:cubicBezTo>
                  <a:close/>
                  <a:moveTo>
                    <a:pt x="17350" y="6302"/>
                  </a:moveTo>
                  <a:lnTo>
                    <a:pt x="15533" y="3877"/>
                  </a:lnTo>
                  <a:lnTo>
                    <a:pt x="17084" y="2153"/>
                  </a:lnTo>
                  <a:lnTo>
                    <a:pt x="20193" y="6302"/>
                  </a:lnTo>
                  <a:cubicBezTo>
                    <a:pt x="20193" y="6302"/>
                    <a:pt x="17350" y="6302"/>
                    <a:pt x="17350" y="6302"/>
                  </a:cubicBezTo>
                  <a:close/>
                  <a:moveTo>
                    <a:pt x="17266" y="7202"/>
                  </a:moveTo>
                  <a:lnTo>
                    <a:pt x="19665" y="7202"/>
                  </a:lnTo>
                  <a:lnTo>
                    <a:pt x="13023" y="16639"/>
                  </a:lnTo>
                  <a:cubicBezTo>
                    <a:pt x="13023" y="16639"/>
                    <a:pt x="17266" y="7202"/>
                    <a:pt x="17266" y="7202"/>
                  </a:cubicBezTo>
                  <a:close/>
                  <a:moveTo>
                    <a:pt x="8575" y="16638"/>
                  </a:moveTo>
                  <a:lnTo>
                    <a:pt x="1934" y="7202"/>
                  </a:lnTo>
                  <a:lnTo>
                    <a:pt x="4331" y="7202"/>
                  </a:lnTo>
                  <a:cubicBezTo>
                    <a:pt x="4331" y="7202"/>
                    <a:pt x="8575" y="16638"/>
                    <a:pt x="8575" y="16638"/>
                  </a:cubicBezTo>
                  <a:close/>
                  <a:moveTo>
                    <a:pt x="8430" y="7202"/>
                  </a:moveTo>
                  <a:lnTo>
                    <a:pt x="10085" y="18250"/>
                  </a:lnTo>
                  <a:lnTo>
                    <a:pt x="5118" y="7202"/>
                  </a:lnTo>
                  <a:cubicBezTo>
                    <a:pt x="5118" y="7202"/>
                    <a:pt x="8430" y="7202"/>
                    <a:pt x="8430" y="7202"/>
                  </a:cubicBezTo>
                  <a:close/>
                  <a:moveTo>
                    <a:pt x="6585" y="4456"/>
                  </a:moveTo>
                  <a:lnTo>
                    <a:pt x="8247" y="6302"/>
                  </a:lnTo>
                  <a:lnTo>
                    <a:pt x="5201" y="6302"/>
                  </a:lnTo>
                  <a:cubicBezTo>
                    <a:pt x="5201" y="6302"/>
                    <a:pt x="6585" y="4456"/>
                    <a:pt x="6585" y="4456"/>
                  </a:cubicBezTo>
                  <a:close/>
                  <a:moveTo>
                    <a:pt x="6544" y="3238"/>
                  </a:moveTo>
                  <a:lnTo>
                    <a:pt x="5251" y="1800"/>
                  </a:lnTo>
                  <a:lnTo>
                    <a:pt x="7622" y="1800"/>
                  </a:lnTo>
                  <a:cubicBezTo>
                    <a:pt x="7622" y="1800"/>
                    <a:pt x="6544" y="3238"/>
                    <a:pt x="6544" y="3238"/>
                  </a:cubicBezTo>
                  <a:close/>
                  <a:moveTo>
                    <a:pt x="10799" y="3466"/>
                  </a:moveTo>
                  <a:lnTo>
                    <a:pt x="9300" y="1800"/>
                  </a:lnTo>
                  <a:lnTo>
                    <a:pt x="12298" y="1800"/>
                  </a:lnTo>
                  <a:cubicBezTo>
                    <a:pt x="12298" y="1800"/>
                    <a:pt x="10799" y="3466"/>
                    <a:pt x="10799" y="3466"/>
                  </a:cubicBezTo>
                  <a:close/>
                  <a:moveTo>
                    <a:pt x="13976" y="1800"/>
                  </a:moveTo>
                  <a:lnTo>
                    <a:pt x="16347" y="1800"/>
                  </a:lnTo>
                  <a:lnTo>
                    <a:pt x="15054" y="3238"/>
                  </a:lnTo>
                  <a:cubicBezTo>
                    <a:pt x="15054" y="3238"/>
                    <a:pt x="13976" y="1800"/>
                    <a:pt x="13976" y="1800"/>
                  </a:cubicBezTo>
                  <a:close/>
                  <a:moveTo>
                    <a:pt x="13351" y="6302"/>
                  </a:moveTo>
                  <a:lnTo>
                    <a:pt x="15013" y="4456"/>
                  </a:lnTo>
                  <a:lnTo>
                    <a:pt x="16396" y="6302"/>
                  </a:lnTo>
                  <a:cubicBezTo>
                    <a:pt x="16396" y="6302"/>
                    <a:pt x="13351" y="6302"/>
                    <a:pt x="13351" y="6302"/>
                  </a:cubicBezTo>
                  <a:close/>
                  <a:moveTo>
                    <a:pt x="13168" y="7202"/>
                  </a:moveTo>
                  <a:lnTo>
                    <a:pt x="16480" y="7202"/>
                  </a:lnTo>
                  <a:lnTo>
                    <a:pt x="11513" y="18250"/>
                  </a:lnTo>
                  <a:cubicBezTo>
                    <a:pt x="11513" y="18250"/>
                    <a:pt x="13168" y="7202"/>
                    <a:pt x="13168" y="7202"/>
                  </a:cubicBezTo>
                  <a:close/>
                  <a:moveTo>
                    <a:pt x="12480" y="7202"/>
                  </a:moveTo>
                  <a:lnTo>
                    <a:pt x="10799" y="18415"/>
                  </a:lnTo>
                  <a:lnTo>
                    <a:pt x="9118" y="7202"/>
                  </a:lnTo>
                  <a:cubicBezTo>
                    <a:pt x="9118" y="7202"/>
                    <a:pt x="12480" y="7202"/>
                    <a:pt x="12480" y="7202"/>
                  </a:cubicBezTo>
                  <a:close/>
                  <a:moveTo>
                    <a:pt x="8774" y="5716"/>
                  </a:moveTo>
                  <a:lnTo>
                    <a:pt x="7065" y="3817"/>
                  </a:lnTo>
                  <a:lnTo>
                    <a:pt x="8427" y="2000"/>
                  </a:lnTo>
                  <a:lnTo>
                    <a:pt x="10271" y="4051"/>
                  </a:lnTo>
                  <a:cubicBezTo>
                    <a:pt x="10271" y="4051"/>
                    <a:pt x="8774" y="5716"/>
                    <a:pt x="8774" y="5716"/>
                  </a:cubicBezTo>
                  <a:close/>
                  <a:moveTo>
                    <a:pt x="11327" y="4051"/>
                  </a:moveTo>
                  <a:lnTo>
                    <a:pt x="13171" y="2000"/>
                  </a:lnTo>
                  <a:lnTo>
                    <a:pt x="14533" y="3817"/>
                  </a:lnTo>
                  <a:lnTo>
                    <a:pt x="12824" y="5716"/>
                  </a:lnTo>
                  <a:cubicBezTo>
                    <a:pt x="12824" y="5716"/>
                    <a:pt x="11327" y="4051"/>
                    <a:pt x="11327" y="4051"/>
                  </a:cubicBezTo>
                  <a:close/>
                  <a:moveTo>
                    <a:pt x="12298" y="6302"/>
                  </a:moveTo>
                  <a:lnTo>
                    <a:pt x="9300" y="6302"/>
                  </a:lnTo>
                  <a:lnTo>
                    <a:pt x="10799" y="4638"/>
                  </a:lnTo>
                  <a:cubicBezTo>
                    <a:pt x="10799" y="4638"/>
                    <a:pt x="12298" y="6302"/>
                    <a:pt x="12298" y="6302"/>
                  </a:cubicBezTo>
                  <a:close/>
                  <a:moveTo>
                    <a:pt x="21202" y="5102"/>
                  </a:moveTo>
                  <a:lnTo>
                    <a:pt x="17773" y="527"/>
                  </a:lnTo>
                  <a:cubicBezTo>
                    <a:pt x="17520" y="189"/>
                    <a:pt x="17178" y="0"/>
                    <a:pt x="16819" y="0"/>
                  </a:cubicBezTo>
                  <a:lnTo>
                    <a:pt x="4780" y="0"/>
                  </a:lnTo>
                  <a:cubicBezTo>
                    <a:pt x="4421" y="0"/>
                    <a:pt x="4078" y="189"/>
                    <a:pt x="3825" y="527"/>
                  </a:cubicBezTo>
                  <a:lnTo>
                    <a:pt x="396" y="5102"/>
                  </a:lnTo>
                  <a:cubicBezTo>
                    <a:pt x="132" y="5455"/>
                    <a:pt x="0" y="5921"/>
                    <a:pt x="0" y="6387"/>
                  </a:cubicBezTo>
                  <a:cubicBezTo>
                    <a:pt x="2" y="6810"/>
                    <a:pt x="115" y="7233"/>
                    <a:pt x="342" y="7573"/>
                  </a:cubicBezTo>
                  <a:lnTo>
                    <a:pt x="9789" y="20996"/>
                  </a:lnTo>
                  <a:cubicBezTo>
                    <a:pt x="10046" y="21380"/>
                    <a:pt x="10413" y="21600"/>
                    <a:pt x="10799" y="21600"/>
                  </a:cubicBezTo>
                  <a:cubicBezTo>
                    <a:pt x="11185" y="21600"/>
                    <a:pt x="11552" y="21380"/>
                    <a:pt x="11809" y="20996"/>
                  </a:cubicBezTo>
                  <a:lnTo>
                    <a:pt x="21257" y="7573"/>
                  </a:lnTo>
                  <a:cubicBezTo>
                    <a:pt x="21487" y="7226"/>
                    <a:pt x="21600" y="6791"/>
                    <a:pt x="21597" y="6359"/>
                  </a:cubicBezTo>
                  <a:cubicBezTo>
                    <a:pt x="21595" y="5902"/>
                    <a:pt x="21461" y="5449"/>
                    <a:pt x="21202" y="5102"/>
                  </a:cubicBezTo>
                </a:path>
              </a:pathLst>
            </a:custGeom>
            <a:solidFill>
              <a:schemeClr val="accent4"/>
            </a:solidFill>
            <a:ln w="12700">
              <a:miter lim="400000"/>
            </a:ln>
          </p:spPr>
          <p:txBody>
            <a:bodyPr lIns="0" tIns="0" rIns="0" bIns="0" anchor="ctr"/>
            <a:lstStyle/>
            <a:p>
              <a:pPr lvl="0" algn="ctr" defTabSz="228600">
                <a:defRPr sz="1500">
                  <a:solidFill>
                    <a:srgbClr val="FFFFFF"/>
                  </a:solidFill>
                  <a:effectLst>
                    <a:outerShdw blurRad="38100" dist="38100" dir="2700000" rotWithShape="0">
                      <a:srgbClr val="000000"/>
                    </a:outerShdw>
                  </a:effectLst>
                  <a:latin typeface="Gill Sans"/>
                  <a:ea typeface="Gill Sans"/>
                  <a:cs typeface="Gill Sans"/>
                  <a:sym typeface="Gill Sans"/>
                </a:defRPr>
              </a:pPr>
              <a:endParaRPr>
                <a:cs typeface="+mn-ea"/>
                <a:sym typeface="+mn-lt"/>
              </a:endParaRPr>
            </a:p>
          </p:txBody>
        </p:sp>
        <p:sp>
          <p:nvSpPr>
            <p:cNvPr id="108" name="Shape 1306"/>
            <p:cNvSpPr/>
            <p:nvPr/>
          </p:nvSpPr>
          <p:spPr>
            <a:xfrm>
              <a:off x="244652" y="4120897"/>
              <a:ext cx="3596524"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a:r>
                <a:rPr lang="zh-CN" altLang="en-US" sz="1400" dirty="0">
                  <a:solidFill>
                    <a:schemeClr val="bg1"/>
                  </a:solidFill>
                  <a:cs typeface="+mn-ea"/>
                  <a:sym typeface="+mn-lt"/>
                </a:rPr>
                <a:t>点击输入简要的文字介绍，文字内容需概括精炼，不用多余的文字修饰，言简意赅的说明分项内容</a:t>
              </a:r>
              <a:r>
                <a:rPr lang="en-US" altLang="zh-CN" sz="1400" dirty="0">
                  <a:solidFill>
                    <a:schemeClr val="bg1"/>
                  </a:solidFill>
                  <a:cs typeface="+mn-ea"/>
                  <a:sym typeface="+mn-lt"/>
                </a:rPr>
                <a:t>..........</a:t>
              </a:r>
              <a:endParaRPr lang="zh-CN" altLang="en-US" sz="1400" dirty="0">
                <a:solidFill>
                  <a:schemeClr val="bg1"/>
                </a:solidFill>
                <a:cs typeface="+mn-ea"/>
                <a:sym typeface="+mn-lt"/>
              </a:endParaRPr>
            </a:p>
          </p:txBody>
        </p:sp>
      </p:grpSp>
    </p:spTree>
    <p:extLst>
      <p:ext uri="{BB962C8B-B14F-4D97-AF65-F5344CB8AC3E}">
        <p14:creationId xmlns:p14="http://schemas.microsoft.com/office/powerpoint/2010/main" val="278409539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nodeType="withEffect">
                                  <p:stCondLst>
                                    <p:cond delay="200"/>
                                  </p:stCondLst>
                                  <p:childTnLst>
                                    <p:set>
                                      <p:cBhvr>
                                        <p:cTn id="36" dur="1" fill="hold">
                                          <p:stCondLst>
                                            <p:cond delay="0"/>
                                          </p:stCondLst>
                                        </p:cTn>
                                        <p:tgtEl>
                                          <p:spTgt spid="149"/>
                                        </p:tgtEl>
                                        <p:attrNameLst>
                                          <p:attrName>style.visibility</p:attrName>
                                        </p:attrNameLst>
                                      </p:cBhvr>
                                      <p:to>
                                        <p:strVal val="visible"/>
                                      </p:to>
                                    </p:set>
                                    <p:anim calcmode="lin" valueType="num">
                                      <p:cBhvr>
                                        <p:cTn id="37" dur="500" fill="hold"/>
                                        <p:tgtEl>
                                          <p:spTgt spid="149"/>
                                        </p:tgtEl>
                                        <p:attrNameLst>
                                          <p:attrName>ppt_w</p:attrName>
                                        </p:attrNameLst>
                                      </p:cBhvr>
                                      <p:tavLst>
                                        <p:tav tm="0">
                                          <p:val>
                                            <p:fltVal val="0"/>
                                          </p:val>
                                        </p:tav>
                                        <p:tav tm="100000">
                                          <p:val>
                                            <p:strVal val="#ppt_w"/>
                                          </p:val>
                                        </p:tav>
                                      </p:tavLst>
                                    </p:anim>
                                    <p:anim calcmode="lin" valueType="num">
                                      <p:cBhvr>
                                        <p:cTn id="38" dur="500" fill="hold"/>
                                        <p:tgtEl>
                                          <p:spTgt spid="149"/>
                                        </p:tgtEl>
                                        <p:attrNameLst>
                                          <p:attrName>ppt_h</p:attrName>
                                        </p:attrNameLst>
                                      </p:cBhvr>
                                      <p:tavLst>
                                        <p:tav tm="0">
                                          <p:val>
                                            <p:fltVal val="0"/>
                                          </p:val>
                                        </p:tav>
                                        <p:tav tm="100000">
                                          <p:val>
                                            <p:strVal val="#ppt_h"/>
                                          </p:val>
                                        </p:tav>
                                      </p:tavLst>
                                    </p:anim>
                                    <p:animEffect transition="in" filter="fade">
                                      <p:cBhvr>
                                        <p:cTn id="39" dur="500"/>
                                        <p:tgtEl>
                                          <p:spTgt spid="149"/>
                                        </p:tgtEl>
                                      </p:cBhvr>
                                    </p:animEffect>
                                  </p:childTnLst>
                                </p:cTn>
                              </p:par>
                              <p:par>
                                <p:cTn id="40" presetID="53" presetClass="entr" presetSubtype="16" fill="hold" nodeType="withEffect">
                                  <p:stCondLst>
                                    <p:cond delay="400"/>
                                  </p:stCondLst>
                                  <p:childTnLst>
                                    <p:set>
                                      <p:cBhvr>
                                        <p:cTn id="41" dur="1" fill="hold">
                                          <p:stCondLst>
                                            <p:cond delay="0"/>
                                          </p:stCondLst>
                                        </p:cTn>
                                        <p:tgtEl>
                                          <p:spTgt spid="153"/>
                                        </p:tgtEl>
                                        <p:attrNameLst>
                                          <p:attrName>style.visibility</p:attrName>
                                        </p:attrNameLst>
                                      </p:cBhvr>
                                      <p:to>
                                        <p:strVal val="visible"/>
                                      </p:to>
                                    </p:set>
                                    <p:anim calcmode="lin" valueType="num">
                                      <p:cBhvr>
                                        <p:cTn id="42" dur="500" fill="hold"/>
                                        <p:tgtEl>
                                          <p:spTgt spid="153"/>
                                        </p:tgtEl>
                                        <p:attrNameLst>
                                          <p:attrName>ppt_w</p:attrName>
                                        </p:attrNameLst>
                                      </p:cBhvr>
                                      <p:tavLst>
                                        <p:tav tm="0">
                                          <p:val>
                                            <p:fltVal val="0"/>
                                          </p:val>
                                        </p:tav>
                                        <p:tav tm="100000">
                                          <p:val>
                                            <p:strVal val="#ppt_w"/>
                                          </p:val>
                                        </p:tav>
                                      </p:tavLst>
                                    </p:anim>
                                    <p:anim calcmode="lin" valueType="num">
                                      <p:cBhvr>
                                        <p:cTn id="43" dur="500" fill="hold"/>
                                        <p:tgtEl>
                                          <p:spTgt spid="153"/>
                                        </p:tgtEl>
                                        <p:attrNameLst>
                                          <p:attrName>ppt_h</p:attrName>
                                        </p:attrNameLst>
                                      </p:cBhvr>
                                      <p:tavLst>
                                        <p:tav tm="0">
                                          <p:val>
                                            <p:fltVal val="0"/>
                                          </p:val>
                                        </p:tav>
                                        <p:tav tm="100000">
                                          <p:val>
                                            <p:strVal val="#ppt_h"/>
                                          </p:val>
                                        </p:tav>
                                      </p:tavLst>
                                    </p:anim>
                                    <p:animEffect transition="in" filter="fade">
                                      <p:cBhvr>
                                        <p:cTn id="44" dur="500"/>
                                        <p:tgtEl>
                                          <p:spTgt spid="153"/>
                                        </p:tgtEl>
                                      </p:cBhvr>
                                    </p:animEffect>
                                  </p:childTnLst>
                                </p:cTn>
                              </p:par>
                              <p:par>
                                <p:cTn id="45" presetID="53" presetClass="entr" presetSubtype="16" fill="hold" nodeType="withEffect">
                                  <p:stCondLst>
                                    <p:cond delay="600"/>
                                  </p:stCondLst>
                                  <p:childTnLst>
                                    <p:set>
                                      <p:cBhvr>
                                        <p:cTn id="46" dur="1" fill="hold">
                                          <p:stCondLst>
                                            <p:cond delay="0"/>
                                          </p:stCondLst>
                                        </p:cTn>
                                        <p:tgtEl>
                                          <p:spTgt spid="157"/>
                                        </p:tgtEl>
                                        <p:attrNameLst>
                                          <p:attrName>style.visibility</p:attrName>
                                        </p:attrNameLst>
                                      </p:cBhvr>
                                      <p:to>
                                        <p:strVal val="visible"/>
                                      </p:to>
                                    </p:set>
                                    <p:anim calcmode="lin" valueType="num">
                                      <p:cBhvr>
                                        <p:cTn id="47" dur="500" fill="hold"/>
                                        <p:tgtEl>
                                          <p:spTgt spid="157"/>
                                        </p:tgtEl>
                                        <p:attrNameLst>
                                          <p:attrName>ppt_w</p:attrName>
                                        </p:attrNameLst>
                                      </p:cBhvr>
                                      <p:tavLst>
                                        <p:tav tm="0">
                                          <p:val>
                                            <p:fltVal val="0"/>
                                          </p:val>
                                        </p:tav>
                                        <p:tav tm="100000">
                                          <p:val>
                                            <p:strVal val="#ppt_w"/>
                                          </p:val>
                                        </p:tav>
                                      </p:tavLst>
                                    </p:anim>
                                    <p:anim calcmode="lin" valueType="num">
                                      <p:cBhvr>
                                        <p:cTn id="48" dur="500" fill="hold"/>
                                        <p:tgtEl>
                                          <p:spTgt spid="157"/>
                                        </p:tgtEl>
                                        <p:attrNameLst>
                                          <p:attrName>ppt_h</p:attrName>
                                        </p:attrNameLst>
                                      </p:cBhvr>
                                      <p:tavLst>
                                        <p:tav tm="0">
                                          <p:val>
                                            <p:fltVal val="0"/>
                                          </p:val>
                                        </p:tav>
                                        <p:tav tm="100000">
                                          <p:val>
                                            <p:strVal val="#ppt_h"/>
                                          </p:val>
                                        </p:tav>
                                      </p:tavLst>
                                    </p:anim>
                                    <p:animEffect transition="in" filter="fade">
                                      <p:cBhvr>
                                        <p:cTn id="49"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01" y="548680"/>
            <a:ext cx="1239308" cy="10979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97" y="638735"/>
            <a:ext cx="8508278" cy="523721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347" y="548680"/>
            <a:ext cx="1173482" cy="944882"/>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8896" y="2783378"/>
            <a:ext cx="914402" cy="94793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667" y="4671183"/>
            <a:ext cx="1901956" cy="135331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590" y="4671183"/>
            <a:ext cx="1816612" cy="1661163"/>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643" y="3710526"/>
            <a:ext cx="1431284" cy="1094508"/>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5859" y="5255526"/>
            <a:ext cx="666604" cy="10768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38631" y="1348961"/>
            <a:ext cx="1239308" cy="1097912"/>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181" y="703201"/>
            <a:ext cx="932650" cy="1194716"/>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651560" y="1300559"/>
            <a:ext cx="1431284" cy="1094508"/>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49955" y="5347840"/>
            <a:ext cx="1431284" cy="1094508"/>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00000">
            <a:off x="8892947" y="969790"/>
            <a:ext cx="666604" cy="1076820"/>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26017" y="5137630"/>
            <a:ext cx="932650" cy="1194716"/>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326223" y="5908043"/>
            <a:ext cx="662460" cy="848606"/>
          </a:xfrm>
          <a:prstGeom prst="rect">
            <a:avLst/>
          </a:prstGeom>
        </p:spPr>
      </p:pic>
      <p:sp>
        <p:nvSpPr>
          <p:cNvPr id="17" name="TextBox 16"/>
          <p:cNvSpPr txBox="1"/>
          <p:nvPr/>
        </p:nvSpPr>
        <p:spPr>
          <a:xfrm>
            <a:off x="5025532" y="2564904"/>
            <a:ext cx="3877985" cy="830997"/>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zh-CN" altLang="en-US" sz="4800" dirty="0" smtClean="0">
                <a:solidFill>
                  <a:schemeClr val="accent1"/>
                </a:solidFill>
                <a:latin typeface="迷你简蝶语" panose="02010604000101010101" pitchFamily="2" charset="-122"/>
                <a:ea typeface="迷你简蝶语" panose="02010604000101010101" pitchFamily="2" charset="-122"/>
              </a:rPr>
              <a:t>添加章节导读</a:t>
            </a:r>
            <a:endParaRPr lang="zh-CN" altLang="en-US" sz="4800" dirty="0">
              <a:solidFill>
                <a:schemeClr val="accent1"/>
              </a:solidFill>
              <a:latin typeface="迷你简蝶语" panose="02010604000101010101" pitchFamily="2" charset="-122"/>
              <a:ea typeface="迷你简蝶语" panose="02010604000101010101" pitchFamily="2" charset="-122"/>
            </a:endParaRPr>
          </a:p>
        </p:txBody>
      </p:sp>
      <p:sp>
        <p:nvSpPr>
          <p:cNvPr id="19" name="TextBox 18"/>
          <p:cNvSpPr txBox="1"/>
          <p:nvPr/>
        </p:nvSpPr>
        <p:spPr>
          <a:xfrm>
            <a:off x="5076646" y="3369186"/>
            <a:ext cx="3826872" cy="707886"/>
          </a:xfrm>
          <a:prstGeom prst="rect">
            <a:avLst/>
          </a:prstGeom>
          <a:noFill/>
        </p:spPr>
        <p:txBody>
          <a:bodyPr wrap="square" rtlCol="0">
            <a:spAutoFit/>
          </a:bodyPr>
          <a:lstStyle/>
          <a:p>
            <a:r>
              <a:rPr lang="en-US" altLang="zh-CN" sz="1000" dirty="0">
                <a:solidFill>
                  <a:schemeClr val="tx1">
                    <a:lumMod val="75000"/>
                    <a:lumOff val="25000"/>
                  </a:schemeClr>
                </a:solidFill>
                <a:latin typeface="微软雅黑" pitchFamily="34" charset="-122"/>
                <a:ea typeface="微软雅黑" pitchFamily="34" charset="-122"/>
              </a:rPr>
              <a:t>Your content to play here, or through your copy, </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en-US" altLang="zh-CN" sz="1000" dirty="0" smtClean="0">
                <a:solidFill>
                  <a:schemeClr val="tx1">
                    <a:lumMod val="75000"/>
                    <a:lumOff val="25000"/>
                  </a:schemeClr>
                </a:solidFill>
                <a:latin typeface="微软雅黑" pitchFamily="34" charset="-122"/>
                <a:ea typeface="微软雅黑" pitchFamily="34" charset="-122"/>
              </a:rPr>
              <a:t>paste </a:t>
            </a:r>
            <a:r>
              <a:rPr lang="en-US" altLang="zh-CN" sz="1000" dirty="0">
                <a:solidFill>
                  <a:schemeClr val="tx1">
                    <a:lumMod val="75000"/>
                    <a:lumOff val="25000"/>
                  </a:schemeClr>
                </a:solidFill>
                <a:latin typeface="微软雅黑" pitchFamily="34" charset="-122"/>
                <a:ea typeface="微软雅黑" pitchFamily="34" charset="-122"/>
              </a:rPr>
              <a:t>in this box, and select only the text. </a:t>
            </a:r>
            <a:r>
              <a:rPr lang="en-US" altLang="zh-CN" sz="1000" dirty="0" smtClean="0">
                <a:solidFill>
                  <a:schemeClr val="tx1">
                    <a:lumMod val="75000"/>
                    <a:lumOff val="25000"/>
                  </a:schemeClr>
                </a:solidFill>
                <a:latin typeface="微软雅黑" pitchFamily="34" charset="-122"/>
                <a:ea typeface="微软雅黑" pitchFamily="34" charset="-122"/>
              </a:rPr>
              <a:t>Your </a:t>
            </a:r>
            <a:r>
              <a:rPr lang="en-US" altLang="zh-CN" sz="1000" dirty="0">
                <a:solidFill>
                  <a:schemeClr val="tx1">
                    <a:lumMod val="75000"/>
                    <a:lumOff val="25000"/>
                  </a:schemeClr>
                </a:solidFill>
                <a:latin typeface="微软雅黑" pitchFamily="34" charset="-122"/>
                <a:ea typeface="微软雅黑" pitchFamily="34" charset="-122"/>
              </a:rPr>
              <a:t>content to play here, or through your copy, paste in this box, and select only the text.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3381229"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550000" y="2835516"/>
            <a:ext cx="1229824" cy="1107996"/>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en-US" altLang="zh-CN" sz="6600" b="1" dirty="0" smtClean="0">
                <a:solidFill>
                  <a:schemeClr val="accent1"/>
                </a:solidFill>
                <a:latin typeface="+mj-ea"/>
                <a:ea typeface="+mj-ea"/>
              </a:rPr>
              <a:t>01</a:t>
            </a:r>
            <a:endParaRPr lang="zh-CN" altLang="en-US" sz="6600" b="1" dirty="0">
              <a:solidFill>
                <a:schemeClr val="accent1"/>
              </a:solidFill>
              <a:latin typeface="+mj-ea"/>
              <a:ea typeface="+mj-ea"/>
            </a:endParaRPr>
          </a:p>
        </p:txBody>
      </p:sp>
      <p:sp>
        <p:nvSpPr>
          <p:cNvPr id="25" name="矩形 19"/>
          <p:cNvSpPr/>
          <p:nvPr/>
        </p:nvSpPr>
        <p:spPr>
          <a:xfrm flipH="1">
            <a:off x="4566477"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69527633"/>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mph" presetSubtype="0" autoRev="1" fill="hold" nodeType="withEffect">
                                  <p:stCondLst>
                                    <p:cond delay="0"/>
                                  </p:stCondLst>
                                  <p:childTnLst>
                                    <p:animScale>
                                      <p:cBhvr>
                                        <p:cTn id="11" dur="3500" fill="hold"/>
                                        <p:tgtEl>
                                          <p:spTgt spid="3"/>
                                        </p:tgtEl>
                                      </p:cBhvr>
                                      <p:by x="110000" y="110000"/>
                                    </p:animScale>
                                  </p:childTnLst>
                                </p:cTn>
                              </p:par>
                              <p:par>
                                <p:cTn id="12" presetID="47" presetClass="entr" presetSubtype="0" fill="hold" grpId="0" nodeType="withEffect">
                                  <p:stCondLst>
                                    <p:cond delay="1100"/>
                                  </p:stCondLst>
                                  <p:iterate type="lt">
                                    <p:tmPct val="10000"/>
                                  </p:iterate>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260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300"/>
                                        <p:tgtEl>
                                          <p:spTgt spid="19"/>
                                        </p:tgtEl>
                                      </p:cBhvr>
                                    </p:animEffect>
                                  </p:childTnLst>
                                </p:cTn>
                              </p:par>
                              <p:par>
                                <p:cTn id="20" presetID="2" presetClass="entr" presetSubtype="2"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900" fill="hold"/>
                                        <p:tgtEl>
                                          <p:spTgt spid="7"/>
                                        </p:tgtEl>
                                        <p:attrNameLst>
                                          <p:attrName>ppt_x</p:attrName>
                                        </p:attrNameLst>
                                      </p:cBhvr>
                                      <p:tavLst>
                                        <p:tav tm="0">
                                          <p:val>
                                            <p:strVal val="1+#ppt_w/2"/>
                                          </p:val>
                                        </p:tav>
                                        <p:tav tm="100000">
                                          <p:val>
                                            <p:strVal val="#ppt_x"/>
                                          </p:val>
                                        </p:tav>
                                      </p:tavLst>
                                    </p:anim>
                                    <p:anim calcmode="lin" valueType="num">
                                      <p:cBhvr additive="base">
                                        <p:cTn id="23" dur="59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6000" fill="hold"/>
                                        <p:tgtEl>
                                          <p:spTgt spid="6"/>
                                        </p:tgtEl>
                                        <p:attrNameLst>
                                          <p:attrName>ppt_x</p:attrName>
                                        </p:attrNameLst>
                                      </p:cBhvr>
                                      <p:tavLst>
                                        <p:tav tm="0">
                                          <p:val>
                                            <p:strVal val="0-#ppt_w/2"/>
                                          </p:val>
                                        </p:tav>
                                        <p:tav tm="100000">
                                          <p:val>
                                            <p:strVal val="#ppt_x"/>
                                          </p:val>
                                        </p:tav>
                                      </p:tavLst>
                                    </p:anim>
                                    <p:anim calcmode="lin" valueType="num">
                                      <p:cBhvr additive="base">
                                        <p:cTn id="27" dur="6000" fill="hold"/>
                                        <p:tgtEl>
                                          <p:spTgt spid="6"/>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8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8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8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31" presetClass="entr" presetSubtype="0" fill="hold" nodeType="withEffect">
                                  <p:stCondLst>
                                    <p:cond delay="18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nodeType="withEffect">
                                  <p:stCondLst>
                                    <p:cond delay="21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par>
                                <p:cTn id="55" presetID="31" presetClass="entr" presetSubtype="0" fill="hold" nodeType="withEffect">
                                  <p:stCondLst>
                                    <p:cond delay="24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27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par>
                                <p:cTn id="67" presetID="31" presetClass="entr" presetSubtype="0" fill="hold" nodeType="withEffect">
                                  <p:stCondLst>
                                    <p:cond delay="3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par>
                                <p:cTn id="73" presetID="31" presetClass="entr" presetSubtype="0" fill="hold" nodeType="withEffect">
                                  <p:stCondLst>
                                    <p:cond delay="3300"/>
                                  </p:stCondLst>
                                  <p:childTnLst>
                                    <p:set>
                                      <p:cBhvr>
                                        <p:cTn id="74" dur="1" fill="hold">
                                          <p:stCondLst>
                                            <p:cond delay="0"/>
                                          </p:stCondLst>
                                        </p:cTn>
                                        <p:tgtEl>
                                          <p:spTgt spid="8"/>
                                        </p:tgtEl>
                                        <p:attrNameLst>
                                          <p:attrName>style.visibility</p:attrName>
                                        </p:attrNameLst>
                                      </p:cBhvr>
                                      <p:to>
                                        <p:strVal val="visible"/>
                                      </p:to>
                                    </p:set>
                                    <p:anim calcmode="lin" valueType="num">
                                      <p:cBhvr>
                                        <p:cTn id="75" dur="1000" fill="hold"/>
                                        <p:tgtEl>
                                          <p:spTgt spid="8"/>
                                        </p:tgtEl>
                                        <p:attrNameLst>
                                          <p:attrName>ppt_w</p:attrName>
                                        </p:attrNameLst>
                                      </p:cBhvr>
                                      <p:tavLst>
                                        <p:tav tm="0">
                                          <p:val>
                                            <p:fltVal val="0"/>
                                          </p:val>
                                        </p:tav>
                                        <p:tav tm="100000">
                                          <p:val>
                                            <p:strVal val="#ppt_w"/>
                                          </p:val>
                                        </p:tav>
                                      </p:tavLst>
                                    </p:anim>
                                    <p:anim calcmode="lin" valueType="num">
                                      <p:cBhvr>
                                        <p:cTn id="76" dur="1000" fill="hold"/>
                                        <p:tgtEl>
                                          <p:spTgt spid="8"/>
                                        </p:tgtEl>
                                        <p:attrNameLst>
                                          <p:attrName>ppt_h</p:attrName>
                                        </p:attrNameLst>
                                      </p:cBhvr>
                                      <p:tavLst>
                                        <p:tav tm="0">
                                          <p:val>
                                            <p:fltVal val="0"/>
                                          </p:val>
                                        </p:tav>
                                        <p:tav tm="100000">
                                          <p:val>
                                            <p:strVal val="#ppt_h"/>
                                          </p:val>
                                        </p:tav>
                                      </p:tavLst>
                                    </p:anim>
                                    <p:anim calcmode="lin" valueType="num">
                                      <p:cBhvr>
                                        <p:cTn id="77" dur="1000" fill="hold"/>
                                        <p:tgtEl>
                                          <p:spTgt spid="8"/>
                                        </p:tgtEl>
                                        <p:attrNameLst>
                                          <p:attrName>style.rotation</p:attrName>
                                        </p:attrNameLst>
                                      </p:cBhvr>
                                      <p:tavLst>
                                        <p:tav tm="0">
                                          <p:val>
                                            <p:fltVal val="90"/>
                                          </p:val>
                                        </p:tav>
                                        <p:tav tm="100000">
                                          <p:val>
                                            <p:fltVal val="0"/>
                                          </p:val>
                                        </p:tav>
                                      </p:tavLst>
                                    </p:anim>
                                    <p:animEffect transition="in" filter="fade">
                                      <p:cBhvr>
                                        <p:cTn id="78" dur="1000"/>
                                        <p:tgtEl>
                                          <p:spTgt spid="8"/>
                                        </p:tgtEl>
                                      </p:cBhvr>
                                    </p:animEffect>
                                  </p:childTnLst>
                                </p:cTn>
                              </p:par>
                              <p:par>
                                <p:cTn id="79" presetID="31" presetClass="entr" presetSubtype="0" fill="hold" nodeType="withEffect">
                                  <p:stCondLst>
                                    <p:cond delay="360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par>
                                <p:cTn id="85" presetID="31" presetClass="entr" presetSubtype="0" fill="hold" nodeType="withEffect">
                                  <p:stCondLst>
                                    <p:cond delay="3900"/>
                                  </p:stCondLst>
                                  <p:childTnLst>
                                    <p:set>
                                      <p:cBhvr>
                                        <p:cTn id="86" dur="1" fill="hold">
                                          <p:stCondLst>
                                            <p:cond delay="0"/>
                                          </p:stCondLst>
                                        </p:cTn>
                                        <p:tgtEl>
                                          <p:spTgt spid="15"/>
                                        </p:tgtEl>
                                        <p:attrNameLst>
                                          <p:attrName>style.visibility</p:attrName>
                                        </p:attrNameLst>
                                      </p:cBhvr>
                                      <p:to>
                                        <p:strVal val="visible"/>
                                      </p:to>
                                    </p:set>
                                    <p:anim calcmode="lin" valueType="num">
                                      <p:cBhvr>
                                        <p:cTn id="87" dur="1000" fill="hold"/>
                                        <p:tgtEl>
                                          <p:spTgt spid="15"/>
                                        </p:tgtEl>
                                        <p:attrNameLst>
                                          <p:attrName>ppt_w</p:attrName>
                                        </p:attrNameLst>
                                      </p:cBhvr>
                                      <p:tavLst>
                                        <p:tav tm="0">
                                          <p:val>
                                            <p:fltVal val="0"/>
                                          </p:val>
                                        </p:tav>
                                        <p:tav tm="100000">
                                          <p:val>
                                            <p:strVal val="#ppt_w"/>
                                          </p:val>
                                        </p:tav>
                                      </p:tavLst>
                                    </p:anim>
                                    <p:anim calcmode="lin" valueType="num">
                                      <p:cBhvr>
                                        <p:cTn id="88" dur="1000" fill="hold"/>
                                        <p:tgtEl>
                                          <p:spTgt spid="15"/>
                                        </p:tgtEl>
                                        <p:attrNameLst>
                                          <p:attrName>ppt_h</p:attrName>
                                        </p:attrNameLst>
                                      </p:cBhvr>
                                      <p:tavLst>
                                        <p:tav tm="0">
                                          <p:val>
                                            <p:fltVal val="0"/>
                                          </p:val>
                                        </p:tav>
                                        <p:tav tm="100000">
                                          <p:val>
                                            <p:strVal val="#ppt_h"/>
                                          </p:val>
                                        </p:tav>
                                      </p:tavLst>
                                    </p:anim>
                                    <p:anim calcmode="lin" valueType="num">
                                      <p:cBhvr>
                                        <p:cTn id="89" dur="1000" fill="hold"/>
                                        <p:tgtEl>
                                          <p:spTgt spid="15"/>
                                        </p:tgtEl>
                                        <p:attrNameLst>
                                          <p:attrName>style.rotation</p:attrName>
                                        </p:attrNameLst>
                                      </p:cBhvr>
                                      <p:tavLst>
                                        <p:tav tm="0">
                                          <p:val>
                                            <p:fltVal val="90"/>
                                          </p:val>
                                        </p:tav>
                                        <p:tav tm="100000">
                                          <p:val>
                                            <p:fltVal val="0"/>
                                          </p:val>
                                        </p:tav>
                                      </p:tavLst>
                                    </p:anim>
                                    <p:animEffect transition="in" filter="fade">
                                      <p:cBhvr>
                                        <p:cTn id="90" dur="1000"/>
                                        <p:tgtEl>
                                          <p:spTgt spid="15"/>
                                        </p:tgtEl>
                                      </p:cBhvr>
                                    </p:animEffect>
                                  </p:childTnLst>
                                </p:cTn>
                              </p:par>
                              <p:par>
                                <p:cTn id="91" presetID="31" presetClass="entr" presetSubtype="0" fill="hold" nodeType="withEffect">
                                  <p:stCondLst>
                                    <p:cond delay="420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fltVal val="0"/>
                                          </p:val>
                                        </p:tav>
                                        <p:tav tm="100000">
                                          <p:val>
                                            <p:strVal val="#ppt_w"/>
                                          </p:val>
                                        </p:tav>
                                      </p:tavLst>
                                    </p:anim>
                                    <p:anim calcmode="lin" valueType="num">
                                      <p:cBhvr>
                                        <p:cTn id="94" dur="1000" fill="hold"/>
                                        <p:tgtEl>
                                          <p:spTgt spid="9"/>
                                        </p:tgtEl>
                                        <p:attrNameLst>
                                          <p:attrName>ppt_h</p:attrName>
                                        </p:attrNameLst>
                                      </p:cBhvr>
                                      <p:tavLst>
                                        <p:tav tm="0">
                                          <p:val>
                                            <p:fltVal val="0"/>
                                          </p:val>
                                        </p:tav>
                                        <p:tav tm="100000">
                                          <p:val>
                                            <p:strVal val="#ppt_h"/>
                                          </p:val>
                                        </p:tav>
                                      </p:tavLst>
                                    </p:anim>
                                    <p:anim calcmode="lin" valueType="num">
                                      <p:cBhvr>
                                        <p:cTn id="95" dur="1000" fill="hold"/>
                                        <p:tgtEl>
                                          <p:spTgt spid="9"/>
                                        </p:tgtEl>
                                        <p:attrNameLst>
                                          <p:attrName>style.rotation</p:attrName>
                                        </p:attrNameLst>
                                      </p:cBhvr>
                                      <p:tavLst>
                                        <p:tav tm="0">
                                          <p:val>
                                            <p:fltVal val="90"/>
                                          </p:val>
                                        </p:tav>
                                        <p:tav tm="100000">
                                          <p:val>
                                            <p:fltVal val="0"/>
                                          </p:val>
                                        </p:tav>
                                      </p:tavLst>
                                    </p:anim>
                                    <p:animEffect transition="in" filter="fade">
                                      <p:cBhvr>
                                        <p:cTn id="96" dur="1000"/>
                                        <p:tgtEl>
                                          <p:spTgt spid="9"/>
                                        </p:tgtEl>
                                      </p:cBhvr>
                                    </p:animEffect>
                                  </p:childTnLst>
                                </p:cTn>
                              </p:par>
                              <p:par>
                                <p:cTn id="97" presetID="31" presetClass="entr" presetSubtype="0" fill="hold" nodeType="withEffect">
                                  <p:stCondLst>
                                    <p:cond delay="4500"/>
                                  </p:stCondLst>
                                  <p:childTnLst>
                                    <p:set>
                                      <p:cBhvr>
                                        <p:cTn id="98" dur="1" fill="hold">
                                          <p:stCondLst>
                                            <p:cond delay="0"/>
                                          </p:stCondLst>
                                        </p:cTn>
                                        <p:tgtEl>
                                          <p:spTgt spid="13"/>
                                        </p:tgtEl>
                                        <p:attrNameLst>
                                          <p:attrName>style.visibility</p:attrName>
                                        </p:attrNameLst>
                                      </p:cBhvr>
                                      <p:to>
                                        <p:strVal val="visible"/>
                                      </p:to>
                                    </p:set>
                                    <p:anim calcmode="lin" valueType="num">
                                      <p:cBhvr>
                                        <p:cTn id="99" dur="1000" fill="hold"/>
                                        <p:tgtEl>
                                          <p:spTgt spid="13"/>
                                        </p:tgtEl>
                                        <p:attrNameLst>
                                          <p:attrName>ppt_w</p:attrName>
                                        </p:attrNameLst>
                                      </p:cBhvr>
                                      <p:tavLst>
                                        <p:tav tm="0">
                                          <p:val>
                                            <p:fltVal val="0"/>
                                          </p:val>
                                        </p:tav>
                                        <p:tav tm="100000">
                                          <p:val>
                                            <p:strVal val="#ppt_w"/>
                                          </p:val>
                                        </p:tav>
                                      </p:tavLst>
                                    </p:anim>
                                    <p:anim calcmode="lin" valueType="num">
                                      <p:cBhvr>
                                        <p:cTn id="100" dur="1000" fill="hold"/>
                                        <p:tgtEl>
                                          <p:spTgt spid="13"/>
                                        </p:tgtEl>
                                        <p:attrNameLst>
                                          <p:attrName>ppt_h</p:attrName>
                                        </p:attrNameLst>
                                      </p:cBhvr>
                                      <p:tavLst>
                                        <p:tav tm="0">
                                          <p:val>
                                            <p:fltVal val="0"/>
                                          </p:val>
                                        </p:tav>
                                        <p:tav tm="100000">
                                          <p:val>
                                            <p:strVal val="#ppt_h"/>
                                          </p:val>
                                        </p:tav>
                                      </p:tavLst>
                                    </p:anim>
                                    <p:anim calcmode="lin" valueType="num">
                                      <p:cBhvr>
                                        <p:cTn id="101" dur="1000" fill="hold"/>
                                        <p:tgtEl>
                                          <p:spTgt spid="13"/>
                                        </p:tgtEl>
                                        <p:attrNameLst>
                                          <p:attrName>style.rotation</p:attrName>
                                        </p:attrNameLst>
                                      </p:cBhvr>
                                      <p:tavLst>
                                        <p:tav tm="0">
                                          <p:val>
                                            <p:fltVal val="90"/>
                                          </p:val>
                                        </p:tav>
                                        <p:tav tm="100000">
                                          <p:val>
                                            <p:fltVal val="0"/>
                                          </p:val>
                                        </p:tav>
                                      </p:tavLst>
                                    </p:anim>
                                    <p:animEffect transition="in" filter="fade">
                                      <p:cBhvr>
                                        <p:cTn id="102" dur="1000"/>
                                        <p:tgtEl>
                                          <p:spTgt spid="13"/>
                                        </p:tgtEl>
                                      </p:cBhvr>
                                    </p:animEffect>
                                  </p:childTnLst>
                                </p:cTn>
                              </p:par>
                              <p:par>
                                <p:cTn id="103" presetID="2" presetClass="entr" presetSubtype="1" fill="hold" nodeType="withEffect">
                                  <p:stCondLst>
                                    <p:cond delay="360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3600" fill="hold"/>
                                        <p:tgtEl>
                                          <p:spTgt spid="4"/>
                                        </p:tgtEl>
                                        <p:attrNameLst>
                                          <p:attrName>ppt_x</p:attrName>
                                        </p:attrNameLst>
                                      </p:cBhvr>
                                      <p:tavLst>
                                        <p:tav tm="0">
                                          <p:val>
                                            <p:strVal val="#ppt_x"/>
                                          </p:val>
                                        </p:tav>
                                        <p:tav tm="100000">
                                          <p:val>
                                            <p:strVal val="#ppt_x"/>
                                          </p:val>
                                        </p:tav>
                                      </p:tavLst>
                                    </p:anim>
                                    <p:anim calcmode="lin" valueType="num">
                                      <p:cBhvr additive="base">
                                        <p:cTn id="106" dur="3600" fill="hold"/>
                                        <p:tgtEl>
                                          <p:spTgt spid="4"/>
                                        </p:tgtEl>
                                        <p:attrNameLst>
                                          <p:attrName>ppt_y</p:attrName>
                                        </p:attrNameLst>
                                      </p:cBhvr>
                                      <p:tavLst>
                                        <p:tav tm="0">
                                          <p:val>
                                            <p:strVal val="0-#ppt_h/2"/>
                                          </p:val>
                                        </p:tav>
                                        <p:tav tm="100000">
                                          <p:val>
                                            <p:strVal val="#ppt_y"/>
                                          </p:val>
                                        </p:tav>
                                      </p:tavLst>
                                    </p:anim>
                                  </p:childTnLst>
                                </p:cTn>
                              </p:par>
                              <p:par>
                                <p:cTn id="107" presetID="2" presetClass="entr" presetSubtype="9" fill="hold" nodeType="withEffect">
                                  <p:stCondLst>
                                    <p:cond delay="270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3900" fill="hold"/>
                                        <p:tgtEl>
                                          <p:spTgt spid="5"/>
                                        </p:tgtEl>
                                        <p:attrNameLst>
                                          <p:attrName>ppt_x</p:attrName>
                                        </p:attrNameLst>
                                      </p:cBhvr>
                                      <p:tavLst>
                                        <p:tav tm="0">
                                          <p:val>
                                            <p:strVal val="0-#ppt_w/2"/>
                                          </p:val>
                                        </p:tav>
                                        <p:tav tm="100000">
                                          <p:val>
                                            <p:strVal val="#ppt_x"/>
                                          </p:val>
                                        </p:tav>
                                      </p:tavLst>
                                    </p:anim>
                                    <p:anim calcmode="lin" valueType="num">
                                      <p:cBhvr additive="base">
                                        <p:cTn id="110" dur="39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4"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510717" y="1295401"/>
            <a:ext cx="3118186" cy="4991100"/>
            <a:chOff x="4511304" y="1295401"/>
            <a:chExt cx="3118592" cy="4991100"/>
          </a:xfrm>
        </p:grpSpPr>
        <p:sp>
          <p:nvSpPr>
            <p:cNvPr id="308" name="Rectangle 896"/>
            <p:cNvSpPr>
              <a:spLocks noChangeArrowheads="1"/>
            </p:cNvSpPr>
            <p:nvPr/>
          </p:nvSpPr>
          <p:spPr bwMode="auto">
            <a:xfrm>
              <a:off x="4511304" y="1295401"/>
              <a:ext cx="155760" cy="124608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0" name="Rectangle 898"/>
            <p:cNvSpPr>
              <a:spLocks noChangeArrowheads="1"/>
            </p:cNvSpPr>
            <p:nvPr/>
          </p:nvSpPr>
          <p:spPr bwMode="auto">
            <a:xfrm>
              <a:off x="7474136" y="3167909"/>
              <a:ext cx="155760" cy="1246082"/>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1" name="Freeform 1059"/>
            <p:cNvSpPr>
              <a:spLocks/>
            </p:cNvSpPr>
            <p:nvPr/>
          </p:nvSpPr>
          <p:spPr bwMode="auto">
            <a:xfrm>
              <a:off x="4650134" y="2541483"/>
              <a:ext cx="2840931" cy="626427"/>
            </a:xfrm>
            <a:custGeom>
              <a:avLst/>
              <a:gdLst>
                <a:gd name="T0" fmla="*/ 839 w 839"/>
                <a:gd name="T1" fmla="*/ 185 h 185"/>
                <a:gd name="T2" fmla="*/ 830 w 839"/>
                <a:gd name="T3" fmla="*/ 185 h 185"/>
                <a:gd name="T4" fmla="*/ 830 w 839"/>
                <a:gd name="T5" fmla="*/ 97 h 185"/>
                <a:gd name="T6" fmla="*/ 461 w 839"/>
                <a:gd name="T7" fmla="*/ 97 h 185"/>
                <a:gd name="T8" fmla="*/ 461 w 839"/>
                <a:gd name="T9" fmla="*/ 51 h 185"/>
                <a:gd name="T10" fmla="*/ 424 w 839"/>
                <a:gd name="T11" fmla="*/ 51 h 185"/>
                <a:gd name="T12" fmla="*/ 424 w 839"/>
                <a:gd name="T13" fmla="*/ 143 h 185"/>
                <a:gd name="T14" fmla="*/ 369 w 839"/>
                <a:gd name="T15" fmla="*/ 143 h 185"/>
                <a:gd name="T16" fmla="*/ 369 w 839"/>
                <a:gd name="T17" fmla="*/ 97 h 185"/>
                <a:gd name="T18" fmla="*/ 0 w 839"/>
                <a:gd name="T19" fmla="*/ 97 h 185"/>
                <a:gd name="T20" fmla="*/ 0 w 839"/>
                <a:gd name="T21" fmla="*/ 0 h 185"/>
                <a:gd name="T22" fmla="*/ 9 w 839"/>
                <a:gd name="T23" fmla="*/ 0 h 185"/>
                <a:gd name="T24" fmla="*/ 9 w 839"/>
                <a:gd name="T25" fmla="*/ 88 h 185"/>
                <a:gd name="T26" fmla="*/ 378 w 839"/>
                <a:gd name="T27" fmla="*/ 88 h 185"/>
                <a:gd name="T28" fmla="*/ 378 w 839"/>
                <a:gd name="T29" fmla="*/ 134 h 185"/>
                <a:gd name="T30" fmla="*/ 415 w 839"/>
                <a:gd name="T31" fmla="*/ 134 h 185"/>
                <a:gd name="T32" fmla="*/ 415 w 839"/>
                <a:gd name="T33" fmla="*/ 42 h 185"/>
                <a:gd name="T34" fmla="*/ 470 w 839"/>
                <a:gd name="T35" fmla="*/ 42 h 185"/>
                <a:gd name="T36" fmla="*/ 470 w 839"/>
                <a:gd name="T37" fmla="*/ 88 h 185"/>
                <a:gd name="T38" fmla="*/ 839 w 839"/>
                <a:gd name="T39" fmla="*/ 88 h 185"/>
                <a:gd name="T40" fmla="*/ 83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839" y="185"/>
                  </a:moveTo>
                  <a:lnTo>
                    <a:pt x="830" y="185"/>
                  </a:lnTo>
                  <a:lnTo>
                    <a:pt x="830" y="97"/>
                  </a:lnTo>
                  <a:lnTo>
                    <a:pt x="461" y="97"/>
                  </a:lnTo>
                  <a:lnTo>
                    <a:pt x="461" y="51"/>
                  </a:lnTo>
                  <a:lnTo>
                    <a:pt x="424" y="51"/>
                  </a:lnTo>
                  <a:lnTo>
                    <a:pt x="424" y="143"/>
                  </a:lnTo>
                  <a:lnTo>
                    <a:pt x="369" y="143"/>
                  </a:lnTo>
                  <a:lnTo>
                    <a:pt x="369" y="97"/>
                  </a:lnTo>
                  <a:lnTo>
                    <a:pt x="0" y="97"/>
                  </a:lnTo>
                  <a:lnTo>
                    <a:pt x="0" y="0"/>
                  </a:lnTo>
                  <a:lnTo>
                    <a:pt x="9" y="0"/>
                  </a:lnTo>
                  <a:lnTo>
                    <a:pt x="9" y="88"/>
                  </a:lnTo>
                  <a:lnTo>
                    <a:pt x="378" y="88"/>
                  </a:lnTo>
                  <a:lnTo>
                    <a:pt x="378" y="134"/>
                  </a:lnTo>
                  <a:lnTo>
                    <a:pt x="415" y="134"/>
                  </a:lnTo>
                  <a:lnTo>
                    <a:pt x="415" y="42"/>
                  </a:lnTo>
                  <a:lnTo>
                    <a:pt x="470" y="42"/>
                  </a:lnTo>
                  <a:lnTo>
                    <a:pt x="470" y="88"/>
                  </a:lnTo>
                  <a:lnTo>
                    <a:pt x="839" y="88"/>
                  </a:lnTo>
                  <a:lnTo>
                    <a:pt x="839" y="185"/>
                  </a:lnTo>
                  <a:close/>
                </a:path>
              </a:pathLst>
            </a:custGeom>
            <a:solidFill>
              <a:srgbClr val="5A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2" name="Freeform 1060"/>
            <p:cNvSpPr>
              <a:spLocks/>
            </p:cNvSpPr>
            <p:nvPr/>
          </p:nvSpPr>
          <p:spPr bwMode="auto">
            <a:xfrm>
              <a:off x="4650134" y="4413992"/>
              <a:ext cx="2840931" cy="626427"/>
            </a:xfrm>
            <a:custGeom>
              <a:avLst/>
              <a:gdLst>
                <a:gd name="T0" fmla="*/ 9 w 839"/>
                <a:gd name="T1" fmla="*/ 185 h 185"/>
                <a:gd name="T2" fmla="*/ 0 w 839"/>
                <a:gd name="T3" fmla="*/ 185 h 185"/>
                <a:gd name="T4" fmla="*/ 0 w 839"/>
                <a:gd name="T5" fmla="*/ 88 h 185"/>
                <a:gd name="T6" fmla="*/ 369 w 839"/>
                <a:gd name="T7" fmla="*/ 88 h 185"/>
                <a:gd name="T8" fmla="*/ 369 w 839"/>
                <a:gd name="T9" fmla="*/ 42 h 185"/>
                <a:gd name="T10" fmla="*/ 424 w 839"/>
                <a:gd name="T11" fmla="*/ 42 h 185"/>
                <a:gd name="T12" fmla="*/ 424 w 839"/>
                <a:gd name="T13" fmla="*/ 134 h 185"/>
                <a:gd name="T14" fmla="*/ 461 w 839"/>
                <a:gd name="T15" fmla="*/ 134 h 185"/>
                <a:gd name="T16" fmla="*/ 461 w 839"/>
                <a:gd name="T17" fmla="*/ 88 h 185"/>
                <a:gd name="T18" fmla="*/ 830 w 839"/>
                <a:gd name="T19" fmla="*/ 88 h 185"/>
                <a:gd name="T20" fmla="*/ 830 w 839"/>
                <a:gd name="T21" fmla="*/ 0 h 185"/>
                <a:gd name="T22" fmla="*/ 839 w 839"/>
                <a:gd name="T23" fmla="*/ 0 h 185"/>
                <a:gd name="T24" fmla="*/ 839 w 839"/>
                <a:gd name="T25" fmla="*/ 97 h 185"/>
                <a:gd name="T26" fmla="*/ 470 w 839"/>
                <a:gd name="T27" fmla="*/ 97 h 185"/>
                <a:gd name="T28" fmla="*/ 470 w 839"/>
                <a:gd name="T29" fmla="*/ 143 h 185"/>
                <a:gd name="T30" fmla="*/ 415 w 839"/>
                <a:gd name="T31" fmla="*/ 143 h 185"/>
                <a:gd name="T32" fmla="*/ 415 w 839"/>
                <a:gd name="T33" fmla="*/ 51 h 185"/>
                <a:gd name="T34" fmla="*/ 378 w 839"/>
                <a:gd name="T35" fmla="*/ 51 h 185"/>
                <a:gd name="T36" fmla="*/ 378 w 839"/>
                <a:gd name="T37" fmla="*/ 97 h 185"/>
                <a:gd name="T38" fmla="*/ 9 w 839"/>
                <a:gd name="T39" fmla="*/ 97 h 185"/>
                <a:gd name="T40" fmla="*/ 9 w 839"/>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9" h="185">
                  <a:moveTo>
                    <a:pt x="9" y="185"/>
                  </a:moveTo>
                  <a:lnTo>
                    <a:pt x="0" y="185"/>
                  </a:lnTo>
                  <a:lnTo>
                    <a:pt x="0" y="88"/>
                  </a:lnTo>
                  <a:lnTo>
                    <a:pt x="369" y="88"/>
                  </a:lnTo>
                  <a:lnTo>
                    <a:pt x="369" y="42"/>
                  </a:lnTo>
                  <a:lnTo>
                    <a:pt x="424" y="42"/>
                  </a:lnTo>
                  <a:lnTo>
                    <a:pt x="424" y="134"/>
                  </a:lnTo>
                  <a:lnTo>
                    <a:pt x="461" y="134"/>
                  </a:lnTo>
                  <a:lnTo>
                    <a:pt x="461" y="88"/>
                  </a:lnTo>
                  <a:lnTo>
                    <a:pt x="830" y="88"/>
                  </a:lnTo>
                  <a:lnTo>
                    <a:pt x="830" y="0"/>
                  </a:lnTo>
                  <a:lnTo>
                    <a:pt x="839" y="0"/>
                  </a:lnTo>
                  <a:lnTo>
                    <a:pt x="839" y="97"/>
                  </a:lnTo>
                  <a:lnTo>
                    <a:pt x="470" y="97"/>
                  </a:lnTo>
                  <a:lnTo>
                    <a:pt x="470" y="143"/>
                  </a:lnTo>
                  <a:lnTo>
                    <a:pt x="415" y="143"/>
                  </a:lnTo>
                  <a:lnTo>
                    <a:pt x="415" y="51"/>
                  </a:lnTo>
                  <a:lnTo>
                    <a:pt x="378" y="51"/>
                  </a:lnTo>
                  <a:lnTo>
                    <a:pt x="378" y="97"/>
                  </a:lnTo>
                  <a:lnTo>
                    <a:pt x="9" y="97"/>
                  </a:lnTo>
                  <a:lnTo>
                    <a:pt x="9" y="185"/>
                  </a:lnTo>
                  <a:close/>
                </a:path>
              </a:pathLst>
            </a:custGeom>
            <a:solidFill>
              <a:srgbClr val="5A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3" name="Rectangle 1061"/>
            <p:cNvSpPr>
              <a:spLocks noChangeArrowheads="1"/>
            </p:cNvSpPr>
            <p:nvPr/>
          </p:nvSpPr>
          <p:spPr bwMode="auto">
            <a:xfrm>
              <a:off x="4588423" y="5040419"/>
              <a:ext cx="155760" cy="1246082"/>
            </a:xfrm>
            <a:prstGeom prst="rect">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 name="组合 3"/>
          <p:cNvGrpSpPr/>
          <p:nvPr/>
        </p:nvGrpSpPr>
        <p:grpSpPr>
          <a:xfrm>
            <a:off x="4822198" y="1255735"/>
            <a:ext cx="4367487" cy="1285748"/>
            <a:chOff x="4822826" y="1255735"/>
            <a:chExt cx="4368056" cy="1285748"/>
          </a:xfrm>
        </p:grpSpPr>
        <p:sp>
          <p:nvSpPr>
            <p:cNvPr id="797" name="任意多边形 796"/>
            <p:cNvSpPr>
              <a:spLocks/>
            </p:cNvSpPr>
            <p:nvPr/>
          </p:nvSpPr>
          <p:spPr bwMode="auto">
            <a:xfrm>
              <a:off x="4822826" y="1295401"/>
              <a:ext cx="4368056" cy="1246082"/>
            </a:xfrm>
            <a:custGeom>
              <a:avLst/>
              <a:gdLst>
                <a:gd name="connsiteX0" fmla="*/ 155759 w 4368056"/>
                <a:gd name="connsiteY0" fmla="*/ 0 h 1246082"/>
                <a:gd name="connsiteX1" fmla="*/ 4368056 w 4368056"/>
                <a:gd name="connsiteY1" fmla="*/ 0 h 1246082"/>
                <a:gd name="connsiteX2" fmla="*/ 4368056 w 4368056"/>
                <a:gd name="connsiteY2" fmla="*/ 1246082 h 1246082"/>
                <a:gd name="connsiteX3" fmla="*/ 155759 w 4368056"/>
                <a:gd name="connsiteY3" fmla="*/ 1246082 h 1246082"/>
                <a:gd name="connsiteX4" fmla="*/ 155759 w 4368056"/>
                <a:gd name="connsiteY4" fmla="*/ 778800 h 1246082"/>
                <a:gd name="connsiteX5" fmla="*/ 0 w 4368056"/>
                <a:gd name="connsiteY5" fmla="*/ 623041 h 1246082"/>
                <a:gd name="connsiteX6" fmla="*/ 155759 w 4368056"/>
                <a:gd name="connsiteY6" fmla="*/ 4672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155759" y="0"/>
                  </a:moveTo>
                  <a:lnTo>
                    <a:pt x="4368056" y="0"/>
                  </a:lnTo>
                  <a:lnTo>
                    <a:pt x="4368056" y="1246082"/>
                  </a:lnTo>
                  <a:lnTo>
                    <a:pt x="155759" y="1246082"/>
                  </a:lnTo>
                  <a:lnTo>
                    <a:pt x="155759" y="778800"/>
                  </a:lnTo>
                  <a:lnTo>
                    <a:pt x="0" y="623041"/>
                  </a:lnTo>
                  <a:lnTo>
                    <a:pt x="155759" y="467282"/>
                  </a:lnTo>
                  <a:close/>
                </a:path>
              </a:pathLst>
            </a:custGeom>
            <a:solidFill>
              <a:schemeClr val="bg1">
                <a:lumMod val="95000"/>
              </a:schemeClr>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476" name="Rectangle 1064"/>
            <p:cNvSpPr>
              <a:spLocks noChangeArrowheads="1"/>
            </p:cNvSpPr>
            <p:nvPr/>
          </p:nvSpPr>
          <p:spPr bwMode="auto">
            <a:xfrm>
              <a:off x="4978585" y="1295401"/>
              <a:ext cx="4212297" cy="3115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矩形 7"/>
            <p:cNvSpPr/>
            <p:nvPr/>
          </p:nvSpPr>
          <p:spPr>
            <a:xfrm>
              <a:off x="5056465" y="1255735"/>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0" name="矩形 799"/>
            <p:cNvSpPr/>
            <p:nvPr/>
          </p:nvSpPr>
          <p:spPr>
            <a:xfrm>
              <a:off x="5075536" y="1718514"/>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6" name="组合 5"/>
          <p:cNvGrpSpPr/>
          <p:nvPr/>
        </p:nvGrpSpPr>
        <p:grpSpPr>
          <a:xfrm>
            <a:off x="4822199" y="5022093"/>
            <a:ext cx="4367490" cy="1264409"/>
            <a:chOff x="4822826" y="5022092"/>
            <a:chExt cx="4368059" cy="1264409"/>
          </a:xfrm>
        </p:grpSpPr>
        <p:sp>
          <p:nvSpPr>
            <p:cNvPr id="799" name="任意多边形 798"/>
            <p:cNvSpPr>
              <a:spLocks noChangeArrowheads="1"/>
            </p:cNvSpPr>
            <p:nvPr/>
          </p:nvSpPr>
          <p:spPr bwMode="auto">
            <a:xfrm>
              <a:off x="4822826" y="5040419"/>
              <a:ext cx="4368059" cy="1246082"/>
            </a:xfrm>
            <a:custGeom>
              <a:avLst/>
              <a:gdLst>
                <a:gd name="connsiteX0" fmla="*/ 155760 w 4368059"/>
                <a:gd name="connsiteY0" fmla="*/ 467281 h 1246082"/>
                <a:gd name="connsiteX1" fmla="*/ 155760 w 4368059"/>
                <a:gd name="connsiteY1" fmla="*/ 778801 h 1246082"/>
                <a:gd name="connsiteX2" fmla="*/ 0 w 4368059"/>
                <a:gd name="connsiteY2" fmla="*/ 623041 h 1246082"/>
                <a:gd name="connsiteX3" fmla="*/ 155762 w 4368059"/>
                <a:gd name="connsiteY3" fmla="*/ 0 h 1246082"/>
                <a:gd name="connsiteX4" fmla="*/ 4368059 w 4368059"/>
                <a:gd name="connsiteY4" fmla="*/ 0 h 1246082"/>
                <a:gd name="connsiteX5" fmla="*/ 4368059 w 4368059"/>
                <a:gd name="connsiteY5" fmla="*/ 1246082 h 1246082"/>
                <a:gd name="connsiteX6" fmla="*/ 155762 w 4368059"/>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9" h="1246082">
                  <a:moveTo>
                    <a:pt x="155760" y="467281"/>
                  </a:moveTo>
                  <a:lnTo>
                    <a:pt x="155760" y="778801"/>
                  </a:lnTo>
                  <a:lnTo>
                    <a:pt x="0" y="623041"/>
                  </a:lnTo>
                  <a:close/>
                  <a:moveTo>
                    <a:pt x="155762" y="0"/>
                  </a:moveTo>
                  <a:lnTo>
                    <a:pt x="4368059" y="0"/>
                  </a:lnTo>
                  <a:lnTo>
                    <a:pt x="4368059" y="1246082"/>
                  </a:lnTo>
                  <a:lnTo>
                    <a:pt x="155762" y="1246082"/>
                  </a:lnTo>
                  <a:close/>
                </a:path>
              </a:pathLst>
            </a:custGeom>
            <a:solidFill>
              <a:schemeClr val="bg1">
                <a:lumMod val="95000"/>
              </a:schemeClr>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637" name="Rectangle 1226"/>
            <p:cNvSpPr>
              <a:spLocks noChangeArrowheads="1"/>
            </p:cNvSpPr>
            <p:nvPr/>
          </p:nvSpPr>
          <p:spPr bwMode="auto">
            <a:xfrm>
              <a:off x="4978588" y="5040419"/>
              <a:ext cx="4212297" cy="311520"/>
            </a:xfrm>
            <a:prstGeom prst="rect">
              <a:avLst/>
            </a:pr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1" name="矩形 800"/>
            <p:cNvSpPr/>
            <p:nvPr/>
          </p:nvSpPr>
          <p:spPr>
            <a:xfrm>
              <a:off x="5056465" y="502209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2" name="矩形 801"/>
            <p:cNvSpPr/>
            <p:nvPr/>
          </p:nvSpPr>
          <p:spPr>
            <a:xfrm>
              <a:off x="5075536" y="5484871"/>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grpSp>
        <p:nvGrpSpPr>
          <p:cNvPr id="5" name="组合 4"/>
          <p:cNvGrpSpPr/>
          <p:nvPr/>
        </p:nvGrpSpPr>
        <p:grpSpPr>
          <a:xfrm>
            <a:off x="2949932" y="3141577"/>
            <a:ext cx="4367487" cy="1272415"/>
            <a:chOff x="2950316" y="3141576"/>
            <a:chExt cx="4368056" cy="1272415"/>
          </a:xfrm>
        </p:grpSpPr>
        <p:sp>
          <p:nvSpPr>
            <p:cNvPr id="798" name="任意多边形 797"/>
            <p:cNvSpPr>
              <a:spLocks noChangeArrowheads="1"/>
            </p:cNvSpPr>
            <p:nvPr/>
          </p:nvSpPr>
          <p:spPr bwMode="auto">
            <a:xfrm>
              <a:off x="2950316" y="3167909"/>
              <a:ext cx="4368056" cy="1246082"/>
            </a:xfrm>
            <a:custGeom>
              <a:avLst/>
              <a:gdLst>
                <a:gd name="connsiteX0" fmla="*/ 0 w 4368056"/>
                <a:gd name="connsiteY0" fmla="*/ 0 h 1246082"/>
                <a:gd name="connsiteX1" fmla="*/ 4212297 w 4368056"/>
                <a:gd name="connsiteY1" fmla="*/ 0 h 1246082"/>
                <a:gd name="connsiteX2" fmla="*/ 4212297 w 4368056"/>
                <a:gd name="connsiteY2" fmla="*/ 467282 h 1246082"/>
                <a:gd name="connsiteX3" fmla="*/ 4368056 w 4368056"/>
                <a:gd name="connsiteY3" fmla="*/ 623041 h 1246082"/>
                <a:gd name="connsiteX4" fmla="*/ 4212297 w 4368056"/>
                <a:gd name="connsiteY4" fmla="*/ 778800 h 1246082"/>
                <a:gd name="connsiteX5" fmla="*/ 4212297 w 4368056"/>
                <a:gd name="connsiteY5" fmla="*/ 1246082 h 1246082"/>
                <a:gd name="connsiteX6" fmla="*/ 0 w 4368056"/>
                <a:gd name="connsiteY6" fmla="*/ 1246082 h 124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056" h="1246082">
                  <a:moveTo>
                    <a:pt x="0" y="0"/>
                  </a:moveTo>
                  <a:lnTo>
                    <a:pt x="4212297" y="0"/>
                  </a:lnTo>
                  <a:lnTo>
                    <a:pt x="4212297" y="467282"/>
                  </a:lnTo>
                  <a:lnTo>
                    <a:pt x="4368056" y="623041"/>
                  </a:lnTo>
                  <a:lnTo>
                    <a:pt x="4212297" y="778800"/>
                  </a:lnTo>
                  <a:lnTo>
                    <a:pt x="4212297" y="1246082"/>
                  </a:lnTo>
                  <a:lnTo>
                    <a:pt x="0" y="1246082"/>
                  </a:lnTo>
                  <a:close/>
                </a:path>
              </a:pathLst>
            </a:custGeom>
            <a:solidFill>
              <a:schemeClr val="bg1">
                <a:lumMod val="95000"/>
              </a:schemeClr>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311" name="Rectangle 899"/>
            <p:cNvSpPr>
              <a:spLocks noChangeArrowheads="1"/>
            </p:cNvSpPr>
            <p:nvPr/>
          </p:nvSpPr>
          <p:spPr bwMode="auto">
            <a:xfrm>
              <a:off x="2950317" y="3167909"/>
              <a:ext cx="4212297" cy="31152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3" name="矩形 802"/>
            <p:cNvSpPr/>
            <p:nvPr/>
          </p:nvSpPr>
          <p:spPr>
            <a:xfrm>
              <a:off x="5385686" y="3141576"/>
              <a:ext cx="1621168" cy="372410"/>
            </a:xfrm>
            <a:prstGeom prst="rect">
              <a:avLst/>
            </a:prstGeom>
          </p:spPr>
          <p:txBody>
            <a:bodyPr wrap="none">
              <a:spAutoFit/>
            </a:bodyPr>
            <a:lstStyle/>
            <a:p>
              <a:pPr algn="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sp>
          <p:nvSpPr>
            <p:cNvPr id="804" name="矩形 803"/>
            <p:cNvSpPr/>
            <p:nvPr/>
          </p:nvSpPr>
          <p:spPr>
            <a:xfrm>
              <a:off x="3048248" y="3625579"/>
              <a:ext cx="4018394" cy="738664"/>
            </a:xfrm>
            <a:prstGeom prst="rect">
              <a:avLst/>
            </a:prstGeom>
          </p:spPr>
          <p:txBody>
            <a:bodyPr wrap="square">
              <a:spAutoFit/>
            </a:bodyPr>
            <a:lstStyle/>
            <a:p>
              <a:pPr algn="just"/>
              <a:r>
                <a:rPr lang="zh-CN" altLang="en-US" sz="14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400" dirty="0">
                  <a:solidFill>
                    <a:schemeClr val="tx1">
                      <a:lumMod val="60000"/>
                      <a:lumOff val="40000"/>
                    </a:schemeClr>
                  </a:solidFill>
                  <a:cs typeface="+mn-ea"/>
                  <a:sym typeface="+mn-lt"/>
                </a:rPr>
                <a:t>..........</a:t>
              </a:r>
              <a:endParaRPr lang="zh-CN" altLang="en-US" sz="14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165299489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9" y="2920506"/>
            <a:ext cx="10698885" cy="2053662"/>
            <a:chOff x="774700" y="2920506"/>
            <a:chExt cx="10700278" cy="2053662"/>
          </a:xfrm>
        </p:grpSpPr>
        <p:grpSp>
          <p:nvGrpSpPr>
            <p:cNvPr id="2955" name="组合 2954"/>
            <p:cNvGrpSpPr/>
            <p:nvPr/>
          </p:nvGrpSpPr>
          <p:grpSpPr>
            <a:xfrm>
              <a:off x="774700" y="2920506"/>
              <a:ext cx="10700278" cy="2053662"/>
              <a:chOff x="975255" y="2887133"/>
              <a:chExt cx="11888787" cy="2281768"/>
            </a:xfrm>
          </p:grpSpPr>
          <p:sp>
            <p:nvSpPr>
              <p:cNvPr id="2716" name="Freeform 367"/>
              <p:cNvSpPr>
                <a:spLocks/>
              </p:cNvSpPr>
              <p:nvPr/>
            </p:nvSpPr>
            <p:spPr bwMode="auto">
              <a:xfrm>
                <a:off x="975255" y="2887133"/>
                <a:ext cx="2171700" cy="1087438"/>
              </a:xfrm>
              <a:custGeom>
                <a:avLst/>
                <a:gdLst>
                  <a:gd name="T0" fmla="*/ 290 w 579"/>
                  <a:gd name="T1" fmla="*/ 0 h 290"/>
                  <a:gd name="T2" fmla="*/ 0 w 579"/>
                  <a:gd name="T3" fmla="*/ 290 h 290"/>
                  <a:gd name="T4" fmla="*/ 579 w 579"/>
                  <a:gd name="T5" fmla="*/ 290 h 290"/>
                  <a:gd name="T6" fmla="*/ 290 w 579"/>
                  <a:gd name="T7" fmla="*/ 0 h 290"/>
                </a:gdLst>
                <a:ahLst/>
                <a:cxnLst>
                  <a:cxn ang="0">
                    <a:pos x="T0" y="T1"/>
                  </a:cxn>
                  <a:cxn ang="0">
                    <a:pos x="T2" y="T3"/>
                  </a:cxn>
                  <a:cxn ang="0">
                    <a:pos x="T4" y="T5"/>
                  </a:cxn>
                  <a:cxn ang="0">
                    <a:pos x="T6" y="T7"/>
                  </a:cxn>
                </a:cxnLst>
                <a:rect l="0" t="0" r="r" b="b"/>
                <a:pathLst>
                  <a:path w="579" h="290">
                    <a:moveTo>
                      <a:pt x="290" y="0"/>
                    </a:moveTo>
                    <a:cubicBezTo>
                      <a:pt x="130" y="0"/>
                      <a:pt x="0" y="130"/>
                      <a:pt x="0" y="290"/>
                    </a:cubicBezTo>
                    <a:cubicBezTo>
                      <a:pt x="579" y="290"/>
                      <a:pt x="579" y="290"/>
                      <a:pt x="579" y="290"/>
                    </a:cubicBezTo>
                    <a:cubicBezTo>
                      <a:pt x="579" y="130"/>
                      <a:pt x="450" y="0"/>
                      <a:pt x="29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719" name="Freeform 370"/>
              <p:cNvSpPr>
                <a:spLocks/>
              </p:cNvSpPr>
              <p:nvPr/>
            </p:nvSpPr>
            <p:spPr bwMode="auto">
              <a:xfrm>
                <a:off x="5833005" y="2887133"/>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720" name="Freeform 371"/>
              <p:cNvSpPr>
                <a:spLocks/>
              </p:cNvSpPr>
              <p:nvPr/>
            </p:nvSpPr>
            <p:spPr bwMode="auto">
              <a:xfrm>
                <a:off x="3402543" y="3974571"/>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619" name="Freeform 370"/>
              <p:cNvSpPr>
                <a:spLocks/>
              </p:cNvSpPr>
              <p:nvPr/>
            </p:nvSpPr>
            <p:spPr bwMode="auto">
              <a:xfrm>
                <a:off x="10690754" y="2997200"/>
                <a:ext cx="2173288" cy="1087438"/>
              </a:xfrm>
              <a:custGeom>
                <a:avLst/>
                <a:gdLst>
                  <a:gd name="T0" fmla="*/ 289 w 579"/>
                  <a:gd name="T1" fmla="*/ 0 h 290"/>
                  <a:gd name="T2" fmla="*/ 0 w 579"/>
                  <a:gd name="T3" fmla="*/ 290 h 290"/>
                  <a:gd name="T4" fmla="*/ 579 w 579"/>
                  <a:gd name="T5" fmla="*/ 290 h 290"/>
                  <a:gd name="T6" fmla="*/ 289 w 579"/>
                  <a:gd name="T7" fmla="*/ 0 h 290"/>
                </a:gdLst>
                <a:ahLst/>
                <a:cxnLst>
                  <a:cxn ang="0">
                    <a:pos x="T0" y="T1"/>
                  </a:cxn>
                  <a:cxn ang="0">
                    <a:pos x="T2" y="T3"/>
                  </a:cxn>
                  <a:cxn ang="0">
                    <a:pos x="T4" y="T5"/>
                  </a:cxn>
                  <a:cxn ang="0">
                    <a:pos x="T6" y="T7"/>
                  </a:cxn>
                </a:cxnLst>
                <a:rect l="0" t="0" r="r" b="b"/>
                <a:pathLst>
                  <a:path w="579" h="290">
                    <a:moveTo>
                      <a:pt x="289" y="0"/>
                    </a:moveTo>
                    <a:cubicBezTo>
                      <a:pt x="129" y="0"/>
                      <a:pt x="0" y="130"/>
                      <a:pt x="0" y="290"/>
                    </a:cubicBezTo>
                    <a:cubicBezTo>
                      <a:pt x="579" y="290"/>
                      <a:pt x="579" y="290"/>
                      <a:pt x="579" y="290"/>
                    </a:cubicBezTo>
                    <a:cubicBezTo>
                      <a:pt x="579" y="130"/>
                      <a:pt x="449" y="0"/>
                      <a:pt x="2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620" name="Freeform 371"/>
              <p:cNvSpPr>
                <a:spLocks/>
              </p:cNvSpPr>
              <p:nvPr/>
            </p:nvSpPr>
            <p:spPr bwMode="auto">
              <a:xfrm>
                <a:off x="8260292" y="4084638"/>
                <a:ext cx="2176463" cy="1084263"/>
              </a:xfrm>
              <a:custGeom>
                <a:avLst/>
                <a:gdLst>
                  <a:gd name="T0" fmla="*/ 290 w 580"/>
                  <a:gd name="T1" fmla="*/ 289 h 289"/>
                  <a:gd name="T2" fmla="*/ 580 w 580"/>
                  <a:gd name="T3" fmla="*/ 0 h 289"/>
                  <a:gd name="T4" fmla="*/ 0 w 580"/>
                  <a:gd name="T5" fmla="*/ 0 h 289"/>
                  <a:gd name="T6" fmla="*/ 290 w 580"/>
                  <a:gd name="T7" fmla="*/ 289 h 289"/>
                </a:gdLst>
                <a:ahLst/>
                <a:cxnLst>
                  <a:cxn ang="0">
                    <a:pos x="T0" y="T1"/>
                  </a:cxn>
                  <a:cxn ang="0">
                    <a:pos x="T2" y="T3"/>
                  </a:cxn>
                  <a:cxn ang="0">
                    <a:pos x="T4" y="T5"/>
                  </a:cxn>
                  <a:cxn ang="0">
                    <a:pos x="T6" y="T7"/>
                  </a:cxn>
                </a:cxnLst>
                <a:rect l="0" t="0" r="r" b="b"/>
                <a:pathLst>
                  <a:path w="580" h="289">
                    <a:moveTo>
                      <a:pt x="290" y="289"/>
                    </a:moveTo>
                    <a:cubicBezTo>
                      <a:pt x="450" y="289"/>
                      <a:pt x="580" y="160"/>
                      <a:pt x="580" y="0"/>
                    </a:cubicBezTo>
                    <a:cubicBezTo>
                      <a:pt x="0" y="0"/>
                      <a:pt x="0" y="0"/>
                      <a:pt x="0" y="0"/>
                    </a:cubicBezTo>
                    <a:cubicBezTo>
                      <a:pt x="0" y="160"/>
                      <a:pt x="130" y="289"/>
                      <a:pt x="290" y="28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sp>
          <p:nvSpPr>
            <p:cNvPr id="622" name="文本框 621"/>
            <p:cNvSpPr txBox="1"/>
            <p:nvPr/>
          </p:nvSpPr>
          <p:spPr>
            <a:xfrm>
              <a:off x="13325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01</a:t>
              </a:r>
              <a:endParaRPr lang="zh-CN" altLang="en-US" sz="3600" b="1" dirty="0">
                <a:solidFill>
                  <a:prstClr val="white"/>
                </a:solidFill>
                <a:cs typeface="+mn-ea"/>
                <a:sym typeface="+mn-lt"/>
              </a:endParaRPr>
            </a:p>
          </p:txBody>
        </p:sp>
        <p:sp>
          <p:nvSpPr>
            <p:cNvPr id="623" name="文本框 622"/>
            <p:cNvSpPr txBox="1"/>
            <p:nvPr/>
          </p:nvSpPr>
          <p:spPr>
            <a:xfrm>
              <a:off x="35193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02</a:t>
              </a:r>
              <a:endParaRPr lang="zh-CN" altLang="en-US" sz="3600" b="1" dirty="0">
                <a:solidFill>
                  <a:prstClr val="white"/>
                </a:solidFill>
                <a:cs typeface="+mn-ea"/>
                <a:sym typeface="+mn-lt"/>
              </a:endParaRPr>
            </a:p>
          </p:txBody>
        </p:sp>
        <p:sp>
          <p:nvSpPr>
            <p:cNvPr id="624" name="文本框 623"/>
            <p:cNvSpPr txBox="1"/>
            <p:nvPr/>
          </p:nvSpPr>
          <p:spPr>
            <a:xfrm>
              <a:off x="5802998"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03</a:t>
              </a:r>
              <a:endParaRPr lang="zh-CN" altLang="en-US" sz="3600" b="1" dirty="0">
                <a:solidFill>
                  <a:prstClr val="white"/>
                </a:solidFill>
                <a:cs typeface="+mn-ea"/>
                <a:sym typeface="+mn-lt"/>
              </a:endParaRPr>
            </a:p>
          </p:txBody>
        </p:sp>
        <p:sp>
          <p:nvSpPr>
            <p:cNvPr id="625" name="文本框 624"/>
            <p:cNvSpPr txBox="1"/>
            <p:nvPr/>
          </p:nvSpPr>
          <p:spPr>
            <a:xfrm>
              <a:off x="7989776" y="4064003"/>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04</a:t>
              </a:r>
              <a:endParaRPr lang="zh-CN" altLang="en-US" sz="3600" b="1" dirty="0">
                <a:solidFill>
                  <a:prstClr val="white"/>
                </a:solidFill>
                <a:cs typeface="+mn-ea"/>
                <a:sym typeface="+mn-lt"/>
              </a:endParaRPr>
            </a:p>
          </p:txBody>
        </p:sp>
        <p:sp>
          <p:nvSpPr>
            <p:cNvPr id="626" name="文本框 625"/>
            <p:cNvSpPr txBox="1"/>
            <p:nvPr/>
          </p:nvSpPr>
          <p:spPr>
            <a:xfrm>
              <a:off x="10129726" y="3185768"/>
              <a:ext cx="838801" cy="646331"/>
            </a:xfrm>
            <a:prstGeom prst="rect">
              <a:avLst/>
            </a:prstGeom>
            <a:noFill/>
          </p:spPr>
          <p:txBody>
            <a:bodyPr wrap="square" rtlCol="0">
              <a:spAutoFit/>
            </a:bodyPr>
            <a:lstStyle/>
            <a:p>
              <a:r>
                <a:rPr lang="en-US" altLang="zh-CN" sz="3600" b="1" dirty="0" smtClean="0">
                  <a:solidFill>
                    <a:prstClr val="white"/>
                  </a:solidFill>
                  <a:cs typeface="+mn-ea"/>
                  <a:sym typeface="+mn-lt"/>
                </a:rPr>
                <a:t>05</a:t>
              </a:r>
              <a:endParaRPr lang="zh-CN" altLang="en-US" sz="3600" b="1" dirty="0">
                <a:solidFill>
                  <a:prstClr val="white"/>
                </a:solidFill>
                <a:cs typeface="+mn-ea"/>
                <a:sym typeface="+mn-lt"/>
              </a:endParaRPr>
            </a:p>
          </p:txBody>
        </p:sp>
      </p:grpSp>
      <p:grpSp>
        <p:nvGrpSpPr>
          <p:cNvPr id="5" name="组合 4"/>
          <p:cNvGrpSpPr/>
          <p:nvPr/>
        </p:nvGrpSpPr>
        <p:grpSpPr>
          <a:xfrm>
            <a:off x="387300" y="1503096"/>
            <a:ext cx="2932922" cy="1322654"/>
            <a:chOff x="387350" y="1503096"/>
            <a:chExt cx="2933304" cy="1322654"/>
          </a:xfrm>
        </p:grpSpPr>
        <p:cxnSp>
          <p:nvCxnSpPr>
            <p:cNvPr id="2957" name="直接连接符 2956"/>
            <p:cNvCxnSpPr/>
            <p:nvPr/>
          </p:nvCxnSpPr>
          <p:spPr>
            <a:xfrm>
              <a:off x="1745648"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29" name="Rectangle 9"/>
            <p:cNvSpPr/>
            <p:nvPr/>
          </p:nvSpPr>
          <p:spPr>
            <a:xfrm>
              <a:off x="387350"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9" name="组合 8"/>
          <p:cNvGrpSpPr/>
          <p:nvPr/>
        </p:nvGrpSpPr>
        <p:grpSpPr>
          <a:xfrm>
            <a:off x="2471802" y="4974169"/>
            <a:ext cx="2932922" cy="1299185"/>
            <a:chOff x="2472124" y="4974168"/>
            <a:chExt cx="2933304" cy="1299185"/>
          </a:xfrm>
        </p:grpSpPr>
        <p:cxnSp>
          <p:nvCxnSpPr>
            <p:cNvPr id="640" name="直接连接符 639"/>
            <p:cNvCxnSpPr/>
            <p:nvPr/>
          </p:nvCxnSpPr>
          <p:spPr>
            <a:xfrm>
              <a:off x="3938776"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1" name="Rectangle 9"/>
            <p:cNvSpPr/>
            <p:nvPr/>
          </p:nvSpPr>
          <p:spPr>
            <a:xfrm>
              <a:off x="2472124"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4786683" y="1503096"/>
            <a:ext cx="2932922" cy="1322654"/>
            <a:chOff x="4787306" y="1503096"/>
            <a:chExt cx="2933304" cy="1322654"/>
          </a:xfrm>
        </p:grpSpPr>
        <p:cxnSp>
          <p:nvCxnSpPr>
            <p:cNvPr id="642" name="直接连接符 641"/>
            <p:cNvCxnSpPr/>
            <p:nvPr/>
          </p:nvCxnSpPr>
          <p:spPr>
            <a:xfrm>
              <a:off x="6145604" y="2346790"/>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3" name="Rectangle 9"/>
            <p:cNvSpPr/>
            <p:nvPr/>
          </p:nvSpPr>
          <p:spPr>
            <a:xfrm>
              <a:off x="47873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 name="组合 7"/>
          <p:cNvGrpSpPr/>
          <p:nvPr/>
        </p:nvGrpSpPr>
        <p:grpSpPr>
          <a:xfrm>
            <a:off x="6871186" y="4974169"/>
            <a:ext cx="2932922" cy="1299185"/>
            <a:chOff x="6872080" y="4974168"/>
            <a:chExt cx="2933304" cy="1299185"/>
          </a:xfrm>
        </p:grpSpPr>
        <p:cxnSp>
          <p:nvCxnSpPr>
            <p:cNvPr id="644" name="直接连接符 643"/>
            <p:cNvCxnSpPr/>
            <p:nvPr/>
          </p:nvCxnSpPr>
          <p:spPr>
            <a:xfrm>
              <a:off x="8338732" y="4974168"/>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5" name="Rectangle 9"/>
            <p:cNvSpPr/>
            <p:nvPr/>
          </p:nvSpPr>
          <p:spPr>
            <a:xfrm>
              <a:off x="6872080" y="5453128"/>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9002534" y="1503096"/>
            <a:ext cx="2932922" cy="1417410"/>
            <a:chOff x="9003706" y="1503096"/>
            <a:chExt cx="2933304" cy="1417410"/>
          </a:xfrm>
        </p:grpSpPr>
        <p:cxnSp>
          <p:nvCxnSpPr>
            <p:cNvPr id="646" name="直接连接符 645"/>
            <p:cNvCxnSpPr/>
            <p:nvPr/>
          </p:nvCxnSpPr>
          <p:spPr>
            <a:xfrm>
              <a:off x="10495354" y="2441546"/>
              <a:ext cx="0" cy="478960"/>
            </a:xfrm>
            <a:prstGeom prst="line">
              <a:avLst/>
            </a:prstGeom>
          </p:spPr>
          <p:style>
            <a:lnRef idx="1">
              <a:schemeClr val="accent1"/>
            </a:lnRef>
            <a:fillRef idx="0">
              <a:schemeClr val="accent1"/>
            </a:fillRef>
            <a:effectRef idx="0">
              <a:schemeClr val="accent1"/>
            </a:effectRef>
            <a:fontRef idx="minor">
              <a:schemeClr val="tx1"/>
            </a:fontRef>
          </p:style>
        </p:cxnSp>
        <p:sp>
          <p:nvSpPr>
            <p:cNvPr id="647" name="Rectangle 9"/>
            <p:cNvSpPr/>
            <p:nvPr/>
          </p:nvSpPr>
          <p:spPr>
            <a:xfrm>
              <a:off x="9003706" y="1503096"/>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6791325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
        <p:nvSpPr>
          <p:cNvPr id="3" name="空心弧 2"/>
          <p:cNvSpPr/>
          <p:nvPr/>
        </p:nvSpPr>
        <p:spPr>
          <a:xfrm>
            <a:off x="1688880" y="269197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 name="空心弧 4"/>
          <p:cNvSpPr/>
          <p:nvPr/>
        </p:nvSpPr>
        <p:spPr>
          <a:xfrm rot="10800000">
            <a:off x="3796806" y="262847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 name="空心弧 5"/>
          <p:cNvSpPr/>
          <p:nvPr/>
        </p:nvSpPr>
        <p:spPr>
          <a:xfrm>
            <a:off x="5904730" y="269197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空心弧 6"/>
          <p:cNvSpPr/>
          <p:nvPr/>
        </p:nvSpPr>
        <p:spPr>
          <a:xfrm rot="10800000">
            <a:off x="8012656" y="2596728"/>
            <a:ext cx="2387289" cy="2387600"/>
          </a:xfrm>
          <a:prstGeom prst="blockArc">
            <a:avLst>
              <a:gd name="adj1" fmla="val 10800000"/>
              <a:gd name="adj2" fmla="val 21515135"/>
              <a:gd name="adj3" fmla="val 117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 name="空心弧 7"/>
          <p:cNvSpPr/>
          <p:nvPr/>
        </p:nvSpPr>
        <p:spPr>
          <a:xfrm rot="10800000">
            <a:off x="1688880" y="265331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 name="空心弧 8"/>
          <p:cNvSpPr/>
          <p:nvPr/>
        </p:nvSpPr>
        <p:spPr>
          <a:xfrm>
            <a:off x="3796806" y="266601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0" name="空心弧 9"/>
          <p:cNvSpPr/>
          <p:nvPr/>
        </p:nvSpPr>
        <p:spPr>
          <a:xfrm rot="10800000">
            <a:off x="5904730" y="260251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 name="空心弧 10"/>
          <p:cNvSpPr/>
          <p:nvPr/>
        </p:nvSpPr>
        <p:spPr>
          <a:xfrm>
            <a:off x="8012656" y="2634265"/>
            <a:ext cx="2387289" cy="2387600"/>
          </a:xfrm>
          <a:prstGeom prst="blockArc">
            <a:avLst>
              <a:gd name="adj1" fmla="val 10800000"/>
              <a:gd name="adj2" fmla="val 21515135"/>
              <a:gd name="adj3" fmla="val 11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 name="TextBox 3073"/>
          <p:cNvSpPr txBox="1"/>
          <p:nvPr/>
        </p:nvSpPr>
        <p:spPr>
          <a:xfrm>
            <a:off x="2003370" y="2083351"/>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13" name="矩形 12"/>
          <p:cNvSpPr/>
          <p:nvPr/>
        </p:nvSpPr>
        <p:spPr>
          <a:xfrm>
            <a:off x="2397947" y="1765365"/>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
        <p:nvSpPr>
          <p:cNvPr id="14" name="矩形 13"/>
          <p:cNvSpPr/>
          <p:nvPr/>
        </p:nvSpPr>
        <p:spPr>
          <a:xfrm>
            <a:off x="2220170"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5" name="矩形 14"/>
          <p:cNvSpPr/>
          <p:nvPr/>
        </p:nvSpPr>
        <p:spPr>
          <a:xfrm>
            <a:off x="4282655"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6" name="矩形 15"/>
          <p:cNvSpPr/>
          <p:nvPr/>
        </p:nvSpPr>
        <p:spPr>
          <a:xfrm>
            <a:off x="6390580"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7" name="矩形 16"/>
          <p:cNvSpPr/>
          <p:nvPr/>
        </p:nvSpPr>
        <p:spPr>
          <a:xfrm>
            <a:off x="8498504" y="3627039"/>
            <a:ext cx="1415588" cy="461665"/>
          </a:xfrm>
          <a:prstGeom prst="rect">
            <a:avLst/>
          </a:prstGeom>
        </p:spPr>
        <p:txBody>
          <a:bodyPr wrap="none">
            <a:spAutoFit/>
          </a:bodyPr>
          <a:lstStyle/>
          <a:p>
            <a:r>
              <a:rPr lang="zh-CN" altLang="en-US" sz="2400" dirty="0" smtClean="0">
                <a:solidFill>
                  <a:schemeClr val="accent1"/>
                </a:solidFill>
                <a:latin typeface="+mj-ea"/>
                <a:ea typeface="+mj-ea"/>
              </a:rPr>
              <a:t>添加标题</a:t>
            </a:r>
            <a:endParaRPr lang="zh-CN" altLang="en-US" sz="2400" dirty="0">
              <a:solidFill>
                <a:schemeClr val="accent1"/>
              </a:solidFill>
              <a:latin typeface="+mj-ea"/>
              <a:ea typeface="+mj-ea"/>
            </a:endParaRPr>
          </a:p>
        </p:txBody>
      </p:sp>
      <p:sp>
        <p:nvSpPr>
          <p:cNvPr id="18" name="TextBox 3073"/>
          <p:cNvSpPr txBox="1"/>
          <p:nvPr/>
        </p:nvSpPr>
        <p:spPr>
          <a:xfrm>
            <a:off x="4169923" y="5487027"/>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19" name="矩形 18"/>
          <p:cNvSpPr/>
          <p:nvPr/>
        </p:nvSpPr>
        <p:spPr>
          <a:xfrm>
            <a:off x="4564500" y="5169041"/>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
        <p:nvSpPr>
          <p:cNvPr id="20" name="TextBox 3073"/>
          <p:cNvSpPr txBox="1"/>
          <p:nvPr/>
        </p:nvSpPr>
        <p:spPr>
          <a:xfrm>
            <a:off x="6184095" y="2083351"/>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21" name="矩形 20"/>
          <p:cNvSpPr/>
          <p:nvPr/>
        </p:nvSpPr>
        <p:spPr>
          <a:xfrm>
            <a:off x="6578673" y="1765365"/>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
        <p:nvSpPr>
          <p:cNvPr id="22" name="TextBox 3073"/>
          <p:cNvSpPr txBox="1"/>
          <p:nvPr/>
        </p:nvSpPr>
        <p:spPr>
          <a:xfrm>
            <a:off x="8479527" y="5487027"/>
            <a:ext cx="1920419" cy="461665"/>
          </a:xfrm>
          <a:prstGeom prst="rect">
            <a:avLst/>
          </a:prstGeom>
          <a:noFill/>
        </p:spPr>
        <p:txBody>
          <a:bodyPr wrap="square" rtlCol="0">
            <a:spAutoFit/>
          </a:bodyPr>
          <a:lstStyle/>
          <a:p>
            <a:pPr algn="just"/>
            <a:r>
              <a:rPr lang="zh-CN" altLang="en-US" sz="1200" dirty="0">
                <a:solidFill>
                  <a:schemeClr val="tx1">
                    <a:lumMod val="50000"/>
                    <a:lumOff val="50000"/>
                  </a:schemeClr>
                </a:solidFill>
                <a:latin typeface="+mj-ea"/>
                <a:ea typeface="+mj-ea"/>
              </a:rPr>
              <a:t>点击输入简要的文字介绍，文字内容需概括精炼</a:t>
            </a:r>
            <a:r>
              <a:rPr lang="zh-CN" altLang="en-US" sz="1200" dirty="0" smtClean="0">
                <a:solidFill>
                  <a:schemeClr val="tx1">
                    <a:lumMod val="50000"/>
                    <a:lumOff val="50000"/>
                  </a:schemeClr>
                </a:solidFill>
                <a:latin typeface="+mj-ea"/>
                <a:ea typeface="+mj-ea"/>
              </a:rPr>
              <a:t>，</a:t>
            </a:r>
            <a:endParaRPr lang="zh-CN" altLang="en-US" sz="1200" dirty="0">
              <a:solidFill>
                <a:schemeClr val="tx1">
                  <a:lumMod val="50000"/>
                  <a:lumOff val="50000"/>
                </a:schemeClr>
              </a:solidFill>
              <a:latin typeface="+mj-ea"/>
              <a:ea typeface="+mj-ea"/>
            </a:endParaRPr>
          </a:p>
        </p:txBody>
      </p:sp>
      <p:sp>
        <p:nvSpPr>
          <p:cNvPr id="23" name="矩形 22"/>
          <p:cNvSpPr/>
          <p:nvPr/>
        </p:nvSpPr>
        <p:spPr>
          <a:xfrm>
            <a:off x="8874104" y="5169041"/>
            <a:ext cx="1005272" cy="338554"/>
          </a:xfrm>
          <a:prstGeom prst="rect">
            <a:avLst/>
          </a:prstGeom>
        </p:spPr>
        <p:txBody>
          <a:bodyPr wrap="none">
            <a:spAutoFit/>
          </a:bodyPr>
          <a:lstStyle/>
          <a:p>
            <a:r>
              <a:rPr lang="zh-CN" altLang="en-US" sz="1600" dirty="0" smtClean="0">
                <a:solidFill>
                  <a:schemeClr val="tx1">
                    <a:lumMod val="50000"/>
                    <a:lumOff val="50000"/>
                  </a:schemeClr>
                </a:solidFill>
                <a:latin typeface="+mj-ea"/>
                <a:ea typeface="+mj-ea"/>
              </a:rPr>
              <a:t>添加标题</a:t>
            </a:r>
            <a:endParaRPr lang="zh-CN" altLang="en-US" sz="1600" dirty="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134502449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50"/>
                                        <p:tgtEl>
                                          <p:spTgt spid="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50"/>
                                        <p:tgtEl>
                                          <p:spTgt spid="7"/>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250"/>
                                        <p:tgtEl>
                                          <p:spTgt spid="11"/>
                                        </p:tgtEl>
                                      </p:cBhvr>
                                    </p:animEffect>
                                  </p:childTnLst>
                                </p:cTn>
                              </p:par>
                            </p:childTnLst>
                          </p:cTn>
                        </p:par>
                        <p:par>
                          <p:cTn id="24" fill="hold">
                            <p:stCondLst>
                              <p:cond delay="125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250"/>
                                        <p:tgtEl>
                                          <p:spTgt spid="10"/>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250"/>
                                        <p:tgtEl>
                                          <p:spTgt spid="9"/>
                                        </p:tgtEl>
                                      </p:cBhvr>
                                    </p:animEffect>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2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ppt_x</p:attrName>
                                        </p:attrNameLst>
                                      </p:cBhvr>
                                      <p:tavLst>
                                        <p:tav tm="0">
                                          <p:val>
                                            <p:strVal val="#ppt_x"/>
                                          </p:val>
                                        </p:tav>
                                        <p:tav tm="100000">
                                          <p:val>
                                            <p:strVal val="#ppt_x"/>
                                          </p:val>
                                        </p:tav>
                                      </p:tavLst>
                                    </p:anim>
                                    <p:anim calcmode="lin" valueType="num">
                                      <p:cBhvr>
                                        <p:cTn id="69" dur="500" fill="hold"/>
                                        <p:tgtEl>
                                          <p:spTgt spid="12"/>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anim calcmode="lin" valueType="num">
                                      <p:cBhvr>
                                        <p:cTn id="78" dur="500" fill="hold"/>
                                        <p:tgtEl>
                                          <p:spTgt spid="18"/>
                                        </p:tgtEl>
                                        <p:attrNameLst>
                                          <p:attrName>ppt_x</p:attrName>
                                        </p:attrNameLst>
                                      </p:cBhvr>
                                      <p:tavLst>
                                        <p:tav tm="0">
                                          <p:val>
                                            <p:strVal val="#ppt_x"/>
                                          </p:val>
                                        </p:tav>
                                        <p:tav tm="100000">
                                          <p:val>
                                            <p:strVal val="#ppt_x"/>
                                          </p:val>
                                        </p:tav>
                                      </p:tavLst>
                                    </p:anim>
                                    <p:anim calcmode="lin" valueType="num">
                                      <p:cBhvr>
                                        <p:cTn id="79" dur="5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anim calcmode="lin" valueType="num">
                                      <p:cBhvr>
                                        <p:cTn id="83" dur="500" fill="hold"/>
                                        <p:tgtEl>
                                          <p:spTgt spid="20"/>
                                        </p:tgtEl>
                                        <p:attrNameLst>
                                          <p:attrName>ppt_x</p:attrName>
                                        </p:attrNameLst>
                                      </p:cBhvr>
                                      <p:tavLst>
                                        <p:tav tm="0">
                                          <p:val>
                                            <p:strVal val="#ppt_x"/>
                                          </p:val>
                                        </p:tav>
                                        <p:tav tm="100000">
                                          <p:val>
                                            <p:strVal val="#ppt_x"/>
                                          </p:val>
                                        </p:tav>
                                      </p:tavLst>
                                    </p:anim>
                                    <p:anim calcmode="lin" valueType="num">
                                      <p:cBhvr>
                                        <p:cTn id="84" dur="50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anim calcmode="lin" valueType="num">
                                      <p:cBhvr>
                                        <p:cTn id="88" dur="500" fill="hold"/>
                                        <p:tgtEl>
                                          <p:spTgt spid="21"/>
                                        </p:tgtEl>
                                        <p:attrNameLst>
                                          <p:attrName>ppt_x</p:attrName>
                                        </p:attrNameLst>
                                      </p:cBhvr>
                                      <p:tavLst>
                                        <p:tav tm="0">
                                          <p:val>
                                            <p:strVal val="#ppt_x"/>
                                          </p:val>
                                        </p:tav>
                                        <p:tav tm="100000">
                                          <p:val>
                                            <p:strVal val="#ppt_x"/>
                                          </p:val>
                                        </p:tav>
                                      </p:tavLst>
                                    </p:anim>
                                    <p:anim calcmode="lin" valueType="num">
                                      <p:cBhvr>
                                        <p:cTn id="89" dur="500" fill="hold"/>
                                        <p:tgtEl>
                                          <p:spTgt spid="21"/>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anim calcmode="lin" valueType="num">
                                      <p:cBhvr>
                                        <p:cTn id="93" dur="500" fill="hold"/>
                                        <p:tgtEl>
                                          <p:spTgt spid="23"/>
                                        </p:tgtEl>
                                        <p:attrNameLst>
                                          <p:attrName>ppt_x</p:attrName>
                                        </p:attrNameLst>
                                      </p:cBhvr>
                                      <p:tavLst>
                                        <p:tav tm="0">
                                          <p:val>
                                            <p:strVal val="#ppt_x"/>
                                          </p:val>
                                        </p:tav>
                                        <p:tav tm="100000">
                                          <p:val>
                                            <p:strVal val="#ppt_x"/>
                                          </p:val>
                                        </p:tav>
                                      </p:tavLst>
                                    </p:anim>
                                    <p:anim calcmode="lin" valueType="num">
                                      <p:cBhvr>
                                        <p:cTn id="94" dur="500" fill="hold"/>
                                        <p:tgtEl>
                                          <p:spTgt spid="23"/>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anim calcmode="lin" valueType="num">
                                      <p:cBhvr>
                                        <p:cTn id="98" dur="500" fill="hold"/>
                                        <p:tgtEl>
                                          <p:spTgt spid="22"/>
                                        </p:tgtEl>
                                        <p:attrNameLst>
                                          <p:attrName>ppt_x</p:attrName>
                                        </p:attrNameLst>
                                      </p:cBhvr>
                                      <p:tavLst>
                                        <p:tav tm="0">
                                          <p:val>
                                            <p:strVal val="#ppt_x"/>
                                          </p:val>
                                        </p:tav>
                                        <p:tav tm="100000">
                                          <p:val>
                                            <p:strVal val="#ppt_x"/>
                                          </p:val>
                                        </p:tav>
                                      </p:tavLst>
                                    </p:anim>
                                    <p:anim calcmode="lin" valueType="num">
                                      <p:cBhvr>
                                        <p:cTn id="9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46009" y="2132301"/>
            <a:ext cx="3077761" cy="3065174"/>
            <a:chOff x="141288" y="4987925"/>
            <a:chExt cx="1504950" cy="1498600"/>
          </a:xfrm>
        </p:grpSpPr>
        <p:sp>
          <p:nvSpPr>
            <p:cNvPr id="153" name="Freeform 70"/>
            <p:cNvSpPr>
              <a:spLocks/>
            </p:cNvSpPr>
            <p:nvPr/>
          </p:nvSpPr>
          <p:spPr bwMode="auto">
            <a:xfrm>
              <a:off x="792163" y="5775325"/>
              <a:ext cx="854075" cy="711200"/>
            </a:xfrm>
            <a:custGeom>
              <a:avLst/>
              <a:gdLst>
                <a:gd name="T0" fmla="*/ 499 w 499"/>
                <a:gd name="T1" fmla="*/ 210 h 416"/>
                <a:gd name="T2" fmla="*/ 499 w 499"/>
                <a:gd name="T3" fmla="*/ 0 h 416"/>
                <a:gd name="T4" fmla="*/ 395 w 499"/>
                <a:gd name="T5" fmla="*/ 0 h 416"/>
                <a:gd name="T6" fmla="*/ 295 w 499"/>
                <a:gd name="T7" fmla="*/ 104 h 416"/>
                <a:gd name="T8" fmla="*/ 188 w 499"/>
                <a:gd name="T9" fmla="*/ 0 h 416"/>
                <a:gd name="T10" fmla="*/ 83 w 499"/>
                <a:gd name="T11" fmla="*/ 0 h 416"/>
                <a:gd name="T12" fmla="*/ 83 w 499"/>
                <a:gd name="T13" fmla="*/ 107 h 416"/>
                <a:gd name="T14" fmla="*/ 83 w 499"/>
                <a:gd name="T15" fmla="*/ 116 h 416"/>
                <a:gd name="T16" fmla="*/ 83 w 499"/>
                <a:gd name="T17" fmla="*/ 128 h 416"/>
                <a:gd name="T18" fmla="*/ 0 w 499"/>
                <a:gd name="T19" fmla="*/ 210 h 416"/>
                <a:gd name="T20" fmla="*/ 83 w 499"/>
                <a:gd name="T21" fmla="*/ 293 h 416"/>
                <a:gd name="T22" fmla="*/ 83 w 499"/>
                <a:gd name="T23" fmla="*/ 306 h 416"/>
                <a:gd name="T24" fmla="*/ 83 w 499"/>
                <a:gd name="T25" fmla="*/ 416 h 416"/>
                <a:gd name="T26" fmla="*/ 499 w 499"/>
                <a:gd name="T27" fmla="*/ 416 h 416"/>
                <a:gd name="T28" fmla="*/ 499 w 499"/>
                <a:gd name="T29" fmla="*/ 21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9" h="416">
                  <a:moveTo>
                    <a:pt x="499" y="210"/>
                  </a:moveTo>
                  <a:cubicBezTo>
                    <a:pt x="499" y="0"/>
                    <a:pt x="499" y="0"/>
                    <a:pt x="499" y="0"/>
                  </a:cubicBezTo>
                  <a:cubicBezTo>
                    <a:pt x="395" y="0"/>
                    <a:pt x="395" y="0"/>
                    <a:pt x="395" y="0"/>
                  </a:cubicBezTo>
                  <a:cubicBezTo>
                    <a:pt x="395" y="60"/>
                    <a:pt x="352" y="104"/>
                    <a:pt x="295" y="104"/>
                  </a:cubicBezTo>
                  <a:cubicBezTo>
                    <a:pt x="237" y="104"/>
                    <a:pt x="188" y="60"/>
                    <a:pt x="188" y="0"/>
                  </a:cubicBezTo>
                  <a:cubicBezTo>
                    <a:pt x="83" y="0"/>
                    <a:pt x="83" y="0"/>
                    <a:pt x="83" y="0"/>
                  </a:cubicBezTo>
                  <a:cubicBezTo>
                    <a:pt x="83" y="107"/>
                    <a:pt x="83" y="107"/>
                    <a:pt x="83" y="107"/>
                  </a:cubicBezTo>
                  <a:cubicBezTo>
                    <a:pt x="83" y="116"/>
                    <a:pt x="83" y="116"/>
                    <a:pt x="83" y="116"/>
                  </a:cubicBezTo>
                  <a:cubicBezTo>
                    <a:pt x="83" y="128"/>
                    <a:pt x="83" y="128"/>
                    <a:pt x="83" y="128"/>
                  </a:cubicBezTo>
                  <a:cubicBezTo>
                    <a:pt x="39" y="128"/>
                    <a:pt x="0" y="165"/>
                    <a:pt x="0" y="210"/>
                  </a:cubicBezTo>
                  <a:cubicBezTo>
                    <a:pt x="0" y="256"/>
                    <a:pt x="35" y="293"/>
                    <a:pt x="83" y="293"/>
                  </a:cubicBezTo>
                  <a:cubicBezTo>
                    <a:pt x="83" y="306"/>
                    <a:pt x="83" y="306"/>
                    <a:pt x="83" y="306"/>
                  </a:cubicBezTo>
                  <a:cubicBezTo>
                    <a:pt x="83" y="416"/>
                    <a:pt x="83" y="416"/>
                    <a:pt x="83" y="416"/>
                  </a:cubicBezTo>
                  <a:cubicBezTo>
                    <a:pt x="499" y="416"/>
                    <a:pt x="499" y="416"/>
                    <a:pt x="499" y="416"/>
                  </a:cubicBezTo>
                  <a:cubicBezTo>
                    <a:pt x="499" y="210"/>
                    <a:pt x="499" y="210"/>
                    <a:pt x="499" y="21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4" name="Freeform 71"/>
            <p:cNvSpPr>
              <a:spLocks/>
            </p:cNvSpPr>
            <p:nvPr/>
          </p:nvSpPr>
          <p:spPr bwMode="auto">
            <a:xfrm>
              <a:off x="141288" y="5632450"/>
              <a:ext cx="711200" cy="854075"/>
            </a:xfrm>
            <a:custGeom>
              <a:avLst/>
              <a:gdLst>
                <a:gd name="T0" fmla="*/ 207 w 416"/>
                <a:gd name="T1" fmla="*/ 499 h 499"/>
                <a:gd name="T2" fmla="*/ 416 w 416"/>
                <a:gd name="T3" fmla="*/ 499 h 499"/>
                <a:gd name="T4" fmla="*/ 416 w 416"/>
                <a:gd name="T5" fmla="*/ 397 h 499"/>
                <a:gd name="T6" fmla="*/ 312 w 416"/>
                <a:gd name="T7" fmla="*/ 296 h 499"/>
                <a:gd name="T8" fmla="*/ 416 w 416"/>
                <a:gd name="T9" fmla="*/ 190 h 499"/>
                <a:gd name="T10" fmla="*/ 416 w 416"/>
                <a:gd name="T11" fmla="*/ 83 h 499"/>
                <a:gd name="T12" fmla="*/ 311 w 416"/>
                <a:gd name="T13" fmla="*/ 83 h 499"/>
                <a:gd name="T14" fmla="*/ 301 w 416"/>
                <a:gd name="T15" fmla="*/ 83 h 499"/>
                <a:gd name="T16" fmla="*/ 290 w 416"/>
                <a:gd name="T17" fmla="*/ 83 h 499"/>
                <a:gd name="T18" fmla="*/ 207 w 416"/>
                <a:gd name="T19" fmla="*/ 0 h 499"/>
                <a:gd name="T20" fmla="*/ 124 w 416"/>
                <a:gd name="T21" fmla="*/ 83 h 499"/>
                <a:gd name="T22" fmla="*/ 111 w 416"/>
                <a:gd name="T23" fmla="*/ 83 h 499"/>
                <a:gd name="T24" fmla="*/ 0 w 416"/>
                <a:gd name="T25" fmla="*/ 83 h 499"/>
                <a:gd name="T26" fmla="*/ 0 w 416"/>
                <a:gd name="T27" fmla="*/ 499 h 499"/>
                <a:gd name="T28" fmla="*/ 207 w 416"/>
                <a:gd name="T29"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499">
                  <a:moveTo>
                    <a:pt x="207" y="499"/>
                  </a:moveTo>
                  <a:cubicBezTo>
                    <a:pt x="416" y="499"/>
                    <a:pt x="416" y="499"/>
                    <a:pt x="416" y="499"/>
                  </a:cubicBezTo>
                  <a:cubicBezTo>
                    <a:pt x="416" y="397"/>
                    <a:pt x="416" y="397"/>
                    <a:pt x="416" y="397"/>
                  </a:cubicBezTo>
                  <a:cubicBezTo>
                    <a:pt x="356" y="397"/>
                    <a:pt x="312" y="353"/>
                    <a:pt x="312" y="296"/>
                  </a:cubicBezTo>
                  <a:cubicBezTo>
                    <a:pt x="312" y="239"/>
                    <a:pt x="356" y="190"/>
                    <a:pt x="416" y="190"/>
                  </a:cubicBezTo>
                  <a:cubicBezTo>
                    <a:pt x="416" y="83"/>
                    <a:pt x="416" y="83"/>
                    <a:pt x="416" y="83"/>
                  </a:cubicBezTo>
                  <a:cubicBezTo>
                    <a:pt x="311" y="83"/>
                    <a:pt x="311" y="83"/>
                    <a:pt x="311" y="83"/>
                  </a:cubicBezTo>
                  <a:cubicBezTo>
                    <a:pt x="301" y="83"/>
                    <a:pt x="301" y="83"/>
                    <a:pt x="301" y="83"/>
                  </a:cubicBezTo>
                  <a:cubicBezTo>
                    <a:pt x="290" y="83"/>
                    <a:pt x="290" y="83"/>
                    <a:pt x="290" y="83"/>
                  </a:cubicBezTo>
                  <a:cubicBezTo>
                    <a:pt x="290" y="39"/>
                    <a:pt x="253" y="0"/>
                    <a:pt x="207" y="0"/>
                  </a:cubicBezTo>
                  <a:cubicBezTo>
                    <a:pt x="161" y="0"/>
                    <a:pt x="124" y="39"/>
                    <a:pt x="124" y="83"/>
                  </a:cubicBezTo>
                  <a:cubicBezTo>
                    <a:pt x="111" y="83"/>
                    <a:pt x="111" y="83"/>
                    <a:pt x="111" y="83"/>
                  </a:cubicBezTo>
                  <a:cubicBezTo>
                    <a:pt x="0" y="83"/>
                    <a:pt x="0" y="83"/>
                    <a:pt x="0" y="83"/>
                  </a:cubicBezTo>
                  <a:cubicBezTo>
                    <a:pt x="0" y="499"/>
                    <a:pt x="0" y="499"/>
                    <a:pt x="0" y="499"/>
                  </a:cubicBezTo>
                  <a:cubicBezTo>
                    <a:pt x="207" y="499"/>
                    <a:pt x="207" y="499"/>
                    <a:pt x="207" y="499"/>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5" name="Freeform 72"/>
            <p:cNvSpPr>
              <a:spLocks/>
            </p:cNvSpPr>
            <p:nvPr/>
          </p:nvSpPr>
          <p:spPr bwMode="auto">
            <a:xfrm>
              <a:off x="147638" y="4987925"/>
              <a:ext cx="846138" cy="711200"/>
            </a:xfrm>
            <a:custGeom>
              <a:avLst/>
              <a:gdLst>
                <a:gd name="T0" fmla="*/ 0 w 495"/>
                <a:gd name="T1" fmla="*/ 207 h 416"/>
                <a:gd name="T2" fmla="*/ 0 w 495"/>
                <a:gd name="T3" fmla="*/ 416 h 416"/>
                <a:gd name="T4" fmla="*/ 102 w 495"/>
                <a:gd name="T5" fmla="*/ 416 h 416"/>
                <a:gd name="T6" fmla="*/ 203 w 495"/>
                <a:gd name="T7" fmla="*/ 312 h 416"/>
                <a:gd name="T8" fmla="*/ 309 w 495"/>
                <a:gd name="T9" fmla="*/ 416 h 416"/>
                <a:gd name="T10" fmla="*/ 412 w 495"/>
                <a:gd name="T11" fmla="*/ 416 h 416"/>
                <a:gd name="T12" fmla="*/ 412 w 495"/>
                <a:gd name="T13" fmla="*/ 311 h 416"/>
                <a:gd name="T14" fmla="*/ 412 w 495"/>
                <a:gd name="T15" fmla="*/ 301 h 416"/>
                <a:gd name="T16" fmla="*/ 412 w 495"/>
                <a:gd name="T17" fmla="*/ 290 h 416"/>
                <a:gd name="T18" fmla="*/ 495 w 495"/>
                <a:gd name="T19" fmla="*/ 207 h 416"/>
                <a:gd name="T20" fmla="*/ 412 w 495"/>
                <a:gd name="T21" fmla="*/ 124 h 416"/>
                <a:gd name="T22" fmla="*/ 412 w 495"/>
                <a:gd name="T23" fmla="*/ 111 h 416"/>
                <a:gd name="T24" fmla="*/ 412 w 495"/>
                <a:gd name="T25" fmla="*/ 0 h 416"/>
                <a:gd name="T26" fmla="*/ 0 w 495"/>
                <a:gd name="T27" fmla="*/ 0 h 416"/>
                <a:gd name="T28" fmla="*/ 0 w 495"/>
                <a:gd name="T29" fmla="*/ 20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5" h="416">
                  <a:moveTo>
                    <a:pt x="0" y="207"/>
                  </a:moveTo>
                  <a:cubicBezTo>
                    <a:pt x="0" y="416"/>
                    <a:pt x="0" y="416"/>
                    <a:pt x="0" y="416"/>
                  </a:cubicBezTo>
                  <a:cubicBezTo>
                    <a:pt x="102" y="416"/>
                    <a:pt x="102" y="416"/>
                    <a:pt x="102" y="416"/>
                  </a:cubicBezTo>
                  <a:cubicBezTo>
                    <a:pt x="102" y="356"/>
                    <a:pt x="146" y="312"/>
                    <a:pt x="203" y="312"/>
                  </a:cubicBezTo>
                  <a:cubicBezTo>
                    <a:pt x="260" y="312"/>
                    <a:pt x="309" y="356"/>
                    <a:pt x="309" y="416"/>
                  </a:cubicBezTo>
                  <a:cubicBezTo>
                    <a:pt x="412" y="416"/>
                    <a:pt x="412" y="416"/>
                    <a:pt x="412" y="416"/>
                  </a:cubicBezTo>
                  <a:cubicBezTo>
                    <a:pt x="412" y="311"/>
                    <a:pt x="412" y="311"/>
                    <a:pt x="412" y="311"/>
                  </a:cubicBezTo>
                  <a:cubicBezTo>
                    <a:pt x="412" y="301"/>
                    <a:pt x="412" y="301"/>
                    <a:pt x="412" y="301"/>
                  </a:cubicBezTo>
                  <a:cubicBezTo>
                    <a:pt x="412" y="290"/>
                    <a:pt x="412" y="290"/>
                    <a:pt x="412" y="290"/>
                  </a:cubicBezTo>
                  <a:cubicBezTo>
                    <a:pt x="456" y="290"/>
                    <a:pt x="495" y="253"/>
                    <a:pt x="495" y="207"/>
                  </a:cubicBezTo>
                  <a:cubicBezTo>
                    <a:pt x="495" y="161"/>
                    <a:pt x="456" y="124"/>
                    <a:pt x="412" y="124"/>
                  </a:cubicBezTo>
                  <a:cubicBezTo>
                    <a:pt x="412" y="111"/>
                    <a:pt x="412" y="111"/>
                    <a:pt x="412" y="111"/>
                  </a:cubicBezTo>
                  <a:cubicBezTo>
                    <a:pt x="412" y="0"/>
                    <a:pt x="412" y="0"/>
                    <a:pt x="412" y="0"/>
                  </a:cubicBezTo>
                  <a:cubicBezTo>
                    <a:pt x="0" y="0"/>
                    <a:pt x="0" y="0"/>
                    <a:pt x="0" y="0"/>
                  </a:cubicBezTo>
                  <a:cubicBezTo>
                    <a:pt x="0" y="207"/>
                    <a:pt x="0" y="207"/>
                    <a:pt x="0" y="20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6" name="Freeform 73"/>
            <p:cNvSpPr>
              <a:spLocks/>
            </p:cNvSpPr>
            <p:nvPr/>
          </p:nvSpPr>
          <p:spPr bwMode="auto">
            <a:xfrm>
              <a:off x="933450" y="4987925"/>
              <a:ext cx="712788" cy="854075"/>
            </a:xfrm>
            <a:custGeom>
              <a:avLst/>
              <a:gdLst>
                <a:gd name="T0" fmla="*/ 209 w 416"/>
                <a:gd name="T1" fmla="*/ 0 h 499"/>
                <a:gd name="T2" fmla="*/ 0 w 416"/>
                <a:gd name="T3" fmla="*/ 0 h 499"/>
                <a:gd name="T4" fmla="*/ 0 w 416"/>
                <a:gd name="T5" fmla="*/ 104 h 499"/>
                <a:gd name="T6" fmla="*/ 104 w 416"/>
                <a:gd name="T7" fmla="*/ 204 h 499"/>
                <a:gd name="T8" fmla="*/ 0 w 416"/>
                <a:gd name="T9" fmla="*/ 311 h 499"/>
                <a:gd name="T10" fmla="*/ 0 w 416"/>
                <a:gd name="T11" fmla="*/ 416 h 499"/>
                <a:gd name="T12" fmla="*/ 105 w 416"/>
                <a:gd name="T13" fmla="*/ 416 h 499"/>
                <a:gd name="T14" fmla="*/ 115 w 416"/>
                <a:gd name="T15" fmla="*/ 416 h 499"/>
                <a:gd name="T16" fmla="*/ 126 w 416"/>
                <a:gd name="T17" fmla="*/ 416 h 499"/>
                <a:gd name="T18" fmla="*/ 209 w 416"/>
                <a:gd name="T19" fmla="*/ 499 h 499"/>
                <a:gd name="T20" fmla="*/ 292 w 416"/>
                <a:gd name="T21" fmla="*/ 416 h 499"/>
                <a:gd name="T22" fmla="*/ 305 w 416"/>
                <a:gd name="T23" fmla="*/ 416 h 499"/>
                <a:gd name="T24" fmla="*/ 416 w 416"/>
                <a:gd name="T25" fmla="*/ 416 h 499"/>
                <a:gd name="T26" fmla="*/ 416 w 416"/>
                <a:gd name="T27" fmla="*/ 0 h 499"/>
                <a:gd name="T28" fmla="*/ 209 w 416"/>
                <a:gd name="T2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499">
                  <a:moveTo>
                    <a:pt x="209" y="0"/>
                  </a:moveTo>
                  <a:cubicBezTo>
                    <a:pt x="0" y="0"/>
                    <a:pt x="0" y="0"/>
                    <a:pt x="0" y="0"/>
                  </a:cubicBezTo>
                  <a:cubicBezTo>
                    <a:pt x="0" y="104"/>
                    <a:pt x="0" y="104"/>
                    <a:pt x="0" y="104"/>
                  </a:cubicBezTo>
                  <a:cubicBezTo>
                    <a:pt x="60" y="104"/>
                    <a:pt x="104" y="147"/>
                    <a:pt x="104" y="204"/>
                  </a:cubicBezTo>
                  <a:cubicBezTo>
                    <a:pt x="104" y="262"/>
                    <a:pt x="60" y="311"/>
                    <a:pt x="0" y="311"/>
                  </a:cubicBezTo>
                  <a:cubicBezTo>
                    <a:pt x="0" y="416"/>
                    <a:pt x="0" y="416"/>
                    <a:pt x="0" y="416"/>
                  </a:cubicBezTo>
                  <a:cubicBezTo>
                    <a:pt x="105" y="416"/>
                    <a:pt x="105" y="416"/>
                    <a:pt x="105" y="416"/>
                  </a:cubicBezTo>
                  <a:cubicBezTo>
                    <a:pt x="115" y="416"/>
                    <a:pt x="115" y="416"/>
                    <a:pt x="115" y="416"/>
                  </a:cubicBezTo>
                  <a:cubicBezTo>
                    <a:pt x="126" y="416"/>
                    <a:pt x="126" y="416"/>
                    <a:pt x="126" y="416"/>
                  </a:cubicBezTo>
                  <a:cubicBezTo>
                    <a:pt x="126" y="460"/>
                    <a:pt x="163" y="499"/>
                    <a:pt x="209" y="499"/>
                  </a:cubicBezTo>
                  <a:cubicBezTo>
                    <a:pt x="255" y="499"/>
                    <a:pt x="292" y="460"/>
                    <a:pt x="292" y="416"/>
                  </a:cubicBezTo>
                  <a:cubicBezTo>
                    <a:pt x="305" y="416"/>
                    <a:pt x="305" y="416"/>
                    <a:pt x="305" y="416"/>
                  </a:cubicBezTo>
                  <a:cubicBezTo>
                    <a:pt x="416" y="416"/>
                    <a:pt x="416" y="416"/>
                    <a:pt x="416" y="416"/>
                  </a:cubicBezTo>
                  <a:cubicBezTo>
                    <a:pt x="416" y="0"/>
                    <a:pt x="416" y="0"/>
                    <a:pt x="416" y="0"/>
                  </a:cubicBezTo>
                  <a:cubicBezTo>
                    <a:pt x="209" y="0"/>
                    <a:pt x="209" y="0"/>
                    <a:pt x="20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57" name="Freeform 253"/>
          <p:cNvSpPr>
            <a:spLocks noEditPoints="1"/>
          </p:cNvSpPr>
          <p:nvPr/>
        </p:nvSpPr>
        <p:spPr bwMode="auto">
          <a:xfrm>
            <a:off x="6794912" y="2520132"/>
            <a:ext cx="378682" cy="429910"/>
          </a:xfrm>
          <a:custGeom>
            <a:avLst/>
            <a:gdLst>
              <a:gd name="T0" fmla="*/ 10 w 53"/>
              <a:gd name="T1" fmla="*/ 3 h 60"/>
              <a:gd name="T2" fmla="*/ 4 w 53"/>
              <a:gd name="T3" fmla="*/ 9 h 60"/>
              <a:gd name="T4" fmla="*/ 10 w 53"/>
              <a:gd name="T5" fmla="*/ 16 h 60"/>
              <a:gd name="T6" fmla="*/ 17 w 53"/>
              <a:gd name="T7" fmla="*/ 9 h 60"/>
              <a:gd name="T8" fmla="*/ 10 w 53"/>
              <a:gd name="T9" fmla="*/ 3 h 60"/>
              <a:gd name="T10" fmla="*/ 30 w 53"/>
              <a:gd name="T11" fmla="*/ 17 h 60"/>
              <a:gd name="T12" fmla="*/ 31 w 53"/>
              <a:gd name="T13" fmla="*/ 22 h 60"/>
              <a:gd name="T14" fmla="*/ 33 w 53"/>
              <a:gd name="T15" fmla="*/ 23 h 60"/>
              <a:gd name="T16" fmla="*/ 36 w 53"/>
              <a:gd name="T17" fmla="*/ 18 h 60"/>
              <a:gd name="T18" fmla="*/ 30 w 53"/>
              <a:gd name="T19" fmla="*/ 17 h 60"/>
              <a:gd name="T20" fmla="*/ 39 w 53"/>
              <a:gd name="T21" fmla="*/ 19 h 60"/>
              <a:gd name="T22" fmla="*/ 36 w 53"/>
              <a:gd name="T23" fmla="*/ 26 h 60"/>
              <a:gd name="T24" fmla="*/ 35 w 53"/>
              <a:gd name="T25" fmla="*/ 27 h 60"/>
              <a:gd name="T26" fmla="*/ 34 w 53"/>
              <a:gd name="T27" fmla="*/ 27 h 60"/>
              <a:gd name="T28" fmla="*/ 31 w 53"/>
              <a:gd name="T29" fmla="*/ 26 h 60"/>
              <a:gd name="T30" fmla="*/ 23 w 53"/>
              <a:gd name="T31" fmla="*/ 32 h 60"/>
              <a:gd name="T32" fmla="*/ 18 w 53"/>
              <a:gd name="T33" fmla="*/ 26 h 60"/>
              <a:gd name="T34" fmla="*/ 18 w 53"/>
              <a:gd name="T35" fmla="*/ 38 h 60"/>
              <a:gd name="T36" fmla="*/ 19 w 53"/>
              <a:gd name="T37" fmla="*/ 60 h 60"/>
              <a:gd name="T38" fmla="*/ 13 w 53"/>
              <a:gd name="T39" fmla="*/ 60 h 60"/>
              <a:gd name="T40" fmla="*/ 12 w 53"/>
              <a:gd name="T41" fmla="*/ 41 h 60"/>
              <a:gd name="T42" fmla="*/ 9 w 53"/>
              <a:gd name="T43" fmla="*/ 41 h 60"/>
              <a:gd name="T44" fmla="*/ 8 w 53"/>
              <a:gd name="T45" fmla="*/ 60 h 60"/>
              <a:gd name="T46" fmla="*/ 2 w 53"/>
              <a:gd name="T47" fmla="*/ 60 h 60"/>
              <a:gd name="T48" fmla="*/ 4 w 53"/>
              <a:gd name="T49" fmla="*/ 38 h 60"/>
              <a:gd name="T50" fmla="*/ 0 w 53"/>
              <a:gd name="T51" fmla="*/ 34 h 60"/>
              <a:gd name="T52" fmla="*/ 3 w 53"/>
              <a:gd name="T53" fmla="*/ 18 h 60"/>
              <a:gd name="T54" fmla="*/ 18 w 53"/>
              <a:gd name="T55" fmla="*/ 18 h 60"/>
              <a:gd name="T56" fmla="*/ 24 w 53"/>
              <a:gd name="T57" fmla="*/ 25 h 60"/>
              <a:gd name="T58" fmla="*/ 27 w 53"/>
              <a:gd name="T59" fmla="*/ 24 h 60"/>
              <a:gd name="T60" fmla="*/ 27 w 53"/>
              <a:gd name="T61" fmla="*/ 24 h 60"/>
              <a:gd name="T62" fmla="*/ 26 w 53"/>
              <a:gd name="T63" fmla="*/ 16 h 60"/>
              <a:gd name="T64" fmla="*/ 20 w 53"/>
              <a:gd name="T65" fmla="*/ 15 h 60"/>
              <a:gd name="T66" fmla="*/ 20 w 53"/>
              <a:gd name="T67" fmla="*/ 7 h 60"/>
              <a:gd name="T68" fmla="*/ 53 w 53"/>
              <a:gd name="T69" fmla="*/ 0 h 60"/>
              <a:gd name="T70" fmla="*/ 53 w 53"/>
              <a:gd name="T71" fmla="*/ 22 h 60"/>
              <a:gd name="T72" fmla="*/ 39 w 53"/>
              <a:gd name="T73" fmla="*/ 19 h 60"/>
              <a:gd name="T74" fmla="*/ 23 w 53"/>
              <a:gd name="T75" fmla="*/ 9 h 60"/>
              <a:gd name="T76" fmla="*/ 23 w 53"/>
              <a:gd name="T77" fmla="*/ 10 h 60"/>
              <a:gd name="T78" fmla="*/ 50 w 53"/>
              <a:gd name="T79" fmla="*/ 9 h 60"/>
              <a:gd name="T80" fmla="*/ 50 w 53"/>
              <a:gd name="T81" fmla="*/ 3 h 60"/>
              <a:gd name="T82" fmla="*/ 23 w 53"/>
              <a:gd name="T8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0">
                <a:moveTo>
                  <a:pt x="10" y="3"/>
                </a:moveTo>
                <a:cubicBezTo>
                  <a:pt x="7" y="3"/>
                  <a:pt x="4" y="6"/>
                  <a:pt x="4" y="9"/>
                </a:cubicBezTo>
                <a:cubicBezTo>
                  <a:pt x="4" y="13"/>
                  <a:pt x="7" y="16"/>
                  <a:pt x="10" y="16"/>
                </a:cubicBezTo>
                <a:cubicBezTo>
                  <a:pt x="14" y="16"/>
                  <a:pt x="17" y="13"/>
                  <a:pt x="17" y="9"/>
                </a:cubicBezTo>
                <a:cubicBezTo>
                  <a:pt x="17" y="6"/>
                  <a:pt x="14" y="3"/>
                  <a:pt x="10" y="3"/>
                </a:cubicBezTo>
                <a:close/>
                <a:moveTo>
                  <a:pt x="30" y="17"/>
                </a:moveTo>
                <a:cubicBezTo>
                  <a:pt x="31" y="22"/>
                  <a:pt x="31" y="22"/>
                  <a:pt x="31" y="22"/>
                </a:cubicBezTo>
                <a:cubicBezTo>
                  <a:pt x="33" y="23"/>
                  <a:pt x="33" y="23"/>
                  <a:pt x="33" y="23"/>
                </a:cubicBezTo>
                <a:cubicBezTo>
                  <a:pt x="36" y="18"/>
                  <a:pt x="36" y="18"/>
                  <a:pt x="36" y="18"/>
                </a:cubicBezTo>
                <a:cubicBezTo>
                  <a:pt x="30" y="17"/>
                  <a:pt x="30" y="17"/>
                  <a:pt x="30" y="17"/>
                </a:cubicBezTo>
                <a:close/>
                <a:moveTo>
                  <a:pt x="39" y="19"/>
                </a:moveTo>
                <a:cubicBezTo>
                  <a:pt x="36" y="26"/>
                  <a:pt x="36" y="26"/>
                  <a:pt x="36" y="26"/>
                </a:cubicBezTo>
                <a:cubicBezTo>
                  <a:pt x="35" y="27"/>
                  <a:pt x="35" y="27"/>
                  <a:pt x="35" y="27"/>
                </a:cubicBezTo>
                <a:cubicBezTo>
                  <a:pt x="34" y="27"/>
                  <a:pt x="34" y="27"/>
                  <a:pt x="34" y="27"/>
                </a:cubicBezTo>
                <a:cubicBezTo>
                  <a:pt x="31" y="26"/>
                  <a:pt x="31" y="26"/>
                  <a:pt x="31" y="26"/>
                </a:cubicBezTo>
                <a:cubicBezTo>
                  <a:pt x="23" y="32"/>
                  <a:pt x="23" y="32"/>
                  <a:pt x="23" y="32"/>
                </a:cubicBezTo>
                <a:cubicBezTo>
                  <a:pt x="18" y="26"/>
                  <a:pt x="18" y="26"/>
                  <a:pt x="18" y="26"/>
                </a:cubicBezTo>
                <a:cubicBezTo>
                  <a:pt x="18" y="38"/>
                  <a:pt x="18" y="38"/>
                  <a:pt x="18" y="38"/>
                </a:cubicBezTo>
                <a:cubicBezTo>
                  <a:pt x="19" y="60"/>
                  <a:pt x="19" y="60"/>
                  <a:pt x="19" y="60"/>
                </a:cubicBezTo>
                <a:cubicBezTo>
                  <a:pt x="13" y="60"/>
                  <a:pt x="13" y="60"/>
                  <a:pt x="13" y="60"/>
                </a:cubicBezTo>
                <a:cubicBezTo>
                  <a:pt x="12" y="41"/>
                  <a:pt x="12" y="41"/>
                  <a:pt x="12" y="41"/>
                </a:cubicBezTo>
                <a:cubicBezTo>
                  <a:pt x="9" y="41"/>
                  <a:pt x="9" y="41"/>
                  <a:pt x="9" y="41"/>
                </a:cubicBezTo>
                <a:cubicBezTo>
                  <a:pt x="8" y="60"/>
                  <a:pt x="8" y="60"/>
                  <a:pt x="8" y="60"/>
                </a:cubicBezTo>
                <a:cubicBezTo>
                  <a:pt x="2" y="60"/>
                  <a:pt x="2" y="60"/>
                  <a:pt x="2" y="60"/>
                </a:cubicBezTo>
                <a:cubicBezTo>
                  <a:pt x="4" y="38"/>
                  <a:pt x="4" y="38"/>
                  <a:pt x="4" y="38"/>
                </a:cubicBezTo>
                <a:cubicBezTo>
                  <a:pt x="2" y="37"/>
                  <a:pt x="1" y="35"/>
                  <a:pt x="0" y="34"/>
                </a:cubicBezTo>
                <a:cubicBezTo>
                  <a:pt x="3" y="18"/>
                  <a:pt x="3" y="18"/>
                  <a:pt x="3" y="18"/>
                </a:cubicBezTo>
                <a:cubicBezTo>
                  <a:pt x="20" y="18"/>
                  <a:pt x="1" y="18"/>
                  <a:pt x="18" y="18"/>
                </a:cubicBezTo>
                <a:cubicBezTo>
                  <a:pt x="24" y="25"/>
                  <a:pt x="24" y="25"/>
                  <a:pt x="24" y="25"/>
                </a:cubicBezTo>
                <a:cubicBezTo>
                  <a:pt x="27" y="24"/>
                  <a:pt x="27" y="24"/>
                  <a:pt x="27" y="24"/>
                </a:cubicBezTo>
                <a:cubicBezTo>
                  <a:pt x="27" y="24"/>
                  <a:pt x="27" y="24"/>
                  <a:pt x="27" y="24"/>
                </a:cubicBezTo>
                <a:cubicBezTo>
                  <a:pt x="26" y="16"/>
                  <a:pt x="26" y="16"/>
                  <a:pt x="26" y="16"/>
                </a:cubicBezTo>
                <a:cubicBezTo>
                  <a:pt x="20" y="15"/>
                  <a:pt x="20" y="15"/>
                  <a:pt x="20" y="15"/>
                </a:cubicBezTo>
                <a:cubicBezTo>
                  <a:pt x="20" y="7"/>
                  <a:pt x="20" y="7"/>
                  <a:pt x="20" y="7"/>
                </a:cubicBezTo>
                <a:cubicBezTo>
                  <a:pt x="53" y="0"/>
                  <a:pt x="53" y="0"/>
                  <a:pt x="53" y="0"/>
                </a:cubicBezTo>
                <a:cubicBezTo>
                  <a:pt x="53" y="22"/>
                  <a:pt x="53" y="22"/>
                  <a:pt x="53" y="22"/>
                </a:cubicBezTo>
                <a:cubicBezTo>
                  <a:pt x="39" y="19"/>
                  <a:pt x="39" y="19"/>
                  <a:pt x="39" y="19"/>
                </a:cubicBezTo>
                <a:close/>
                <a:moveTo>
                  <a:pt x="23" y="9"/>
                </a:moveTo>
                <a:cubicBezTo>
                  <a:pt x="23" y="10"/>
                  <a:pt x="23" y="10"/>
                  <a:pt x="23" y="10"/>
                </a:cubicBezTo>
                <a:cubicBezTo>
                  <a:pt x="50" y="9"/>
                  <a:pt x="50" y="9"/>
                  <a:pt x="50" y="9"/>
                </a:cubicBezTo>
                <a:cubicBezTo>
                  <a:pt x="50" y="3"/>
                  <a:pt x="50" y="3"/>
                  <a:pt x="50" y="3"/>
                </a:cubicBezTo>
                <a:lnTo>
                  <a:pt x="23" y="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8" name="Freeform 277"/>
          <p:cNvSpPr>
            <a:spLocks noEditPoints="1"/>
          </p:cNvSpPr>
          <p:nvPr/>
        </p:nvSpPr>
        <p:spPr bwMode="auto">
          <a:xfrm>
            <a:off x="4870838" y="2477484"/>
            <a:ext cx="508318" cy="515209"/>
          </a:xfrm>
          <a:custGeom>
            <a:avLst/>
            <a:gdLst>
              <a:gd name="T0" fmla="*/ 26 w 71"/>
              <a:gd name="T1" fmla="*/ 11 h 72"/>
              <a:gd name="T2" fmla="*/ 11 w 71"/>
              <a:gd name="T3" fmla="*/ 17 h 72"/>
              <a:gd name="T4" fmla="*/ 16 w 71"/>
              <a:gd name="T5" fmla="*/ 32 h 72"/>
              <a:gd name="T6" fmla="*/ 32 w 71"/>
              <a:gd name="T7" fmla="*/ 26 h 72"/>
              <a:gd name="T8" fmla="*/ 31 w 71"/>
              <a:gd name="T9" fmla="*/ 7 h 72"/>
              <a:gd name="T10" fmla="*/ 36 w 71"/>
              <a:gd name="T11" fmla="*/ 7 h 72"/>
              <a:gd name="T12" fmla="*/ 37 w 71"/>
              <a:gd name="T13" fmla="*/ 14 h 72"/>
              <a:gd name="T14" fmla="*/ 38 w 71"/>
              <a:gd name="T15" fmla="*/ 17 h 72"/>
              <a:gd name="T16" fmla="*/ 42 w 71"/>
              <a:gd name="T17" fmla="*/ 22 h 72"/>
              <a:gd name="T18" fmla="*/ 38 w 71"/>
              <a:gd name="T19" fmla="*/ 26 h 72"/>
              <a:gd name="T20" fmla="*/ 39 w 71"/>
              <a:gd name="T21" fmla="*/ 32 h 72"/>
              <a:gd name="T22" fmla="*/ 33 w 71"/>
              <a:gd name="T23" fmla="*/ 34 h 72"/>
              <a:gd name="T24" fmla="*/ 31 w 71"/>
              <a:gd name="T25" fmla="*/ 40 h 72"/>
              <a:gd name="T26" fmla="*/ 27 w 71"/>
              <a:gd name="T27" fmla="*/ 38 h 72"/>
              <a:gd name="T28" fmla="*/ 26 w 71"/>
              <a:gd name="T29" fmla="*/ 42 h 72"/>
              <a:gd name="T30" fmla="*/ 20 w 71"/>
              <a:gd name="T31" fmla="*/ 39 h 72"/>
              <a:gd name="T32" fmla="*/ 15 w 71"/>
              <a:gd name="T33" fmla="*/ 41 h 72"/>
              <a:gd name="T34" fmla="*/ 11 w 71"/>
              <a:gd name="T35" fmla="*/ 36 h 72"/>
              <a:gd name="T36" fmla="*/ 6 w 71"/>
              <a:gd name="T37" fmla="*/ 35 h 72"/>
              <a:gd name="T38" fmla="*/ 5 w 71"/>
              <a:gd name="T39" fmla="*/ 29 h 72"/>
              <a:gd name="T40" fmla="*/ 4 w 71"/>
              <a:gd name="T41" fmla="*/ 26 h 72"/>
              <a:gd name="T42" fmla="*/ 0 w 71"/>
              <a:gd name="T43" fmla="*/ 21 h 72"/>
              <a:gd name="T44" fmla="*/ 4 w 71"/>
              <a:gd name="T45" fmla="*/ 17 h 72"/>
              <a:gd name="T46" fmla="*/ 3 w 71"/>
              <a:gd name="T47" fmla="*/ 10 h 72"/>
              <a:gd name="T48" fmla="*/ 9 w 71"/>
              <a:gd name="T49" fmla="*/ 9 h 72"/>
              <a:gd name="T50" fmla="*/ 11 w 71"/>
              <a:gd name="T51" fmla="*/ 3 h 72"/>
              <a:gd name="T52" fmla="*/ 15 w 71"/>
              <a:gd name="T53" fmla="*/ 5 h 72"/>
              <a:gd name="T54" fmla="*/ 17 w 71"/>
              <a:gd name="T55" fmla="*/ 1 h 72"/>
              <a:gd name="T56" fmla="*/ 22 w 71"/>
              <a:gd name="T57" fmla="*/ 4 h 72"/>
              <a:gd name="T58" fmla="*/ 27 w 71"/>
              <a:gd name="T59" fmla="*/ 2 h 72"/>
              <a:gd name="T60" fmla="*/ 31 w 71"/>
              <a:gd name="T61" fmla="*/ 7 h 72"/>
              <a:gd name="T62" fmla="*/ 54 w 71"/>
              <a:gd name="T63" fmla="*/ 41 h 72"/>
              <a:gd name="T64" fmla="*/ 39 w 71"/>
              <a:gd name="T65" fmla="*/ 46 h 72"/>
              <a:gd name="T66" fmla="*/ 45 w 71"/>
              <a:gd name="T67" fmla="*/ 62 h 72"/>
              <a:gd name="T68" fmla="*/ 60 w 71"/>
              <a:gd name="T69" fmla="*/ 56 h 72"/>
              <a:gd name="T70" fmla="*/ 59 w 71"/>
              <a:gd name="T71" fmla="*/ 37 h 72"/>
              <a:gd name="T72" fmla="*/ 65 w 71"/>
              <a:gd name="T73" fmla="*/ 37 h 72"/>
              <a:gd name="T74" fmla="*/ 65 w 71"/>
              <a:gd name="T75" fmla="*/ 44 h 72"/>
              <a:gd name="T76" fmla="*/ 66 w 71"/>
              <a:gd name="T77" fmla="*/ 47 h 72"/>
              <a:gd name="T78" fmla="*/ 70 w 71"/>
              <a:gd name="T79" fmla="*/ 52 h 72"/>
              <a:gd name="T80" fmla="*/ 66 w 71"/>
              <a:gd name="T81" fmla="*/ 56 h 72"/>
              <a:gd name="T82" fmla="*/ 67 w 71"/>
              <a:gd name="T83" fmla="*/ 62 h 72"/>
              <a:gd name="T84" fmla="*/ 62 w 71"/>
              <a:gd name="T85" fmla="*/ 63 h 72"/>
              <a:gd name="T86" fmla="*/ 59 w 71"/>
              <a:gd name="T87" fmla="*/ 69 h 72"/>
              <a:gd name="T88" fmla="*/ 56 w 71"/>
              <a:gd name="T89" fmla="*/ 67 h 72"/>
              <a:gd name="T90" fmla="*/ 54 w 71"/>
              <a:gd name="T91" fmla="*/ 71 h 72"/>
              <a:gd name="T92" fmla="*/ 48 w 71"/>
              <a:gd name="T93" fmla="*/ 69 h 72"/>
              <a:gd name="T94" fmla="*/ 43 w 71"/>
              <a:gd name="T95" fmla="*/ 71 h 72"/>
              <a:gd name="T96" fmla="*/ 40 w 71"/>
              <a:gd name="T97" fmla="*/ 66 h 72"/>
              <a:gd name="T98" fmla="*/ 34 w 71"/>
              <a:gd name="T99" fmla="*/ 65 h 72"/>
              <a:gd name="T100" fmla="*/ 34 w 71"/>
              <a:gd name="T101" fmla="*/ 59 h 72"/>
              <a:gd name="T102" fmla="*/ 33 w 71"/>
              <a:gd name="T103" fmla="*/ 56 h 72"/>
              <a:gd name="T104" fmla="*/ 29 w 71"/>
              <a:gd name="T105" fmla="*/ 51 h 72"/>
              <a:gd name="T106" fmla="*/ 33 w 71"/>
              <a:gd name="T107" fmla="*/ 47 h 72"/>
              <a:gd name="T108" fmla="*/ 32 w 71"/>
              <a:gd name="T109" fmla="*/ 40 h 72"/>
              <a:gd name="T110" fmla="*/ 37 w 71"/>
              <a:gd name="T111" fmla="*/ 39 h 72"/>
              <a:gd name="T112" fmla="*/ 40 w 71"/>
              <a:gd name="T113" fmla="*/ 33 h 72"/>
              <a:gd name="T114" fmla="*/ 43 w 71"/>
              <a:gd name="T115" fmla="*/ 35 h 72"/>
              <a:gd name="T116" fmla="*/ 45 w 71"/>
              <a:gd name="T117" fmla="*/ 31 h 72"/>
              <a:gd name="T118" fmla="*/ 51 w 71"/>
              <a:gd name="T119" fmla="*/ 34 h 72"/>
              <a:gd name="T120" fmla="*/ 56 w 71"/>
              <a:gd name="T121" fmla="*/ 31 h 72"/>
              <a:gd name="T122" fmla="*/ 59 w 71"/>
              <a:gd name="T123"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72">
                <a:moveTo>
                  <a:pt x="32" y="17"/>
                </a:moveTo>
                <a:cubicBezTo>
                  <a:pt x="31" y="14"/>
                  <a:pt x="29" y="12"/>
                  <a:pt x="26" y="11"/>
                </a:cubicBezTo>
                <a:cubicBezTo>
                  <a:pt x="23" y="10"/>
                  <a:pt x="20" y="9"/>
                  <a:pt x="17" y="11"/>
                </a:cubicBezTo>
                <a:cubicBezTo>
                  <a:pt x="14" y="12"/>
                  <a:pt x="12" y="14"/>
                  <a:pt x="11" y="17"/>
                </a:cubicBezTo>
                <a:cubicBezTo>
                  <a:pt x="9" y="19"/>
                  <a:pt x="9" y="23"/>
                  <a:pt x="10" y="25"/>
                </a:cubicBezTo>
                <a:cubicBezTo>
                  <a:pt x="11" y="28"/>
                  <a:pt x="13" y="30"/>
                  <a:pt x="16" y="32"/>
                </a:cubicBezTo>
                <a:cubicBezTo>
                  <a:pt x="19" y="33"/>
                  <a:pt x="22" y="33"/>
                  <a:pt x="25" y="32"/>
                </a:cubicBezTo>
                <a:cubicBezTo>
                  <a:pt x="28" y="31"/>
                  <a:pt x="30" y="29"/>
                  <a:pt x="32" y="26"/>
                </a:cubicBezTo>
                <a:cubicBezTo>
                  <a:pt x="33" y="23"/>
                  <a:pt x="33" y="20"/>
                  <a:pt x="32" y="17"/>
                </a:cubicBezTo>
                <a:close/>
                <a:moveTo>
                  <a:pt x="31" y="7"/>
                </a:moveTo>
                <a:cubicBezTo>
                  <a:pt x="32" y="7"/>
                  <a:pt x="33" y="8"/>
                  <a:pt x="33" y="9"/>
                </a:cubicBezTo>
                <a:cubicBezTo>
                  <a:pt x="36" y="7"/>
                  <a:pt x="36" y="7"/>
                  <a:pt x="36" y="7"/>
                </a:cubicBezTo>
                <a:cubicBezTo>
                  <a:pt x="38" y="8"/>
                  <a:pt x="39" y="10"/>
                  <a:pt x="39" y="11"/>
                </a:cubicBezTo>
                <a:cubicBezTo>
                  <a:pt x="37" y="14"/>
                  <a:pt x="37" y="14"/>
                  <a:pt x="37" y="14"/>
                </a:cubicBezTo>
                <a:cubicBezTo>
                  <a:pt x="37" y="14"/>
                  <a:pt x="37" y="15"/>
                  <a:pt x="37" y="15"/>
                </a:cubicBezTo>
                <a:cubicBezTo>
                  <a:pt x="38" y="16"/>
                  <a:pt x="38" y="16"/>
                  <a:pt x="38" y="17"/>
                </a:cubicBezTo>
                <a:cubicBezTo>
                  <a:pt x="41" y="17"/>
                  <a:pt x="41" y="17"/>
                  <a:pt x="41" y="17"/>
                </a:cubicBezTo>
                <a:cubicBezTo>
                  <a:pt x="42" y="19"/>
                  <a:pt x="42" y="20"/>
                  <a:pt x="42" y="22"/>
                </a:cubicBezTo>
                <a:cubicBezTo>
                  <a:pt x="38" y="22"/>
                  <a:pt x="38" y="22"/>
                  <a:pt x="38" y="22"/>
                </a:cubicBezTo>
                <a:cubicBezTo>
                  <a:pt x="38" y="24"/>
                  <a:pt x="38" y="25"/>
                  <a:pt x="38" y="26"/>
                </a:cubicBezTo>
                <a:cubicBezTo>
                  <a:pt x="41" y="28"/>
                  <a:pt x="41" y="28"/>
                  <a:pt x="41" y="28"/>
                </a:cubicBezTo>
                <a:cubicBezTo>
                  <a:pt x="41" y="29"/>
                  <a:pt x="40" y="31"/>
                  <a:pt x="39" y="32"/>
                </a:cubicBezTo>
                <a:cubicBezTo>
                  <a:pt x="36" y="31"/>
                  <a:pt x="36" y="31"/>
                  <a:pt x="36" y="31"/>
                </a:cubicBezTo>
                <a:cubicBezTo>
                  <a:pt x="35" y="32"/>
                  <a:pt x="34" y="33"/>
                  <a:pt x="33" y="34"/>
                </a:cubicBezTo>
                <a:cubicBezTo>
                  <a:pt x="35" y="37"/>
                  <a:pt x="35" y="37"/>
                  <a:pt x="35" y="37"/>
                </a:cubicBezTo>
                <a:cubicBezTo>
                  <a:pt x="34" y="38"/>
                  <a:pt x="33" y="39"/>
                  <a:pt x="31" y="40"/>
                </a:cubicBezTo>
                <a:cubicBezTo>
                  <a:pt x="29" y="37"/>
                  <a:pt x="29" y="37"/>
                  <a:pt x="29" y="37"/>
                </a:cubicBezTo>
                <a:cubicBezTo>
                  <a:pt x="28" y="37"/>
                  <a:pt x="28" y="37"/>
                  <a:pt x="27" y="38"/>
                </a:cubicBezTo>
                <a:cubicBezTo>
                  <a:pt x="27" y="38"/>
                  <a:pt x="26" y="38"/>
                  <a:pt x="26" y="38"/>
                </a:cubicBezTo>
                <a:cubicBezTo>
                  <a:pt x="26" y="42"/>
                  <a:pt x="26" y="42"/>
                  <a:pt x="26" y="42"/>
                </a:cubicBezTo>
                <a:cubicBezTo>
                  <a:pt x="24" y="42"/>
                  <a:pt x="22" y="42"/>
                  <a:pt x="21" y="42"/>
                </a:cubicBezTo>
                <a:cubicBezTo>
                  <a:pt x="20" y="39"/>
                  <a:pt x="20" y="39"/>
                  <a:pt x="20" y="39"/>
                </a:cubicBezTo>
                <a:cubicBezTo>
                  <a:pt x="19" y="39"/>
                  <a:pt x="18" y="38"/>
                  <a:pt x="17" y="38"/>
                </a:cubicBezTo>
                <a:cubicBezTo>
                  <a:pt x="15" y="41"/>
                  <a:pt x="15" y="41"/>
                  <a:pt x="15" y="41"/>
                </a:cubicBezTo>
                <a:cubicBezTo>
                  <a:pt x="13" y="41"/>
                  <a:pt x="11" y="40"/>
                  <a:pt x="10" y="39"/>
                </a:cubicBezTo>
                <a:cubicBezTo>
                  <a:pt x="11" y="36"/>
                  <a:pt x="11" y="36"/>
                  <a:pt x="11" y="36"/>
                </a:cubicBezTo>
                <a:cubicBezTo>
                  <a:pt x="10" y="35"/>
                  <a:pt x="10" y="34"/>
                  <a:pt x="9" y="34"/>
                </a:cubicBezTo>
                <a:cubicBezTo>
                  <a:pt x="6" y="35"/>
                  <a:pt x="6" y="35"/>
                  <a:pt x="6" y="35"/>
                </a:cubicBezTo>
                <a:cubicBezTo>
                  <a:pt x="4" y="34"/>
                  <a:pt x="3" y="33"/>
                  <a:pt x="3" y="31"/>
                </a:cubicBezTo>
                <a:cubicBezTo>
                  <a:pt x="5" y="29"/>
                  <a:pt x="5" y="29"/>
                  <a:pt x="5" y="29"/>
                </a:cubicBezTo>
                <a:cubicBezTo>
                  <a:pt x="5" y="28"/>
                  <a:pt x="5" y="28"/>
                  <a:pt x="5" y="27"/>
                </a:cubicBezTo>
                <a:cubicBezTo>
                  <a:pt x="5" y="27"/>
                  <a:pt x="4" y="26"/>
                  <a:pt x="4" y="26"/>
                </a:cubicBezTo>
                <a:cubicBezTo>
                  <a:pt x="1" y="26"/>
                  <a:pt x="1" y="26"/>
                  <a:pt x="1" y="26"/>
                </a:cubicBezTo>
                <a:cubicBezTo>
                  <a:pt x="0" y="24"/>
                  <a:pt x="0" y="22"/>
                  <a:pt x="0" y="21"/>
                </a:cubicBezTo>
                <a:cubicBezTo>
                  <a:pt x="4" y="20"/>
                  <a:pt x="4" y="20"/>
                  <a:pt x="4" y="20"/>
                </a:cubicBezTo>
                <a:cubicBezTo>
                  <a:pt x="4" y="19"/>
                  <a:pt x="4" y="18"/>
                  <a:pt x="4" y="17"/>
                </a:cubicBezTo>
                <a:cubicBezTo>
                  <a:pt x="1" y="15"/>
                  <a:pt x="1" y="15"/>
                  <a:pt x="1" y="15"/>
                </a:cubicBezTo>
                <a:cubicBezTo>
                  <a:pt x="2" y="13"/>
                  <a:pt x="2" y="12"/>
                  <a:pt x="3" y="10"/>
                </a:cubicBezTo>
                <a:cubicBezTo>
                  <a:pt x="7" y="12"/>
                  <a:pt x="7" y="12"/>
                  <a:pt x="7" y="12"/>
                </a:cubicBezTo>
                <a:cubicBezTo>
                  <a:pt x="7" y="11"/>
                  <a:pt x="8" y="10"/>
                  <a:pt x="9" y="9"/>
                </a:cubicBezTo>
                <a:cubicBezTo>
                  <a:pt x="7" y="6"/>
                  <a:pt x="7" y="6"/>
                  <a:pt x="7" y="6"/>
                </a:cubicBezTo>
                <a:cubicBezTo>
                  <a:pt x="8" y="5"/>
                  <a:pt x="10" y="4"/>
                  <a:pt x="11" y="3"/>
                </a:cubicBezTo>
                <a:cubicBezTo>
                  <a:pt x="13" y="6"/>
                  <a:pt x="13" y="6"/>
                  <a:pt x="13" y="6"/>
                </a:cubicBezTo>
                <a:cubicBezTo>
                  <a:pt x="14" y="5"/>
                  <a:pt x="14" y="5"/>
                  <a:pt x="15" y="5"/>
                </a:cubicBezTo>
                <a:cubicBezTo>
                  <a:pt x="16" y="5"/>
                  <a:pt x="16" y="5"/>
                  <a:pt x="17" y="4"/>
                </a:cubicBezTo>
                <a:cubicBezTo>
                  <a:pt x="17" y="1"/>
                  <a:pt x="17" y="1"/>
                  <a:pt x="17" y="1"/>
                </a:cubicBezTo>
                <a:cubicBezTo>
                  <a:pt x="18" y="0"/>
                  <a:pt x="20" y="0"/>
                  <a:pt x="22" y="1"/>
                </a:cubicBezTo>
                <a:cubicBezTo>
                  <a:pt x="22" y="4"/>
                  <a:pt x="22" y="4"/>
                  <a:pt x="22" y="4"/>
                </a:cubicBezTo>
                <a:cubicBezTo>
                  <a:pt x="23" y="4"/>
                  <a:pt x="25" y="4"/>
                  <a:pt x="26" y="4"/>
                </a:cubicBezTo>
                <a:cubicBezTo>
                  <a:pt x="27" y="2"/>
                  <a:pt x="27" y="2"/>
                  <a:pt x="27" y="2"/>
                </a:cubicBezTo>
                <a:cubicBezTo>
                  <a:pt x="29" y="2"/>
                  <a:pt x="31" y="3"/>
                  <a:pt x="32" y="4"/>
                </a:cubicBezTo>
                <a:cubicBezTo>
                  <a:pt x="31" y="7"/>
                  <a:pt x="31" y="7"/>
                  <a:pt x="31" y="7"/>
                </a:cubicBezTo>
                <a:close/>
                <a:moveTo>
                  <a:pt x="60" y="47"/>
                </a:moveTo>
                <a:cubicBezTo>
                  <a:pt x="59" y="44"/>
                  <a:pt x="57" y="42"/>
                  <a:pt x="54" y="41"/>
                </a:cubicBezTo>
                <a:cubicBezTo>
                  <a:pt x="51" y="39"/>
                  <a:pt x="48" y="39"/>
                  <a:pt x="45" y="40"/>
                </a:cubicBezTo>
                <a:cubicBezTo>
                  <a:pt x="43" y="41"/>
                  <a:pt x="40" y="44"/>
                  <a:pt x="39" y="46"/>
                </a:cubicBezTo>
                <a:cubicBezTo>
                  <a:pt x="38" y="49"/>
                  <a:pt x="38" y="52"/>
                  <a:pt x="39" y="55"/>
                </a:cubicBezTo>
                <a:cubicBezTo>
                  <a:pt x="40" y="58"/>
                  <a:pt x="42" y="60"/>
                  <a:pt x="45" y="62"/>
                </a:cubicBezTo>
                <a:cubicBezTo>
                  <a:pt x="48" y="63"/>
                  <a:pt x="51" y="63"/>
                  <a:pt x="54" y="62"/>
                </a:cubicBezTo>
                <a:cubicBezTo>
                  <a:pt x="56" y="61"/>
                  <a:pt x="59" y="59"/>
                  <a:pt x="60" y="56"/>
                </a:cubicBezTo>
                <a:cubicBezTo>
                  <a:pt x="61" y="53"/>
                  <a:pt x="61" y="50"/>
                  <a:pt x="60" y="47"/>
                </a:cubicBezTo>
                <a:close/>
                <a:moveTo>
                  <a:pt x="59" y="37"/>
                </a:moveTo>
                <a:cubicBezTo>
                  <a:pt x="60" y="37"/>
                  <a:pt x="61" y="38"/>
                  <a:pt x="62" y="39"/>
                </a:cubicBezTo>
                <a:cubicBezTo>
                  <a:pt x="65" y="37"/>
                  <a:pt x="65" y="37"/>
                  <a:pt x="65" y="37"/>
                </a:cubicBezTo>
                <a:cubicBezTo>
                  <a:pt x="66" y="38"/>
                  <a:pt x="67" y="40"/>
                  <a:pt x="68" y="41"/>
                </a:cubicBezTo>
                <a:cubicBezTo>
                  <a:pt x="65" y="44"/>
                  <a:pt x="65" y="44"/>
                  <a:pt x="65" y="44"/>
                </a:cubicBezTo>
                <a:cubicBezTo>
                  <a:pt x="65" y="44"/>
                  <a:pt x="66" y="45"/>
                  <a:pt x="66" y="45"/>
                </a:cubicBezTo>
                <a:cubicBezTo>
                  <a:pt x="66" y="46"/>
                  <a:pt x="66" y="46"/>
                  <a:pt x="66" y="47"/>
                </a:cubicBezTo>
                <a:cubicBezTo>
                  <a:pt x="70" y="47"/>
                  <a:pt x="70" y="47"/>
                  <a:pt x="70" y="47"/>
                </a:cubicBezTo>
                <a:cubicBezTo>
                  <a:pt x="70" y="48"/>
                  <a:pt x="71" y="50"/>
                  <a:pt x="70" y="52"/>
                </a:cubicBezTo>
                <a:cubicBezTo>
                  <a:pt x="67" y="52"/>
                  <a:pt x="67" y="52"/>
                  <a:pt x="67" y="52"/>
                </a:cubicBezTo>
                <a:cubicBezTo>
                  <a:pt x="67" y="53"/>
                  <a:pt x="67" y="55"/>
                  <a:pt x="66" y="56"/>
                </a:cubicBezTo>
                <a:cubicBezTo>
                  <a:pt x="69" y="57"/>
                  <a:pt x="69" y="57"/>
                  <a:pt x="69" y="57"/>
                </a:cubicBezTo>
                <a:cubicBezTo>
                  <a:pt x="69" y="59"/>
                  <a:pt x="68" y="61"/>
                  <a:pt x="67" y="62"/>
                </a:cubicBezTo>
                <a:cubicBezTo>
                  <a:pt x="64" y="61"/>
                  <a:pt x="64" y="61"/>
                  <a:pt x="64" y="61"/>
                </a:cubicBezTo>
                <a:cubicBezTo>
                  <a:pt x="63" y="62"/>
                  <a:pt x="63" y="63"/>
                  <a:pt x="62" y="63"/>
                </a:cubicBezTo>
                <a:cubicBezTo>
                  <a:pt x="63" y="66"/>
                  <a:pt x="63" y="66"/>
                  <a:pt x="63" y="66"/>
                </a:cubicBezTo>
                <a:cubicBezTo>
                  <a:pt x="62" y="68"/>
                  <a:pt x="61" y="69"/>
                  <a:pt x="59" y="69"/>
                </a:cubicBezTo>
                <a:cubicBezTo>
                  <a:pt x="57" y="67"/>
                  <a:pt x="57" y="67"/>
                  <a:pt x="57" y="67"/>
                </a:cubicBezTo>
                <a:cubicBezTo>
                  <a:pt x="57" y="67"/>
                  <a:pt x="56" y="67"/>
                  <a:pt x="56" y="67"/>
                </a:cubicBezTo>
                <a:cubicBezTo>
                  <a:pt x="55" y="68"/>
                  <a:pt x="55" y="68"/>
                  <a:pt x="54" y="68"/>
                </a:cubicBezTo>
                <a:cubicBezTo>
                  <a:pt x="54" y="71"/>
                  <a:pt x="54" y="71"/>
                  <a:pt x="54" y="71"/>
                </a:cubicBezTo>
                <a:cubicBezTo>
                  <a:pt x="52" y="72"/>
                  <a:pt x="51" y="72"/>
                  <a:pt x="49" y="72"/>
                </a:cubicBezTo>
                <a:cubicBezTo>
                  <a:pt x="48" y="69"/>
                  <a:pt x="48" y="69"/>
                  <a:pt x="48" y="69"/>
                </a:cubicBezTo>
                <a:cubicBezTo>
                  <a:pt x="47" y="68"/>
                  <a:pt x="46" y="68"/>
                  <a:pt x="45" y="68"/>
                </a:cubicBezTo>
                <a:cubicBezTo>
                  <a:pt x="43" y="71"/>
                  <a:pt x="43" y="71"/>
                  <a:pt x="43" y="71"/>
                </a:cubicBezTo>
                <a:cubicBezTo>
                  <a:pt x="41" y="71"/>
                  <a:pt x="40" y="70"/>
                  <a:pt x="39" y="69"/>
                </a:cubicBezTo>
                <a:cubicBezTo>
                  <a:pt x="40" y="66"/>
                  <a:pt x="40" y="66"/>
                  <a:pt x="40" y="66"/>
                </a:cubicBezTo>
                <a:cubicBezTo>
                  <a:pt x="39" y="65"/>
                  <a:pt x="38" y="64"/>
                  <a:pt x="37" y="63"/>
                </a:cubicBezTo>
                <a:cubicBezTo>
                  <a:pt x="34" y="65"/>
                  <a:pt x="34" y="65"/>
                  <a:pt x="34" y="65"/>
                </a:cubicBezTo>
                <a:cubicBezTo>
                  <a:pt x="33" y="64"/>
                  <a:pt x="32" y="63"/>
                  <a:pt x="31" y="61"/>
                </a:cubicBezTo>
                <a:cubicBezTo>
                  <a:pt x="34" y="59"/>
                  <a:pt x="34" y="59"/>
                  <a:pt x="34" y="59"/>
                </a:cubicBezTo>
                <a:cubicBezTo>
                  <a:pt x="34" y="58"/>
                  <a:pt x="33" y="58"/>
                  <a:pt x="33" y="57"/>
                </a:cubicBezTo>
                <a:cubicBezTo>
                  <a:pt x="33" y="57"/>
                  <a:pt x="33" y="56"/>
                  <a:pt x="33" y="56"/>
                </a:cubicBezTo>
                <a:cubicBezTo>
                  <a:pt x="29" y="56"/>
                  <a:pt x="29" y="56"/>
                  <a:pt x="29" y="56"/>
                </a:cubicBezTo>
                <a:cubicBezTo>
                  <a:pt x="29" y="54"/>
                  <a:pt x="28" y="52"/>
                  <a:pt x="29" y="51"/>
                </a:cubicBezTo>
                <a:cubicBezTo>
                  <a:pt x="32" y="50"/>
                  <a:pt x="32" y="50"/>
                  <a:pt x="32" y="50"/>
                </a:cubicBezTo>
                <a:cubicBezTo>
                  <a:pt x="32" y="49"/>
                  <a:pt x="32" y="48"/>
                  <a:pt x="33" y="47"/>
                </a:cubicBezTo>
                <a:cubicBezTo>
                  <a:pt x="30" y="45"/>
                  <a:pt x="30" y="45"/>
                  <a:pt x="30" y="45"/>
                </a:cubicBezTo>
                <a:cubicBezTo>
                  <a:pt x="30" y="43"/>
                  <a:pt x="31" y="42"/>
                  <a:pt x="32" y="40"/>
                </a:cubicBezTo>
                <a:cubicBezTo>
                  <a:pt x="35" y="41"/>
                  <a:pt x="35" y="41"/>
                  <a:pt x="35" y="41"/>
                </a:cubicBezTo>
                <a:cubicBezTo>
                  <a:pt x="36" y="40"/>
                  <a:pt x="36" y="40"/>
                  <a:pt x="37" y="39"/>
                </a:cubicBezTo>
                <a:cubicBezTo>
                  <a:pt x="36" y="36"/>
                  <a:pt x="36" y="36"/>
                  <a:pt x="36" y="36"/>
                </a:cubicBezTo>
                <a:cubicBezTo>
                  <a:pt x="37" y="34"/>
                  <a:pt x="38" y="33"/>
                  <a:pt x="40" y="33"/>
                </a:cubicBezTo>
                <a:cubicBezTo>
                  <a:pt x="42" y="36"/>
                  <a:pt x="42" y="36"/>
                  <a:pt x="42" y="36"/>
                </a:cubicBezTo>
                <a:cubicBezTo>
                  <a:pt x="42" y="35"/>
                  <a:pt x="43" y="35"/>
                  <a:pt x="43" y="35"/>
                </a:cubicBezTo>
                <a:cubicBezTo>
                  <a:pt x="44" y="35"/>
                  <a:pt x="45" y="34"/>
                  <a:pt x="45" y="34"/>
                </a:cubicBezTo>
                <a:cubicBezTo>
                  <a:pt x="45" y="31"/>
                  <a:pt x="45" y="31"/>
                  <a:pt x="45" y="31"/>
                </a:cubicBezTo>
                <a:cubicBezTo>
                  <a:pt x="47" y="30"/>
                  <a:pt x="48" y="30"/>
                  <a:pt x="50" y="30"/>
                </a:cubicBezTo>
                <a:cubicBezTo>
                  <a:pt x="51" y="34"/>
                  <a:pt x="51" y="34"/>
                  <a:pt x="51" y="34"/>
                </a:cubicBezTo>
                <a:cubicBezTo>
                  <a:pt x="52" y="34"/>
                  <a:pt x="53" y="34"/>
                  <a:pt x="54" y="34"/>
                </a:cubicBezTo>
                <a:cubicBezTo>
                  <a:pt x="56" y="31"/>
                  <a:pt x="56" y="31"/>
                  <a:pt x="56" y="31"/>
                </a:cubicBezTo>
                <a:cubicBezTo>
                  <a:pt x="58" y="32"/>
                  <a:pt x="59" y="32"/>
                  <a:pt x="60" y="33"/>
                </a:cubicBezTo>
                <a:lnTo>
                  <a:pt x="59" y="37"/>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9" name="Freeform 257"/>
          <p:cNvSpPr>
            <a:spLocks noEditPoints="1"/>
          </p:cNvSpPr>
          <p:nvPr/>
        </p:nvSpPr>
        <p:spPr bwMode="auto">
          <a:xfrm>
            <a:off x="6578534" y="4246645"/>
            <a:ext cx="432755" cy="447001"/>
          </a:xfrm>
          <a:custGeom>
            <a:avLst/>
            <a:gdLst>
              <a:gd name="T0" fmla="*/ 30 w 58"/>
              <a:gd name="T1" fmla="*/ 27 h 60"/>
              <a:gd name="T2" fmla="*/ 24 w 58"/>
              <a:gd name="T3" fmla="*/ 11 h 60"/>
              <a:gd name="T4" fmla="*/ 31 w 58"/>
              <a:gd name="T5" fmla="*/ 0 h 60"/>
              <a:gd name="T6" fmla="*/ 36 w 58"/>
              <a:gd name="T7" fmla="*/ 15 h 60"/>
              <a:gd name="T8" fmla="*/ 30 w 58"/>
              <a:gd name="T9" fmla="*/ 26 h 60"/>
              <a:gd name="T10" fmla="*/ 29 w 58"/>
              <a:gd name="T11" fmla="*/ 42 h 60"/>
              <a:gd name="T12" fmla="*/ 37 w 58"/>
              <a:gd name="T13" fmla="*/ 35 h 60"/>
              <a:gd name="T14" fmla="*/ 37 w 58"/>
              <a:gd name="T15" fmla="*/ 36 h 60"/>
              <a:gd name="T16" fmla="*/ 46 w 58"/>
              <a:gd name="T17" fmla="*/ 34 h 60"/>
              <a:gd name="T18" fmla="*/ 52 w 58"/>
              <a:gd name="T19" fmla="*/ 39 h 60"/>
              <a:gd name="T20" fmla="*/ 43 w 58"/>
              <a:gd name="T21" fmla="*/ 41 h 60"/>
              <a:gd name="T22" fmla="*/ 36 w 58"/>
              <a:gd name="T23" fmla="*/ 36 h 60"/>
              <a:gd name="T24" fmla="*/ 29 w 58"/>
              <a:gd name="T25" fmla="*/ 45 h 60"/>
              <a:gd name="T26" fmla="*/ 31 w 58"/>
              <a:gd name="T27" fmla="*/ 60 h 60"/>
              <a:gd name="T28" fmla="*/ 24 w 58"/>
              <a:gd name="T29" fmla="*/ 60 h 60"/>
              <a:gd name="T30" fmla="*/ 24 w 58"/>
              <a:gd name="T31" fmla="*/ 40 h 60"/>
              <a:gd name="T32" fmla="*/ 20 w 58"/>
              <a:gd name="T33" fmla="*/ 32 h 60"/>
              <a:gd name="T34" fmla="*/ 5 w 58"/>
              <a:gd name="T35" fmla="*/ 28 h 60"/>
              <a:gd name="T36" fmla="*/ 0 w 58"/>
              <a:gd name="T37" fmla="*/ 16 h 60"/>
              <a:gd name="T38" fmla="*/ 15 w 58"/>
              <a:gd name="T39" fmla="*/ 20 h 60"/>
              <a:gd name="T40" fmla="*/ 21 w 58"/>
              <a:gd name="T41" fmla="*/ 30 h 60"/>
              <a:gd name="T42" fmla="*/ 26 w 58"/>
              <a:gd name="T43" fmla="*/ 37 h 60"/>
              <a:gd name="T44" fmla="*/ 30 w 58"/>
              <a:gd name="T45" fmla="*/ 27 h 60"/>
              <a:gd name="T46" fmla="*/ 21 w 58"/>
              <a:gd name="T47" fmla="*/ 37 h 60"/>
              <a:gd name="T48" fmla="*/ 10 w 58"/>
              <a:gd name="T49" fmla="*/ 35 h 60"/>
              <a:gd name="T50" fmla="*/ 5 w 58"/>
              <a:gd name="T51" fmla="*/ 41 h 60"/>
              <a:gd name="T52" fmla="*/ 14 w 58"/>
              <a:gd name="T53" fmla="*/ 42 h 60"/>
              <a:gd name="T54" fmla="*/ 21 w 58"/>
              <a:gd name="T55" fmla="*/ 37 h 60"/>
              <a:gd name="T56" fmla="*/ 22 w 58"/>
              <a:gd name="T57" fmla="*/ 20 h 60"/>
              <a:gd name="T58" fmla="*/ 18 w 58"/>
              <a:gd name="T59" fmla="*/ 10 h 60"/>
              <a:gd name="T60" fmla="*/ 11 w 58"/>
              <a:gd name="T61" fmla="*/ 8 h 60"/>
              <a:gd name="T62" fmla="*/ 14 w 58"/>
              <a:gd name="T63" fmla="*/ 17 h 60"/>
              <a:gd name="T64" fmla="*/ 22 w 58"/>
              <a:gd name="T65" fmla="*/ 20 h 60"/>
              <a:gd name="T66" fmla="*/ 38 w 58"/>
              <a:gd name="T67" fmla="*/ 18 h 60"/>
              <a:gd name="T68" fmla="*/ 46 w 58"/>
              <a:gd name="T69" fmla="*/ 15 h 60"/>
              <a:gd name="T70" fmla="*/ 50 w 58"/>
              <a:gd name="T71" fmla="*/ 5 h 60"/>
              <a:gd name="T72" fmla="*/ 42 w 58"/>
              <a:gd name="T73" fmla="*/ 8 h 60"/>
              <a:gd name="T74" fmla="*/ 38 w 58"/>
              <a:gd name="T75" fmla="*/ 18 h 60"/>
              <a:gd name="T76" fmla="*/ 34 w 58"/>
              <a:gd name="T77" fmla="*/ 29 h 60"/>
              <a:gd name="T78" fmla="*/ 47 w 58"/>
              <a:gd name="T79" fmla="*/ 30 h 60"/>
              <a:gd name="T80" fmla="*/ 58 w 58"/>
              <a:gd name="T81" fmla="*/ 19 h 60"/>
              <a:gd name="T82" fmla="*/ 46 w 58"/>
              <a:gd name="T83" fmla="*/ 17 h 60"/>
              <a:gd name="T84" fmla="*/ 34 w 58"/>
              <a:gd name="T85"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60">
                <a:moveTo>
                  <a:pt x="30" y="27"/>
                </a:moveTo>
                <a:cubicBezTo>
                  <a:pt x="29" y="26"/>
                  <a:pt x="22" y="19"/>
                  <a:pt x="24" y="11"/>
                </a:cubicBezTo>
                <a:cubicBezTo>
                  <a:pt x="26" y="3"/>
                  <a:pt x="31" y="0"/>
                  <a:pt x="31" y="0"/>
                </a:cubicBezTo>
                <a:cubicBezTo>
                  <a:pt x="31" y="0"/>
                  <a:pt x="37" y="7"/>
                  <a:pt x="36" y="15"/>
                </a:cubicBezTo>
                <a:cubicBezTo>
                  <a:pt x="35" y="21"/>
                  <a:pt x="32" y="25"/>
                  <a:pt x="30" y="26"/>
                </a:cubicBezTo>
                <a:cubicBezTo>
                  <a:pt x="29" y="31"/>
                  <a:pt x="29" y="37"/>
                  <a:pt x="29" y="42"/>
                </a:cubicBezTo>
                <a:cubicBezTo>
                  <a:pt x="33" y="39"/>
                  <a:pt x="35" y="38"/>
                  <a:pt x="37" y="35"/>
                </a:cubicBezTo>
                <a:cubicBezTo>
                  <a:pt x="37" y="35"/>
                  <a:pt x="37" y="35"/>
                  <a:pt x="37" y="36"/>
                </a:cubicBezTo>
                <a:cubicBezTo>
                  <a:pt x="38" y="35"/>
                  <a:pt x="43" y="32"/>
                  <a:pt x="46" y="34"/>
                </a:cubicBezTo>
                <a:cubicBezTo>
                  <a:pt x="51" y="36"/>
                  <a:pt x="52" y="39"/>
                  <a:pt x="52" y="39"/>
                </a:cubicBezTo>
                <a:cubicBezTo>
                  <a:pt x="52" y="39"/>
                  <a:pt x="48" y="42"/>
                  <a:pt x="43" y="41"/>
                </a:cubicBezTo>
                <a:cubicBezTo>
                  <a:pt x="39" y="40"/>
                  <a:pt x="37" y="37"/>
                  <a:pt x="36" y="36"/>
                </a:cubicBezTo>
                <a:cubicBezTo>
                  <a:pt x="35" y="41"/>
                  <a:pt x="32" y="43"/>
                  <a:pt x="29" y="45"/>
                </a:cubicBezTo>
                <a:cubicBezTo>
                  <a:pt x="29" y="50"/>
                  <a:pt x="30" y="55"/>
                  <a:pt x="31" y="60"/>
                </a:cubicBezTo>
                <a:cubicBezTo>
                  <a:pt x="29" y="60"/>
                  <a:pt x="26" y="60"/>
                  <a:pt x="24" y="60"/>
                </a:cubicBezTo>
                <a:cubicBezTo>
                  <a:pt x="23" y="53"/>
                  <a:pt x="22" y="47"/>
                  <a:pt x="24" y="40"/>
                </a:cubicBezTo>
                <a:cubicBezTo>
                  <a:pt x="22" y="38"/>
                  <a:pt x="21" y="35"/>
                  <a:pt x="20" y="32"/>
                </a:cubicBezTo>
                <a:cubicBezTo>
                  <a:pt x="17" y="32"/>
                  <a:pt x="10" y="32"/>
                  <a:pt x="5" y="28"/>
                </a:cubicBezTo>
                <a:cubicBezTo>
                  <a:pt x="0" y="22"/>
                  <a:pt x="0" y="16"/>
                  <a:pt x="0" y="16"/>
                </a:cubicBezTo>
                <a:cubicBezTo>
                  <a:pt x="0" y="16"/>
                  <a:pt x="9" y="15"/>
                  <a:pt x="15" y="20"/>
                </a:cubicBezTo>
                <a:cubicBezTo>
                  <a:pt x="19" y="23"/>
                  <a:pt x="20" y="27"/>
                  <a:pt x="21" y="30"/>
                </a:cubicBezTo>
                <a:cubicBezTo>
                  <a:pt x="22" y="32"/>
                  <a:pt x="23" y="34"/>
                  <a:pt x="26" y="37"/>
                </a:cubicBezTo>
                <a:cubicBezTo>
                  <a:pt x="27" y="34"/>
                  <a:pt x="28" y="30"/>
                  <a:pt x="30" y="27"/>
                </a:cubicBezTo>
                <a:close/>
                <a:moveTo>
                  <a:pt x="21" y="37"/>
                </a:moveTo>
                <a:cubicBezTo>
                  <a:pt x="21" y="37"/>
                  <a:pt x="15" y="33"/>
                  <a:pt x="10" y="35"/>
                </a:cubicBezTo>
                <a:cubicBezTo>
                  <a:pt x="6" y="37"/>
                  <a:pt x="5" y="41"/>
                  <a:pt x="5" y="41"/>
                </a:cubicBezTo>
                <a:cubicBezTo>
                  <a:pt x="5" y="41"/>
                  <a:pt x="9" y="44"/>
                  <a:pt x="14" y="42"/>
                </a:cubicBezTo>
                <a:cubicBezTo>
                  <a:pt x="19" y="41"/>
                  <a:pt x="21" y="37"/>
                  <a:pt x="21" y="37"/>
                </a:cubicBezTo>
                <a:close/>
                <a:moveTo>
                  <a:pt x="22" y="20"/>
                </a:moveTo>
                <a:cubicBezTo>
                  <a:pt x="22" y="20"/>
                  <a:pt x="22" y="13"/>
                  <a:pt x="18" y="10"/>
                </a:cubicBezTo>
                <a:cubicBezTo>
                  <a:pt x="14" y="7"/>
                  <a:pt x="11" y="8"/>
                  <a:pt x="11" y="8"/>
                </a:cubicBezTo>
                <a:cubicBezTo>
                  <a:pt x="11" y="8"/>
                  <a:pt x="10" y="13"/>
                  <a:pt x="14" y="17"/>
                </a:cubicBezTo>
                <a:cubicBezTo>
                  <a:pt x="18" y="20"/>
                  <a:pt x="22" y="20"/>
                  <a:pt x="22" y="20"/>
                </a:cubicBezTo>
                <a:close/>
                <a:moveTo>
                  <a:pt x="38" y="18"/>
                </a:moveTo>
                <a:cubicBezTo>
                  <a:pt x="38" y="18"/>
                  <a:pt x="42" y="18"/>
                  <a:pt x="46" y="15"/>
                </a:cubicBezTo>
                <a:cubicBezTo>
                  <a:pt x="50" y="11"/>
                  <a:pt x="50" y="5"/>
                  <a:pt x="50" y="5"/>
                </a:cubicBezTo>
                <a:cubicBezTo>
                  <a:pt x="50" y="5"/>
                  <a:pt x="46" y="5"/>
                  <a:pt x="42" y="8"/>
                </a:cubicBezTo>
                <a:cubicBezTo>
                  <a:pt x="38" y="11"/>
                  <a:pt x="38" y="18"/>
                  <a:pt x="38" y="18"/>
                </a:cubicBezTo>
                <a:close/>
                <a:moveTo>
                  <a:pt x="34" y="29"/>
                </a:moveTo>
                <a:cubicBezTo>
                  <a:pt x="34" y="29"/>
                  <a:pt x="40" y="33"/>
                  <a:pt x="47" y="30"/>
                </a:cubicBezTo>
                <a:cubicBezTo>
                  <a:pt x="55" y="27"/>
                  <a:pt x="58" y="19"/>
                  <a:pt x="58" y="19"/>
                </a:cubicBezTo>
                <a:cubicBezTo>
                  <a:pt x="58" y="19"/>
                  <a:pt x="53" y="16"/>
                  <a:pt x="46" y="17"/>
                </a:cubicBezTo>
                <a:cubicBezTo>
                  <a:pt x="38" y="19"/>
                  <a:pt x="34" y="29"/>
                  <a:pt x="34" y="2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ctr"/>
            <a:endParaRPr lang="zh-CN" altLang="en-US">
              <a:cs typeface="+mn-ea"/>
              <a:sym typeface="+mn-lt"/>
            </a:endParaRPr>
          </a:p>
        </p:txBody>
      </p:sp>
      <p:sp>
        <p:nvSpPr>
          <p:cNvPr id="160" name="Freeform 306"/>
          <p:cNvSpPr>
            <a:spLocks noEditPoints="1"/>
          </p:cNvSpPr>
          <p:nvPr/>
        </p:nvSpPr>
        <p:spPr bwMode="auto">
          <a:xfrm>
            <a:off x="4870839" y="4246645"/>
            <a:ext cx="426641" cy="433579"/>
          </a:xfrm>
          <a:custGeom>
            <a:avLst/>
            <a:gdLst>
              <a:gd name="T0" fmla="*/ 20 w 59"/>
              <a:gd name="T1" fmla="*/ 57 h 60"/>
              <a:gd name="T2" fmla="*/ 0 w 59"/>
              <a:gd name="T3" fmla="*/ 29 h 60"/>
              <a:gd name="T4" fmla="*/ 18 w 59"/>
              <a:gd name="T5" fmla="*/ 2 h 60"/>
              <a:gd name="T6" fmla="*/ 29 w 59"/>
              <a:gd name="T7" fmla="*/ 0 h 60"/>
              <a:gd name="T8" fmla="*/ 38 w 59"/>
              <a:gd name="T9" fmla="*/ 1 h 60"/>
              <a:gd name="T10" fmla="*/ 47 w 59"/>
              <a:gd name="T11" fmla="*/ 6 h 60"/>
              <a:gd name="T12" fmla="*/ 47 w 59"/>
              <a:gd name="T13" fmla="*/ 6 h 60"/>
              <a:gd name="T14" fmla="*/ 48 w 59"/>
              <a:gd name="T15" fmla="*/ 7 h 60"/>
              <a:gd name="T16" fmla="*/ 56 w 59"/>
              <a:gd name="T17" fmla="*/ 17 h 60"/>
              <a:gd name="T18" fmla="*/ 59 w 59"/>
              <a:gd name="T19" fmla="*/ 30 h 60"/>
              <a:gd name="T20" fmla="*/ 50 w 59"/>
              <a:gd name="T21" fmla="*/ 50 h 60"/>
              <a:gd name="T22" fmla="*/ 20 w 59"/>
              <a:gd name="T23" fmla="*/ 57 h 60"/>
              <a:gd name="T24" fmla="*/ 17 w 59"/>
              <a:gd name="T25" fmla="*/ 6 h 60"/>
              <a:gd name="T26" fmla="*/ 13 w 59"/>
              <a:gd name="T27" fmla="*/ 10 h 60"/>
              <a:gd name="T28" fmla="*/ 15 w 59"/>
              <a:gd name="T29" fmla="*/ 12 h 60"/>
              <a:gd name="T30" fmla="*/ 21 w 59"/>
              <a:gd name="T31" fmla="*/ 4 h 60"/>
              <a:gd name="T32" fmla="*/ 19 w 59"/>
              <a:gd name="T33" fmla="*/ 5 h 60"/>
              <a:gd name="T34" fmla="*/ 17 w 59"/>
              <a:gd name="T35" fmla="*/ 6 h 60"/>
              <a:gd name="T36" fmla="*/ 23 w 59"/>
              <a:gd name="T37" fmla="*/ 20 h 60"/>
              <a:gd name="T38" fmla="*/ 37 w 59"/>
              <a:gd name="T39" fmla="*/ 4 h 60"/>
              <a:gd name="T40" fmla="*/ 35 w 59"/>
              <a:gd name="T41" fmla="*/ 3 h 60"/>
              <a:gd name="T42" fmla="*/ 22 w 59"/>
              <a:gd name="T43" fmla="*/ 19 h 60"/>
              <a:gd name="T44" fmla="*/ 23 w 59"/>
              <a:gd name="T45" fmla="*/ 20 h 60"/>
              <a:gd name="T46" fmla="*/ 39 w 59"/>
              <a:gd name="T47" fmla="*/ 5 h 60"/>
              <a:gd name="T48" fmla="*/ 25 w 59"/>
              <a:gd name="T49" fmla="*/ 22 h 60"/>
              <a:gd name="T50" fmla="*/ 26 w 59"/>
              <a:gd name="T51" fmla="*/ 23 h 60"/>
              <a:gd name="T52" fmla="*/ 41 w 59"/>
              <a:gd name="T53" fmla="*/ 6 h 60"/>
              <a:gd name="T54" fmla="*/ 39 w 59"/>
              <a:gd name="T55" fmla="*/ 5 h 60"/>
              <a:gd name="T56" fmla="*/ 20 w 59"/>
              <a:gd name="T57" fmla="*/ 17 h 60"/>
              <a:gd name="T58" fmla="*/ 32 w 59"/>
              <a:gd name="T59" fmla="*/ 3 h 60"/>
              <a:gd name="T60" fmla="*/ 30 w 59"/>
              <a:gd name="T61" fmla="*/ 3 h 60"/>
              <a:gd name="T62" fmla="*/ 19 w 59"/>
              <a:gd name="T63" fmla="*/ 16 h 60"/>
              <a:gd name="T64" fmla="*/ 20 w 59"/>
              <a:gd name="T65" fmla="*/ 17 h 60"/>
              <a:gd name="T66" fmla="*/ 18 w 59"/>
              <a:gd name="T67" fmla="*/ 15 h 60"/>
              <a:gd name="T68" fmla="*/ 27 w 59"/>
              <a:gd name="T69" fmla="*/ 3 h 60"/>
              <a:gd name="T70" fmla="*/ 24 w 59"/>
              <a:gd name="T71" fmla="*/ 3 h 60"/>
              <a:gd name="T72" fmla="*/ 16 w 59"/>
              <a:gd name="T73" fmla="*/ 13 h 60"/>
              <a:gd name="T74" fmla="*/ 18 w 59"/>
              <a:gd name="T75" fmla="*/ 15 h 60"/>
              <a:gd name="T76" fmla="*/ 42 w 59"/>
              <a:gd name="T77" fmla="*/ 7 h 60"/>
              <a:gd name="T78" fmla="*/ 27 w 59"/>
              <a:gd name="T79" fmla="*/ 25 h 60"/>
              <a:gd name="T80" fmla="*/ 29 w 59"/>
              <a:gd name="T81" fmla="*/ 26 h 60"/>
              <a:gd name="T82" fmla="*/ 44 w 59"/>
              <a:gd name="T83" fmla="*/ 8 h 60"/>
              <a:gd name="T84" fmla="*/ 42 w 59"/>
              <a:gd name="T85" fmla="*/ 7 h 60"/>
              <a:gd name="T86" fmla="*/ 52 w 59"/>
              <a:gd name="T87" fmla="*/ 19 h 60"/>
              <a:gd name="T88" fmla="*/ 47 w 59"/>
              <a:gd name="T89" fmla="*/ 12 h 60"/>
              <a:gd name="T90" fmla="*/ 33 w 59"/>
              <a:gd name="T91" fmla="*/ 29 h 60"/>
              <a:gd name="T92" fmla="*/ 31 w 59"/>
              <a:gd name="T93" fmla="*/ 41 h 60"/>
              <a:gd name="T94" fmla="*/ 29 w 59"/>
              <a:gd name="T95" fmla="*/ 54 h 60"/>
              <a:gd name="T96" fmla="*/ 30 w 59"/>
              <a:gd name="T97" fmla="*/ 54 h 60"/>
              <a:gd name="T98" fmla="*/ 47 w 59"/>
              <a:gd name="T99" fmla="*/ 47 h 60"/>
              <a:gd name="T100" fmla="*/ 55 w 59"/>
              <a:gd name="T101" fmla="*/ 30 h 60"/>
              <a:gd name="T102" fmla="*/ 52 w 59"/>
              <a:gd name="T103"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60">
                <a:moveTo>
                  <a:pt x="20" y="57"/>
                </a:moveTo>
                <a:cubicBezTo>
                  <a:pt x="8" y="53"/>
                  <a:pt x="0" y="42"/>
                  <a:pt x="0" y="29"/>
                </a:cubicBezTo>
                <a:cubicBezTo>
                  <a:pt x="0" y="17"/>
                  <a:pt x="7" y="6"/>
                  <a:pt x="18" y="2"/>
                </a:cubicBezTo>
                <a:cubicBezTo>
                  <a:pt x="21" y="0"/>
                  <a:pt x="25" y="0"/>
                  <a:pt x="29" y="0"/>
                </a:cubicBezTo>
                <a:cubicBezTo>
                  <a:pt x="32" y="0"/>
                  <a:pt x="35" y="0"/>
                  <a:pt x="38" y="1"/>
                </a:cubicBezTo>
                <a:cubicBezTo>
                  <a:pt x="41" y="2"/>
                  <a:pt x="44" y="4"/>
                  <a:pt x="47" y="6"/>
                </a:cubicBezTo>
                <a:cubicBezTo>
                  <a:pt x="47" y="6"/>
                  <a:pt x="47" y="6"/>
                  <a:pt x="47" y="6"/>
                </a:cubicBezTo>
                <a:cubicBezTo>
                  <a:pt x="48" y="7"/>
                  <a:pt x="48" y="7"/>
                  <a:pt x="48" y="7"/>
                </a:cubicBezTo>
                <a:cubicBezTo>
                  <a:pt x="51" y="10"/>
                  <a:pt x="54" y="13"/>
                  <a:pt x="56" y="17"/>
                </a:cubicBezTo>
                <a:cubicBezTo>
                  <a:pt x="58" y="21"/>
                  <a:pt x="59" y="25"/>
                  <a:pt x="59" y="30"/>
                </a:cubicBezTo>
                <a:cubicBezTo>
                  <a:pt x="59" y="38"/>
                  <a:pt x="56" y="45"/>
                  <a:pt x="50" y="50"/>
                </a:cubicBezTo>
                <a:cubicBezTo>
                  <a:pt x="41" y="59"/>
                  <a:pt x="30" y="60"/>
                  <a:pt x="20" y="57"/>
                </a:cubicBezTo>
                <a:close/>
                <a:moveTo>
                  <a:pt x="17" y="6"/>
                </a:moveTo>
                <a:cubicBezTo>
                  <a:pt x="13" y="10"/>
                  <a:pt x="13" y="10"/>
                  <a:pt x="13" y="10"/>
                </a:cubicBezTo>
                <a:cubicBezTo>
                  <a:pt x="15" y="12"/>
                  <a:pt x="15" y="12"/>
                  <a:pt x="15" y="12"/>
                </a:cubicBezTo>
                <a:cubicBezTo>
                  <a:pt x="21" y="4"/>
                  <a:pt x="21" y="4"/>
                  <a:pt x="21" y="4"/>
                </a:cubicBezTo>
                <a:cubicBezTo>
                  <a:pt x="20" y="4"/>
                  <a:pt x="20" y="4"/>
                  <a:pt x="19" y="5"/>
                </a:cubicBezTo>
                <a:cubicBezTo>
                  <a:pt x="18" y="5"/>
                  <a:pt x="18" y="5"/>
                  <a:pt x="17" y="6"/>
                </a:cubicBezTo>
                <a:close/>
                <a:moveTo>
                  <a:pt x="23" y="20"/>
                </a:moveTo>
                <a:cubicBezTo>
                  <a:pt x="37" y="4"/>
                  <a:pt x="37" y="4"/>
                  <a:pt x="37" y="4"/>
                </a:cubicBezTo>
                <a:cubicBezTo>
                  <a:pt x="36" y="4"/>
                  <a:pt x="35" y="4"/>
                  <a:pt x="35" y="3"/>
                </a:cubicBezTo>
                <a:cubicBezTo>
                  <a:pt x="22" y="19"/>
                  <a:pt x="22" y="19"/>
                  <a:pt x="22" y="19"/>
                </a:cubicBezTo>
                <a:cubicBezTo>
                  <a:pt x="23" y="20"/>
                  <a:pt x="23" y="20"/>
                  <a:pt x="23" y="20"/>
                </a:cubicBezTo>
                <a:close/>
                <a:moveTo>
                  <a:pt x="39" y="5"/>
                </a:moveTo>
                <a:cubicBezTo>
                  <a:pt x="25" y="22"/>
                  <a:pt x="25" y="22"/>
                  <a:pt x="25" y="22"/>
                </a:cubicBezTo>
                <a:cubicBezTo>
                  <a:pt x="26" y="23"/>
                  <a:pt x="26" y="23"/>
                  <a:pt x="26" y="23"/>
                </a:cubicBezTo>
                <a:cubicBezTo>
                  <a:pt x="41" y="6"/>
                  <a:pt x="41" y="6"/>
                  <a:pt x="41" y="6"/>
                </a:cubicBezTo>
                <a:cubicBezTo>
                  <a:pt x="40" y="5"/>
                  <a:pt x="39" y="5"/>
                  <a:pt x="39" y="5"/>
                </a:cubicBezTo>
                <a:close/>
                <a:moveTo>
                  <a:pt x="20" y="17"/>
                </a:moveTo>
                <a:cubicBezTo>
                  <a:pt x="32" y="3"/>
                  <a:pt x="32" y="3"/>
                  <a:pt x="32" y="3"/>
                </a:cubicBezTo>
                <a:cubicBezTo>
                  <a:pt x="32" y="3"/>
                  <a:pt x="31" y="3"/>
                  <a:pt x="30" y="3"/>
                </a:cubicBezTo>
                <a:cubicBezTo>
                  <a:pt x="19" y="16"/>
                  <a:pt x="19" y="16"/>
                  <a:pt x="19" y="16"/>
                </a:cubicBezTo>
                <a:cubicBezTo>
                  <a:pt x="20" y="17"/>
                  <a:pt x="20" y="17"/>
                  <a:pt x="20" y="17"/>
                </a:cubicBezTo>
                <a:close/>
                <a:moveTo>
                  <a:pt x="18" y="15"/>
                </a:moveTo>
                <a:cubicBezTo>
                  <a:pt x="27" y="3"/>
                  <a:pt x="27" y="3"/>
                  <a:pt x="27" y="3"/>
                </a:cubicBezTo>
                <a:cubicBezTo>
                  <a:pt x="26" y="3"/>
                  <a:pt x="25" y="3"/>
                  <a:pt x="24" y="3"/>
                </a:cubicBezTo>
                <a:cubicBezTo>
                  <a:pt x="16" y="13"/>
                  <a:pt x="16" y="13"/>
                  <a:pt x="16" y="13"/>
                </a:cubicBezTo>
                <a:cubicBezTo>
                  <a:pt x="18" y="15"/>
                  <a:pt x="18" y="15"/>
                  <a:pt x="18" y="15"/>
                </a:cubicBezTo>
                <a:close/>
                <a:moveTo>
                  <a:pt x="42" y="7"/>
                </a:moveTo>
                <a:cubicBezTo>
                  <a:pt x="27" y="25"/>
                  <a:pt x="27" y="25"/>
                  <a:pt x="27" y="25"/>
                </a:cubicBezTo>
                <a:cubicBezTo>
                  <a:pt x="29" y="26"/>
                  <a:pt x="29" y="26"/>
                  <a:pt x="29" y="26"/>
                </a:cubicBezTo>
                <a:cubicBezTo>
                  <a:pt x="44" y="8"/>
                  <a:pt x="44" y="8"/>
                  <a:pt x="44" y="8"/>
                </a:cubicBezTo>
                <a:cubicBezTo>
                  <a:pt x="43" y="7"/>
                  <a:pt x="43" y="7"/>
                  <a:pt x="42" y="7"/>
                </a:cubicBezTo>
                <a:close/>
                <a:moveTo>
                  <a:pt x="52" y="19"/>
                </a:moveTo>
                <a:cubicBezTo>
                  <a:pt x="51" y="16"/>
                  <a:pt x="49" y="14"/>
                  <a:pt x="47" y="12"/>
                </a:cubicBezTo>
                <a:cubicBezTo>
                  <a:pt x="33" y="29"/>
                  <a:pt x="33" y="29"/>
                  <a:pt x="33" y="29"/>
                </a:cubicBezTo>
                <a:cubicBezTo>
                  <a:pt x="32" y="31"/>
                  <a:pt x="32" y="36"/>
                  <a:pt x="31" y="41"/>
                </a:cubicBezTo>
                <a:cubicBezTo>
                  <a:pt x="31" y="45"/>
                  <a:pt x="30" y="49"/>
                  <a:pt x="29" y="54"/>
                </a:cubicBezTo>
                <a:cubicBezTo>
                  <a:pt x="30" y="54"/>
                  <a:pt x="30" y="54"/>
                  <a:pt x="30" y="54"/>
                </a:cubicBezTo>
                <a:cubicBezTo>
                  <a:pt x="37" y="54"/>
                  <a:pt x="43" y="52"/>
                  <a:pt x="47" y="47"/>
                </a:cubicBezTo>
                <a:cubicBezTo>
                  <a:pt x="52" y="43"/>
                  <a:pt x="55" y="36"/>
                  <a:pt x="55" y="30"/>
                </a:cubicBezTo>
                <a:cubicBezTo>
                  <a:pt x="55" y="26"/>
                  <a:pt x="54" y="22"/>
                  <a:pt x="52" y="1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6" name="直接连接符 5"/>
          <p:cNvCxnSpPr/>
          <p:nvPr/>
        </p:nvCxnSpPr>
        <p:spPr>
          <a:xfrm>
            <a:off x="3335044" y="2622550"/>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angle 9"/>
          <p:cNvSpPr/>
          <p:nvPr/>
        </p:nvSpPr>
        <p:spPr>
          <a:xfrm>
            <a:off x="675298" y="2373344"/>
            <a:ext cx="2659746" cy="820225"/>
          </a:xfrm>
          <a:prstGeom prst="rect">
            <a:avLst/>
          </a:prstGeom>
        </p:spPr>
        <p:txBody>
          <a:bodyPr wrap="square">
            <a:spAutoFit/>
          </a:bodyPr>
          <a:lstStyle/>
          <a:p>
            <a:pPr algn="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cxnSp>
        <p:nvCxnSpPr>
          <p:cNvPr id="164" name="直接连接符 163"/>
          <p:cNvCxnSpPr/>
          <p:nvPr/>
        </p:nvCxnSpPr>
        <p:spPr>
          <a:xfrm>
            <a:off x="3340810" y="4491928"/>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angle 9"/>
          <p:cNvSpPr/>
          <p:nvPr/>
        </p:nvSpPr>
        <p:spPr>
          <a:xfrm>
            <a:off x="681064" y="4242722"/>
            <a:ext cx="2659746"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cxnSp>
        <p:nvCxnSpPr>
          <p:cNvPr id="166" name="直接连接符 165"/>
          <p:cNvCxnSpPr/>
          <p:nvPr/>
        </p:nvCxnSpPr>
        <p:spPr>
          <a:xfrm>
            <a:off x="7715973" y="2622550"/>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7" name="Rectangle 9"/>
          <p:cNvSpPr/>
          <p:nvPr/>
        </p:nvSpPr>
        <p:spPr>
          <a:xfrm>
            <a:off x="8732737" y="2367167"/>
            <a:ext cx="265974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cxnSp>
        <p:nvCxnSpPr>
          <p:cNvPr id="168" name="直接连接符 167"/>
          <p:cNvCxnSpPr/>
          <p:nvPr/>
        </p:nvCxnSpPr>
        <p:spPr>
          <a:xfrm>
            <a:off x="7668906" y="4498105"/>
            <a:ext cx="969696" cy="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Rectangle 9"/>
          <p:cNvSpPr/>
          <p:nvPr/>
        </p:nvSpPr>
        <p:spPr>
          <a:xfrm>
            <a:off x="8685669" y="4242722"/>
            <a:ext cx="265974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标题 3"/>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85111725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p:cTn id="12" dur="500" fill="hold"/>
                                        <p:tgtEl>
                                          <p:spTgt spid="157"/>
                                        </p:tgtEl>
                                        <p:attrNameLst>
                                          <p:attrName>ppt_w</p:attrName>
                                        </p:attrNameLst>
                                      </p:cBhvr>
                                      <p:tavLst>
                                        <p:tav tm="0">
                                          <p:val>
                                            <p:fltVal val="0"/>
                                          </p:val>
                                        </p:tav>
                                        <p:tav tm="100000">
                                          <p:val>
                                            <p:strVal val="#ppt_w"/>
                                          </p:val>
                                        </p:tav>
                                      </p:tavLst>
                                    </p:anim>
                                    <p:anim calcmode="lin" valueType="num">
                                      <p:cBhvr>
                                        <p:cTn id="13" dur="500" fill="hold"/>
                                        <p:tgtEl>
                                          <p:spTgt spid="157"/>
                                        </p:tgtEl>
                                        <p:attrNameLst>
                                          <p:attrName>ppt_h</p:attrName>
                                        </p:attrNameLst>
                                      </p:cBhvr>
                                      <p:tavLst>
                                        <p:tav tm="0">
                                          <p:val>
                                            <p:fltVal val="0"/>
                                          </p:val>
                                        </p:tav>
                                        <p:tav tm="100000">
                                          <p:val>
                                            <p:strVal val="#ppt_h"/>
                                          </p:val>
                                        </p:tav>
                                      </p:tavLst>
                                    </p:anim>
                                    <p:animEffect transition="in" filter="fade">
                                      <p:cBhvr>
                                        <p:cTn id="14" dur="500"/>
                                        <p:tgtEl>
                                          <p:spTgt spid="15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anim calcmode="lin" valueType="num">
                                      <p:cBhvr>
                                        <p:cTn id="17" dur="500" fill="hold"/>
                                        <p:tgtEl>
                                          <p:spTgt spid="158"/>
                                        </p:tgtEl>
                                        <p:attrNameLst>
                                          <p:attrName>ppt_w</p:attrName>
                                        </p:attrNameLst>
                                      </p:cBhvr>
                                      <p:tavLst>
                                        <p:tav tm="0">
                                          <p:val>
                                            <p:fltVal val="0"/>
                                          </p:val>
                                        </p:tav>
                                        <p:tav tm="100000">
                                          <p:val>
                                            <p:strVal val="#ppt_w"/>
                                          </p:val>
                                        </p:tav>
                                      </p:tavLst>
                                    </p:anim>
                                    <p:anim calcmode="lin" valueType="num">
                                      <p:cBhvr>
                                        <p:cTn id="18" dur="500" fill="hold"/>
                                        <p:tgtEl>
                                          <p:spTgt spid="158"/>
                                        </p:tgtEl>
                                        <p:attrNameLst>
                                          <p:attrName>ppt_h</p:attrName>
                                        </p:attrNameLst>
                                      </p:cBhvr>
                                      <p:tavLst>
                                        <p:tav tm="0">
                                          <p:val>
                                            <p:fltVal val="0"/>
                                          </p:val>
                                        </p:tav>
                                        <p:tav tm="100000">
                                          <p:val>
                                            <p:strVal val="#ppt_h"/>
                                          </p:val>
                                        </p:tav>
                                      </p:tavLst>
                                    </p:anim>
                                    <p:animEffect transition="in" filter="fade">
                                      <p:cBhvr>
                                        <p:cTn id="19" dur="500"/>
                                        <p:tgtEl>
                                          <p:spTgt spid="15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p:cTn id="22" dur="500" fill="hold"/>
                                        <p:tgtEl>
                                          <p:spTgt spid="159"/>
                                        </p:tgtEl>
                                        <p:attrNameLst>
                                          <p:attrName>ppt_w</p:attrName>
                                        </p:attrNameLst>
                                      </p:cBhvr>
                                      <p:tavLst>
                                        <p:tav tm="0">
                                          <p:val>
                                            <p:fltVal val="0"/>
                                          </p:val>
                                        </p:tav>
                                        <p:tav tm="100000">
                                          <p:val>
                                            <p:strVal val="#ppt_w"/>
                                          </p:val>
                                        </p:tav>
                                      </p:tavLst>
                                    </p:anim>
                                    <p:anim calcmode="lin" valueType="num">
                                      <p:cBhvr>
                                        <p:cTn id="23" dur="500" fill="hold"/>
                                        <p:tgtEl>
                                          <p:spTgt spid="159"/>
                                        </p:tgtEl>
                                        <p:attrNameLst>
                                          <p:attrName>ppt_h</p:attrName>
                                        </p:attrNameLst>
                                      </p:cBhvr>
                                      <p:tavLst>
                                        <p:tav tm="0">
                                          <p:val>
                                            <p:fltVal val="0"/>
                                          </p:val>
                                        </p:tav>
                                        <p:tav tm="100000">
                                          <p:val>
                                            <p:strVal val="#ppt_h"/>
                                          </p:val>
                                        </p:tav>
                                      </p:tavLst>
                                    </p:anim>
                                    <p:animEffect transition="in" filter="fade">
                                      <p:cBhvr>
                                        <p:cTn id="24" dur="500"/>
                                        <p:tgtEl>
                                          <p:spTgt spid="15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p:cTn id="27" dur="500" fill="hold"/>
                                        <p:tgtEl>
                                          <p:spTgt spid="160"/>
                                        </p:tgtEl>
                                        <p:attrNameLst>
                                          <p:attrName>ppt_w</p:attrName>
                                        </p:attrNameLst>
                                      </p:cBhvr>
                                      <p:tavLst>
                                        <p:tav tm="0">
                                          <p:val>
                                            <p:fltVal val="0"/>
                                          </p:val>
                                        </p:tav>
                                        <p:tav tm="100000">
                                          <p:val>
                                            <p:strVal val="#ppt_w"/>
                                          </p:val>
                                        </p:tav>
                                      </p:tavLst>
                                    </p:anim>
                                    <p:anim calcmode="lin" valueType="num">
                                      <p:cBhvr>
                                        <p:cTn id="28" dur="500" fill="hold"/>
                                        <p:tgtEl>
                                          <p:spTgt spid="160"/>
                                        </p:tgtEl>
                                        <p:attrNameLst>
                                          <p:attrName>ppt_h</p:attrName>
                                        </p:attrNameLst>
                                      </p:cBhvr>
                                      <p:tavLst>
                                        <p:tav tm="0">
                                          <p:val>
                                            <p:fltVal val="0"/>
                                          </p:val>
                                        </p:tav>
                                        <p:tav tm="100000">
                                          <p:val>
                                            <p:strVal val="#ppt_h"/>
                                          </p:val>
                                        </p:tav>
                                      </p:tavLst>
                                    </p:anim>
                                    <p:animEffect transition="in" filter="fade">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animEffect transition="in" filter="wipe(right)">
                                      <p:cBhvr>
                                        <p:cTn id="37" dur="500"/>
                                        <p:tgtEl>
                                          <p:spTgt spid="16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wipe(left)">
                                      <p:cBhvr>
                                        <p:cTn id="42" dur="500"/>
                                        <p:tgtEl>
                                          <p:spTgt spid="16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wipe(left)">
                                      <p:cBhvr>
                                        <p:cTn id="45" dur="500"/>
                                        <p:tgtEl>
                                          <p:spTgt spid="16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8"/>
                                        </p:tgtEl>
                                        <p:attrNameLst>
                                          <p:attrName>style.visibility</p:attrName>
                                        </p:attrNameLst>
                                      </p:cBhvr>
                                      <p:to>
                                        <p:strVal val="visible"/>
                                      </p:to>
                                    </p:set>
                                    <p:animEffect transition="in" filter="wipe(left)">
                                      <p:cBhvr>
                                        <p:cTn id="50" dur="500"/>
                                        <p:tgtEl>
                                          <p:spTgt spid="16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69"/>
                                        </p:tgtEl>
                                        <p:attrNameLst>
                                          <p:attrName>style.visibility</p:attrName>
                                        </p:attrNameLst>
                                      </p:cBhvr>
                                      <p:to>
                                        <p:strVal val="visible"/>
                                      </p:to>
                                    </p:set>
                                    <p:animEffect transition="in" filter="wipe(left)">
                                      <p:cBhvr>
                                        <p:cTn id="53" dur="500"/>
                                        <p:tgtEl>
                                          <p:spTgt spid="16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164"/>
                                        </p:tgtEl>
                                        <p:attrNameLst>
                                          <p:attrName>style.visibility</p:attrName>
                                        </p:attrNameLst>
                                      </p:cBhvr>
                                      <p:to>
                                        <p:strVal val="visible"/>
                                      </p:to>
                                    </p:set>
                                    <p:animEffect transition="in" filter="wipe(right)">
                                      <p:cBhvr>
                                        <p:cTn id="58" dur="500"/>
                                        <p:tgtEl>
                                          <p:spTgt spid="1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65"/>
                                        </p:tgtEl>
                                        <p:attrNameLst>
                                          <p:attrName>style.visibility</p:attrName>
                                        </p:attrNameLst>
                                      </p:cBhvr>
                                      <p:to>
                                        <p:strVal val="visible"/>
                                      </p:to>
                                    </p:set>
                                    <p:animEffect transition="in" filter="wipe(right)">
                                      <p:cBhvr>
                                        <p:cTn id="61"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158" grpId="0" animBg="1"/>
      <p:bldP spid="159" grpId="0" animBg="1"/>
      <p:bldP spid="160" grpId="0" animBg="1"/>
      <p:bldP spid="162" grpId="0"/>
      <p:bldP spid="165" grpId="0"/>
      <p:bldP spid="167" grpId="0"/>
      <p:bldP spid="1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01" y="548680"/>
            <a:ext cx="1239308" cy="10979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97" y="638735"/>
            <a:ext cx="8508278" cy="523721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347" y="548680"/>
            <a:ext cx="1173482" cy="944882"/>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8896" y="2783378"/>
            <a:ext cx="914402" cy="94793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667" y="4671183"/>
            <a:ext cx="1901956" cy="135331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590" y="4671183"/>
            <a:ext cx="1816612" cy="1661163"/>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643" y="3710526"/>
            <a:ext cx="1431284" cy="1094508"/>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5859" y="5255526"/>
            <a:ext cx="666604" cy="1076820"/>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38631" y="1348961"/>
            <a:ext cx="1239308" cy="1097912"/>
          </a:xfrm>
          <a:prstGeom prst="rect">
            <a:avLst/>
          </a:prstGeom>
        </p:spPr>
      </p:pic>
      <p:pic>
        <p:nvPicPr>
          <p:cNvPr id="11"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181" y="703201"/>
            <a:ext cx="932650" cy="1194716"/>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651560" y="1300559"/>
            <a:ext cx="1431284" cy="1094508"/>
          </a:xfrm>
          <a:prstGeom prst="rect">
            <a:avLst/>
          </a:prstGeom>
        </p:spPr>
      </p:pic>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49955" y="5347840"/>
            <a:ext cx="1431284" cy="1094508"/>
          </a:xfrm>
          <a:prstGeom prst="rect">
            <a:avLst/>
          </a:prstGeom>
        </p:spPr>
      </p:pic>
      <p:pic>
        <p:nvPicPr>
          <p:cNvPr id="14" name="图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00000">
            <a:off x="8892947" y="969790"/>
            <a:ext cx="666604" cy="1076820"/>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26017" y="5137630"/>
            <a:ext cx="932650" cy="1194716"/>
          </a:xfrm>
          <a:prstGeom prst="rect">
            <a:avLst/>
          </a:prstGeom>
        </p:spPr>
      </p:pic>
      <p:pic>
        <p:nvPicPr>
          <p:cNvPr id="16" name="图片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326223" y="5908043"/>
            <a:ext cx="662460" cy="848606"/>
          </a:xfrm>
          <a:prstGeom prst="rect">
            <a:avLst/>
          </a:prstGeom>
        </p:spPr>
      </p:pic>
      <p:sp>
        <p:nvSpPr>
          <p:cNvPr id="17" name="TextBox 16"/>
          <p:cNvSpPr txBox="1"/>
          <p:nvPr/>
        </p:nvSpPr>
        <p:spPr>
          <a:xfrm>
            <a:off x="5025532" y="2564904"/>
            <a:ext cx="3877985" cy="830997"/>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zh-CN" altLang="en-US" sz="4800" dirty="0" smtClean="0">
                <a:solidFill>
                  <a:schemeClr val="accent1"/>
                </a:solidFill>
                <a:latin typeface="迷你简蝶语" panose="02010604000101010101" pitchFamily="2" charset="-122"/>
                <a:ea typeface="迷你简蝶语" panose="02010604000101010101" pitchFamily="2" charset="-122"/>
              </a:rPr>
              <a:t>添加章节导读</a:t>
            </a:r>
            <a:endParaRPr lang="zh-CN" altLang="en-US" sz="4800" dirty="0">
              <a:solidFill>
                <a:schemeClr val="accent1"/>
              </a:solidFill>
              <a:latin typeface="迷你简蝶语" panose="02010604000101010101" pitchFamily="2" charset="-122"/>
              <a:ea typeface="迷你简蝶语" panose="02010604000101010101" pitchFamily="2" charset="-122"/>
            </a:endParaRPr>
          </a:p>
        </p:txBody>
      </p:sp>
      <p:sp>
        <p:nvSpPr>
          <p:cNvPr id="19" name="TextBox 18"/>
          <p:cNvSpPr txBox="1"/>
          <p:nvPr/>
        </p:nvSpPr>
        <p:spPr>
          <a:xfrm>
            <a:off x="5076646" y="3369186"/>
            <a:ext cx="3826872" cy="707886"/>
          </a:xfrm>
          <a:prstGeom prst="rect">
            <a:avLst/>
          </a:prstGeom>
          <a:noFill/>
        </p:spPr>
        <p:txBody>
          <a:bodyPr wrap="square" rtlCol="0">
            <a:spAutoFit/>
          </a:bodyPr>
          <a:lstStyle/>
          <a:p>
            <a:r>
              <a:rPr lang="en-US" altLang="zh-CN" sz="1000" dirty="0">
                <a:solidFill>
                  <a:schemeClr val="tx1">
                    <a:lumMod val="75000"/>
                    <a:lumOff val="25000"/>
                  </a:schemeClr>
                </a:solidFill>
                <a:latin typeface="微软雅黑" pitchFamily="34" charset="-122"/>
                <a:ea typeface="微软雅黑" pitchFamily="34" charset="-122"/>
              </a:rPr>
              <a:t>Your content to play here, or through your copy, </a:t>
            </a:r>
            <a:endParaRPr lang="en-US" altLang="zh-CN" sz="1000" dirty="0" smtClean="0">
              <a:solidFill>
                <a:schemeClr val="tx1">
                  <a:lumMod val="75000"/>
                  <a:lumOff val="25000"/>
                </a:schemeClr>
              </a:solidFill>
              <a:latin typeface="微软雅黑" pitchFamily="34" charset="-122"/>
              <a:ea typeface="微软雅黑" pitchFamily="34" charset="-122"/>
            </a:endParaRPr>
          </a:p>
          <a:p>
            <a:r>
              <a:rPr lang="en-US" altLang="zh-CN" sz="1000" dirty="0" smtClean="0">
                <a:solidFill>
                  <a:schemeClr val="tx1">
                    <a:lumMod val="75000"/>
                    <a:lumOff val="25000"/>
                  </a:schemeClr>
                </a:solidFill>
                <a:latin typeface="微软雅黑" pitchFamily="34" charset="-122"/>
                <a:ea typeface="微软雅黑" pitchFamily="34" charset="-122"/>
              </a:rPr>
              <a:t>paste </a:t>
            </a:r>
            <a:r>
              <a:rPr lang="en-US" altLang="zh-CN" sz="1000" dirty="0">
                <a:solidFill>
                  <a:schemeClr val="tx1">
                    <a:lumMod val="75000"/>
                    <a:lumOff val="25000"/>
                  </a:schemeClr>
                </a:solidFill>
                <a:latin typeface="微软雅黑" pitchFamily="34" charset="-122"/>
                <a:ea typeface="微软雅黑" pitchFamily="34" charset="-122"/>
              </a:rPr>
              <a:t>in this box, and select only the text. </a:t>
            </a:r>
            <a:r>
              <a:rPr lang="en-US" altLang="zh-CN" sz="1000" dirty="0" smtClean="0">
                <a:solidFill>
                  <a:schemeClr val="tx1">
                    <a:lumMod val="75000"/>
                    <a:lumOff val="25000"/>
                  </a:schemeClr>
                </a:solidFill>
                <a:latin typeface="微软雅黑" pitchFamily="34" charset="-122"/>
                <a:ea typeface="微软雅黑" pitchFamily="34" charset="-122"/>
              </a:rPr>
              <a:t>Your </a:t>
            </a:r>
            <a:r>
              <a:rPr lang="en-US" altLang="zh-CN" sz="1000" dirty="0">
                <a:solidFill>
                  <a:schemeClr val="tx1">
                    <a:lumMod val="75000"/>
                    <a:lumOff val="25000"/>
                  </a:schemeClr>
                </a:solidFill>
                <a:latin typeface="微软雅黑" pitchFamily="34" charset="-122"/>
                <a:ea typeface="微软雅黑" pitchFamily="34" charset="-122"/>
              </a:rPr>
              <a:t>content to play here, or through your copy, paste in this box, and select only the text.</a:t>
            </a:r>
            <a:endParaRPr lang="zh-CN" altLang="en-US" sz="1000" dirty="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3381229"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549999" y="2835516"/>
            <a:ext cx="1229825" cy="1107996"/>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en-US" altLang="zh-CN" sz="6600" b="1" dirty="0" smtClean="0">
                <a:solidFill>
                  <a:schemeClr val="accent1"/>
                </a:solidFill>
                <a:latin typeface="+mj-ea"/>
                <a:ea typeface="+mj-ea"/>
              </a:rPr>
              <a:t>04</a:t>
            </a:r>
            <a:endParaRPr lang="zh-CN" altLang="en-US" sz="6600" b="1" dirty="0">
              <a:solidFill>
                <a:schemeClr val="accent1"/>
              </a:solidFill>
              <a:latin typeface="+mj-ea"/>
              <a:ea typeface="+mj-ea"/>
            </a:endParaRPr>
          </a:p>
        </p:txBody>
      </p:sp>
      <p:sp>
        <p:nvSpPr>
          <p:cNvPr id="25" name="矩形 19"/>
          <p:cNvSpPr/>
          <p:nvPr/>
        </p:nvSpPr>
        <p:spPr>
          <a:xfrm flipH="1">
            <a:off x="4566477" y="2711874"/>
            <a:ext cx="304592" cy="1293190"/>
          </a:xfrm>
          <a:custGeom>
            <a:avLst/>
            <a:gdLst/>
            <a:ahLst/>
            <a:cxnLst/>
            <a:rect l="l" t="t" r="r" b="b"/>
            <a:pathLst>
              <a:path w="432047" h="1293190">
                <a:moveTo>
                  <a:pt x="0" y="0"/>
                </a:moveTo>
                <a:lnTo>
                  <a:pt x="432047" y="0"/>
                </a:lnTo>
                <a:lnTo>
                  <a:pt x="432047" y="148613"/>
                </a:lnTo>
                <a:lnTo>
                  <a:pt x="216024" y="148613"/>
                </a:lnTo>
                <a:lnTo>
                  <a:pt x="216024" y="1144577"/>
                </a:lnTo>
                <a:lnTo>
                  <a:pt x="432047" y="1144577"/>
                </a:lnTo>
                <a:lnTo>
                  <a:pt x="432047" y="1293190"/>
                </a:lnTo>
                <a:lnTo>
                  <a:pt x="0" y="1293190"/>
                </a:lnTo>
                <a:lnTo>
                  <a:pt x="0" y="1234632"/>
                </a:lnTo>
                <a:lnTo>
                  <a:pt x="0" y="1144577"/>
                </a:lnTo>
                <a:lnTo>
                  <a:pt x="0" y="148613"/>
                </a:lnTo>
                <a:lnTo>
                  <a:pt x="0" y="18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937772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6" presetClass="emph" presetSubtype="0" autoRev="1" fill="hold" nodeType="withEffect">
                                  <p:stCondLst>
                                    <p:cond delay="0"/>
                                  </p:stCondLst>
                                  <p:childTnLst>
                                    <p:animScale>
                                      <p:cBhvr>
                                        <p:cTn id="11" dur="3500" fill="hold"/>
                                        <p:tgtEl>
                                          <p:spTgt spid="3"/>
                                        </p:tgtEl>
                                      </p:cBhvr>
                                      <p:by x="110000" y="110000"/>
                                    </p:animScale>
                                  </p:childTnLst>
                                </p:cTn>
                              </p:par>
                              <p:par>
                                <p:cTn id="12" presetID="47" presetClass="entr" presetSubtype="0" fill="hold" grpId="0" nodeType="withEffect">
                                  <p:stCondLst>
                                    <p:cond delay="1100"/>
                                  </p:stCondLst>
                                  <p:iterate type="lt">
                                    <p:tmPct val="10000"/>
                                  </p:iterate>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260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1300"/>
                                        <p:tgtEl>
                                          <p:spTgt spid="19"/>
                                        </p:tgtEl>
                                      </p:cBhvr>
                                    </p:animEffect>
                                  </p:childTnLst>
                                </p:cTn>
                              </p:par>
                              <p:par>
                                <p:cTn id="20" presetID="2" presetClass="entr" presetSubtype="2" fill="hold"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900" fill="hold"/>
                                        <p:tgtEl>
                                          <p:spTgt spid="7"/>
                                        </p:tgtEl>
                                        <p:attrNameLst>
                                          <p:attrName>ppt_x</p:attrName>
                                        </p:attrNameLst>
                                      </p:cBhvr>
                                      <p:tavLst>
                                        <p:tav tm="0">
                                          <p:val>
                                            <p:strVal val="1+#ppt_w/2"/>
                                          </p:val>
                                        </p:tav>
                                        <p:tav tm="100000">
                                          <p:val>
                                            <p:strVal val="#ppt_x"/>
                                          </p:val>
                                        </p:tav>
                                      </p:tavLst>
                                    </p:anim>
                                    <p:anim calcmode="lin" valueType="num">
                                      <p:cBhvr additive="base">
                                        <p:cTn id="23" dur="59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0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6000" fill="hold"/>
                                        <p:tgtEl>
                                          <p:spTgt spid="6"/>
                                        </p:tgtEl>
                                        <p:attrNameLst>
                                          <p:attrName>ppt_x</p:attrName>
                                        </p:attrNameLst>
                                      </p:cBhvr>
                                      <p:tavLst>
                                        <p:tav tm="0">
                                          <p:val>
                                            <p:strVal val="0-#ppt_w/2"/>
                                          </p:val>
                                        </p:tav>
                                        <p:tav tm="100000">
                                          <p:val>
                                            <p:strVal val="#ppt_x"/>
                                          </p:val>
                                        </p:tav>
                                      </p:tavLst>
                                    </p:anim>
                                    <p:anim calcmode="lin" valueType="num">
                                      <p:cBhvr additive="base">
                                        <p:cTn id="27" dur="6000" fill="hold"/>
                                        <p:tgtEl>
                                          <p:spTgt spid="6"/>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8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80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8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31" presetClass="entr" presetSubtype="0" fill="hold" nodeType="withEffect">
                                  <p:stCondLst>
                                    <p:cond delay="180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nodeType="withEffect">
                                  <p:stCondLst>
                                    <p:cond delay="210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fltVal val="0"/>
                                          </p:val>
                                        </p:tav>
                                        <p:tav tm="100000">
                                          <p:val>
                                            <p:strVal val="#ppt_h"/>
                                          </p:val>
                                        </p:tav>
                                      </p:tavLst>
                                    </p:anim>
                                    <p:anim calcmode="lin" valueType="num">
                                      <p:cBhvr>
                                        <p:cTn id="53" dur="1000" fill="hold"/>
                                        <p:tgtEl>
                                          <p:spTgt spid="11"/>
                                        </p:tgtEl>
                                        <p:attrNameLst>
                                          <p:attrName>style.rotation</p:attrName>
                                        </p:attrNameLst>
                                      </p:cBhvr>
                                      <p:tavLst>
                                        <p:tav tm="0">
                                          <p:val>
                                            <p:fltVal val="90"/>
                                          </p:val>
                                        </p:tav>
                                        <p:tav tm="100000">
                                          <p:val>
                                            <p:fltVal val="0"/>
                                          </p:val>
                                        </p:tav>
                                      </p:tavLst>
                                    </p:anim>
                                    <p:animEffect transition="in" filter="fade">
                                      <p:cBhvr>
                                        <p:cTn id="54" dur="1000"/>
                                        <p:tgtEl>
                                          <p:spTgt spid="11"/>
                                        </p:tgtEl>
                                      </p:cBhvr>
                                    </p:animEffect>
                                  </p:childTnLst>
                                </p:cTn>
                              </p:par>
                              <p:par>
                                <p:cTn id="55" presetID="31" presetClass="entr" presetSubtype="0" fill="hold" nodeType="withEffect">
                                  <p:stCondLst>
                                    <p:cond delay="240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270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par>
                                <p:cTn id="67" presetID="31" presetClass="entr" presetSubtype="0" fill="hold" nodeType="withEffect">
                                  <p:stCondLst>
                                    <p:cond delay="3000"/>
                                  </p:stCondLst>
                                  <p:childTnLst>
                                    <p:set>
                                      <p:cBhvr>
                                        <p:cTn id="68" dur="1" fill="hold">
                                          <p:stCondLst>
                                            <p:cond delay="0"/>
                                          </p:stCondLst>
                                        </p:cTn>
                                        <p:tgtEl>
                                          <p:spTgt spid="14"/>
                                        </p:tgtEl>
                                        <p:attrNameLst>
                                          <p:attrName>style.visibility</p:attrName>
                                        </p:attrNameLst>
                                      </p:cBhvr>
                                      <p:to>
                                        <p:strVal val="visible"/>
                                      </p:to>
                                    </p:set>
                                    <p:anim calcmode="lin" valueType="num">
                                      <p:cBhvr>
                                        <p:cTn id="69" dur="1000" fill="hold"/>
                                        <p:tgtEl>
                                          <p:spTgt spid="14"/>
                                        </p:tgtEl>
                                        <p:attrNameLst>
                                          <p:attrName>ppt_w</p:attrName>
                                        </p:attrNameLst>
                                      </p:cBhvr>
                                      <p:tavLst>
                                        <p:tav tm="0">
                                          <p:val>
                                            <p:fltVal val="0"/>
                                          </p:val>
                                        </p:tav>
                                        <p:tav tm="100000">
                                          <p:val>
                                            <p:strVal val="#ppt_w"/>
                                          </p:val>
                                        </p:tav>
                                      </p:tavLst>
                                    </p:anim>
                                    <p:anim calcmode="lin" valueType="num">
                                      <p:cBhvr>
                                        <p:cTn id="70" dur="1000" fill="hold"/>
                                        <p:tgtEl>
                                          <p:spTgt spid="14"/>
                                        </p:tgtEl>
                                        <p:attrNameLst>
                                          <p:attrName>ppt_h</p:attrName>
                                        </p:attrNameLst>
                                      </p:cBhvr>
                                      <p:tavLst>
                                        <p:tav tm="0">
                                          <p:val>
                                            <p:fltVal val="0"/>
                                          </p:val>
                                        </p:tav>
                                        <p:tav tm="100000">
                                          <p:val>
                                            <p:strVal val="#ppt_h"/>
                                          </p:val>
                                        </p:tav>
                                      </p:tavLst>
                                    </p:anim>
                                    <p:anim calcmode="lin" valueType="num">
                                      <p:cBhvr>
                                        <p:cTn id="71" dur="1000" fill="hold"/>
                                        <p:tgtEl>
                                          <p:spTgt spid="14"/>
                                        </p:tgtEl>
                                        <p:attrNameLst>
                                          <p:attrName>style.rotation</p:attrName>
                                        </p:attrNameLst>
                                      </p:cBhvr>
                                      <p:tavLst>
                                        <p:tav tm="0">
                                          <p:val>
                                            <p:fltVal val="90"/>
                                          </p:val>
                                        </p:tav>
                                        <p:tav tm="100000">
                                          <p:val>
                                            <p:fltVal val="0"/>
                                          </p:val>
                                        </p:tav>
                                      </p:tavLst>
                                    </p:anim>
                                    <p:animEffect transition="in" filter="fade">
                                      <p:cBhvr>
                                        <p:cTn id="72" dur="1000"/>
                                        <p:tgtEl>
                                          <p:spTgt spid="14"/>
                                        </p:tgtEl>
                                      </p:cBhvr>
                                    </p:animEffect>
                                  </p:childTnLst>
                                </p:cTn>
                              </p:par>
                              <p:par>
                                <p:cTn id="73" presetID="31" presetClass="entr" presetSubtype="0" fill="hold" nodeType="withEffect">
                                  <p:stCondLst>
                                    <p:cond delay="3300"/>
                                  </p:stCondLst>
                                  <p:childTnLst>
                                    <p:set>
                                      <p:cBhvr>
                                        <p:cTn id="74" dur="1" fill="hold">
                                          <p:stCondLst>
                                            <p:cond delay="0"/>
                                          </p:stCondLst>
                                        </p:cTn>
                                        <p:tgtEl>
                                          <p:spTgt spid="8"/>
                                        </p:tgtEl>
                                        <p:attrNameLst>
                                          <p:attrName>style.visibility</p:attrName>
                                        </p:attrNameLst>
                                      </p:cBhvr>
                                      <p:to>
                                        <p:strVal val="visible"/>
                                      </p:to>
                                    </p:set>
                                    <p:anim calcmode="lin" valueType="num">
                                      <p:cBhvr>
                                        <p:cTn id="75" dur="1000" fill="hold"/>
                                        <p:tgtEl>
                                          <p:spTgt spid="8"/>
                                        </p:tgtEl>
                                        <p:attrNameLst>
                                          <p:attrName>ppt_w</p:attrName>
                                        </p:attrNameLst>
                                      </p:cBhvr>
                                      <p:tavLst>
                                        <p:tav tm="0">
                                          <p:val>
                                            <p:fltVal val="0"/>
                                          </p:val>
                                        </p:tav>
                                        <p:tav tm="100000">
                                          <p:val>
                                            <p:strVal val="#ppt_w"/>
                                          </p:val>
                                        </p:tav>
                                      </p:tavLst>
                                    </p:anim>
                                    <p:anim calcmode="lin" valueType="num">
                                      <p:cBhvr>
                                        <p:cTn id="76" dur="1000" fill="hold"/>
                                        <p:tgtEl>
                                          <p:spTgt spid="8"/>
                                        </p:tgtEl>
                                        <p:attrNameLst>
                                          <p:attrName>ppt_h</p:attrName>
                                        </p:attrNameLst>
                                      </p:cBhvr>
                                      <p:tavLst>
                                        <p:tav tm="0">
                                          <p:val>
                                            <p:fltVal val="0"/>
                                          </p:val>
                                        </p:tav>
                                        <p:tav tm="100000">
                                          <p:val>
                                            <p:strVal val="#ppt_h"/>
                                          </p:val>
                                        </p:tav>
                                      </p:tavLst>
                                    </p:anim>
                                    <p:anim calcmode="lin" valueType="num">
                                      <p:cBhvr>
                                        <p:cTn id="77" dur="1000" fill="hold"/>
                                        <p:tgtEl>
                                          <p:spTgt spid="8"/>
                                        </p:tgtEl>
                                        <p:attrNameLst>
                                          <p:attrName>style.rotation</p:attrName>
                                        </p:attrNameLst>
                                      </p:cBhvr>
                                      <p:tavLst>
                                        <p:tav tm="0">
                                          <p:val>
                                            <p:fltVal val="90"/>
                                          </p:val>
                                        </p:tav>
                                        <p:tav tm="100000">
                                          <p:val>
                                            <p:fltVal val="0"/>
                                          </p:val>
                                        </p:tav>
                                      </p:tavLst>
                                    </p:anim>
                                    <p:animEffect transition="in" filter="fade">
                                      <p:cBhvr>
                                        <p:cTn id="78" dur="1000"/>
                                        <p:tgtEl>
                                          <p:spTgt spid="8"/>
                                        </p:tgtEl>
                                      </p:cBhvr>
                                    </p:animEffect>
                                  </p:childTnLst>
                                </p:cTn>
                              </p:par>
                              <p:par>
                                <p:cTn id="79" presetID="31" presetClass="entr" presetSubtype="0" fill="hold" nodeType="withEffect">
                                  <p:stCondLst>
                                    <p:cond delay="3600"/>
                                  </p:stCondLst>
                                  <p:childTnLst>
                                    <p:set>
                                      <p:cBhvr>
                                        <p:cTn id="80" dur="1" fill="hold">
                                          <p:stCondLst>
                                            <p:cond delay="0"/>
                                          </p:stCondLst>
                                        </p:cTn>
                                        <p:tgtEl>
                                          <p:spTgt spid="16"/>
                                        </p:tgtEl>
                                        <p:attrNameLst>
                                          <p:attrName>style.visibility</p:attrName>
                                        </p:attrNameLst>
                                      </p:cBhvr>
                                      <p:to>
                                        <p:strVal val="visible"/>
                                      </p:to>
                                    </p:set>
                                    <p:anim calcmode="lin" valueType="num">
                                      <p:cBhvr>
                                        <p:cTn id="81" dur="1000" fill="hold"/>
                                        <p:tgtEl>
                                          <p:spTgt spid="16"/>
                                        </p:tgtEl>
                                        <p:attrNameLst>
                                          <p:attrName>ppt_w</p:attrName>
                                        </p:attrNameLst>
                                      </p:cBhvr>
                                      <p:tavLst>
                                        <p:tav tm="0">
                                          <p:val>
                                            <p:fltVal val="0"/>
                                          </p:val>
                                        </p:tav>
                                        <p:tav tm="100000">
                                          <p:val>
                                            <p:strVal val="#ppt_w"/>
                                          </p:val>
                                        </p:tav>
                                      </p:tavLst>
                                    </p:anim>
                                    <p:anim calcmode="lin" valueType="num">
                                      <p:cBhvr>
                                        <p:cTn id="82" dur="1000" fill="hold"/>
                                        <p:tgtEl>
                                          <p:spTgt spid="16"/>
                                        </p:tgtEl>
                                        <p:attrNameLst>
                                          <p:attrName>ppt_h</p:attrName>
                                        </p:attrNameLst>
                                      </p:cBhvr>
                                      <p:tavLst>
                                        <p:tav tm="0">
                                          <p:val>
                                            <p:fltVal val="0"/>
                                          </p:val>
                                        </p:tav>
                                        <p:tav tm="100000">
                                          <p:val>
                                            <p:strVal val="#ppt_h"/>
                                          </p:val>
                                        </p:tav>
                                      </p:tavLst>
                                    </p:anim>
                                    <p:anim calcmode="lin" valueType="num">
                                      <p:cBhvr>
                                        <p:cTn id="83" dur="1000" fill="hold"/>
                                        <p:tgtEl>
                                          <p:spTgt spid="16"/>
                                        </p:tgtEl>
                                        <p:attrNameLst>
                                          <p:attrName>style.rotation</p:attrName>
                                        </p:attrNameLst>
                                      </p:cBhvr>
                                      <p:tavLst>
                                        <p:tav tm="0">
                                          <p:val>
                                            <p:fltVal val="90"/>
                                          </p:val>
                                        </p:tav>
                                        <p:tav tm="100000">
                                          <p:val>
                                            <p:fltVal val="0"/>
                                          </p:val>
                                        </p:tav>
                                      </p:tavLst>
                                    </p:anim>
                                    <p:animEffect transition="in" filter="fade">
                                      <p:cBhvr>
                                        <p:cTn id="84" dur="1000"/>
                                        <p:tgtEl>
                                          <p:spTgt spid="16"/>
                                        </p:tgtEl>
                                      </p:cBhvr>
                                    </p:animEffect>
                                  </p:childTnLst>
                                </p:cTn>
                              </p:par>
                              <p:par>
                                <p:cTn id="85" presetID="31" presetClass="entr" presetSubtype="0" fill="hold" nodeType="withEffect">
                                  <p:stCondLst>
                                    <p:cond delay="3900"/>
                                  </p:stCondLst>
                                  <p:childTnLst>
                                    <p:set>
                                      <p:cBhvr>
                                        <p:cTn id="86" dur="1" fill="hold">
                                          <p:stCondLst>
                                            <p:cond delay="0"/>
                                          </p:stCondLst>
                                        </p:cTn>
                                        <p:tgtEl>
                                          <p:spTgt spid="15"/>
                                        </p:tgtEl>
                                        <p:attrNameLst>
                                          <p:attrName>style.visibility</p:attrName>
                                        </p:attrNameLst>
                                      </p:cBhvr>
                                      <p:to>
                                        <p:strVal val="visible"/>
                                      </p:to>
                                    </p:set>
                                    <p:anim calcmode="lin" valueType="num">
                                      <p:cBhvr>
                                        <p:cTn id="87" dur="1000" fill="hold"/>
                                        <p:tgtEl>
                                          <p:spTgt spid="15"/>
                                        </p:tgtEl>
                                        <p:attrNameLst>
                                          <p:attrName>ppt_w</p:attrName>
                                        </p:attrNameLst>
                                      </p:cBhvr>
                                      <p:tavLst>
                                        <p:tav tm="0">
                                          <p:val>
                                            <p:fltVal val="0"/>
                                          </p:val>
                                        </p:tav>
                                        <p:tav tm="100000">
                                          <p:val>
                                            <p:strVal val="#ppt_w"/>
                                          </p:val>
                                        </p:tav>
                                      </p:tavLst>
                                    </p:anim>
                                    <p:anim calcmode="lin" valueType="num">
                                      <p:cBhvr>
                                        <p:cTn id="88" dur="1000" fill="hold"/>
                                        <p:tgtEl>
                                          <p:spTgt spid="15"/>
                                        </p:tgtEl>
                                        <p:attrNameLst>
                                          <p:attrName>ppt_h</p:attrName>
                                        </p:attrNameLst>
                                      </p:cBhvr>
                                      <p:tavLst>
                                        <p:tav tm="0">
                                          <p:val>
                                            <p:fltVal val="0"/>
                                          </p:val>
                                        </p:tav>
                                        <p:tav tm="100000">
                                          <p:val>
                                            <p:strVal val="#ppt_h"/>
                                          </p:val>
                                        </p:tav>
                                      </p:tavLst>
                                    </p:anim>
                                    <p:anim calcmode="lin" valueType="num">
                                      <p:cBhvr>
                                        <p:cTn id="89" dur="1000" fill="hold"/>
                                        <p:tgtEl>
                                          <p:spTgt spid="15"/>
                                        </p:tgtEl>
                                        <p:attrNameLst>
                                          <p:attrName>style.rotation</p:attrName>
                                        </p:attrNameLst>
                                      </p:cBhvr>
                                      <p:tavLst>
                                        <p:tav tm="0">
                                          <p:val>
                                            <p:fltVal val="90"/>
                                          </p:val>
                                        </p:tav>
                                        <p:tav tm="100000">
                                          <p:val>
                                            <p:fltVal val="0"/>
                                          </p:val>
                                        </p:tav>
                                      </p:tavLst>
                                    </p:anim>
                                    <p:animEffect transition="in" filter="fade">
                                      <p:cBhvr>
                                        <p:cTn id="90" dur="1000"/>
                                        <p:tgtEl>
                                          <p:spTgt spid="15"/>
                                        </p:tgtEl>
                                      </p:cBhvr>
                                    </p:animEffect>
                                  </p:childTnLst>
                                </p:cTn>
                              </p:par>
                              <p:par>
                                <p:cTn id="91" presetID="31" presetClass="entr" presetSubtype="0" fill="hold" nodeType="withEffect">
                                  <p:stCondLst>
                                    <p:cond delay="420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fltVal val="0"/>
                                          </p:val>
                                        </p:tav>
                                        <p:tav tm="100000">
                                          <p:val>
                                            <p:strVal val="#ppt_w"/>
                                          </p:val>
                                        </p:tav>
                                      </p:tavLst>
                                    </p:anim>
                                    <p:anim calcmode="lin" valueType="num">
                                      <p:cBhvr>
                                        <p:cTn id="94" dur="1000" fill="hold"/>
                                        <p:tgtEl>
                                          <p:spTgt spid="9"/>
                                        </p:tgtEl>
                                        <p:attrNameLst>
                                          <p:attrName>ppt_h</p:attrName>
                                        </p:attrNameLst>
                                      </p:cBhvr>
                                      <p:tavLst>
                                        <p:tav tm="0">
                                          <p:val>
                                            <p:fltVal val="0"/>
                                          </p:val>
                                        </p:tav>
                                        <p:tav tm="100000">
                                          <p:val>
                                            <p:strVal val="#ppt_h"/>
                                          </p:val>
                                        </p:tav>
                                      </p:tavLst>
                                    </p:anim>
                                    <p:anim calcmode="lin" valueType="num">
                                      <p:cBhvr>
                                        <p:cTn id="95" dur="1000" fill="hold"/>
                                        <p:tgtEl>
                                          <p:spTgt spid="9"/>
                                        </p:tgtEl>
                                        <p:attrNameLst>
                                          <p:attrName>style.rotation</p:attrName>
                                        </p:attrNameLst>
                                      </p:cBhvr>
                                      <p:tavLst>
                                        <p:tav tm="0">
                                          <p:val>
                                            <p:fltVal val="90"/>
                                          </p:val>
                                        </p:tav>
                                        <p:tav tm="100000">
                                          <p:val>
                                            <p:fltVal val="0"/>
                                          </p:val>
                                        </p:tav>
                                      </p:tavLst>
                                    </p:anim>
                                    <p:animEffect transition="in" filter="fade">
                                      <p:cBhvr>
                                        <p:cTn id="96" dur="1000"/>
                                        <p:tgtEl>
                                          <p:spTgt spid="9"/>
                                        </p:tgtEl>
                                      </p:cBhvr>
                                    </p:animEffect>
                                  </p:childTnLst>
                                </p:cTn>
                              </p:par>
                              <p:par>
                                <p:cTn id="97" presetID="31" presetClass="entr" presetSubtype="0" fill="hold" nodeType="withEffect">
                                  <p:stCondLst>
                                    <p:cond delay="4500"/>
                                  </p:stCondLst>
                                  <p:childTnLst>
                                    <p:set>
                                      <p:cBhvr>
                                        <p:cTn id="98" dur="1" fill="hold">
                                          <p:stCondLst>
                                            <p:cond delay="0"/>
                                          </p:stCondLst>
                                        </p:cTn>
                                        <p:tgtEl>
                                          <p:spTgt spid="13"/>
                                        </p:tgtEl>
                                        <p:attrNameLst>
                                          <p:attrName>style.visibility</p:attrName>
                                        </p:attrNameLst>
                                      </p:cBhvr>
                                      <p:to>
                                        <p:strVal val="visible"/>
                                      </p:to>
                                    </p:set>
                                    <p:anim calcmode="lin" valueType="num">
                                      <p:cBhvr>
                                        <p:cTn id="99" dur="1000" fill="hold"/>
                                        <p:tgtEl>
                                          <p:spTgt spid="13"/>
                                        </p:tgtEl>
                                        <p:attrNameLst>
                                          <p:attrName>ppt_w</p:attrName>
                                        </p:attrNameLst>
                                      </p:cBhvr>
                                      <p:tavLst>
                                        <p:tav tm="0">
                                          <p:val>
                                            <p:fltVal val="0"/>
                                          </p:val>
                                        </p:tav>
                                        <p:tav tm="100000">
                                          <p:val>
                                            <p:strVal val="#ppt_w"/>
                                          </p:val>
                                        </p:tav>
                                      </p:tavLst>
                                    </p:anim>
                                    <p:anim calcmode="lin" valueType="num">
                                      <p:cBhvr>
                                        <p:cTn id="100" dur="1000" fill="hold"/>
                                        <p:tgtEl>
                                          <p:spTgt spid="13"/>
                                        </p:tgtEl>
                                        <p:attrNameLst>
                                          <p:attrName>ppt_h</p:attrName>
                                        </p:attrNameLst>
                                      </p:cBhvr>
                                      <p:tavLst>
                                        <p:tav tm="0">
                                          <p:val>
                                            <p:fltVal val="0"/>
                                          </p:val>
                                        </p:tav>
                                        <p:tav tm="100000">
                                          <p:val>
                                            <p:strVal val="#ppt_h"/>
                                          </p:val>
                                        </p:tav>
                                      </p:tavLst>
                                    </p:anim>
                                    <p:anim calcmode="lin" valueType="num">
                                      <p:cBhvr>
                                        <p:cTn id="101" dur="1000" fill="hold"/>
                                        <p:tgtEl>
                                          <p:spTgt spid="13"/>
                                        </p:tgtEl>
                                        <p:attrNameLst>
                                          <p:attrName>style.rotation</p:attrName>
                                        </p:attrNameLst>
                                      </p:cBhvr>
                                      <p:tavLst>
                                        <p:tav tm="0">
                                          <p:val>
                                            <p:fltVal val="90"/>
                                          </p:val>
                                        </p:tav>
                                        <p:tav tm="100000">
                                          <p:val>
                                            <p:fltVal val="0"/>
                                          </p:val>
                                        </p:tav>
                                      </p:tavLst>
                                    </p:anim>
                                    <p:animEffect transition="in" filter="fade">
                                      <p:cBhvr>
                                        <p:cTn id="102" dur="1000"/>
                                        <p:tgtEl>
                                          <p:spTgt spid="13"/>
                                        </p:tgtEl>
                                      </p:cBhvr>
                                    </p:animEffect>
                                  </p:childTnLst>
                                </p:cTn>
                              </p:par>
                              <p:par>
                                <p:cTn id="103" presetID="2" presetClass="entr" presetSubtype="1" fill="hold" nodeType="withEffect">
                                  <p:stCondLst>
                                    <p:cond delay="360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3600" fill="hold"/>
                                        <p:tgtEl>
                                          <p:spTgt spid="4"/>
                                        </p:tgtEl>
                                        <p:attrNameLst>
                                          <p:attrName>ppt_x</p:attrName>
                                        </p:attrNameLst>
                                      </p:cBhvr>
                                      <p:tavLst>
                                        <p:tav tm="0">
                                          <p:val>
                                            <p:strVal val="#ppt_x"/>
                                          </p:val>
                                        </p:tav>
                                        <p:tav tm="100000">
                                          <p:val>
                                            <p:strVal val="#ppt_x"/>
                                          </p:val>
                                        </p:tav>
                                      </p:tavLst>
                                    </p:anim>
                                    <p:anim calcmode="lin" valueType="num">
                                      <p:cBhvr additive="base">
                                        <p:cTn id="106" dur="3600" fill="hold"/>
                                        <p:tgtEl>
                                          <p:spTgt spid="4"/>
                                        </p:tgtEl>
                                        <p:attrNameLst>
                                          <p:attrName>ppt_y</p:attrName>
                                        </p:attrNameLst>
                                      </p:cBhvr>
                                      <p:tavLst>
                                        <p:tav tm="0">
                                          <p:val>
                                            <p:strVal val="0-#ppt_h/2"/>
                                          </p:val>
                                        </p:tav>
                                        <p:tav tm="100000">
                                          <p:val>
                                            <p:strVal val="#ppt_y"/>
                                          </p:val>
                                        </p:tav>
                                      </p:tavLst>
                                    </p:anim>
                                  </p:childTnLst>
                                </p:cTn>
                              </p:par>
                              <p:par>
                                <p:cTn id="107" presetID="2" presetClass="entr" presetSubtype="9" fill="hold" nodeType="withEffect">
                                  <p:stCondLst>
                                    <p:cond delay="270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3900" fill="hold"/>
                                        <p:tgtEl>
                                          <p:spTgt spid="5"/>
                                        </p:tgtEl>
                                        <p:attrNameLst>
                                          <p:attrName>ppt_x</p:attrName>
                                        </p:attrNameLst>
                                      </p:cBhvr>
                                      <p:tavLst>
                                        <p:tav tm="0">
                                          <p:val>
                                            <p:strVal val="0-#ppt_w/2"/>
                                          </p:val>
                                        </p:tav>
                                        <p:tav tm="100000">
                                          <p:val>
                                            <p:strVal val="#ppt_x"/>
                                          </p:val>
                                        </p:tav>
                                      </p:tavLst>
                                    </p:anim>
                                    <p:anim calcmode="lin" valueType="num">
                                      <p:cBhvr additive="base">
                                        <p:cTn id="110" dur="39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4"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08559" y="3367519"/>
            <a:ext cx="7668550" cy="2742557"/>
            <a:chOff x="1342073" y="3274386"/>
            <a:chExt cx="7669548" cy="2742557"/>
          </a:xfrm>
        </p:grpSpPr>
        <p:grpSp>
          <p:nvGrpSpPr>
            <p:cNvPr id="2" name="组合 1"/>
            <p:cNvGrpSpPr/>
            <p:nvPr/>
          </p:nvGrpSpPr>
          <p:grpSpPr>
            <a:xfrm>
              <a:off x="1342073" y="3381473"/>
              <a:ext cx="2864167" cy="2635470"/>
              <a:chOff x="3775393" y="3812857"/>
              <a:chExt cx="1252537" cy="1152525"/>
            </a:xfrm>
          </p:grpSpPr>
          <p:sp>
            <p:nvSpPr>
              <p:cNvPr id="142" name="Freeform 7"/>
              <p:cNvSpPr>
                <a:spLocks/>
              </p:cNvSpPr>
              <p:nvPr/>
            </p:nvSpPr>
            <p:spPr bwMode="auto">
              <a:xfrm>
                <a:off x="3980180" y="4125595"/>
                <a:ext cx="44450" cy="276225"/>
              </a:xfrm>
              <a:custGeom>
                <a:avLst/>
                <a:gdLst>
                  <a:gd name="T0" fmla="*/ 14 w 26"/>
                  <a:gd name="T1" fmla="*/ 0 h 161"/>
                  <a:gd name="T2" fmla="*/ 13 w 26"/>
                  <a:gd name="T3" fmla="*/ 0 h 161"/>
                  <a:gd name="T4" fmla="*/ 9 w 26"/>
                  <a:gd name="T5" fmla="*/ 7 h 161"/>
                  <a:gd name="T6" fmla="*/ 13 w 26"/>
                  <a:gd name="T7" fmla="*/ 17 h 161"/>
                  <a:gd name="T8" fmla="*/ 0 w 26"/>
                  <a:gd name="T9" fmla="*/ 148 h 161"/>
                  <a:gd name="T10" fmla="*/ 13 w 26"/>
                  <a:gd name="T11" fmla="*/ 161 h 161"/>
                  <a:gd name="T12" fmla="*/ 26 w 26"/>
                  <a:gd name="T13" fmla="*/ 150 h 161"/>
                  <a:gd name="T14" fmla="*/ 14 w 26"/>
                  <a:gd name="T15" fmla="*/ 17 h 161"/>
                  <a:gd name="T16" fmla="*/ 17 w 26"/>
                  <a:gd name="T17" fmla="*/ 7 h 161"/>
                  <a:gd name="T18" fmla="*/ 14 w 26"/>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1">
                    <a:moveTo>
                      <a:pt x="14" y="0"/>
                    </a:moveTo>
                    <a:cubicBezTo>
                      <a:pt x="13" y="0"/>
                      <a:pt x="13" y="0"/>
                      <a:pt x="13" y="0"/>
                    </a:cubicBezTo>
                    <a:cubicBezTo>
                      <a:pt x="12" y="1"/>
                      <a:pt x="9" y="5"/>
                      <a:pt x="9" y="7"/>
                    </a:cubicBezTo>
                    <a:cubicBezTo>
                      <a:pt x="9" y="9"/>
                      <a:pt x="12" y="15"/>
                      <a:pt x="13" y="17"/>
                    </a:cubicBezTo>
                    <a:cubicBezTo>
                      <a:pt x="0" y="148"/>
                      <a:pt x="0" y="148"/>
                      <a:pt x="0" y="148"/>
                    </a:cubicBezTo>
                    <a:cubicBezTo>
                      <a:pt x="13" y="161"/>
                      <a:pt x="13" y="161"/>
                      <a:pt x="13" y="161"/>
                    </a:cubicBezTo>
                    <a:cubicBezTo>
                      <a:pt x="26" y="150"/>
                      <a:pt x="26" y="150"/>
                      <a:pt x="26" y="150"/>
                    </a:cubicBezTo>
                    <a:cubicBezTo>
                      <a:pt x="14" y="17"/>
                      <a:pt x="14" y="17"/>
                      <a:pt x="14" y="17"/>
                    </a:cubicBezTo>
                    <a:cubicBezTo>
                      <a:pt x="15" y="15"/>
                      <a:pt x="17" y="9"/>
                      <a:pt x="17" y="7"/>
                    </a:cubicBezTo>
                    <a:cubicBezTo>
                      <a:pt x="17" y="5"/>
                      <a:pt x="15" y="0"/>
                      <a:pt x="14"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3" name="Freeform 8"/>
              <p:cNvSpPr>
                <a:spLocks noEditPoints="1"/>
              </p:cNvSpPr>
              <p:nvPr/>
            </p:nvSpPr>
            <p:spPr bwMode="auto">
              <a:xfrm>
                <a:off x="3935730" y="3944620"/>
                <a:ext cx="134938" cy="134938"/>
              </a:xfrm>
              <a:custGeom>
                <a:avLst/>
                <a:gdLst>
                  <a:gd name="T0" fmla="*/ 33 w 79"/>
                  <a:gd name="T1" fmla="*/ 71 h 79"/>
                  <a:gd name="T2" fmla="*/ 32 w 79"/>
                  <a:gd name="T3" fmla="*/ 68 h 79"/>
                  <a:gd name="T4" fmla="*/ 34 w 79"/>
                  <a:gd name="T5" fmla="*/ 68 h 79"/>
                  <a:gd name="T6" fmla="*/ 34 w 79"/>
                  <a:gd name="T7" fmla="*/ 68 h 79"/>
                  <a:gd name="T8" fmla="*/ 35 w 79"/>
                  <a:gd name="T9" fmla="*/ 70 h 79"/>
                  <a:gd name="T10" fmla="*/ 33 w 79"/>
                  <a:gd name="T11" fmla="*/ 71 h 79"/>
                  <a:gd name="T12" fmla="*/ 39 w 79"/>
                  <a:gd name="T13" fmla="*/ 0 h 79"/>
                  <a:gd name="T14" fmla="*/ 0 w 79"/>
                  <a:gd name="T15" fmla="*/ 39 h 79"/>
                  <a:gd name="T16" fmla="*/ 39 w 79"/>
                  <a:gd name="T17" fmla="*/ 79 h 79"/>
                  <a:gd name="T18" fmla="*/ 79 w 79"/>
                  <a:gd name="T19" fmla="*/ 39 h 79"/>
                  <a:gd name="T20" fmla="*/ 39 w 79"/>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9">
                    <a:moveTo>
                      <a:pt x="33" y="71"/>
                    </a:moveTo>
                    <a:cubicBezTo>
                      <a:pt x="33" y="70"/>
                      <a:pt x="33" y="69"/>
                      <a:pt x="32" y="68"/>
                    </a:cubicBezTo>
                    <a:cubicBezTo>
                      <a:pt x="33" y="68"/>
                      <a:pt x="33" y="68"/>
                      <a:pt x="34" y="68"/>
                    </a:cubicBezTo>
                    <a:cubicBezTo>
                      <a:pt x="34" y="68"/>
                      <a:pt x="34" y="68"/>
                      <a:pt x="34" y="68"/>
                    </a:cubicBezTo>
                    <a:cubicBezTo>
                      <a:pt x="34" y="68"/>
                      <a:pt x="34" y="69"/>
                      <a:pt x="35" y="70"/>
                    </a:cubicBezTo>
                    <a:cubicBezTo>
                      <a:pt x="34" y="71"/>
                      <a:pt x="34" y="71"/>
                      <a:pt x="33" y="71"/>
                    </a:cubicBezTo>
                    <a:moveTo>
                      <a:pt x="39" y="0"/>
                    </a:moveTo>
                    <a:cubicBezTo>
                      <a:pt x="17" y="0"/>
                      <a:pt x="0" y="18"/>
                      <a:pt x="0" y="39"/>
                    </a:cubicBezTo>
                    <a:cubicBezTo>
                      <a:pt x="0" y="61"/>
                      <a:pt x="17" y="79"/>
                      <a:pt x="39" y="79"/>
                    </a:cubicBezTo>
                    <a:cubicBezTo>
                      <a:pt x="61" y="79"/>
                      <a:pt x="79" y="61"/>
                      <a:pt x="79" y="39"/>
                    </a:cubicBezTo>
                    <a:cubicBezTo>
                      <a:pt x="79" y="18"/>
                      <a:pt x="61" y="0"/>
                      <a:pt x="39"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4" name="Freeform 9"/>
              <p:cNvSpPr>
                <a:spLocks noEditPoints="1"/>
              </p:cNvSpPr>
              <p:nvPr/>
            </p:nvSpPr>
            <p:spPr bwMode="auto">
              <a:xfrm>
                <a:off x="3775393" y="4122420"/>
                <a:ext cx="409575" cy="839788"/>
              </a:xfrm>
              <a:custGeom>
                <a:avLst/>
                <a:gdLst>
                  <a:gd name="T0" fmla="*/ 189 w 240"/>
                  <a:gd name="T1" fmla="*/ 402 h 491"/>
                  <a:gd name="T2" fmla="*/ 189 w 240"/>
                  <a:gd name="T3" fmla="*/ 404 h 491"/>
                  <a:gd name="T4" fmla="*/ 98 w 240"/>
                  <a:gd name="T5" fmla="*/ 295 h 491"/>
                  <a:gd name="T6" fmla="*/ 98 w 240"/>
                  <a:gd name="T7" fmla="*/ 293 h 491"/>
                  <a:gd name="T8" fmla="*/ 99 w 240"/>
                  <a:gd name="T9" fmla="*/ 294 h 491"/>
                  <a:gd name="T10" fmla="*/ 182 w 240"/>
                  <a:gd name="T11" fmla="*/ 248 h 491"/>
                  <a:gd name="T12" fmla="*/ 183 w 240"/>
                  <a:gd name="T13" fmla="*/ 247 h 491"/>
                  <a:gd name="T14" fmla="*/ 130 w 240"/>
                  <a:gd name="T15" fmla="*/ 227 h 491"/>
                  <a:gd name="T16" fmla="*/ 132 w 240"/>
                  <a:gd name="T17" fmla="*/ 223 h 491"/>
                  <a:gd name="T18" fmla="*/ 130 w 240"/>
                  <a:gd name="T19" fmla="*/ 227 h 491"/>
                  <a:gd name="T20" fmla="*/ 157 w 240"/>
                  <a:gd name="T21" fmla="*/ 222 h 491"/>
                  <a:gd name="T22" fmla="*/ 158 w 240"/>
                  <a:gd name="T23" fmla="*/ 221 h 491"/>
                  <a:gd name="T24" fmla="*/ 115 w 240"/>
                  <a:gd name="T25" fmla="*/ 226 h 491"/>
                  <a:gd name="T26" fmla="*/ 113 w 240"/>
                  <a:gd name="T27" fmla="*/ 218 h 491"/>
                  <a:gd name="T28" fmla="*/ 118 w 240"/>
                  <a:gd name="T29" fmla="*/ 221 h 491"/>
                  <a:gd name="T30" fmla="*/ 159 w 240"/>
                  <a:gd name="T31" fmla="*/ 212 h 491"/>
                  <a:gd name="T32" fmla="*/ 160 w 240"/>
                  <a:gd name="T33" fmla="*/ 208 h 491"/>
                  <a:gd name="T34" fmla="*/ 162 w 240"/>
                  <a:gd name="T35" fmla="*/ 210 h 491"/>
                  <a:gd name="T36" fmla="*/ 159 w 240"/>
                  <a:gd name="T37" fmla="*/ 212 h 491"/>
                  <a:gd name="T38" fmla="*/ 184 w 240"/>
                  <a:gd name="T39" fmla="*/ 185 h 491"/>
                  <a:gd name="T40" fmla="*/ 186 w 240"/>
                  <a:gd name="T41" fmla="*/ 185 h 491"/>
                  <a:gd name="T42" fmla="*/ 84 w 240"/>
                  <a:gd name="T43" fmla="*/ 164 h 491"/>
                  <a:gd name="T44" fmla="*/ 85 w 240"/>
                  <a:gd name="T45" fmla="*/ 161 h 491"/>
                  <a:gd name="T46" fmla="*/ 85 w 240"/>
                  <a:gd name="T47" fmla="*/ 163 h 491"/>
                  <a:gd name="T48" fmla="*/ 96 w 240"/>
                  <a:gd name="T49" fmla="*/ 140 h 491"/>
                  <a:gd name="T50" fmla="*/ 93 w 240"/>
                  <a:gd name="T51" fmla="*/ 135 h 491"/>
                  <a:gd name="T52" fmla="*/ 99 w 240"/>
                  <a:gd name="T53" fmla="*/ 137 h 491"/>
                  <a:gd name="T54" fmla="*/ 54 w 240"/>
                  <a:gd name="T55" fmla="*/ 134 h 491"/>
                  <a:gd name="T56" fmla="*/ 56 w 240"/>
                  <a:gd name="T57" fmla="*/ 130 h 491"/>
                  <a:gd name="T58" fmla="*/ 57 w 240"/>
                  <a:gd name="T59" fmla="*/ 134 h 491"/>
                  <a:gd name="T60" fmla="*/ 40 w 240"/>
                  <a:gd name="T61" fmla="*/ 71 h 491"/>
                  <a:gd name="T62" fmla="*/ 41 w 240"/>
                  <a:gd name="T63" fmla="*/ 69 h 491"/>
                  <a:gd name="T64" fmla="*/ 40 w 240"/>
                  <a:gd name="T65" fmla="*/ 71 h 491"/>
                  <a:gd name="T66" fmla="*/ 7 w 240"/>
                  <a:gd name="T67" fmla="*/ 68 h 491"/>
                  <a:gd name="T68" fmla="*/ 8 w 240"/>
                  <a:gd name="T69" fmla="*/ 68 h 491"/>
                  <a:gd name="T70" fmla="*/ 8 w 240"/>
                  <a:gd name="T71" fmla="*/ 71 h 491"/>
                  <a:gd name="T72" fmla="*/ 41 w 240"/>
                  <a:gd name="T73" fmla="*/ 80 h 491"/>
                  <a:gd name="T74" fmla="*/ 52 w 240"/>
                  <a:gd name="T75" fmla="*/ 92 h 491"/>
                  <a:gd name="T76" fmla="*/ 53 w 240"/>
                  <a:gd name="T77" fmla="*/ 96 h 491"/>
                  <a:gd name="T78" fmla="*/ 58 w 240"/>
                  <a:gd name="T79" fmla="*/ 134 h 491"/>
                  <a:gd name="T80" fmla="*/ 63 w 240"/>
                  <a:gd name="T81" fmla="*/ 51 h 491"/>
                  <a:gd name="T82" fmla="*/ 65 w 240"/>
                  <a:gd name="T83" fmla="*/ 51 h 491"/>
                  <a:gd name="T84" fmla="*/ 98 w 240"/>
                  <a:gd name="T85" fmla="*/ 39 h 491"/>
                  <a:gd name="T86" fmla="*/ 98 w 240"/>
                  <a:gd name="T87" fmla="*/ 38 h 491"/>
                  <a:gd name="T88" fmla="*/ 98 w 240"/>
                  <a:gd name="T89" fmla="*/ 39 h 491"/>
                  <a:gd name="T90" fmla="*/ 41 w 240"/>
                  <a:gd name="T91" fmla="*/ 19 h 491"/>
                  <a:gd name="T92" fmla="*/ 65 w 240"/>
                  <a:gd name="T93" fmla="*/ 182 h 491"/>
                  <a:gd name="T94" fmla="*/ 80 w 240"/>
                  <a:gd name="T95" fmla="*/ 491 h 491"/>
                  <a:gd name="T96" fmla="*/ 120 w 240"/>
                  <a:gd name="T97" fmla="*/ 285 h 491"/>
                  <a:gd name="T98" fmla="*/ 150 w 240"/>
                  <a:gd name="T99" fmla="*/ 284 h 491"/>
                  <a:gd name="T100" fmla="*/ 156 w 240"/>
                  <a:gd name="T101" fmla="*/ 333 h 491"/>
                  <a:gd name="T102" fmla="*/ 158 w 240"/>
                  <a:gd name="T103" fmla="*/ 335 h 491"/>
                  <a:gd name="T104" fmla="*/ 173 w 240"/>
                  <a:gd name="T105" fmla="*/ 491 h 491"/>
                  <a:gd name="T106" fmla="*/ 194 w 240"/>
                  <a:gd name="T107" fmla="*/ 199 h 491"/>
                  <a:gd name="T108" fmla="*/ 240 w 240"/>
                  <a:gd name="T109" fmla="*/ 133 h 491"/>
                  <a:gd name="T110" fmla="*/ 209 w 240"/>
                  <a:gd name="T111" fmla="*/ 128 h 491"/>
                  <a:gd name="T112" fmla="*/ 180 w 240"/>
                  <a:gd name="T113" fmla="*/ 29 h 491"/>
                  <a:gd name="T114" fmla="*/ 171 w 240"/>
                  <a:gd name="T115" fmla="*/ 0 h 491"/>
                  <a:gd name="T116" fmla="*/ 149 w 240"/>
                  <a:gd name="T117" fmla="*/ 178 h 491"/>
                  <a:gd name="T118" fmla="*/ 102 w 240"/>
                  <a:gd name="T119" fmla="*/ 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491">
                    <a:moveTo>
                      <a:pt x="189" y="404"/>
                    </a:moveTo>
                    <a:cubicBezTo>
                      <a:pt x="189" y="402"/>
                      <a:pt x="189" y="402"/>
                      <a:pt x="189" y="402"/>
                    </a:cubicBezTo>
                    <a:cubicBezTo>
                      <a:pt x="190" y="403"/>
                      <a:pt x="190" y="403"/>
                      <a:pt x="190" y="403"/>
                    </a:cubicBezTo>
                    <a:cubicBezTo>
                      <a:pt x="189" y="404"/>
                      <a:pt x="189" y="404"/>
                      <a:pt x="189" y="404"/>
                    </a:cubicBezTo>
                    <a:moveTo>
                      <a:pt x="98" y="295"/>
                    </a:moveTo>
                    <a:cubicBezTo>
                      <a:pt x="98" y="295"/>
                      <a:pt x="98" y="295"/>
                      <a:pt x="98" y="295"/>
                    </a:cubicBezTo>
                    <a:cubicBezTo>
                      <a:pt x="97" y="295"/>
                      <a:pt x="97" y="294"/>
                      <a:pt x="96" y="293"/>
                    </a:cubicBezTo>
                    <a:cubicBezTo>
                      <a:pt x="97" y="293"/>
                      <a:pt x="97" y="293"/>
                      <a:pt x="98" y="293"/>
                    </a:cubicBezTo>
                    <a:cubicBezTo>
                      <a:pt x="98" y="293"/>
                      <a:pt x="98" y="293"/>
                      <a:pt x="98" y="293"/>
                    </a:cubicBezTo>
                    <a:cubicBezTo>
                      <a:pt x="98" y="293"/>
                      <a:pt x="99" y="293"/>
                      <a:pt x="99" y="294"/>
                    </a:cubicBezTo>
                    <a:cubicBezTo>
                      <a:pt x="99" y="294"/>
                      <a:pt x="98" y="295"/>
                      <a:pt x="98" y="295"/>
                    </a:cubicBezTo>
                    <a:moveTo>
                      <a:pt x="182" y="248"/>
                    </a:moveTo>
                    <a:cubicBezTo>
                      <a:pt x="182" y="246"/>
                      <a:pt x="182" y="246"/>
                      <a:pt x="182" y="246"/>
                    </a:cubicBezTo>
                    <a:cubicBezTo>
                      <a:pt x="183" y="247"/>
                      <a:pt x="183" y="247"/>
                      <a:pt x="183" y="247"/>
                    </a:cubicBezTo>
                    <a:cubicBezTo>
                      <a:pt x="182" y="248"/>
                      <a:pt x="182" y="248"/>
                      <a:pt x="182" y="248"/>
                    </a:cubicBezTo>
                    <a:moveTo>
                      <a:pt x="130" y="227"/>
                    </a:moveTo>
                    <a:cubicBezTo>
                      <a:pt x="130" y="227"/>
                      <a:pt x="129" y="225"/>
                      <a:pt x="129" y="225"/>
                    </a:cubicBezTo>
                    <a:cubicBezTo>
                      <a:pt x="130" y="224"/>
                      <a:pt x="131" y="224"/>
                      <a:pt x="132" y="223"/>
                    </a:cubicBezTo>
                    <a:cubicBezTo>
                      <a:pt x="132" y="223"/>
                      <a:pt x="132" y="224"/>
                      <a:pt x="132" y="225"/>
                    </a:cubicBezTo>
                    <a:cubicBezTo>
                      <a:pt x="132" y="226"/>
                      <a:pt x="131" y="226"/>
                      <a:pt x="130" y="227"/>
                    </a:cubicBezTo>
                    <a:moveTo>
                      <a:pt x="157" y="222"/>
                    </a:moveTo>
                    <a:cubicBezTo>
                      <a:pt x="157" y="222"/>
                      <a:pt x="157" y="222"/>
                      <a:pt x="157" y="222"/>
                    </a:cubicBezTo>
                    <a:cubicBezTo>
                      <a:pt x="156" y="222"/>
                      <a:pt x="156" y="221"/>
                      <a:pt x="156" y="221"/>
                    </a:cubicBezTo>
                    <a:cubicBezTo>
                      <a:pt x="156" y="221"/>
                      <a:pt x="157" y="221"/>
                      <a:pt x="158" y="221"/>
                    </a:cubicBezTo>
                    <a:cubicBezTo>
                      <a:pt x="158" y="221"/>
                      <a:pt x="157" y="222"/>
                      <a:pt x="157" y="222"/>
                    </a:cubicBezTo>
                    <a:moveTo>
                      <a:pt x="115" y="226"/>
                    </a:moveTo>
                    <a:cubicBezTo>
                      <a:pt x="114" y="224"/>
                      <a:pt x="113" y="223"/>
                      <a:pt x="112" y="222"/>
                    </a:cubicBezTo>
                    <a:cubicBezTo>
                      <a:pt x="111" y="221"/>
                      <a:pt x="113" y="218"/>
                      <a:pt x="113" y="218"/>
                    </a:cubicBezTo>
                    <a:cubicBezTo>
                      <a:pt x="113" y="218"/>
                      <a:pt x="113" y="218"/>
                      <a:pt x="113" y="218"/>
                    </a:cubicBezTo>
                    <a:cubicBezTo>
                      <a:pt x="115" y="219"/>
                      <a:pt x="116" y="220"/>
                      <a:pt x="118" y="221"/>
                    </a:cubicBezTo>
                    <a:cubicBezTo>
                      <a:pt x="117" y="223"/>
                      <a:pt x="116" y="224"/>
                      <a:pt x="115" y="226"/>
                    </a:cubicBezTo>
                    <a:moveTo>
                      <a:pt x="159" y="212"/>
                    </a:moveTo>
                    <a:cubicBezTo>
                      <a:pt x="158" y="212"/>
                      <a:pt x="158" y="211"/>
                      <a:pt x="157" y="210"/>
                    </a:cubicBezTo>
                    <a:cubicBezTo>
                      <a:pt x="158" y="210"/>
                      <a:pt x="159" y="209"/>
                      <a:pt x="160" y="208"/>
                    </a:cubicBezTo>
                    <a:cubicBezTo>
                      <a:pt x="160" y="208"/>
                      <a:pt x="160" y="208"/>
                      <a:pt x="160" y="208"/>
                    </a:cubicBezTo>
                    <a:cubicBezTo>
                      <a:pt x="161" y="208"/>
                      <a:pt x="161" y="210"/>
                      <a:pt x="162" y="210"/>
                    </a:cubicBezTo>
                    <a:cubicBezTo>
                      <a:pt x="161" y="211"/>
                      <a:pt x="160" y="212"/>
                      <a:pt x="159" y="212"/>
                    </a:cubicBezTo>
                    <a:cubicBezTo>
                      <a:pt x="159" y="212"/>
                      <a:pt x="159" y="212"/>
                      <a:pt x="159" y="212"/>
                    </a:cubicBezTo>
                    <a:moveTo>
                      <a:pt x="184" y="185"/>
                    </a:moveTo>
                    <a:cubicBezTo>
                      <a:pt x="184" y="185"/>
                      <a:pt x="184" y="185"/>
                      <a:pt x="184" y="185"/>
                    </a:cubicBezTo>
                    <a:cubicBezTo>
                      <a:pt x="184" y="185"/>
                      <a:pt x="184" y="184"/>
                      <a:pt x="184" y="184"/>
                    </a:cubicBezTo>
                    <a:cubicBezTo>
                      <a:pt x="185" y="184"/>
                      <a:pt x="185" y="184"/>
                      <a:pt x="186" y="185"/>
                    </a:cubicBezTo>
                    <a:cubicBezTo>
                      <a:pt x="185" y="185"/>
                      <a:pt x="185" y="185"/>
                      <a:pt x="184" y="185"/>
                    </a:cubicBezTo>
                    <a:moveTo>
                      <a:pt x="84" y="164"/>
                    </a:moveTo>
                    <a:cubicBezTo>
                      <a:pt x="84" y="163"/>
                      <a:pt x="83" y="162"/>
                      <a:pt x="83" y="162"/>
                    </a:cubicBezTo>
                    <a:cubicBezTo>
                      <a:pt x="84" y="162"/>
                      <a:pt x="84" y="161"/>
                      <a:pt x="85" y="161"/>
                    </a:cubicBezTo>
                    <a:cubicBezTo>
                      <a:pt x="85" y="161"/>
                      <a:pt x="85" y="161"/>
                      <a:pt x="85" y="161"/>
                    </a:cubicBezTo>
                    <a:cubicBezTo>
                      <a:pt x="85" y="162"/>
                      <a:pt x="85" y="163"/>
                      <a:pt x="85" y="163"/>
                    </a:cubicBezTo>
                    <a:cubicBezTo>
                      <a:pt x="85" y="163"/>
                      <a:pt x="84" y="164"/>
                      <a:pt x="84" y="164"/>
                    </a:cubicBezTo>
                    <a:moveTo>
                      <a:pt x="96" y="140"/>
                    </a:moveTo>
                    <a:cubicBezTo>
                      <a:pt x="96" y="140"/>
                      <a:pt x="96" y="140"/>
                      <a:pt x="96" y="140"/>
                    </a:cubicBezTo>
                    <a:cubicBezTo>
                      <a:pt x="95" y="138"/>
                      <a:pt x="94" y="137"/>
                      <a:pt x="93" y="135"/>
                    </a:cubicBezTo>
                    <a:cubicBezTo>
                      <a:pt x="93" y="134"/>
                      <a:pt x="95" y="133"/>
                      <a:pt x="96" y="132"/>
                    </a:cubicBezTo>
                    <a:cubicBezTo>
                      <a:pt x="97" y="133"/>
                      <a:pt x="98" y="135"/>
                      <a:pt x="99" y="137"/>
                    </a:cubicBezTo>
                    <a:cubicBezTo>
                      <a:pt x="98" y="138"/>
                      <a:pt x="97" y="140"/>
                      <a:pt x="96" y="140"/>
                    </a:cubicBezTo>
                    <a:moveTo>
                      <a:pt x="54" y="134"/>
                    </a:moveTo>
                    <a:cubicBezTo>
                      <a:pt x="54" y="133"/>
                      <a:pt x="54" y="132"/>
                      <a:pt x="54" y="130"/>
                    </a:cubicBezTo>
                    <a:cubicBezTo>
                      <a:pt x="54" y="130"/>
                      <a:pt x="55" y="130"/>
                      <a:pt x="56" y="130"/>
                    </a:cubicBezTo>
                    <a:cubicBezTo>
                      <a:pt x="56" y="130"/>
                      <a:pt x="56" y="130"/>
                      <a:pt x="56" y="130"/>
                    </a:cubicBezTo>
                    <a:cubicBezTo>
                      <a:pt x="56" y="131"/>
                      <a:pt x="57" y="132"/>
                      <a:pt x="57" y="134"/>
                    </a:cubicBezTo>
                    <a:cubicBezTo>
                      <a:pt x="56" y="134"/>
                      <a:pt x="55" y="134"/>
                      <a:pt x="54" y="134"/>
                    </a:cubicBezTo>
                    <a:moveTo>
                      <a:pt x="40" y="71"/>
                    </a:moveTo>
                    <a:cubicBezTo>
                      <a:pt x="40" y="70"/>
                      <a:pt x="40" y="69"/>
                      <a:pt x="39" y="68"/>
                    </a:cubicBezTo>
                    <a:cubicBezTo>
                      <a:pt x="40" y="68"/>
                      <a:pt x="41" y="68"/>
                      <a:pt x="41" y="69"/>
                    </a:cubicBezTo>
                    <a:cubicBezTo>
                      <a:pt x="41" y="69"/>
                      <a:pt x="41" y="70"/>
                      <a:pt x="41" y="70"/>
                    </a:cubicBezTo>
                    <a:cubicBezTo>
                      <a:pt x="41" y="71"/>
                      <a:pt x="41" y="71"/>
                      <a:pt x="40" y="71"/>
                    </a:cubicBezTo>
                    <a:moveTo>
                      <a:pt x="8" y="71"/>
                    </a:moveTo>
                    <a:cubicBezTo>
                      <a:pt x="7" y="70"/>
                      <a:pt x="7" y="69"/>
                      <a:pt x="7" y="68"/>
                    </a:cubicBezTo>
                    <a:cubicBezTo>
                      <a:pt x="7" y="68"/>
                      <a:pt x="8" y="68"/>
                      <a:pt x="8" y="68"/>
                    </a:cubicBezTo>
                    <a:cubicBezTo>
                      <a:pt x="8" y="68"/>
                      <a:pt x="8" y="68"/>
                      <a:pt x="8" y="68"/>
                    </a:cubicBezTo>
                    <a:cubicBezTo>
                      <a:pt x="9" y="69"/>
                      <a:pt x="9" y="69"/>
                      <a:pt x="9" y="70"/>
                    </a:cubicBezTo>
                    <a:cubicBezTo>
                      <a:pt x="9" y="71"/>
                      <a:pt x="8" y="71"/>
                      <a:pt x="8" y="71"/>
                    </a:cubicBezTo>
                    <a:moveTo>
                      <a:pt x="58" y="134"/>
                    </a:moveTo>
                    <a:cubicBezTo>
                      <a:pt x="50" y="113"/>
                      <a:pt x="41" y="86"/>
                      <a:pt x="41" y="80"/>
                    </a:cubicBezTo>
                    <a:cubicBezTo>
                      <a:pt x="41" y="76"/>
                      <a:pt x="44" y="66"/>
                      <a:pt x="47" y="58"/>
                    </a:cubicBezTo>
                    <a:cubicBezTo>
                      <a:pt x="52" y="92"/>
                      <a:pt x="52" y="92"/>
                      <a:pt x="52" y="92"/>
                    </a:cubicBezTo>
                    <a:cubicBezTo>
                      <a:pt x="52" y="92"/>
                      <a:pt x="52" y="92"/>
                      <a:pt x="52" y="92"/>
                    </a:cubicBezTo>
                    <a:cubicBezTo>
                      <a:pt x="53" y="93"/>
                      <a:pt x="53" y="95"/>
                      <a:pt x="53" y="96"/>
                    </a:cubicBezTo>
                    <a:cubicBezTo>
                      <a:pt x="53" y="96"/>
                      <a:pt x="53" y="96"/>
                      <a:pt x="53" y="96"/>
                    </a:cubicBezTo>
                    <a:cubicBezTo>
                      <a:pt x="58" y="134"/>
                      <a:pt x="58" y="134"/>
                      <a:pt x="58" y="134"/>
                    </a:cubicBezTo>
                    <a:moveTo>
                      <a:pt x="64" y="54"/>
                    </a:moveTo>
                    <a:cubicBezTo>
                      <a:pt x="64" y="53"/>
                      <a:pt x="63" y="52"/>
                      <a:pt x="63" y="51"/>
                    </a:cubicBezTo>
                    <a:cubicBezTo>
                      <a:pt x="63" y="51"/>
                      <a:pt x="64" y="50"/>
                      <a:pt x="64" y="50"/>
                    </a:cubicBezTo>
                    <a:cubicBezTo>
                      <a:pt x="64" y="50"/>
                      <a:pt x="65" y="51"/>
                      <a:pt x="65" y="51"/>
                    </a:cubicBezTo>
                    <a:cubicBezTo>
                      <a:pt x="65" y="52"/>
                      <a:pt x="65" y="53"/>
                      <a:pt x="64" y="54"/>
                    </a:cubicBezTo>
                    <a:moveTo>
                      <a:pt x="98" y="39"/>
                    </a:moveTo>
                    <a:cubicBezTo>
                      <a:pt x="98" y="39"/>
                      <a:pt x="98" y="39"/>
                      <a:pt x="98" y="39"/>
                    </a:cubicBezTo>
                    <a:cubicBezTo>
                      <a:pt x="98" y="39"/>
                      <a:pt x="98" y="38"/>
                      <a:pt x="98" y="38"/>
                    </a:cubicBezTo>
                    <a:cubicBezTo>
                      <a:pt x="98" y="38"/>
                      <a:pt x="99" y="38"/>
                      <a:pt x="100" y="39"/>
                    </a:cubicBezTo>
                    <a:cubicBezTo>
                      <a:pt x="99" y="39"/>
                      <a:pt x="99" y="39"/>
                      <a:pt x="98" y="39"/>
                    </a:cubicBezTo>
                    <a:moveTo>
                      <a:pt x="94" y="0"/>
                    </a:moveTo>
                    <a:cubicBezTo>
                      <a:pt x="80" y="0"/>
                      <a:pt x="52" y="11"/>
                      <a:pt x="41" y="19"/>
                    </a:cubicBezTo>
                    <a:cubicBezTo>
                      <a:pt x="28" y="29"/>
                      <a:pt x="0" y="70"/>
                      <a:pt x="1" y="80"/>
                    </a:cubicBezTo>
                    <a:cubicBezTo>
                      <a:pt x="2" y="89"/>
                      <a:pt x="53" y="165"/>
                      <a:pt x="65" y="182"/>
                    </a:cubicBezTo>
                    <a:cubicBezTo>
                      <a:pt x="67" y="200"/>
                      <a:pt x="67" y="200"/>
                      <a:pt x="67" y="200"/>
                    </a:cubicBezTo>
                    <a:cubicBezTo>
                      <a:pt x="80" y="491"/>
                      <a:pt x="80" y="491"/>
                      <a:pt x="80" y="491"/>
                    </a:cubicBezTo>
                    <a:cubicBezTo>
                      <a:pt x="107" y="491"/>
                      <a:pt x="107" y="491"/>
                      <a:pt x="107" y="491"/>
                    </a:cubicBezTo>
                    <a:cubicBezTo>
                      <a:pt x="107" y="491"/>
                      <a:pt x="117" y="329"/>
                      <a:pt x="120" y="285"/>
                    </a:cubicBezTo>
                    <a:cubicBezTo>
                      <a:pt x="121" y="263"/>
                      <a:pt x="127" y="253"/>
                      <a:pt x="134" y="253"/>
                    </a:cubicBezTo>
                    <a:cubicBezTo>
                      <a:pt x="141" y="253"/>
                      <a:pt x="148" y="264"/>
                      <a:pt x="150" y="284"/>
                    </a:cubicBezTo>
                    <a:cubicBezTo>
                      <a:pt x="151" y="294"/>
                      <a:pt x="153" y="312"/>
                      <a:pt x="155" y="333"/>
                    </a:cubicBezTo>
                    <a:cubicBezTo>
                      <a:pt x="155" y="333"/>
                      <a:pt x="156" y="333"/>
                      <a:pt x="156" y="333"/>
                    </a:cubicBezTo>
                    <a:cubicBezTo>
                      <a:pt x="156" y="333"/>
                      <a:pt x="156" y="333"/>
                      <a:pt x="157" y="333"/>
                    </a:cubicBezTo>
                    <a:cubicBezTo>
                      <a:pt x="157" y="334"/>
                      <a:pt x="157" y="334"/>
                      <a:pt x="158" y="335"/>
                    </a:cubicBezTo>
                    <a:cubicBezTo>
                      <a:pt x="157" y="336"/>
                      <a:pt x="156" y="336"/>
                      <a:pt x="156" y="337"/>
                    </a:cubicBezTo>
                    <a:cubicBezTo>
                      <a:pt x="163" y="401"/>
                      <a:pt x="173" y="491"/>
                      <a:pt x="173" y="491"/>
                    </a:cubicBezTo>
                    <a:cubicBezTo>
                      <a:pt x="194" y="491"/>
                      <a:pt x="194" y="491"/>
                      <a:pt x="194" y="491"/>
                    </a:cubicBezTo>
                    <a:cubicBezTo>
                      <a:pt x="194" y="199"/>
                      <a:pt x="194" y="199"/>
                      <a:pt x="194" y="199"/>
                    </a:cubicBezTo>
                    <a:cubicBezTo>
                      <a:pt x="201" y="168"/>
                      <a:pt x="201" y="168"/>
                      <a:pt x="201" y="168"/>
                    </a:cubicBezTo>
                    <a:cubicBezTo>
                      <a:pt x="201" y="168"/>
                      <a:pt x="223" y="150"/>
                      <a:pt x="240" y="133"/>
                    </a:cubicBezTo>
                    <a:cubicBezTo>
                      <a:pt x="234" y="124"/>
                      <a:pt x="229" y="116"/>
                      <a:pt x="225" y="109"/>
                    </a:cubicBezTo>
                    <a:cubicBezTo>
                      <a:pt x="221" y="117"/>
                      <a:pt x="209" y="128"/>
                      <a:pt x="209" y="128"/>
                    </a:cubicBezTo>
                    <a:cubicBezTo>
                      <a:pt x="214" y="93"/>
                      <a:pt x="214" y="93"/>
                      <a:pt x="214" y="93"/>
                    </a:cubicBezTo>
                    <a:cubicBezTo>
                      <a:pt x="181" y="41"/>
                      <a:pt x="180" y="34"/>
                      <a:pt x="180" y="29"/>
                    </a:cubicBezTo>
                    <a:cubicBezTo>
                      <a:pt x="179" y="23"/>
                      <a:pt x="182" y="13"/>
                      <a:pt x="187" y="3"/>
                    </a:cubicBezTo>
                    <a:cubicBezTo>
                      <a:pt x="180" y="2"/>
                      <a:pt x="175" y="0"/>
                      <a:pt x="171" y="0"/>
                    </a:cubicBezTo>
                    <a:cubicBezTo>
                      <a:pt x="167" y="0"/>
                      <a:pt x="165" y="1"/>
                      <a:pt x="164" y="3"/>
                    </a:cubicBezTo>
                    <a:cubicBezTo>
                      <a:pt x="160" y="11"/>
                      <a:pt x="158" y="178"/>
                      <a:pt x="149" y="178"/>
                    </a:cubicBezTo>
                    <a:cubicBezTo>
                      <a:pt x="139" y="178"/>
                      <a:pt x="136" y="179"/>
                      <a:pt x="121" y="179"/>
                    </a:cubicBezTo>
                    <a:cubicBezTo>
                      <a:pt x="106" y="179"/>
                      <a:pt x="106" y="13"/>
                      <a:pt x="102" y="3"/>
                    </a:cubicBezTo>
                    <a:cubicBezTo>
                      <a:pt x="101" y="1"/>
                      <a:pt x="98" y="0"/>
                      <a:pt x="94"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5" name="Freeform 10"/>
              <p:cNvSpPr>
                <a:spLocks/>
              </p:cNvSpPr>
              <p:nvPr/>
            </p:nvSpPr>
            <p:spPr bwMode="auto">
              <a:xfrm>
                <a:off x="4699318" y="4125595"/>
                <a:ext cx="46038" cy="276225"/>
              </a:xfrm>
              <a:custGeom>
                <a:avLst/>
                <a:gdLst>
                  <a:gd name="T0" fmla="*/ 13 w 27"/>
                  <a:gd name="T1" fmla="*/ 161 h 161"/>
                  <a:gd name="T2" fmla="*/ 27 w 27"/>
                  <a:gd name="T3" fmla="*/ 150 h 161"/>
                  <a:gd name="T4" fmla="*/ 14 w 27"/>
                  <a:gd name="T5" fmla="*/ 17 h 161"/>
                  <a:gd name="T6" fmla="*/ 18 w 27"/>
                  <a:gd name="T7" fmla="*/ 7 h 161"/>
                  <a:gd name="T8" fmla="*/ 14 w 27"/>
                  <a:gd name="T9" fmla="*/ 0 h 161"/>
                  <a:gd name="T10" fmla="*/ 9 w 27"/>
                  <a:gd name="T11" fmla="*/ 7 h 161"/>
                  <a:gd name="T12" fmla="*/ 13 w 27"/>
                  <a:gd name="T13" fmla="*/ 17 h 161"/>
                  <a:gd name="T14" fmla="*/ 0 w 27"/>
                  <a:gd name="T15" fmla="*/ 148 h 161"/>
                  <a:gd name="T16" fmla="*/ 13 w 27"/>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1">
                    <a:moveTo>
                      <a:pt x="13" y="161"/>
                    </a:moveTo>
                    <a:cubicBezTo>
                      <a:pt x="27" y="150"/>
                      <a:pt x="27" y="150"/>
                      <a:pt x="27" y="150"/>
                    </a:cubicBezTo>
                    <a:cubicBezTo>
                      <a:pt x="14" y="17"/>
                      <a:pt x="14" y="17"/>
                      <a:pt x="14" y="17"/>
                    </a:cubicBezTo>
                    <a:cubicBezTo>
                      <a:pt x="15" y="15"/>
                      <a:pt x="18" y="9"/>
                      <a:pt x="18" y="7"/>
                    </a:cubicBezTo>
                    <a:cubicBezTo>
                      <a:pt x="18" y="4"/>
                      <a:pt x="15" y="0"/>
                      <a:pt x="14" y="0"/>
                    </a:cubicBezTo>
                    <a:cubicBezTo>
                      <a:pt x="12" y="1"/>
                      <a:pt x="9" y="5"/>
                      <a:pt x="9" y="7"/>
                    </a:cubicBezTo>
                    <a:cubicBezTo>
                      <a:pt x="9" y="9"/>
                      <a:pt x="12" y="15"/>
                      <a:pt x="13" y="17"/>
                    </a:cubicBezTo>
                    <a:cubicBezTo>
                      <a:pt x="0" y="148"/>
                      <a:pt x="0" y="148"/>
                      <a:pt x="0" y="148"/>
                    </a:cubicBezTo>
                    <a:lnTo>
                      <a:pt x="13" y="1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6" name="Oval 11"/>
              <p:cNvSpPr>
                <a:spLocks noChangeArrowheads="1"/>
              </p:cNvSpPr>
              <p:nvPr/>
            </p:nvSpPr>
            <p:spPr bwMode="auto">
              <a:xfrm>
                <a:off x="4653280" y="3944620"/>
                <a:ext cx="136525" cy="1349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7" name="Freeform 12"/>
              <p:cNvSpPr>
                <a:spLocks noEditPoints="1"/>
              </p:cNvSpPr>
              <p:nvPr/>
            </p:nvSpPr>
            <p:spPr bwMode="auto">
              <a:xfrm>
                <a:off x="4546918" y="4111307"/>
                <a:ext cx="404813" cy="850900"/>
              </a:xfrm>
              <a:custGeom>
                <a:avLst/>
                <a:gdLst>
                  <a:gd name="T0" fmla="*/ 194 w 237"/>
                  <a:gd name="T1" fmla="*/ 26 h 497"/>
                  <a:gd name="T2" fmla="*/ 134 w 237"/>
                  <a:gd name="T3" fmla="*/ 9 h 497"/>
                  <a:gd name="T4" fmla="*/ 118 w 237"/>
                  <a:gd name="T5" fmla="*/ 184 h 497"/>
                  <a:gd name="T6" fmla="*/ 90 w 237"/>
                  <a:gd name="T7" fmla="*/ 185 h 497"/>
                  <a:gd name="T8" fmla="*/ 71 w 237"/>
                  <a:gd name="T9" fmla="*/ 9 h 497"/>
                  <a:gd name="T10" fmla="*/ 50 w 237"/>
                  <a:gd name="T11" fmla="*/ 8 h 497"/>
                  <a:gd name="T12" fmla="*/ 64 w 237"/>
                  <a:gd name="T13" fmla="*/ 70 h 497"/>
                  <a:gd name="T14" fmla="*/ 24 w 237"/>
                  <a:gd name="T15" fmla="*/ 116 h 497"/>
                  <a:gd name="T16" fmla="*/ 27 w 237"/>
                  <a:gd name="T17" fmla="*/ 140 h 497"/>
                  <a:gd name="T18" fmla="*/ 20 w 237"/>
                  <a:gd name="T19" fmla="*/ 119 h 497"/>
                  <a:gd name="T20" fmla="*/ 0 w 237"/>
                  <a:gd name="T21" fmla="*/ 137 h 497"/>
                  <a:gd name="T22" fmla="*/ 34 w 237"/>
                  <a:gd name="T23" fmla="*/ 188 h 497"/>
                  <a:gd name="T24" fmla="*/ 37 w 237"/>
                  <a:gd name="T25" fmla="*/ 206 h 497"/>
                  <a:gd name="T26" fmla="*/ 50 w 237"/>
                  <a:gd name="T27" fmla="*/ 497 h 497"/>
                  <a:gd name="T28" fmla="*/ 76 w 237"/>
                  <a:gd name="T29" fmla="*/ 497 h 497"/>
                  <a:gd name="T30" fmla="*/ 89 w 237"/>
                  <a:gd name="T31" fmla="*/ 291 h 497"/>
                  <a:gd name="T32" fmla="*/ 119 w 237"/>
                  <a:gd name="T33" fmla="*/ 290 h 497"/>
                  <a:gd name="T34" fmla="*/ 142 w 237"/>
                  <a:gd name="T35" fmla="*/ 497 h 497"/>
                  <a:gd name="T36" fmla="*/ 163 w 237"/>
                  <a:gd name="T37" fmla="*/ 497 h 497"/>
                  <a:gd name="T38" fmla="*/ 163 w 237"/>
                  <a:gd name="T39" fmla="*/ 205 h 497"/>
                  <a:gd name="T40" fmla="*/ 170 w 237"/>
                  <a:gd name="T41" fmla="*/ 174 h 497"/>
                  <a:gd name="T42" fmla="*/ 233 w 237"/>
                  <a:gd name="T43" fmla="*/ 113 h 497"/>
                  <a:gd name="T44" fmla="*/ 194 w 237"/>
                  <a:gd name="T45" fmla="*/ 26 h 497"/>
                  <a:gd name="T46" fmla="*/ 195 w 237"/>
                  <a:gd name="T47" fmla="*/ 113 h 497"/>
                  <a:gd name="T48" fmla="*/ 178 w 237"/>
                  <a:gd name="T49" fmla="*/ 134 h 497"/>
                  <a:gd name="T50" fmla="*/ 186 w 237"/>
                  <a:gd name="T51" fmla="*/ 85 h 497"/>
                  <a:gd name="T52" fmla="*/ 195 w 237"/>
                  <a:gd name="T53" fmla="*/ 1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 h="497">
                    <a:moveTo>
                      <a:pt x="194" y="26"/>
                    </a:moveTo>
                    <a:cubicBezTo>
                      <a:pt x="183" y="18"/>
                      <a:pt x="138" y="0"/>
                      <a:pt x="134" y="9"/>
                    </a:cubicBezTo>
                    <a:cubicBezTo>
                      <a:pt x="130" y="17"/>
                      <a:pt x="128" y="184"/>
                      <a:pt x="118" y="184"/>
                    </a:cubicBezTo>
                    <a:cubicBezTo>
                      <a:pt x="109" y="184"/>
                      <a:pt x="105" y="185"/>
                      <a:pt x="90" y="185"/>
                    </a:cubicBezTo>
                    <a:cubicBezTo>
                      <a:pt x="75" y="185"/>
                      <a:pt x="75" y="19"/>
                      <a:pt x="71" y="9"/>
                    </a:cubicBezTo>
                    <a:cubicBezTo>
                      <a:pt x="70" y="5"/>
                      <a:pt x="60" y="5"/>
                      <a:pt x="50" y="8"/>
                    </a:cubicBezTo>
                    <a:cubicBezTo>
                      <a:pt x="70" y="53"/>
                      <a:pt x="66" y="65"/>
                      <a:pt x="64" y="70"/>
                    </a:cubicBezTo>
                    <a:cubicBezTo>
                      <a:pt x="61" y="80"/>
                      <a:pt x="43" y="99"/>
                      <a:pt x="24" y="116"/>
                    </a:cubicBezTo>
                    <a:cubicBezTo>
                      <a:pt x="27" y="140"/>
                      <a:pt x="27" y="140"/>
                      <a:pt x="27" y="140"/>
                    </a:cubicBezTo>
                    <a:cubicBezTo>
                      <a:pt x="25" y="133"/>
                      <a:pt x="23" y="126"/>
                      <a:pt x="20" y="119"/>
                    </a:cubicBezTo>
                    <a:cubicBezTo>
                      <a:pt x="13" y="126"/>
                      <a:pt x="6" y="132"/>
                      <a:pt x="0" y="137"/>
                    </a:cubicBezTo>
                    <a:cubicBezTo>
                      <a:pt x="14" y="158"/>
                      <a:pt x="29" y="180"/>
                      <a:pt x="34" y="188"/>
                    </a:cubicBezTo>
                    <a:cubicBezTo>
                      <a:pt x="37" y="206"/>
                      <a:pt x="37" y="206"/>
                      <a:pt x="37" y="206"/>
                    </a:cubicBezTo>
                    <a:cubicBezTo>
                      <a:pt x="50" y="497"/>
                      <a:pt x="50" y="497"/>
                      <a:pt x="50" y="497"/>
                    </a:cubicBezTo>
                    <a:cubicBezTo>
                      <a:pt x="76" y="497"/>
                      <a:pt x="76" y="497"/>
                      <a:pt x="76" y="497"/>
                    </a:cubicBezTo>
                    <a:cubicBezTo>
                      <a:pt x="76" y="497"/>
                      <a:pt x="86" y="335"/>
                      <a:pt x="89" y="291"/>
                    </a:cubicBezTo>
                    <a:cubicBezTo>
                      <a:pt x="92" y="246"/>
                      <a:pt x="115" y="250"/>
                      <a:pt x="119" y="290"/>
                    </a:cubicBezTo>
                    <a:cubicBezTo>
                      <a:pt x="123" y="330"/>
                      <a:pt x="142" y="497"/>
                      <a:pt x="142" y="497"/>
                    </a:cubicBezTo>
                    <a:cubicBezTo>
                      <a:pt x="163" y="497"/>
                      <a:pt x="163" y="497"/>
                      <a:pt x="163" y="497"/>
                    </a:cubicBezTo>
                    <a:cubicBezTo>
                      <a:pt x="163" y="205"/>
                      <a:pt x="163" y="205"/>
                      <a:pt x="163" y="205"/>
                    </a:cubicBezTo>
                    <a:cubicBezTo>
                      <a:pt x="170" y="174"/>
                      <a:pt x="170" y="174"/>
                      <a:pt x="170" y="174"/>
                    </a:cubicBezTo>
                    <a:cubicBezTo>
                      <a:pt x="170" y="174"/>
                      <a:pt x="229" y="124"/>
                      <a:pt x="233" y="113"/>
                    </a:cubicBezTo>
                    <a:cubicBezTo>
                      <a:pt x="237" y="102"/>
                      <a:pt x="206" y="33"/>
                      <a:pt x="194" y="26"/>
                    </a:cubicBezTo>
                    <a:moveTo>
                      <a:pt x="195" y="113"/>
                    </a:moveTo>
                    <a:cubicBezTo>
                      <a:pt x="193" y="120"/>
                      <a:pt x="178" y="134"/>
                      <a:pt x="178" y="134"/>
                    </a:cubicBezTo>
                    <a:cubicBezTo>
                      <a:pt x="186" y="85"/>
                      <a:pt x="186" y="85"/>
                      <a:pt x="186" y="85"/>
                    </a:cubicBezTo>
                    <a:cubicBezTo>
                      <a:pt x="186" y="85"/>
                      <a:pt x="196" y="105"/>
                      <a:pt x="195" y="113"/>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8" name="Freeform 13"/>
              <p:cNvSpPr>
                <a:spLocks/>
              </p:cNvSpPr>
              <p:nvPr/>
            </p:nvSpPr>
            <p:spPr bwMode="auto">
              <a:xfrm>
                <a:off x="4346893" y="4041457"/>
                <a:ext cx="49213" cy="287338"/>
              </a:xfrm>
              <a:custGeom>
                <a:avLst/>
                <a:gdLst>
                  <a:gd name="T0" fmla="*/ 0 w 31"/>
                  <a:gd name="T1" fmla="*/ 165 h 181"/>
                  <a:gd name="T2" fmla="*/ 15 w 31"/>
                  <a:gd name="T3" fmla="*/ 181 h 181"/>
                  <a:gd name="T4" fmla="*/ 31 w 31"/>
                  <a:gd name="T5" fmla="*/ 167 h 181"/>
                  <a:gd name="T6" fmla="*/ 15 w 31"/>
                  <a:gd name="T7" fmla="*/ 0 h 181"/>
                  <a:gd name="T8" fmla="*/ 0 w 31"/>
                  <a:gd name="T9" fmla="*/ 165 h 181"/>
                </a:gdLst>
                <a:ahLst/>
                <a:cxnLst>
                  <a:cxn ang="0">
                    <a:pos x="T0" y="T1"/>
                  </a:cxn>
                  <a:cxn ang="0">
                    <a:pos x="T2" y="T3"/>
                  </a:cxn>
                  <a:cxn ang="0">
                    <a:pos x="T4" y="T5"/>
                  </a:cxn>
                  <a:cxn ang="0">
                    <a:pos x="T6" y="T7"/>
                  </a:cxn>
                  <a:cxn ang="0">
                    <a:pos x="T8" y="T9"/>
                  </a:cxn>
                </a:cxnLst>
                <a:rect l="0" t="0" r="r" b="b"/>
                <a:pathLst>
                  <a:path w="31" h="181">
                    <a:moveTo>
                      <a:pt x="0" y="165"/>
                    </a:moveTo>
                    <a:lnTo>
                      <a:pt x="15" y="181"/>
                    </a:lnTo>
                    <a:lnTo>
                      <a:pt x="31" y="167"/>
                    </a:lnTo>
                    <a:lnTo>
                      <a:pt x="15" y="0"/>
                    </a:lnTo>
                    <a:lnTo>
                      <a:pt x="0" y="165"/>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9" name="Freeform 14"/>
              <p:cNvSpPr>
                <a:spLocks/>
              </p:cNvSpPr>
              <p:nvPr/>
            </p:nvSpPr>
            <p:spPr bwMode="auto">
              <a:xfrm>
                <a:off x="4346893" y="4041457"/>
                <a:ext cx="49213" cy="287338"/>
              </a:xfrm>
              <a:custGeom>
                <a:avLst/>
                <a:gdLst>
                  <a:gd name="T0" fmla="*/ 0 w 31"/>
                  <a:gd name="T1" fmla="*/ 165 h 181"/>
                  <a:gd name="T2" fmla="*/ 15 w 31"/>
                  <a:gd name="T3" fmla="*/ 181 h 181"/>
                  <a:gd name="T4" fmla="*/ 31 w 31"/>
                  <a:gd name="T5" fmla="*/ 167 h 181"/>
                  <a:gd name="T6" fmla="*/ 15 w 31"/>
                  <a:gd name="T7" fmla="*/ 0 h 181"/>
                  <a:gd name="T8" fmla="*/ 0 w 31"/>
                  <a:gd name="T9" fmla="*/ 165 h 181"/>
                </a:gdLst>
                <a:ahLst/>
                <a:cxnLst>
                  <a:cxn ang="0">
                    <a:pos x="T0" y="T1"/>
                  </a:cxn>
                  <a:cxn ang="0">
                    <a:pos x="T2" y="T3"/>
                  </a:cxn>
                  <a:cxn ang="0">
                    <a:pos x="T4" y="T5"/>
                  </a:cxn>
                  <a:cxn ang="0">
                    <a:pos x="T6" y="T7"/>
                  </a:cxn>
                  <a:cxn ang="0">
                    <a:pos x="T8" y="T9"/>
                  </a:cxn>
                </a:cxnLst>
                <a:rect l="0" t="0" r="r" b="b"/>
                <a:pathLst>
                  <a:path w="31" h="181">
                    <a:moveTo>
                      <a:pt x="0" y="165"/>
                    </a:moveTo>
                    <a:lnTo>
                      <a:pt x="15" y="181"/>
                    </a:lnTo>
                    <a:lnTo>
                      <a:pt x="31" y="167"/>
                    </a:lnTo>
                    <a:lnTo>
                      <a:pt x="15" y="0"/>
                    </a:lnTo>
                    <a:lnTo>
                      <a:pt x="0" y="1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0" name="Freeform 15"/>
              <p:cNvSpPr>
                <a:spLocks/>
              </p:cNvSpPr>
              <p:nvPr/>
            </p:nvSpPr>
            <p:spPr bwMode="auto">
              <a:xfrm>
                <a:off x="4362768" y="4017645"/>
                <a:ext cx="15875" cy="34925"/>
              </a:xfrm>
              <a:custGeom>
                <a:avLst/>
                <a:gdLst>
                  <a:gd name="T0" fmla="*/ 0 w 9"/>
                  <a:gd name="T1" fmla="*/ 8 h 20"/>
                  <a:gd name="T2" fmla="*/ 4 w 9"/>
                  <a:gd name="T3" fmla="*/ 20 h 20"/>
                  <a:gd name="T4" fmla="*/ 9 w 9"/>
                  <a:gd name="T5" fmla="*/ 8 h 20"/>
                  <a:gd name="T6" fmla="*/ 5 w 9"/>
                  <a:gd name="T7" fmla="*/ 0 h 20"/>
                  <a:gd name="T8" fmla="*/ 0 w 9"/>
                  <a:gd name="T9" fmla="*/ 8 h 20"/>
                </a:gdLst>
                <a:ahLst/>
                <a:cxnLst>
                  <a:cxn ang="0">
                    <a:pos x="T0" y="T1"/>
                  </a:cxn>
                  <a:cxn ang="0">
                    <a:pos x="T2" y="T3"/>
                  </a:cxn>
                  <a:cxn ang="0">
                    <a:pos x="T4" y="T5"/>
                  </a:cxn>
                  <a:cxn ang="0">
                    <a:pos x="T6" y="T7"/>
                  </a:cxn>
                  <a:cxn ang="0">
                    <a:pos x="T8" y="T9"/>
                  </a:cxn>
                </a:cxnLst>
                <a:rect l="0" t="0" r="r" b="b"/>
                <a:pathLst>
                  <a:path w="9" h="20">
                    <a:moveTo>
                      <a:pt x="0" y="8"/>
                    </a:moveTo>
                    <a:cubicBezTo>
                      <a:pt x="0" y="11"/>
                      <a:pt x="4" y="20"/>
                      <a:pt x="4" y="20"/>
                    </a:cubicBezTo>
                    <a:cubicBezTo>
                      <a:pt x="4" y="20"/>
                      <a:pt x="9" y="10"/>
                      <a:pt x="9" y="8"/>
                    </a:cubicBezTo>
                    <a:cubicBezTo>
                      <a:pt x="9" y="5"/>
                      <a:pt x="6" y="0"/>
                      <a:pt x="5" y="0"/>
                    </a:cubicBezTo>
                    <a:cubicBezTo>
                      <a:pt x="3" y="1"/>
                      <a:pt x="0" y="5"/>
                      <a:pt x="0" y="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1" name="Freeform 16"/>
              <p:cNvSpPr>
                <a:spLocks noEditPoints="1"/>
              </p:cNvSpPr>
              <p:nvPr/>
            </p:nvSpPr>
            <p:spPr bwMode="auto">
              <a:xfrm>
                <a:off x="4113530" y="4000182"/>
                <a:ext cx="515938" cy="965200"/>
              </a:xfrm>
              <a:custGeom>
                <a:avLst/>
                <a:gdLst>
                  <a:gd name="T0" fmla="*/ 254 w 302"/>
                  <a:gd name="T1" fmla="*/ 30 h 564"/>
                  <a:gd name="T2" fmla="*/ 186 w 302"/>
                  <a:gd name="T3" fmla="*/ 11 h 564"/>
                  <a:gd name="T4" fmla="*/ 168 w 302"/>
                  <a:gd name="T5" fmla="*/ 209 h 564"/>
                  <a:gd name="T6" fmla="*/ 136 w 302"/>
                  <a:gd name="T7" fmla="*/ 210 h 564"/>
                  <a:gd name="T8" fmla="*/ 115 w 302"/>
                  <a:gd name="T9" fmla="*/ 11 h 564"/>
                  <a:gd name="T10" fmla="*/ 47 w 302"/>
                  <a:gd name="T11" fmla="*/ 29 h 564"/>
                  <a:gd name="T12" fmla="*/ 2 w 302"/>
                  <a:gd name="T13" fmla="*/ 98 h 564"/>
                  <a:gd name="T14" fmla="*/ 73 w 302"/>
                  <a:gd name="T15" fmla="*/ 214 h 564"/>
                  <a:gd name="T16" fmla="*/ 76 w 302"/>
                  <a:gd name="T17" fmla="*/ 234 h 564"/>
                  <a:gd name="T18" fmla="*/ 91 w 302"/>
                  <a:gd name="T19" fmla="*/ 564 h 564"/>
                  <a:gd name="T20" fmla="*/ 121 w 302"/>
                  <a:gd name="T21" fmla="*/ 564 h 564"/>
                  <a:gd name="T22" fmla="*/ 135 w 302"/>
                  <a:gd name="T23" fmla="*/ 330 h 564"/>
                  <a:gd name="T24" fmla="*/ 169 w 302"/>
                  <a:gd name="T25" fmla="*/ 330 h 564"/>
                  <a:gd name="T26" fmla="*/ 195 w 302"/>
                  <a:gd name="T27" fmla="*/ 564 h 564"/>
                  <a:gd name="T28" fmla="*/ 220 w 302"/>
                  <a:gd name="T29" fmla="*/ 564 h 564"/>
                  <a:gd name="T30" fmla="*/ 220 w 302"/>
                  <a:gd name="T31" fmla="*/ 232 h 564"/>
                  <a:gd name="T32" fmla="*/ 228 w 302"/>
                  <a:gd name="T33" fmla="*/ 198 h 564"/>
                  <a:gd name="T34" fmla="*/ 298 w 302"/>
                  <a:gd name="T35" fmla="*/ 128 h 564"/>
                  <a:gd name="T36" fmla="*/ 254 w 302"/>
                  <a:gd name="T37" fmla="*/ 30 h 564"/>
                  <a:gd name="T38" fmla="*/ 46 w 302"/>
                  <a:gd name="T39" fmla="*/ 98 h 564"/>
                  <a:gd name="T40" fmla="*/ 53 w 302"/>
                  <a:gd name="T41" fmla="*/ 73 h 564"/>
                  <a:gd name="T42" fmla="*/ 65 w 302"/>
                  <a:gd name="T43" fmla="*/ 159 h 564"/>
                  <a:gd name="T44" fmla="*/ 46 w 302"/>
                  <a:gd name="T45" fmla="*/ 98 h 564"/>
                  <a:gd name="T46" fmla="*/ 255 w 302"/>
                  <a:gd name="T47" fmla="*/ 128 h 564"/>
                  <a:gd name="T48" fmla="*/ 236 w 302"/>
                  <a:gd name="T49" fmla="*/ 153 h 564"/>
                  <a:gd name="T50" fmla="*/ 244 w 302"/>
                  <a:gd name="T51" fmla="*/ 97 h 564"/>
                  <a:gd name="T52" fmla="*/ 255 w 302"/>
                  <a:gd name="T53" fmla="*/ 1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2" h="564">
                    <a:moveTo>
                      <a:pt x="254" y="30"/>
                    </a:moveTo>
                    <a:cubicBezTo>
                      <a:pt x="241" y="21"/>
                      <a:pt x="190" y="1"/>
                      <a:pt x="186" y="11"/>
                    </a:cubicBezTo>
                    <a:cubicBezTo>
                      <a:pt x="181" y="21"/>
                      <a:pt x="179" y="209"/>
                      <a:pt x="168" y="209"/>
                    </a:cubicBezTo>
                    <a:cubicBezTo>
                      <a:pt x="157" y="209"/>
                      <a:pt x="153" y="210"/>
                      <a:pt x="136" y="210"/>
                    </a:cubicBezTo>
                    <a:cubicBezTo>
                      <a:pt x="120" y="210"/>
                      <a:pt x="119" y="22"/>
                      <a:pt x="115" y="11"/>
                    </a:cubicBezTo>
                    <a:cubicBezTo>
                      <a:pt x="111" y="0"/>
                      <a:pt x="62" y="18"/>
                      <a:pt x="47" y="29"/>
                    </a:cubicBezTo>
                    <a:cubicBezTo>
                      <a:pt x="32" y="40"/>
                      <a:pt x="0" y="87"/>
                      <a:pt x="2" y="98"/>
                    </a:cubicBezTo>
                    <a:cubicBezTo>
                      <a:pt x="2" y="108"/>
                      <a:pt x="60" y="194"/>
                      <a:pt x="73" y="214"/>
                    </a:cubicBezTo>
                    <a:cubicBezTo>
                      <a:pt x="76" y="234"/>
                      <a:pt x="76" y="234"/>
                      <a:pt x="76" y="234"/>
                    </a:cubicBezTo>
                    <a:cubicBezTo>
                      <a:pt x="91" y="564"/>
                      <a:pt x="91" y="564"/>
                      <a:pt x="91" y="564"/>
                    </a:cubicBezTo>
                    <a:cubicBezTo>
                      <a:pt x="121" y="564"/>
                      <a:pt x="121" y="564"/>
                      <a:pt x="121" y="564"/>
                    </a:cubicBezTo>
                    <a:cubicBezTo>
                      <a:pt x="121" y="564"/>
                      <a:pt x="132" y="380"/>
                      <a:pt x="135" y="330"/>
                    </a:cubicBezTo>
                    <a:cubicBezTo>
                      <a:pt x="138" y="280"/>
                      <a:pt x="164" y="285"/>
                      <a:pt x="169" y="330"/>
                    </a:cubicBezTo>
                    <a:cubicBezTo>
                      <a:pt x="174" y="375"/>
                      <a:pt x="195" y="564"/>
                      <a:pt x="195" y="564"/>
                    </a:cubicBezTo>
                    <a:cubicBezTo>
                      <a:pt x="220" y="564"/>
                      <a:pt x="220" y="564"/>
                      <a:pt x="220" y="564"/>
                    </a:cubicBezTo>
                    <a:cubicBezTo>
                      <a:pt x="220" y="232"/>
                      <a:pt x="220" y="232"/>
                      <a:pt x="220" y="232"/>
                    </a:cubicBezTo>
                    <a:cubicBezTo>
                      <a:pt x="228" y="198"/>
                      <a:pt x="228" y="198"/>
                      <a:pt x="228" y="198"/>
                    </a:cubicBezTo>
                    <a:cubicBezTo>
                      <a:pt x="228" y="198"/>
                      <a:pt x="294" y="141"/>
                      <a:pt x="298" y="128"/>
                    </a:cubicBezTo>
                    <a:cubicBezTo>
                      <a:pt x="302" y="116"/>
                      <a:pt x="267" y="38"/>
                      <a:pt x="254" y="30"/>
                    </a:cubicBezTo>
                    <a:moveTo>
                      <a:pt x="46" y="98"/>
                    </a:moveTo>
                    <a:cubicBezTo>
                      <a:pt x="46" y="93"/>
                      <a:pt x="49" y="83"/>
                      <a:pt x="53" y="73"/>
                    </a:cubicBezTo>
                    <a:cubicBezTo>
                      <a:pt x="65" y="159"/>
                      <a:pt x="65" y="159"/>
                      <a:pt x="65" y="159"/>
                    </a:cubicBezTo>
                    <a:cubicBezTo>
                      <a:pt x="57" y="135"/>
                      <a:pt x="47" y="105"/>
                      <a:pt x="46" y="98"/>
                    </a:cubicBezTo>
                    <a:moveTo>
                      <a:pt x="255" y="128"/>
                    </a:moveTo>
                    <a:cubicBezTo>
                      <a:pt x="253" y="137"/>
                      <a:pt x="236" y="153"/>
                      <a:pt x="236" y="153"/>
                    </a:cubicBezTo>
                    <a:cubicBezTo>
                      <a:pt x="244" y="97"/>
                      <a:pt x="244" y="97"/>
                      <a:pt x="244" y="97"/>
                    </a:cubicBezTo>
                    <a:cubicBezTo>
                      <a:pt x="244" y="97"/>
                      <a:pt x="256" y="120"/>
                      <a:pt x="255" y="128"/>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2" name="Oval 17"/>
              <p:cNvSpPr>
                <a:spLocks noChangeArrowheads="1"/>
              </p:cNvSpPr>
              <p:nvPr/>
            </p:nvSpPr>
            <p:spPr bwMode="auto">
              <a:xfrm>
                <a:off x="4294505" y="3812857"/>
                <a:ext cx="152400" cy="15240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3" name="Freeform 7673"/>
              <p:cNvSpPr>
                <a:spLocks/>
              </p:cNvSpPr>
              <p:nvPr/>
            </p:nvSpPr>
            <p:spPr bwMode="auto">
              <a:xfrm>
                <a:off x="3821430" y="4693920"/>
                <a:ext cx="1588" cy="4763"/>
              </a:xfrm>
              <a:custGeom>
                <a:avLst/>
                <a:gdLst>
                  <a:gd name="T0" fmla="*/ 0 w 1"/>
                  <a:gd name="T1" fmla="*/ 0 h 3"/>
                  <a:gd name="T2" fmla="*/ 0 w 1"/>
                  <a:gd name="T3" fmla="*/ 3 h 3"/>
                  <a:gd name="T4" fmla="*/ 1 w 1"/>
                  <a:gd name="T5" fmla="*/ 2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2"/>
                      <a:pt x="0" y="3"/>
                    </a:cubicBezTo>
                    <a:cubicBezTo>
                      <a:pt x="0" y="3"/>
                      <a:pt x="1" y="2"/>
                      <a:pt x="1" y="2"/>
                    </a:cubicBezTo>
                    <a:cubicBezTo>
                      <a:pt x="1" y="2"/>
                      <a:pt x="1" y="1"/>
                      <a:pt x="1" y="0"/>
                    </a:cubicBezTo>
                    <a:cubicBezTo>
                      <a:pt x="1" y="0"/>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5" name="Freeform 7676"/>
              <p:cNvSpPr>
                <a:spLocks/>
              </p:cNvSpPr>
              <p:nvPr/>
            </p:nvSpPr>
            <p:spPr bwMode="auto">
              <a:xfrm>
                <a:off x="5024755" y="4684395"/>
                <a:ext cx="3175" cy="6350"/>
              </a:xfrm>
              <a:custGeom>
                <a:avLst/>
                <a:gdLst>
                  <a:gd name="T0" fmla="*/ 0 w 2"/>
                  <a:gd name="T1" fmla="*/ 0 h 3"/>
                  <a:gd name="T2" fmla="*/ 0 w 2"/>
                  <a:gd name="T3" fmla="*/ 2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2"/>
                    </a:cubicBezTo>
                    <a:cubicBezTo>
                      <a:pt x="0" y="2"/>
                      <a:pt x="1" y="2"/>
                      <a:pt x="1" y="3"/>
                    </a:cubicBezTo>
                    <a:cubicBezTo>
                      <a:pt x="2" y="2"/>
                      <a:pt x="2" y="1"/>
                      <a:pt x="2" y="1"/>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6" name="Freeform 7677"/>
              <p:cNvSpPr>
                <a:spLocks/>
              </p:cNvSpPr>
              <p:nvPr/>
            </p:nvSpPr>
            <p:spPr bwMode="auto">
              <a:xfrm>
                <a:off x="4497705" y="4684395"/>
                <a:ext cx="3175" cy="3175"/>
              </a:xfrm>
              <a:custGeom>
                <a:avLst/>
                <a:gdLst>
                  <a:gd name="T0" fmla="*/ 0 w 1"/>
                  <a:gd name="T1" fmla="*/ 0 h 2"/>
                  <a:gd name="T2" fmla="*/ 0 w 1"/>
                  <a:gd name="T3" fmla="*/ 0 h 2"/>
                  <a:gd name="T4" fmla="*/ 0 w 1"/>
                  <a:gd name="T5" fmla="*/ 2 h 2"/>
                  <a:gd name="T6" fmla="*/ 1 w 1"/>
                  <a:gd name="T7" fmla="*/ 2 h 2"/>
                  <a:gd name="T8" fmla="*/ 1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0"/>
                      <a:pt x="0" y="1"/>
                      <a:pt x="0" y="2"/>
                    </a:cubicBezTo>
                    <a:cubicBezTo>
                      <a:pt x="0" y="2"/>
                      <a:pt x="0" y="2"/>
                      <a:pt x="1" y="2"/>
                    </a:cubicBezTo>
                    <a:cubicBezTo>
                      <a:pt x="1" y="2"/>
                      <a:pt x="1" y="2"/>
                      <a:pt x="1" y="2"/>
                    </a:cubicBezTo>
                    <a:cubicBezTo>
                      <a:pt x="1" y="2"/>
                      <a:pt x="1" y="1"/>
                      <a:pt x="1" y="1"/>
                    </a:cubicBezTo>
                    <a:cubicBezTo>
                      <a:pt x="1"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7" name="Freeform 7682"/>
              <p:cNvSpPr>
                <a:spLocks/>
              </p:cNvSpPr>
              <p:nvPr/>
            </p:nvSpPr>
            <p:spPr bwMode="auto">
              <a:xfrm>
                <a:off x="4242118" y="4730433"/>
                <a:ext cx="1588" cy="1588"/>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8" name="Freeform 7683"/>
              <p:cNvSpPr>
                <a:spLocks/>
              </p:cNvSpPr>
              <p:nvPr/>
            </p:nvSpPr>
            <p:spPr bwMode="auto">
              <a:xfrm>
                <a:off x="4242118" y="4730433"/>
                <a:ext cx="1588" cy="1588"/>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1" name="Freeform 7693"/>
              <p:cNvSpPr>
                <a:spLocks/>
              </p:cNvSpPr>
              <p:nvPr/>
            </p:nvSpPr>
            <p:spPr bwMode="auto">
              <a:xfrm>
                <a:off x="4373880" y="4722495"/>
                <a:ext cx="4763" cy="1588"/>
              </a:xfrm>
              <a:custGeom>
                <a:avLst/>
                <a:gdLst>
                  <a:gd name="T0" fmla="*/ 0 w 3"/>
                  <a:gd name="T1" fmla="*/ 0 h 1"/>
                  <a:gd name="T2" fmla="*/ 1 w 3"/>
                  <a:gd name="T3" fmla="*/ 1 h 1"/>
                  <a:gd name="T4" fmla="*/ 1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1" y="1"/>
                      <a:pt x="1" y="1"/>
                    </a:cubicBezTo>
                    <a:cubicBezTo>
                      <a:pt x="1" y="1"/>
                      <a:pt x="1" y="1"/>
                      <a:pt x="1" y="1"/>
                    </a:cubicBezTo>
                    <a:cubicBezTo>
                      <a:pt x="2" y="1"/>
                      <a:pt x="2" y="0"/>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2" name="Freeform 7696"/>
              <p:cNvSpPr>
                <a:spLocks/>
              </p:cNvSpPr>
              <p:nvPr/>
            </p:nvSpPr>
            <p:spPr bwMode="auto">
              <a:xfrm>
                <a:off x="4994593" y="4712970"/>
                <a:ext cx="3175" cy="3175"/>
              </a:xfrm>
              <a:custGeom>
                <a:avLst/>
                <a:gdLst>
                  <a:gd name="T0" fmla="*/ 0 w 2"/>
                  <a:gd name="T1" fmla="*/ 0 h 2"/>
                  <a:gd name="T2" fmla="*/ 1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1" y="1"/>
                      <a:pt x="1" y="2"/>
                    </a:cubicBezTo>
                    <a:cubicBezTo>
                      <a:pt x="1" y="1"/>
                      <a:pt x="1"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3" name="Freeform 7703"/>
              <p:cNvSpPr>
                <a:spLocks/>
              </p:cNvSpPr>
              <p:nvPr/>
            </p:nvSpPr>
            <p:spPr bwMode="auto">
              <a:xfrm>
                <a:off x="4284980" y="488283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4" name="Freeform 7704"/>
              <p:cNvSpPr>
                <a:spLocks/>
              </p:cNvSpPr>
              <p:nvPr/>
            </p:nvSpPr>
            <p:spPr bwMode="auto">
              <a:xfrm>
                <a:off x="4284980" y="488283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5" name="Freeform 7705"/>
              <p:cNvSpPr>
                <a:spLocks/>
              </p:cNvSpPr>
              <p:nvPr/>
            </p:nvSpPr>
            <p:spPr bwMode="auto">
              <a:xfrm>
                <a:off x="4124643" y="4881245"/>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6" name="Freeform 7706"/>
              <p:cNvSpPr>
                <a:spLocks/>
              </p:cNvSpPr>
              <p:nvPr/>
            </p:nvSpPr>
            <p:spPr bwMode="auto">
              <a:xfrm>
                <a:off x="4124643" y="4881245"/>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7" name="Freeform 7707"/>
              <p:cNvSpPr>
                <a:spLocks/>
              </p:cNvSpPr>
              <p:nvPr/>
            </p:nvSpPr>
            <p:spPr bwMode="auto">
              <a:xfrm>
                <a:off x="3802380" y="4879658"/>
                <a:ext cx="3175" cy="4763"/>
              </a:xfrm>
              <a:custGeom>
                <a:avLst/>
                <a:gdLst>
                  <a:gd name="T0" fmla="*/ 0 w 2"/>
                  <a:gd name="T1" fmla="*/ 0 h 3"/>
                  <a:gd name="T2" fmla="*/ 0 w 2"/>
                  <a:gd name="T3" fmla="*/ 3 h 3"/>
                  <a:gd name="T4" fmla="*/ 1 w 2"/>
                  <a:gd name="T5" fmla="*/ 3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0" y="3"/>
                      <a:pt x="1" y="3"/>
                      <a:pt x="1" y="3"/>
                    </a:cubicBezTo>
                    <a:cubicBezTo>
                      <a:pt x="2" y="2"/>
                      <a:pt x="1" y="2"/>
                      <a:pt x="1" y="1"/>
                    </a:cubicBezTo>
                    <a:cubicBezTo>
                      <a:pt x="1" y="1"/>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8" name="Freeform 7709"/>
              <p:cNvSpPr>
                <a:spLocks/>
              </p:cNvSpPr>
              <p:nvPr/>
            </p:nvSpPr>
            <p:spPr bwMode="auto">
              <a:xfrm>
                <a:off x="4937443" y="4873308"/>
                <a:ext cx="3175" cy="317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2" name="Freeform 7710"/>
              <p:cNvSpPr>
                <a:spLocks/>
              </p:cNvSpPr>
              <p:nvPr/>
            </p:nvSpPr>
            <p:spPr bwMode="auto">
              <a:xfrm>
                <a:off x="4937443" y="4873308"/>
                <a:ext cx="3175" cy="317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8" name="Freeform 7716"/>
              <p:cNvSpPr>
                <a:spLocks/>
              </p:cNvSpPr>
              <p:nvPr/>
            </p:nvSpPr>
            <p:spPr bwMode="auto">
              <a:xfrm>
                <a:off x="4881880" y="4871720"/>
                <a:ext cx="3175" cy="4763"/>
              </a:xfrm>
              <a:custGeom>
                <a:avLst/>
                <a:gdLst>
                  <a:gd name="T0" fmla="*/ 2 w 2"/>
                  <a:gd name="T1" fmla="*/ 0 h 3"/>
                  <a:gd name="T2" fmla="*/ 1 w 2"/>
                  <a:gd name="T3" fmla="*/ 0 h 3"/>
                  <a:gd name="T4" fmla="*/ 0 w 2"/>
                  <a:gd name="T5" fmla="*/ 1 h 3"/>
                  <a:gd name="T6" fmla="*/ 1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1" y="0"/>
                    </a:cubicBezTo>
                    <a:cubicBezTo>
                      <a:pt x="0" y="0"/>
                      <a:pt x="0" y="1"/>
                      <a:pt x="0" y="1"/>
                    </a:cubicBezTo>
                    <a:cubicBezTo>
                      <a:pt x="0" y="2"/>
                      <a:pt x="1" y="2"/>
                      <a:pt x="1" y="3"/>
                    </a:cubicBezTo>
                    <a:cubicBezTo>
                      <a:pt x="1"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4" name="Freeform 7718"/>
              <p:cNvSpPr>
                <a:spLocks/>
              </p:cNvSpPr>
              <p:nvPr/>
            </p:nvSpPr>
            <p:spPr bwMode="auto">
              <a:xfrm>
                <a:off x="4237355" y="4916170"/>
                <a:ext cx="4763" cy="4763"/>
              </a:xfrm>
              <a:custGeom>
                <a:avLst/>
                <a:gdLst>
                  <a:gd name="T0" fmla="*/ 1 w 3"/>
                  <a:gd name="T1" fmla="*/ 0 h 3"/>
                  <a:gd name="T2" fmla="*/ 1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2"/>
                      <a:pt x="1" y="2"/>
                    </a:cubicBezTo>
                    <a:cubicBezTo>
                      <a:pt x="1" y="2"/>
                      <a:pt x="2" y="2"/>
                      <a:pt x="2" y="3"/>
                    </a:cubicBezTo>
                    <a:cubicBezTo>
                      <a:pt x="2" y="2"/>
                      <a:pt x="2" y="2"/>
                      <a:pt x="3" y="1"/>
                    </a:cubicBezTo>
                    <a:cubicBezTo>
                      <a:pt x="2" y="1"/>
                      <a:pt x="2"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7723"/>
              <p:cNvSpPr>
                <a:spLocks/>
              </p:cNvSpPr>
              <p:nvPr/>
            </p:nvSpPr>
            <p:spPr bwMode="auto">
              <a:xfrm>
                <a:off x="4269105" y="4906645"/>
                <a:ext cx="6350" cy="7938"/>
              </a:xfrm>
              <a:custGeom>
                <a:avLst/>
                <a:gdLst>
                  <a:gd name="T0" fmla="*/ 1 w 4"/>
                  <a:gd name="T1" fmla="*/ 0 h 4"/>
                  <a:gd name="T2" fmla="*/ 0 w 4"/>
                  <a:gd name="T3" fmla="*/ 1 h 4"/>
                  <a:gd name="T4" fmla="*/ 2 w 4"/>
                  <a:gd name="T5" fmla="*/ 4 h 4"/>
                  <a:gd name="T6" fmla="*/ 4 w 4"/>
                  <a:gd name="T7" fmla="*/ 2 h 4"/>
                  <a:gd name="T8" fmla="*/ 1 w 4"/>
                  <a:gd name="T9" fmla="*/ 0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cubicBezTo>
                      <a:pt x="1" y="0"/>
                      <a:pt x="0" y="1"/>
                      <a:pt x="0" y="1"/>
                    </a:cubicBezTo>
                    <a:cubicBezTo>
                      <a:pt x="1" y="2"/>
                      <a:pt x="2" y="3"/>
                      <a:pt x="2" y="4"/>
                    </a:cubicBezTo>
                    <a:cubicBezTo>
                      <a:pt x="3" y="3"/>
                      <a:pt x="3" y="3"/>
                      <a:pt x="4" y="2"/>
                    </a:cubicBezTo>
                    <a:cubicBezTo>
                      <a:pt x="3" y="1"/>
                      <a:pt x="2" y="0"/>
                      <a:pt x="1" y="0"/>
                    </a:cubicBezTo>
                    <a:cubicBezTo>
                      <a:pt x="1" y="0"/>
                      <a:pt x="1" y="0"/>
                      <a:pt x="1" y="0"/>
                    </a:cubicBezTo>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7729"/>
              <p:cNvSpPr>
                <a:spLocks/>
              </p:cNvSpPr>
              <p:nvPr/>
            </p:nvSpPr>
            <p:spPr bwMode="auto">
              <a:xfrm>
                <a:off x="4608830" y="4905058"/>
                <a:ext cx="4763" cy="7938"/>
              </a:xfrm>
              <a:custGeom>
                <a:avLst/>
                <a:gdLst>
                  <a:gd name="T0" fmla="*/ 1 w 2"/>
                  <a:gd name="T1" fmla="*/ 0 h 4"/>
                  <a:gd name="T2" fmla="*/ 0 w 2"/>
                  <a:gd name="T3" fmla="*/ 2 h 4"/>
                  <a:gd name="T4" fmla="*/ 1 w 2"/>
                  <a:gd name="T5" fmla="*/ 4 h 4"/>
                  <a:gd name="T6" fmla="*/ 2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1" y="1"/>
                      <a:pt x="0" y="1"/>
                      <a:pt x="0" y="2"/>
                    </a:cubicBezTo>
                    <a:cubicBezTo>
                      <a:pt x="0" y="2"/>
                      <a:pt x="0" y="3"/>
                      <a:pt x="1" y="4"/>
                    </a:cubicBezTo>
                    <a:cubicBezTo>
                      <a:pt x="1" y="3"/>
                      <a:pt x="2" y="3"/>
                      <a:pt x="2" y="2"/>
                    </a:cubicBezTo>
                    <a:cubicBezTo>
                      <a:pt x="2" y="2"/>
                      <a:pt x="1" y="1"/>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7" name="Freeform 7730"/>
              <p:cNvSpPr>
                <a:spLocks/>
              </p:cNvSpPr>
              <p:nvPr/>
            </p:nvSpPr>
            <p:spPr bwMode="auto">
              <a:xfrm>
                <a:off x="4570730" y="4898708"/>
                <a:ext cx="3175" cy="4763"/>
              </a:xfrm>
              <a:custGeom>
                <a:avLst/>
                <a:gdLst>
                  <a:gd name="T0" fmla="*/ 1 w 2"/>
                  <a:gd name="T1" fmla="*/ 0 h 3"/>
                  <a:gd name="T2" fmla="*/ 0 w 2"/>
                  <a:gd name="T3" fmla="*/ 1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0" y="1"/>
                      <a:pt x="0" y="1"/>
                    </a:cubicBezTo>
                    <a:cubicBezTo>
                      <a:pt x="0" y="1"/>
                      <a:pt x="0" y="2"/>
                      <a:pt x="0" y="3"/>
                    </a:cubicBezTo>
                    <a:cubicBezTo>
                      <a:pt x="1" y="2"/>
                      <a:pt x="1" y="2"/>
                      <a:pt x="2" y="2"/>
                    </a:cubicBezTo>
                    <a:cubicBezTo>
                      <a:pt x="1" y="1"/>
                      <a:pt x="1" y="1"/>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8" name="Freeform 7731"/>
              <p:cNvSpPr>
                <a:spLocks/>
              </p:cNvSpPr>
              <p:nvPr/>
            </p:nvSpPr>
            <p:spPr bwMode="auto">
              <a:xfrm>
                <a:off x="4511993" y="4900295"/>
                <a:ext cx="4763" cy="1588"/>
              </a:xfrm>
              <a:custGeom>
                <a:avLst/>
                <a:gdLst>
                  <a:gd name="T0" fmla="*/ 0 w 3"/>
                  <a:gd name="T1" fmla="*/ 0 h 1"/>
                  <a:gd name="T2" fmla="*/ 1 w 3"/>
                  <a:gd name="T3" fmla="*/ 1 h 1"/>
                  <a:gd name="T4" fmla="*/ 1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1" y="1"/>
                      <a:pt x="1" y="1"/>
                    </a:cubicBezTo>
                    <a:cubicBezTo>
                      <a:pt x="1" y="1"/>
                      <a:pt x="1" y="1"/>
                      <a:pt x="1" y="1"/>
                    </a:cubicBezTo>
                    <a:cubicBezTo>
                      <a:pt x="2" y="1"/>
                      <a:pt x="2" y="1"/>
                      <a:pt x="3" y="1"/>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9" name="Freeform 7736"/>
              <p:cNvSpPr>
                <a:spLocks/>
              </p:cNvSpPr>
              <p:nvPr/>
            </p:nvSpPr>
            <p:spPr bwMode="auto">
              <a:xfrm>
                <a:off x="4658043" y="4893945"/>
                <a:ext cx="3175" cy="317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414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2" name="Freeform 7737"/>
              <p:cNvSpPr>
                <a:spLocks/>
              </p:cNvSpPr>
              <p:nvPr/>
            </p:nvSpPr>
            <p:spPr bwMode="auto">
              <a:xfrm>
                <a:off x="4658043" y="4893945"/>
                <a:ext cx="3175" cy="317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3" name="Freeform 7738"/>
              <p:cNvSpPr>
                <a:spLocks/>
              </p:cNvSpPr>
              <p:nvPr/>
            </p:nvSpPr>
            <p:spPr bwMode="auto">
              <a:xfrm>
                <a:off x="4338955" y="4898708"/>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4" name="Freeform 7739"/>
              <p:cNvSpPr>
                <a:spLocks/>
              </p:cNvSpPr>
              <p:nvPr/>
            </p:nvSpPr>
            <p:spPr bwMode="auto">
              <a:xfrm>
                <a:off x="4338955" y="4898708"/>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5" name="Freeform 7742"/>
              <p:cNvSpPr>
                <a:spLocks/>
              </p:cNvSpPr>
              <p:nvPr/>
            </p:nvSpPr>
            <p:spPr bwMode="auto">
              <a:xfrm>
                <a:off x="4253230" y="4828858"/>
                <a:ext cx="4763" cy="1588"/>
              </a:xfrm>
              <a:custGeom>
                <a:avLst/>
                <a:gdLst>
                  <a:gd name="T0" fmla="*/ 2 w 3"/>
                  <a:gd name="T1" fmla="*/ 0 h 1"/>
                  <a:gd name="T2" fmla="*/ 0 w 3"/>
                  <a:gd name="T3" fmla="*/ 1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2" y="0"/>
                    </a:moveTo>
                    <a:lnTo>
                      <a:pt x="0" y="1"/>
                    </a:lnTo>
                    <a:lnTo>
                      <a:pt x="3" y="1"/>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6" name="Freeform 7743"/>
              <p:cNvSpPr>
                <a:spLocks/>
              </p:cNvSpPr>
              <p:nvPr/>
            </p:nvSpPr>
            <p:spPr bwMode="auto">
              <a:xfrm>
                <a:off x="4253230" y="4828858"/>
                <a:ext cx="4763" cy="1588"/>
              </a:xfrm>
              <a:custGeom>
                <a:avLst/>
                <a:gdLst>
                  <a:gd name="T0" fmla="*/ 2 w 3"/>
                  <a:gd name="T1" fmla="*/ 0 h 1"/>
                  <a:gd name="T2" fmla="*/ 0 w 3"/>
                  <a:gd name="T3" fmla="*/ 1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2" y="0"/>
                    </a:moveTo>
                    <a:lnTo>
                      <a:pt x="0" y="1"/>
                    </a:lnTo>
                    <a:lnTo>
                      <a:pt x="3"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8" name="Freeform 7750"/>
              <p:cNvSpPr>
                <a:spLocks/>
              </p:cNvSpPr>
              <p:nvPr/>
            </p:nvSpPr>
            <p:spPr bwMode="auto">
              <a:xfrm>
                <a:off x="4389755" y="4816158"/>
                <a:ext cx="6350" cy="7938"/>
              </a:xfrm>
              <a:custGeom>
                <a:avLst/>
                <a:gdLst>
                  <a:gd name="T0" fmla="*/ 1 w 4"/>
                  <a:gd name="T1" fmla="*/ 0 h 4"/>
                  <a:gd name="T2" fmla="*/ 0 w 4"/>
                  <a:gd name="T3" fmla="*/ 2 h 4"/>
                  <a:gd name="T4" fmla="*/ 1 w 4"/>
                  <a:gd name="T5" fmla="*/ 4 h 4"/>
                  <a:gd name="T6" fmla="*/ 1 w 4"/>
                  <a:gd name="T7" fmla="*/ 4 h 4"/>
                  <a:gd name="T8" fmla="*/ 4 w 4"/>
                  <a:gd name="T9" fmla="*/ 3 h 4"/>
                  <a:gd name="T10" fmla="*/ 1 w 4"/>
                  <a:gd name="T11" fmla="*/ 0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1" y="0"/>
                      <a:pt x="0" y="1"/>
                      <a:pt x="0" y="2"/>
                    </a:cubicBezTo>
                    <a:cubicBezTo>
                      <a:pt x="0" y="3"/>
                      <a:pt x="1" y="4"/>
                      <a:pt x="1" y="4"/>
                    </a:cubicBezTo>
                    <a:cubicBezTo>
                      <a:pt x="1" y="4"/>
                      <a:pt x="1" y="4"/>
                      <a:pt x="1" y="4"/>
                    </a:cubicBezTo>
                    <a:cubicBezTo>
                      <a:pt x="2" y="4"/>
                      <a:pt x="3" y="3"/>
                      <a:pt x="4" y="3"/>
                    </a:cubicBezTo>
                    <a:cubicBezTo>
                      <a:pt x="3" y="2"/>
                      <a:pt x="3" y="1"/>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0" name="Freeform 7763"/>
              <p:cNvSpPr>
                <a:spLocks/>
              </p:cNvSpPr>
              <p:nvPr/>
            </p:nvSpPr>
            <p:spPr bwMode="auto">
              <a:xfrm>
                <a:off x="4718368" y="4808220"/>
                <a:ext cx="4763" cy="6350"/>
              </a:xfrm>
              <a:custGeom>
                <a:avLst/>
                <a:gdLst>
                  <a:gd name="T0" fmla="*/ 1 w 2"/>
                  <a:gd name="T1" fmla="*/ 0 h 4"/>
                  <a:gd name="T2" fmla="*/ 0 w 2"/>
                  <a:gd name="T3" fmla="*/ 1 h 4"/>
                  <a:gd name="T4" fmla="*/ 1 w 2"/>
                  <a:gd name="T5" fmla="*/ 4 h 4"/>
                  <a:gd name="T6" fmla="*/ 2 w 2"/>
                  <a:gd name="T7" fmla="*/ 2 h 4"/>
                  <a:gd name="T8" fmla="*/ 1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1" y="3"/>
                      <a:pt x="2" y="3"/>
                      <a:pt x="2" y="2"/>
                    </a:cubicBezTo>
                    <a:cubicBezTo>
                      <a:pt x="2" y="2"/>
                      <a:pt x="2" y="1"/>
                      <a:pt x="1" y="1"/>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1" name="Freeform 7764"/>
              <p:cNvSpPr>
                <a:spLocks/>
              </p:cNvSpPr>
              <p:nvPr/>
            </p:nvSpPr>
            <p:spPr bwMode="auto">
              <a:xfrm>
                <a:off x="4097655" y="4809808"/>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9C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2" name="Freeform 7765"/>
              <p:cNvSpPr>
                <a:spLocks/>
              </p:cNvSpPr>
              <p:nvPr/>
            </p:nvSpPr>
            <p:spPr bwMode="auto">
              <a:xfrm>
                <a:off x="4097655" y="4809808"/>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3" name="Freeform 7768"/>
              <p:cNvSpPr>
                <a:spLocks/>
              </p:cNvSpPr>
              <p:nvPr/>
            </p:nvSpPr>
            <p:spPr bwMode="auto">
              <a:xfrm>
                <a:off x="4311968" y="4801870"/>
                <a:ext cx="3175" cy="3175"/>
              </a:xfrm>
              <a:custGeom>
                <a:avLst/>
                <a:gdLst>
                  <a:gd name="T0" fmla="*/ 0 w 2"/>
                  <a:gd name="T1" fmla="*/ 0 h 2"/>
                  <a:gd name="T2" fmla="*/ 0 w 2"/>
                  <a:gd name="T3" fmla="*/ 1 h 2"/>
                  <a:gd name="T4" fmla="*/ 1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0" y="2"/>
                      <a:pt x="1" y="2"/>
                      <a:pt x="1" y="2"/>
                    </a:cubicBezTo>
                    <a:cubicBezTo>
                      <a:pt x="1" y="1"/>
                      <a:pt x="1" y="1"/>
                      <a:pt x="2" y="0"/>
                    </a:cubicBezTo>
                    <a:cubicBezTo>
                      <a:pt x="1" y="0"/>
                      <a:pt x="1" y="0"/>
                      <a:pt x="0" y="0"/>
                    </a:cubicBezTo>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286" name="组合 285"/>
            <p:cNvGrpSpPr/>
            <p:nvPr/>
          </p:nvGrpSpPr>
          <p:grpSpPr>
            <a:xfrm>
              <a:off x="3777886" y="3320513"/>
              <a:ext cx="2864167" cy="2635470"/>
              <a:chOff x="3775393" y="3812857"/>
              <a:chExt cx="1252537" cy="1152525"/>
            </a:xfrm>
          </p:grpSpPr>
          <p:sp>
            <p:nvSpPr>
              <p:cNvPr id="288" name="Freeform 7"/>
              <p:cNvSpPr>
                <a:spLocks/>
              </p:cNvSpPr>
              <p:nvPr/>
            </p:nvSpPr>
            <p:spPr bwMode="auto">
              <a:xfrm>
                <a:off x="3980180" y="4125595"/>
                <a:ext cx="44450" cy="276225"/>
              </a:xfrm>
              <a:custGeom>
                <a:avLst/>
                <a:gdLst>
                  <a:gd name="T0" fmla="*/ 14 w 26"/>
                  <a:gd name="T1" fmla="*/ 0 h 161"/>
                  <a:gd name="T2" fmla="*/ 13 w 26"/>
                  <a:gd name="T3" fmla="*/ 0 h 161"/>
                  <a:gd name="T4" fmla="*/ 9 w 26"/>
                  <a:gd name="T5" fmla="*/ 7 h 161"/>
                  <a:gd name="T6" fmla="*/ 13 w 26"/>
                  <a:gd name="T7" fmla="*/ 17 h 161"/>
                  <a:gd name="T8" fmla="*/ 0 w 26"/>
                  <a:gd name="T9" fmla="*/ 148 h 161"/>
                  <a:gd name="T10" fmla="*/ 13 w 26"/>
                  <a:gd name="T11" fmla="*/ 161 h 161"/>
                  <a:gd name="T12" fmla="*/ 26 w 26"/>
                  <a:gd name="T13" fmla="*/ 150 h 161"/>
                  <a:gd name="T14" fmla="*/ 14 w 26"/>
                  <a:gd name="T15" fmla="*/ 17 h 161"/>
                  <a:gd name="T16" fmla="*/ 17 w 26"/>
                  <a:gd name="T17" fmla="*/ 7 h 161"/>
                  <a:gd name="T18" fmla="*/ 14 w 26"/>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1">
                    <a:moveTo>
                      <a:pt x="14" y="0"/>
                    </a:moveTo>
                    <a:cubicBezTo>
                      <a:pt x="13" y="0"/>
                      <a:pt x="13" y="0"/>
                      <a:pt x="13" y="0"/>
                    </a:cubicBezTo>
                    <a:cubicBezTo>
                      <a:pt x="12" y="1"/>
                      <a:pt x="9" y="5"/>
                      <a:pt x="9" y="7"/>
                    </a:cubicBezTo>
                    <a:cubicBezTo>
                      <a:pt x="9" y="9"/>
                      <a:pt x="12" y="15"/>
                      <a:pt x="13" y="17"/>
                    </a:cubicBezTo>
                    <a:cubicBezTo>
                      <a:pt x="0" y="148"/>
                      <a:pt x="0" y="148"/>
                      <a:pt x="0" y="148"/>
                    </a:cubicBezTo>
                    <a:cubicBezTo>
                      <a:pt x="13" y="161"/>
                      <a:pt x="13" y="161"/>
                      <a:pt x="13" y="161"/>
                    </a:cubicBezTo>
                    <a:cubicBezTo>
                      <a:pt x="26" y="150"/>
                      <a:pt x="26" y="150"/>
                      <a:pt x="26" y="150"/>
                    </a:cubicBezTo>
                    <a:cubicBezTo>
                      <a:pt x="14" y="17"/>
                      <a:pt x="14" y="17"/>
                      <a:pt x="14" y="17"/>
                    </a:cubicBezTo>
                    <a:cubicBezTo>
                      <a:pt x="15" y="15"/>
                      <a:pt x="17" y="9"/>
                      <a:pt x="17" y="7"/>
                    </a:cubicBezTo>
                    <a:cubicBezTo>
                      <a:pt x="17" y="5"/>
                      <a:pt x="15" y="0"/>
                      <a:pt x="14"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9" name="Freeform 8"/>
              <p:cNvSpPr>
                <a:spLocks noEditPoints="1"/>
              </p:cNvSpPr>
              <p:nvPr/>
            </p:nvSpPr>
            <p:spPr bwMode="auto">
              <a:xfrm>
                <a:off x="3935730" y="3944620"/>
                <a:ext cx="134938" cy="134938"/>
              </a:xfrm>
              <a:custGeom>
                <a:avLst/>
                <a:gdLst>
                  <a:gd name="T0" fmla="*/ 33 w 79"/>
                  <a:gd name="T1" fmla="*/ 71 h 79"/>
                  <a:gd name="T2" fmla="*/ 32 w 79"/>
                  <a:gd name="T3" fmla="*/ 68 h 79"/>
                  <a:gd name="T4" fmla="*/ 34 w 79"/>
                  <a:gd name="T5" fmla="*/ 68 h 79"/>
                  <a:gd name="T6" fmla="*/ 34 w 79"/>
                  <a:gd name="T7" fmla="*/ 68 h 79"/>
                  <a:gd name="T8" fmla="*/ 35 w 79"/>
                  <a:gd name="T9" fmla="*/ 70 h 79"/>
                  <a:gd name="T10" fmla="*/ 33 w 79"/>
                  <a:gd name="T11" fmla="*/ 71 h 79"/>
                  <a:gd name="T12" fmla="*/ 39 w 79"/>
                  <a:gd name="T13" fmla="*/ 0 h 79"/>
                  <a:gd name="T14" fmla="*/ 0 w 79"/>
                  <a:gd name="T15" fmla="*/ 39 h 79"/>
                  <a:gd name="T16" fmla="*/ 39 w 79"/>
                  <a:gd name="T17" fmla="*/ 79 h 79"/>
                  <a:gd name="T18" fmla="*/ 79 w 79"/>
                  <a:gd name="T19" fmla="*/ 39 h 79"/>
                  <a:gd name="T20" fmla="*/ 39 w 79"/>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9">
                    <a:moveTo>
                      <a:pt x="33" y="71"/>
                    </a:moveTo>
                    <a:cubicBezTo>
                      <a:pt x="33" y="70"/>
                      <a:pt x="33" y="69"/>
                      <a:pt x="32" y="68"/>
                    </a:cubicBezTo>
                    <a:cubicBezTo>
                      <a:pt x="33" y="68"/>
                      <a:pt x="33" y="68"/>
                      <a:pt x="34" y="68"/>
                    </a:cubicBezTo>
                    <a:cubicBezTo>
                      <a:pt x="34" y="68"/>
                      <a:pt x="34" y="68"/>
                      <a:pt x="34" y="68"/>
                    </a:cubicBezTo>
                    <a:cubicBezTo>
                      <a:pt x="34" y="68"/>
                      <a:pt x="34" y="69"/>
                      <a:pt x="35" y="70"/>
                    </a:cubicBezTo>
                    <a:cubicBezTo>
                      <a:pt x="34" y="71"/>
                      <a:pt x="34" y="71"/>
                      <a:pt x="33" y="71"/>
                    </a:cubicBezTo>
                    <a:moveTo>
                      <a:pt x="39" y="0"/>
                    </a:moveTo>
                    <a:cubicBezTo>
                      <a:pt x="17" y="0"/>
                      <a:pt x="0" y="18"/>
                      <a:pt x="0" y="39"/>
                    </a:cubicBezTo>
                    <a:cubicBezTo>
                      <a:pt x="0" y="61"/>
                      <a:pt x="17" y="79"/>
                      <a:pt x="39" y="79"/>
                    </a:cubicBezTo>
                    <a:cubicBezTo>
                      <a:pt x="61" y="79"/>
                      <a:pt x="79" y="61"/>
                      <a:pt x="79" y="39"/>
                    </a:cubicBezTo>
                    <a:cubicBezTo>
                      <a:pt x="79" y="18"/>
                      <a:pt x="61" y="0"/>
                      <a:pt x="39"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0" name="Freeform 9"/>
              <p:cNvSpPr>
                <a:spLocks noEditPoints="1"/>
              </p:cNvSpPr>
              <p:nvPr/>
            </p:nvSpPr>
            <p:spPr bwMode="auto">
              <a:xfrm>
                <a:off x="3775393" y="4122420"/>
                <a:ext cx="409575" cy="839788"/>
              </a:xfrm>
              <a:custGeom>
                <a:avLst/>
                <a:gdLst>
                  <a:gd name="T0" fmla="*/ 189 w 240"/>
                  <a:gd name="T1" fmla="*/ 402 h 491"/>
                  <a:gd name="T2" fmla="*/ 189 w 240"/>
                  <a:gd name="T3" fmla="*/ 404 h 491"/>
                  <a:gd name="T4" fmla="*/ 98 w 240"/>
                  <a:gd name="T5" fmla="*/ 295 h 491"/>
                  <a:gd name="T6" fmla="*/ 98 w 240"/>
                  <a:gd name="T7" fmla="*/ 293 h 491"/>
                  <a:gd name="T8" fmla="*/ 99 w 240"/>
                  <a:gd name="T9" fmla="*/ 294 h 491"/>
                  <a:gd name="T10" fmla="*/ 182 w 240"/>
                  <a:gd name="T11" fmla="*/ 248 h 491"/>
                  <a:gd name="T12" fmla="*/ 183 w 240"/>
                  <a:gd name="T13" fmla="*/ 247 h 491"/>
                  <a:gd name="T14" fmla="*/ 130 w 240"/>
                  <a:gd name="T15" fmla="*/ 227 h 491"/>
                  <a:gd name="T16" fmla="*/ 132 w 240"/>
                  <a:gd name="T17" fmla="*/ 223 h 491"/>
                  <a:gd name="T18" fmla="*/ 130 w 240"/>
                  <a:gd name="T19" fmla="*/ 227 h 491"/>
                  <a:gd name="T20" fmla="*/ 157 w 240"/>
                  <a:gd name="T21" fmla="*/ 222 h 491"/>
                  <a:gd name="T22" fmla="*/ 158 w 240"/>
                  <a:gd name="T23" fmla="*/ 221 h 491"/>
                  <a:gd name="T24" fmla="*/ 115 w 240"/>
                  <a:gd name="T25" fmla="*/ 226 h 491"/>
                  <a:gd name="T26" fmla="*/ 113 w 240"/>
                  <a:gd name="T27" fmla="*/ 218 h 491"/>
                  <a:gd name="T28" fmla="*/ 118 w 240"/>
                  <a:gd name="T29" fmla="*/ 221 h 491"/>
                  <a:gd name="T30" fmla="*/ 159 w 240"/>
                  <a:gd name="T31" fmla="*/ 212 h 491"/>
                  <a:gd name="T32" fmla="*/ 160 w 240"/>
                  <a:gd name="T33" fmla="*/ 208 h 491"/>
                  <a:gd name="T34" fmla="*/ 162 w 240"/>
                  <a:gd name="T35" fmla="*/ 210 h 491"/>
                  <a:gd name="T36" fmla="*/ 159 w 240"/>
                  <a:gd name="T37" fmla="*/ 212 h 491"/>
                  <a:gd name="T38" fmla="*/ 184 w 240"/>
                  <a:gd name="T39" fmla="*/ 185 h 491"/>
                  <a:gd name="T40" fmla="*/ 186 w 240"/>
                  <a:gd name="T41" fmla="*/ 185 h 491"/>
                  <a:gd name="T42" fmla="*/ 84 w 240"/>
                  <a:gd name="T43" fmla="*/ 164 h 491"/>
                  <a:gd name="T44" fmla="*/ 85 w 240"/>
                  <a:gd name="T45" fmla="*/ 161 h 491"/>
                  <a:gd name="T46" fmla="*/ 85 w 240"/>
                  <a:gd name="T47" fmla="*/ 163 h 491"/>
                  <a:gd name="T48" fmla="*/ 96 w 240"/>
                  <a:gd name="T49" fmla="*/ 140 h 491"/>
                  <a:gd name="T50" fmla="*/ 93 w 240"/>
                  <a:gd name="T51" fmla="*/ 135 h 491"/>
                  <a:gd name="T52" fmla="*/ 99 w 240"/>
                  <a:gd name="T53" fmla="*/ 137 h 491"/>
                  <a:gd name="T54" fmla="*/ 54 w 240"/>
                  <a:gd name="T55" fmla="*/ 134 h 491"/>
                  <a:gd name="T56" fmla="*/ 56 w 240"/>
                  <a:gd name="T57" fmla="*/ 130 h 491"/>
                  <a:gd name="T58" fmla="*/ 57 w 240"/>
                  <a:gd name="T59" fmla="*/ 134 h 491"/>
                  <a:gd name="T60" fmla="*/ 40 w 240"/>
                  <a:gd name="T61" fmla="*/ 71 h 491"/>
                  <a:gd name="T62" fmla="*/ 41 w 240"/>
                  <a:gd name="T63" fmla="*/ 69 h 491"/>
                  <a:gd name="T64" fmla="*/ 40 w 240"/>
                  <a:gd name="T65" fmla="*/ 71 h 491"/>
                  <a:gd name="T66" fmla="*/ 7 w 240"/>
                  <a:gd name="T67" fmla="*/ 68 h 491"/>
                  <a:gd name="T68" fmla="*/ 8 w 240"/>
                  <a:gd name="T69" fmla="*/ 68 h 491"/>
                  <a:gd name="T70" fmla="*/ 8 w 240"/>
                  <a:gd name="T71" fmla="*/ 71 h 491"/>
                  <a:gd name="T72" fmla="*/ 41 w 240"/>
                  <a:gd name="T73" fmla="*/ 80 h 491"/>
                  <a:gd name="T74" fmla="*/ 52 w 240"/>
                  <a:gd name="T75" fmla="*/ 92 h 491"/>
                  <a:gd name="T76" fmla="*/ 53 w 240"/>
                  <a:gd name="T77" fmla="*/ 96 h 491"/>
                  <a:gd name="T78" fmla="*/ 58 w 240"/>
                  <a:gd name="T79" fmla="*/ 134 h 491"/>
                  <a:gd name="T80" fmla="*/ 63 w 240"/>
                  <a:gd name="T81" fmla="*/ 51 h 491"/>
                  <a:gd name="T82" fmla="*/ 65 w 240"/>
                  <a:gd name="T83" fmla="*/ 51 h 491"/>
                  <a:gd name="T84" fmla="*/ 98 w 240"/>
                  <a:gd name="T85" fmla="*/ 39 h 491"/>
                  <a:gd name="T86" fmla="*/ 98 w 240"/>
                  <a:gd name="T87" fmla="*/ 38 h 491"/>
                  <a:gd name="T88" fmla="*/ 98 w 240"/>
                  <a:gd name="T89" fmla="*/ 39 h 491"/>
                  <a:gd name="T90" fmla="*/ 41 w 240"/>
                  <a:gd name="T91" fmla="*/ 19 h 491"/>
                  <a:gd name="T92" fmla="*/ 65 w 240"/>
                  <a:gd name="T93" fmla="*/ 182 h 491"/>
                  <a:gd name="T94" fmla="*/ 80 w 240"/>
                  <a:gd name="T95" fmla="*/ 491 h 491"/>
                  <a:gd name="T96" fmla="*/ 120 w 240"/>
                  <a:gd name="T97" fmla="*/ 285 h 491"/>
                  <a:gd name="T98" fmla="*/ 150 w 240"/>
                  <a:gd name="T99" fmla="*/ 284 h 491"/>
                  <a:gd name="T100" fmla="*/ 156 w 240"/>
                  <a:gd name="T101" fmla="*/ 333 h 491"/>
                  <a:gd name="T102" fmla="*/ 158 w 240"/>
                  <a:gd name="T103" fmla="*/ 335 h 491"/>
                  <a:gd name="T104" fmla="*/ 173 w 240"/>
                  <a:gd name="T105" fmla="*/ 491 h 491"/>
                  <a:gd name="T106" fmla="*/ 194 w 240"/>
                  <a:gd name="T107" fmla="*/ 199 h 491"/>
                  <a:gd name="T108" fmla="*/ 240 w 240"/>
                  <a:gd name="T109" fmla="*/ 133 h 491"/>
                  <a:gd name="T110" fmla="*/ 209 w 240"/>
                  <a:gd name="T111" fmla="*/ 128 h 491"/>
                  <a:gd name="T112" fmla="*/ 180 w 240"/>
                  <a:gd name="T113" fmla="*/ 29 h 491"/>
                  <a:gd name="T114" fmla="*/ 171 w 240"/>
                  <a:gd name="T115" fmla="*/ 0 h 491"/>
                  <a:gd name="T116" fmla="*/ 149 w 240"/>
                  <a:gd name="T117" fmla="*/ 178 h 491"/>
                  <a:gd name="T118" fmla="*/ 102 w 240"/>
                  <a:gd name="T119" fmla="*/ 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491">
                    <a:moveTo>
                      <a:pt x="189" y="404"/>
                    </a:moveTo>
                    <a:cubicBezTo>
                      <a:pt x="189" y="402"/>
                      <a:pt x="189" y="402"/>
                      <a:pt x="189" y="402"/>
                    </a:cubicBezTo>
                    <a:cubicBezTo>
                      <a:pt x="190" y="403"/>
                      <a:pt x="190" y="403"/>
                      <a:pt x="190" y="403"/>
                    </a:cubicBezTo>
                    <a:cubicBezTo>
                      <a:pt x="189" y="404"/>
                      <a:pt x="189" y="404"/>
                      <a:pt x="189" y="404"/>
                    </a:cubicBezTo>
                    <a:moveTo>
                      <a:pt x="98" y="295"/>
                    </a:moveTo>
                    <a:cubicBezTo>
                      <a:pt x="98" y="295"/>
                      <a:pt x="98" y="295"/>
                      <a:pt x="98" y="295"/>
                    </a:cubicBezTo>
                    <a:cubicBezTo>
                      <a:pt x="97" y="295"/>
                      <a:pt x="97" y="294"/>
                      <a:pt x="96" y="293"/>
                    </a:cubicBezTo>
                    <a:cubicBezTo>
                      <a:pt x="97" y="293"/>
                      <a:pt x="97" y="293"/>
                      <a:pt x="98" y="293"/>
                    </a:cubicBezTo>
                    <a:cubicBezTo>
                      <a:pt x="98" y="293"/>
                      <a:pt x="98" y="293"/>
                      <a:pt x="98" y="293"/>
                    </a:cubicBezTo>
                    <a:cubicBezTo>
                      <a:pt x="98" y="293"/>
                      <a:pt x="99" y="293"/>
                      <a:pt x="99" y="294"/>
                    </a:cubicBezTo>
                    <a:cubicBezTo>
                      <a:pt x="99" y="294"/>
                      <a:pt x="98" y="295"/>
                      <a:pt x="98" y="295"/>
                    </a:cubicBezTo>
                    <a:moveTo>
                      <a:pt x="182" y="248"/>
                    </a:moveTo>
                    <a:cubicBezTo>
                      <a:pt x="182" y="246"/>
                      <a:pt x="182" y="246"/>
                      <a:pt x="182" y="246"/>
                    </a:cubicBezTo>
                    <a:cubicBezTo>
                      <a:pt x="183" y="247"/>
                      <a:pt x="183" y="247"/>
                      <a:pt x="183" y="247"/>
                    </a:cubicBezTo>
                    <a:cubicBezTo>
                      <a:pt x="182" y="248"/>
                      <a:pt x="182" y="248"/>
                      <a:pt x="182" y="248"/>
                    </a:cubicBezTo>
                    <a:moveTo>
                      <a:pt x="130" y="227"/>
                    </a:moveTo>
                    <a:cubicBezTo>
                      <a:pt x="130" y="227"/>
                      <a:pt x="129" y="225"/>
                      <a:pt x="129" y="225"/>
                    </a:cubicBezTo>
                    <a:cubicBezTo>
                      <a:pt x="130" y="224"/>
                      <a:pt x="131" y="224"/>
                      <a:pt x="132" y="223"/>
                    </a:cubicBezTo>
                    <a:cubicBezTo>
                      <a:pt x="132" y="223"/>
                      <a:pt x="132" y="224"/>
                      <a:pt x="132" y="225"/>
                    </a:cubicBezTo>
                    <a:cubicBezTo>
                      <a:pt x="132" y="226"/>
                      <a:pt x="131" y="226"/>
                      <a:pt x="130" y="227"/>
                    </a:cubicBezTo>
                    <a:moveTo>
                      <a:pt x="157" y="222"/>
                    </a:moveTo>
                    <a:cubicBezTo>
                      <a:pt x="157" y="222"/>
                      <a:pt x="157" y="222"/>
                      <a:pt x="157" y="222"/>
                    </a:cubicBezTo>
                    <a:cubicBezTo>
                      <a:pt x="156" y="222"/>
                      <a:pt x="156" y="221"/>
                      <a:pt x="156" y="221"/>
                    </a:cubicBezTo>
                    <a:cubicBezTo>
                      <a:pt x="156" y="221"/>
                      <a:pt x="157" y="221"/>
                      <a:pt x="158" y="221"/>
                    </a:cubicBezTo>
                    <a:cubicBezTo>
                      <a:pt x="158" y="221"/>
                      <a:pt x="157" y="222"/>
                      <a:pt x="157" y="222"/>
                    </a:cubicBezTo>
                    <a:moveTo>
                      <a:pt x="115" y="226"/>
                    </a:moveTo>
                    <a:cubicBezTo>
                      <a:pt x="114" y="224"/>
                      <a:pt x="113" y="223"/>
                      <a:pt x="112" y="222"/>
                    </a:cubicBezTo>
                    <a:cubicBezTo>
                      <a:pt x="111" y="221"/>
                      <a:pt x="113" y="218"/>
                      <a:pt x="113" y="218"/>
                    </a:cubicBezTo>
                    <a:cubicBezTo>
                      <a:pt x="113" y="218"/>
                      <a:pt x="113" y="218"/>
                      <a:pt x="113" y="218"/>
                    </a:cubicBezTo>
                    <a:cubicBezTo>
                      <a:pt x="115" y="219"/>
                      <a:pt x="116" y="220"/>
                      <a:pt x="118" y="221"/>
                    </a:cubicBezTo>
                    <a:cubicBezTo>
                      <a:pt x="117" y="223"/>
                      <a:pt x="116" y="224"/>
                      <a:pt x="115" y="226"/>
                    </a:cubicBezTo>
                    <a:moveTo>
                      <a:pt x="159" y="212"/>
                    </a:moveTo>
                    <a:cubicBezTo>
                      <a:pt x="158" y="212"/>
                      <a:pt x="158" y="211"/>
                      <a:pt x="157" y="210"/>
                    </a:cubicBezTo>
                    <a:cubicBezTo>
                      <a:pt x="158" y="210"/>
                      <a:pt x="159" y="209"/>
                      <a:pt x="160" y="208"/>
                    </a:cubicBezTo>
                    <a:cubicBezTo>
                      <a:pt x="160" y="208"/>
                      <a:pt x="160" y="208"/>
                      <a:pt x="160" y="208"/>
                    </a:cubicBezTo>
                    <a:cubicBezTo>
                      <a:pt x="161" y="208"/>
                      <a:pt x="161" y="210"/>
                      <a:pt x="162" y="210"/>
                    </a:cubicBezTo>
                    <a:cubicBezTo>
                      <a:pt x="161" y="211"/>
                      <a:pt x="160" y="212"/>
                      <a:pt x="159" y="212"/>
                    </a:cubicBezTo>
                    <a:cubicBezTo>
                      <a:pt x="159" y="212"/>
                      <a:pt x="159" y="212"/>
                      <a:pt x="159" y="212"/>
                    </a:cubicBezTo>
                    <a:moveTo>
                      <a:pt x="184" y="185"/>
                    </a:moveTo>
                    <a:cubicBezTo>
                      <a:pt x="184" y="185"/>
                      <a:pt x="184" y="185"/>
                      <a:pt x="184" y="185"/>
                    </a:cubicBezTo>
                    <a:cubicBezTo>
                      <a:pt x="184" y="185"/>
                      <a:pt x="184" y="184"/>
                      <a:pt x="184" y="184"/>
                    </a:cubicBezTo>
                    <a:cubicBezTo>
                      <a:pt x="185" y="184"/>
                      <a:pt x="185" y="184"/>
                      <a:pt x="186" y="185"/>
                    </a:cubicBezTo>
                    <a:cubicBezTo>
                      <a:pt x="185" y="185"/>
                      <a:pt x="185" y="185"/>
                      <a:pt x="184" y="185"/>
                    </a:cubicBezTo>
                    <a:moveTo>
                      <a:pt x="84" y="164"/>
                    </a:moveTo>
                    <a:cubicBezTo>
                      <a:pt x="84" y="163"/>
                      <a:pt x="83" y="162"/>
                      <a:pt x="83" y="162"/>
                    </a:cubicBezTo>
                    <a:cubicBezTo>
                      <a:pt x="84" y="162"/>
                      <a:pt x="84" y="161"/>
                      <a:pt x="85" y="161"/>
                    </a:cubicBezTo>
                    <a:cubicBezTo>
                      <a:pt x="85" y="161"/>
                      <a:pt x="85" y="161"/>
                      <a:pt x="85" y="161"/>
                    </a:cubicBezTo>
                    <a:cubicBezTo>
                      <a:pt x="85" y="162"/>
                      <a:pt x="85" y="163"/>
                      <a:pt x="85" y="163"/>
                    </a:cubicBezTo>
                    <a:cubicBezTo>
                      <a:pt x="85" y="163"/>
                      <a:pt x="84" y="164"/>
                      <a:pt x="84" y="164"/>
                    </a:cubicBezTo>
                    <a:moveTo>
                      <a:pt x="96" y="140"/>
                    </a:moveTo>
                    <a:cubicBezTo>
                      <a:pt x="96" y="140"/>
                      <a:pt x="96" y="140"/>
                      <a:pt x="96" y="140"/>
                    </a:cubicBezTo>
                    <a:cubicBezTo>
                      <a:pt x="95" y="138"/>
                      <a:pt x="94" y="137"/>
                      <a:pt x="93" y="135"/>
                    </a:cubicBezTo>
                    <a:cubicBezTo>
                      <a:pt x="93" y="134"/>
                      <a:pt x="95" y="133"/>
                      <a:pt x="96" y="132"/>
                    </a:cubicBezTo>
                    <a:cubicBezTo>
                      <a:pt x="97" y="133"/>
                      <a:pt x="98" y="135"/>
                      <a:pt x="99" y="137"/>
                    </a:cubicBezTo>
                    <a:cubicBezTo>
                      <a:pt x="98" y="138"/>
                      <a:pt x="97" y="140"/>
                      <a:pt x="96" y="140"/>
                    </a:cubicBezTo>
                    <a:moveTo>
                      <a:pt x="54" y="134"/>
                    </a:moveTo>
                    <a:cubicBezTo>
                      <a:pt x="54" y="133"/>
                      <a:pt x="54" y="132"/>
                      <a:pt x="54" y="130"/>
                    </a:cubicBezTo>
                    <a:cubicBezTo>
                      <a:pt x="54" y="130"/>
                      <a:pt x="55" y="130"/>
                      <a:pt x="56" y="130"/>
                    </a:cubicBezTo>
                    <a:cubicBezTo>
                      <a:pt x="56" y="130"/>
                      <a:pt x="56" y="130"/>
                      <a:pt x="56" y="130"/>
                    </a:cubicBezTo>
                    <a:cubicBezTo>
                      <a:pt x="56" y="131"/>
                      <a:pt x="57" y="132"/>
                      <a:pt x="57" y="134"/>
                    </a:cubicBezTo>
                    <a:cubicBezTo>
                      <a:pt x="56" y="134"/>
                      <a:pt x="55" y="134"/>
                      <a:pt x="54" y="134"/>
                    </a:cubicBezTo>
                    <a:moveTo>
                      <a:pt x="40" y="71"/>
                    </a:moveTo>
                    <a:cubicBezTo>
                      <a:pt x="40" y="70"/>
                      <a:pt x="40" y="69"/>
                      <a:pt x="39" y="68"/>
                    </a:cubicBezTo>
                    <a:cubicBezTo>
                      <a:pt x="40" y="68"/>
                      <a:pt x="41" y="68"/>
                      <a:pt x="41" y="69"/>
                    </a:cubicBezTo>
                    <a:cubicBezTo>
                      <a:pt x="41" y="69"/>
                      <a:pt x="41" y="70"/>
                      <a:pt x="41" y="70"/>
                    </a:cubicBezTo>
                    <a:cubicBezTo>
                      <a:pt x="41" y="71"/>
                      <a:pt x="41" y="71"/>
                      <a:pt x="40" y="71"/>
                    </a:cubicBezTo>
                    <a:moveTo>
                      <a:pt x="8" y="71"/>
                    </a:moveTo>
                    <a:cubicBezTo>
                      <a:pt x="7" y="70"/>
                      <a:pt x="7" y="69"/>
                      <a:pt x="7" y="68"/>
                    </a:cubicBezTo>
                    <a:cubicBezTo>
                      <a:pt x="7" y="68"/>
                      <a:pt x="8" y="68"/>
                      <a:pt x="8" y="68"/>
                    </a:cubicBezTo>
                    <a:cubicBezTo>
                      <a:pt x="8" y="68"/>
                      <a:pt x="8" y="68"/>
                      <a:pt x="8" y="68"/>
                    </a:cubicBezTo>
                    <a:cubicBezTo>
                      <a:pt x="9" y="69"/>
                      <a:pt x="9" y="69"/>
                      <a:pt x="9" y="70"/>
                    </a:cubicBezTo>
                    <a:cubicBezTo>
                      <a:pt x="9" y="71"/>
                      <a:pt x="8" y="71"/>
                      <a:pt x="8" y="71"/>
                    </a:cubicBezTo>
                    <a:moveTo>
                      <a:pt x="58" y="134"/>
                    </a:moveTo>
                    <a:cubicBezTo>
                      <a:pt x="50" y="113"/>
                      <a:pt x="41" y="86"/>
                      <a:pt x="41" y="80"/>
                    </a:cubicBezTo>
                    <a:cubicBezTo>
                      <a:pt x="41" y="76"/>
                      <a:pt x="44" y="66"/>
                      <a:pt x="47" y="58"/>
                    </a:cubicBezTo>
                    <a:cubicBezTo>
                      <a:pt x="52" y="92"/>
                      <a:pt x="52" y="92"/>
                      <a:pt x="52" y="92"/>
                    </a:cubicBezTo>
                    <a:cubicBezTo>
                      <a:pt x="52" y="92"/>
                      <a:pt x="52" y="92"/>
                      <a:pt x="52" y="92"/>
                    </a:cubicBezTo>
                    <a:cubicBezTo>
                      <a:pt x="53" y="93"/>
                      <a:pt x="53" y="95"/>
                      <a:pt x="53" y="96"/>
                    </a:cubicBezTo>
                    <a:cubicBezTo>
                      <a:pt x="53" y="96"/>
                      <a:pt x="53" y="96"/>
                      <a:pt x="53" y="96"/>
                    </a:cubicBezTo>
                    <a:cubicBezTo>
                      <a:pt x="58" y="134"/>
                      <a:pt x="58" y="134"/>
                      <a:pt x="58" y="134"/>
                    </a:cubicBezTo>
                    <a:moveTo>
                      <a:pt x="64" y="54"/>
                    </a:moveTo>
                    <a:cubicBezTo>
                      <a:pt x="64" y="53"/>
                      <a:pt x="63" y="52"/>
                      <a:pt x="63" y="51"/>
                    </a:cubicBezTo>
                    <a:cubicBezTo>
                      <a:pt x="63" y="51"/>
                      <a:pt x="64" y="50"/>
                      <a:pt x="64" y="50"/>
                    </a:cubicBezTo>
                    <a:cubicBezTo>
                      <a:pt x="64" y="50"/>
                      <a:pt x="65" y="51"/>
                      <a:pt x="65" y="51"/>
                    </a:cubicBezTo>
                    <a:cubicBezTo>
                      <a:pt x="65" y="52"/>
                      <a:pt x="65" y="53"/>
                      <a:pt x="64" y="54"/>
                    </a:cubicBezTo>
                    <a:moveTo>
                      <a:pt x="98" y="39"/>
                    </a:moveTo>
                    <a:cubicBezTo>
                      <a:pt x="98" y="39"/>
                      <a:pt x="98" y="39"/>
                      <a:pt x="98" y="39"/>
                    </a:cubicBezTo>
                    <a:cubicBezTo>
                      <a:pt x="98" y="39"/>
                      <a:pt x="98" y="38"/>
                      <a:pt x="98" y="38"/>
                    </a:cubicBezTo>
                    <a:cubicBezTo>
                      <a:pt x="98" y="38"/>
                      <a:pt x="99" y="38"/>
                      <a:pt x="100" y="39"/>
                    </a:cubicBezTo>
                    <a:cubicBezTo>
                      <a:pt x="99" y="39"/>
                      <a:pt x="99" y="39"/>
                      <a:pt x="98" y="39"/>
                    </a:cubicBezTo>
                    <a:moveTo>
                      <a:pt x="94" y="0"/>
                    </a:moveTo>
                    <a:cubicBezTo>
                      <a:pt x="80" y="0"/>
                      <a:pt x="52" y="11"/>
                      <a:pt x="41" y="19"/>
                    </a:cubicBezTo>
                    <a:cubicBezTo>
                      <a:pt x="28" y="29"/>
                      <a:pt x="0" y="70"/>
                      <a:pt x="1" y="80"/>
                    </a:cubicBezTo>
                    <a:cubicBezTo>
                      <a:pt x="2" y="89"/>
                      <a:pt x="53" y="165"/>
                      <a:pt x="65" y="182"/>
                    </a:cubicBezTo>
                    <a:cubicBezTo>
                      <a:pt x="67" y="200"/>
                      <a:pt x="67" y="200"/>
                      <a:pt x="67" y="200"/>
                    </a:cubicBezTo>
                    <a:cubicBezTo>
                      <a:pt x="80" y="491"/>
                      <a:pt x="80" y="491"/>
                      <a:pt x="80" y="491"/>
                    </a:cubicBezTo>
                    <a:cubicBezTo>
                      <a:pt x="107" y="491"/>
                      <a:pt x="107" y="491"/>
                      <a:pt x="107" y="491"/>
                    </a:cubicBezTo>
                    <a:cubicBezTo>
                      <a:pt x="107" y="491"/>
                      <a:pt x="117" y="329"/>
                      <a:pt x="120" y="285"/>
                    </a:cubicBezTo>
                    <a:cubicBezTo>
                      <a:pt x="121" y="263"/>
                      <a:pt x="127" y="253"/>
                      <a:pt x="134" y="253"/>
                    </a:cubicBezTo>
                    <a:cubicBezTo>
                      <a:pt x="141" y="253"/>
                      <a:pt x="148" y="264"/>
                      <a:pt x="150" y="284"/>
                    </a:cubicBezTo>
                    <a:cubicBezTo>
                      <a:pt x="151" y="294"/>
                      <a:pt x="153" y="312"/>
                      <a:pt x="155" y="333"/>
                    </a:cubicBezTo>
                    <a:cubicBezTo>
                      <a:pt x="155" y="333"/>
                      <a:pt x="156" y="333"/>
                      <a:pt x="156" y="333"/>
                    </a:cubicBezTo>
                    <a:cubicBezTo>
                      <a:pt x="156" y="333"/>
                      <a:pt x="156" y="333"/>
                      <a:pt x="157" y="333"/>
                    </a:cubicBezTo>
                    <a:cubicBezTo>
                      <a:pt x="157" y="334"/>
                      <a:pt x="157" y="334"/>
                      <a:pt x="158" y="335"/>
                    </a:cubicBezTo>
                    <a:cubicBezTo>
                      <a:pt x="157" y="336"/>
                      <a:pt x="156" y="336"/>
                      <a:pt x="156" y="337"/>
                    </a:cubicBezTo>
                    <a:cubicBezTo>
                      <a:pt x="163" y="401"/>
                      <a:pt x="173" y="491"/>
                      <a:pt x="173" y="491"/>
                    </a:cubicBezTo>
                    <a:cubicBezTo>
                      <a:pt x="194" y="491"/>
                      <a:pt x="194" y="491"/>
                      <a:pt x="194" y="491"/>
                    </a:cubicBezTo>
                    <a:cubicBezTo>
                      <a:pt x="194" y="199"/>
                      <a:pt x="194" y="199"/>
                      <a:pt x="194" y="199"/>
                    </a:cubicBezTo>
                    <a:cubicBezTo>
                      <a:pt x="201" y="168"/>
                      <a:pt x="201" y="168"/>
                      <a:pt x="201" y="168"/>
                    </a:cubicBezTo>
                    <a:cubicBezTo>
                      <a:pt x="201" y="168"/>
                      <a:pt x="223" y="150"/>
                      <a:pt x="240" y="133"/>
                    </a:cubicBezTo>
                    <a:cubicBezTo>
                      <a:pt x="234" y="124"/>
                      <a:pt x="229" y="116"/>
                      <a:pt x="225" y="109"/>
                    </a:cubicBezTo>
                    <a:cubicBezTo>
                      <a:pt x="221" y="117"/>
                      <a:pt x="209" y="128"/>
                      <a:pt x="209" y="128"/>
                    </a:cubicBezTo>
                    <a:cubicBezTo>
                      <a:pt x="214" y="93"/>
                      <a:pt x="214" y="93"/>
                      <a:pt x="214" y="93"/>
                    </a:cubicBezTo>
                    <a:cubicBezTo>
                      <a:pt x="181" y="41"/>
                      <a:pt x="180" y="34"/>
                      <a:pt x="180" y="29"/>
                    </a:cubicBezTo>
                    <a:cubicBezTo>
                      <a:pt x="179" y="23"/>
                      <a:pt x="182" y="13"/>
                      <a:pt x="187" y="3"/>
                    </a:cubicBezTo>
                    <a:cubicBezTo>
                      <a:pt x="180" y="2"/>
                      <a:pt x="175" y="0"/>
                      <a:pt x="171" y="0"/>
                    </a:cubicBezTo>
                    <a:cubicBezTo>
                      <a:pt x="167" y="0"/>
                      <a:pt x="165" y="1"/>
                      <a:pt x="164" y="3"/>
                    </a:cubicBezTo>
                    <a:cubicBezTo>
                      <a:pt x="160" y="11"/>
                      <a:pt x="158" y="178"/>
                      <a:pt x="149" y="178"/>
                    </a:cubicBezTo>
                    <a:cubicBezTo>
                      <a:pt x="139" y="178"/>
                      <a:pt x="136" y="179"/>
                      <a:pt x="121" y="179"/>
                    </a:cubicBezTo>
                    <a:cubicBezTo>
                      <a:pt x="106" y="179"/>
                      <a:pt x="106" y="13"/>
                      <a:pt x="102" y="3"/>
                    </a:cubicBezTo>
                    <a:cubicBezTo>
                      <a:pt x="101" y="1"/>
                      <a:pt x="98" y="0"/>
                      <a:pt x="94"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3" name="Freeform 10"/>
              <p:cNvSpPr>
                <a:spLocks/>
              </p:cNvSpPr>
              <p:nvPr/>
            </p:nvSpPr>
            <p:spPr bwMode="auto">
              <a:xfrm>
                <a:off x="4699318" y="4125595"/>
                <a:ext cx="46038" cy="276225"/>
              </a:xfrm>
              <a:custGeom>
                <a:avLst/>
                <a:gdLst>
                  <a:gd name="T0" fmla="*/ 13 w 27"/>
                  <a:gd name="T1" fmla="*/ 161 h 161"/>
                  <a:gd name="T2" fmla="*/ 27 w 27"/>
                  <a:gd name="T3" fmla="*/ 150 h 161"/>
                  <a:gd name="T4" fmla="*/ 14 w 27"/>
                  <a:gd name="T5" fmla="*/ 17 h 161"/>
                  <a:gd name="T6" fmla="*/ 18 w 27"/>
                  <a:gd name="T7" fmla="*/ 7 h 161"/>
                  <a:gd name="T8" fmla="*/ 14 w 27"/>
                  <a:gd name="T9" fmla="*/ 0 h 161"/>
                  <a:gd name="T10" fmla="*/ 9 w 27"/>
                  <a:gd name="T11" fmla="*/ 7 h 161"/>
                  <a:gd name="T12" fmla="*/ 13 w 27"/>
                  <a:gd name="T13" fmla="*/ 17 h 161"/>
                  <a:gd name="T14" fmla="*/ 0 w 27"/>
                  <a:gd name="T15" fmla="*/ 148 h 161"/>
                  <a:gd name="T16" fmla="*/ 13 w 27"/>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1">
                    <a:moveTo>
                      <a:pt x="13" y="161"/>
                    </a:moveTo>
                    <a:cubicBezTo>
                      <a:pt x="27" y="150"/>
                      <a:pt x="27" y="150"/>
                      <a:pt x="27" y="150"/>
                    </a:cubicBezTo>
                    <a:cubicBezTo>
                      <a:pt x="14" y="17"/>
                      <a:pt x="14" y="17"/>
                      <a:pt x="14" y="17"/>
                    </a:cubicBezTo>
                    <a:cubicBezTo>
                      <a:pt x="15" y="15"/>
                      <a:pt x="18" y="9"/>
                      <a:pt x="18" y="7"/>
                    </a:cubicBezTo>
                    <a:cubicBezTo>
                      <a:pt x="18" y="4"/>
                      <a:pt x="15" y="0"/>
                      <a:pt x="14" y="0"/>
                    </a:cubicBezTo>
                    <a:cubicBezTo>
                      <a:pt x="12" y="1"/>
                      <a:pt x="9" y="5"/>
                      <a:pt x="9" y="7"/>
                    </a:cubicBezTo>
                    <a:cubicBezTo>
                      <a:pt x="9" y="9"/>
                      <a:pt x="12" y="15"/>
                      <a:pt x="13" y="17"/>
                    </a:cubicBezTo>
                    <a:cubicBezTo>
                      <a:pt x="0" y="148"/>
                      <a:pt x="0" y="148"/>
                      <a:pt x="0" y="148"/>
                    </a:cubicBezTo>
                    <a:lnTo>
                      <a:pt x="13" y="161"/>
                    </a:lnTo>
                    <a:close/>
                  </a:path>
                </a:pathLst>
              </a:custGeom>
              <a:solidFill>
                <a:srgbClr val="606A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 name="Oval 11"/>
              <p:cNvSpPr>
                <a:spLocks noChangeArrowheads="1"/>
              </p:cNvSpPr>
              <p:nvPr/>
            </p:nvSpPr>
            <p:spPr bwMode="auto">
              <a:xfrm>
                <a:off x="4653280" y="3944620"/>
                <a:ext cx="136525" cy="13493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 name="Freeform 12"/>
              <p:cNvSpPr>
                <a:spLocks noEditPoints="1"/>
              </p:cNvSpPr>
              <p:nvPr/>
            </p:nvSpPr>
            <p:spPr bwMode="auto">
              <a:xfrm>
                <a:off x="4546918" y="4111307"/>
                <a:ext cx="404813" cy="850900"/>
              </a:xfrm>
              <a:custGeom>
                <a:avLst/>
                <a:gdLst>
                  <a:gd name="T0" fmla="*/ 194 w 237"/>
                  <a:gd name="T1" fmla="*/ 26 h 497"/>
                  <a:gd name="T2" fmla="*/ 134 w 237"/>
                  <a:gd name="T3" fmla="*/ 9 h 497"/>
                  <a:gd name="T4" fmla="*/ 118 w 237"/>
                  <a:gd name="T5" fmla="*/ 184 h 497"/>
                  <a:gd name="T6" fmla="*/ 90 w 237"/>
                  <a:gd name="T7" fmla="*/ 185 h 497"/>
                  <a:gd name="T8" fmla="*/ 71 w 237"/>
                  <a:gd name="T9" fmla="*/ 9 h 497"/>
                  <a:gd name="T10" fmla="*/ 50 w 237"/>
                  <a:gd name="T11" fmla="*/ 8 h 497"/>
                  <a:gd name="T12" fmla="*/ 64 w 237"/>
                  <a:gd name="T13" fmla="*/ 70 h 497"/>
                  <a:gd name="T14" fmla="*/ 24 w 237"/>
                  <a:gd name="T15" fmla="*/ 116 h 497"/>
                  <a:gd name="T16" fmla="*/ 27 w 237"/>
                  <a:gd name="T17" fmla="*/ 140 h 497"/>
                  <a:gd name="T18" fmla="*/ 20 w 237"/>
                  <a:gd name="T19" fmla="*/ 119 h 497"/>
                  <a:gd name="T20" fmla="*/ 0 w 237"/>
                  <a:gd name="T21" fmla="*/ 137 h 497"/>
                  <a:gd name="T22" fmla="*/ 34 w 237"/>
                  <a:gd name="T23" fmla="*/ 188 h 497"/>
                  <a:gd name="T24" fmla="*/ 37 w 237"/>
                  <a:gd name="T25" fmla="*/ 206 h 497"/>
                  <a:gd name="T26" fmla="*/ 50 w 237"/>
                  <a:gd name="T27" fmla="*/ 497 h 497"/>
                  <a:gd name="T28" fmla="*/ 76 w 237"/>
                  <a:gd name="T29" fmla="*/ 497 h 497"/>
                  <a:gd name="T30" fmla="*/ 89 w 237"/>
                  <a:gd name="T31" fmla="*/ 291 h 497"/>
                  <a:gd name="T32" fmla="*/ 119 w 237"/>
                  <a:gd name="T33" fmla="*/ 290 h 497"/>
                  <a:gd name="T34" fmla="*/ 142 w 237"/>
                  <a:gd name="T35" fmla="*/ 497 h 497"/>
                  <a:gd name="T36" fmla="*/ 163 w 237"/>
                  <a:gd name="T37" fmla="*/ 497 h 497"/>
                  <a:gd name="T38" fmla="*/ 163 w 237"/>
                  <a:gd name="T39" fmla="*/ 205 h 497"/>
                  <a:gd name="T40" fmla="*/ 170 w 237"/>
                  <a:gd name="T41" fmla="*/ 174 h 497"/>
                  <a:gd name="T42" fmla="*/ 233 w 237"/>
                  <a:gd name="T43" fmla="*/ 113 h 497"/>
                  <a:gd name="T44" fmla="*/ 194 w 237"/>
                  <a:gd name="T45" fmla="*/ 26 h 497"/>
                  <a:gd name="T46" fmla="*/ 195 w 237"/>
                  <a:gd name="T47" fmla="*/ 113 h 497"/>
                  <a:gd name="T48" fmla="*/ 178 w 237"/>
                  <a:gd name="T49" fmla="*/ 134 h 497"/>
                  <a:gd name="T50" fmla="*/ 186 w 237"/>
                  <a:gd name="T51" fmla="*/ 85 h 497"/>
                  <a:gd name="T52" fmla="*/ 195 w 237"/>
                  <a:gd name="T53" fmla="*/ 1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 h="497">
                    <a:moveTo>
                      <a:pt x="194" y="26"/>
                    </a:moveTo>
                    <a:cubicBezTo>
                      <a:pt x="183" y="18"/>
                      <a:pt x="138" y="0"/>
                      <a:pt x="134" y="9"/>
                    </a:cubicBezTo>
                    <a:cubicBezTo>
                      <a:pt x="130" y="17"/>
                      <a:pt x="128" y="184"/>
                      <a:pt x="118" y="184"/>
                    </a:cubicBezTo>
                    <a:cubicBezTo>
                      <a:pt x="109" y="184"/>
                      <a:pt x="105" y="185"/>
                      <a:pt x="90" y="185"/>
                    </a:cubicBezTo>
                    <a:cubicBezTo>
                      <a:pt x="75" y="185"/>
                      <a:pt x="75" y="19"/>
                      <a:pt x="71" y="9"/>
                    </a:cubicBezTo>
                    <a:cubicBezTo>
                      <a:pt x="70" y="5"/>
                      <a:pt x="60" y="5"/>
                      <a:pt x="50" y="8"/>
                    </a:cubicBezTo>
                    <a:cubicBezTo>
                      <a:pt x="70" y="53"/>
                      <a:pt x="66" y="65"/>
                      <a:pt x="64" y="70"/>
                    </a:cubicBezTo>
                    <a:cubicBezTo>
                      <a:pt x="61" y="80"/>
                      <a:pt x="43" y="99"/>
                      <a:pt x="24" y="116"/>
                    </a:cubicBezTo>
                    <a:cubicBezTo>
                      <a:pt x="27" y="140"/>
                      <a:pt x="27" y="140"/>
                      <a:pt x="27" y="140"/>
                    </a:cubicBezTo>
                    <a:cubicBezTo>
                      <a:pt x="25" y="133"/>
                      <a:pt x="23" y="126"/>
                      <a:pt x="20" y="119"/>
                    </a:cubicBezTo>
                    <a:cubicBezTo>
                      <a:pt x="13" y="126"/>
                      <a:pt x="6" y="132"/>
                      <a:pt x="0" y="137"/>
                    </a:cubicBezTo>
                    <a:cubicBezTo>
                      <a:pt x="14" y="158"/>
                      <a:pt x="29" y="180"/>
                      <a:pt x="34" y="188"/>
                    </a:cubicBezTo>
                    <a:cubicBezTo>
                      <a:pt x="37" y="206"/>
                      <a:pt x="37" y="206"/>
                      <a:pt x="37" y="206"/>
                    </a:cubicBezTo>
                    <a:cubicBezTo>
                      <a:pt x="50" y="497"/>
                      <a:pt x="50" y="497"/>
                      <a:pt x="50" y="497"/>
                    </a:cubicBezTo>
                    <a:cubicBezTo>
                      <a:pt x="76" y="497"/>
                      <a:pt x="76" y="497"/>
                      <a:pt x="76" y="497"/>
                    </a:cubicBezTo>
                    <a:cubicBezTo>
                      <a:pt x="76" y="497"/>
                      <a:pt x="86" y="335"/>
                      <a:pt x="89" y="291"/>
                    </a:cubicBezTo>
                    <a:cubicBezTo>
                      <a:pt x="92" y="246"/>
                      <a:pt x="115" y="250"/>
                      <a:pt x="119" y="290"/>
                    </a:cubicBezTo>
                    <a:cubicBezTo>
                      <a:pt x="123" y="330"/>
                      <a:pt x="142" y="497"/>
                      <a:pt x="142" y="497"/>
                    </a:cubicBezTo>
                    <a:cubicBezTo>
                      <a:pt x="163" y="497"/>
                      <a:pt x="163" y="497"/>
                      <a:pt x="163" y="497"/>
                    </a:cubicBezTo>
                    <a:cubicBezTo>
                      <a:pt x="163" y="205"/>
                      <a:pt x="163" y="205"/>
                      <a:pt x="163" y="205"/>
                    </a:cubicBezTo>
                    <a:cubicBezTo>
                      <a:pt x="170" y="174"/>
                      <a:pt x="170" y="174"/>
                      <a:pt x="170" y="174"/>
                    </a:cubicBezTo>
                    <a:cubicBezTo>
                      <a:pt x="170" y="174"/>
                      <a:pt x="229" y="124"/>
                      <a:pt x="233" y="113"/>
                    </a:cubicBezTo>
                    <a:cubicBezTo>
                      <a:pt x="237" y="102"/>
                      <a:pt x="206" y="33"/>
                      <a:pt x="194" y="26"/>
                    </a:cubicBezTo>
                    <a:moveTo>
                      <a:pt x="195" y="113"/>
                    </a:moveTo>
                    <a:cubicBezTo>
                      <a:pt x="193" y="120"/>
                      <a:pt x="178" y="134"/>
                      <a:pt x="178" y="134"/>
                    </a:cubicBezTo>
                    <a:cubicBezTo>
                      <a:pt x="186" y="85"/>
                      <a:pt x="186" y="85"/>
                      <a:pt x="186" y="85"/>
                    </a:cubicBezTo>
                    <a:cubicBezTo>
                      <a:pt x="186" y="85"/>
                      <a:pt x="196" y="105"/>
                      <a:pt x="195" y="113"/>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 name="Freeform 13"/>
              <p:cNvSpPr>
                <a:spLocks/>
              </p:cNvSpPr>
              <p:nvPr/>
            </p:nvSpPr>
            <p:spPr bwMode="auto">
              <a:xfrm>
                <a:off x="4346893" y="4041457"/>
                <a:ext cx="49213" cy="287338"/>
              </a:xfrm>
              <a:custGeom>
                <a:avLst/>
                <a:gdLst>
                  <a:gd name="T0" fmla="*/ 0 w 31"/>
                  <a:gd name="T1" fmla="*/ 165 h 181"/>
                  <a:gd name="T2" fmla="*/ 15 w 31"/>
                  <a:gd name="T3" fmla="*/ 181 h 181"/>
                  <a:gd name="T4" fmla="*/ 31 w 31"/>
                  <a:gd name="T5" fmla="*/ 167 h 181"/>
                  <a:gd name="T6" fmla="*/ 15 w 31"/>
                  <a:gd name="T7" fmla="*/ 0 h 181"/>
                  <a:gd name="T8" fmla="*/ 0 w 31"/>
                  <a:gd name="T9" fmla="*/ 165 h 181"/>
                </a:gdLst>
                <a:ahLst/>
                <a:cxnLst>
                  <a:cxn ang="0">
                    <a:pos x="T0" y="T1"/>
                  </a:cxn>
                  <a:cxn ang="0">
                    <a:pos x="T2" y="T3"/>
                  </a:cxn>
                  <a:cxn ang="0">
                    <a:pos x="T4" y="T5"/>
                  </a:cxn>
                  <a:cxn ang="0">
                    <a:pos x="T6" y="T7"/>
                  </a:cxn>
                  <a:cxn ang="0">
                    <a:pos x="T8" y="T9"/>
                  </a:cxn>
                </a:cxnLst>
                <a:rect l="0" t="0" r="r" b="b"/>
                <a:pathLst>
                  <a:path w="31" h="181">
                    <a:moveTo>
                      <a:pt x="0" y="165"/>
                    </a:moveTo>
                    <a:lnTo>
                      <a:pt x="15" y="181"/>
                    </a:lnTo>
                    <a:lnTo>
                      <a:pt x="31" y="167"/>
                    </a:lnTo>
                    <a:lnTo>
                      <a:pt x="15" y="0"/>
                    </a:lnTo>
                    <a:lnTo>
                      <a:pt x="0" y="16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Freeform 14"/>
              <p:cNvSpPr>
                <a:spLocks/>
              </p:cNvSpPr>
              <p:nvPr/>
            </p:nvSpPr>
            <p:spPr bwMode="auto">
              <a:xfrm>
                <a:off x="4346893" y="4041457"/>
                <a:ext cx="49213" cy="287338"/>
              </a:xfrm>
              <a:custGeom>
                <a:avLst/>
                <a:gdLst>
                  <a:gd name="T0" fmla="*/ 0 w 31"/>
                  <a:gd name="T1" fmla="*/ 165 h 181"/>
                  <a:gd name="T2" fmla="*/ 15 w 31"/>
                  <a:gd name="T3" fmla="*/ 181 h 181"/>
                  <a:gd name="T4" fmla="*/ 31 w 31"/>
                  <a:gd name="T5" fmla="*/ 167 h 181"/>
                  <a:gd name="T6" fmla="*/ 15 w 31"/>
                  <a:gd name="T7" fmla="*/ 0 h 181"/>
                  <a:gd name="T8" fmla="*/ 0 w 31"/>
                  <a:gd name="T9" fmla="*/ 165 h 181"/>
                </a:gdLst>
                <a:ahLst/>
                <a:cxnLst>
                  <a:cxn ang="0">
                    <a:pos x="T0" y="T1"/>
                  </a:cxn>
                  <a:cxn ang="0">
                    <a:pos x="T2" y="T3"/>
                  </a:cxn>
                  <a:cxn ang="0">
                    <a:pos x="T4" y="T5"/>
                  </a:cxn>
                  <a:cxn ang="0">
                    <a:pos x="T6" y="T7"/>
                  </a:cxn>
                  <a:cxn ang="0">
                    <a:pos x="T8" y="T9"/>
                  </a:cxn>
                </a:cxnLst>
                <a:rect l="0" t="0" r="r" b="b"/>
                <a:pathLst>
                  <a:path w="31" h="181">
                    <a:moveTo>
                      <a:pt x="0" y="165"/>
                    </a:moveTo>
                    <a:lnTo>
                      <a:pt x="15" y="181"/>
                    </a:lnTo>
                    <a:lnTo>
                      <a:pt x="31" y="167"/>
                    </a:lnTo>
                    <a:lnTo>
                      <a:pt x="15" y="0"/>
                    </a:lnTo>
                    <a:lnTo>
                      <a:pt x="0" y="1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0" name="Freeform 15"/>
              <p:cNvSpPr>
                <a:spLocks/>
              </p:cNvSpPr>
              <p:nvPr/>
            </p:nvSpPr>
            <p:spPr bwMode="auto">
              <a:xfrm>
                <a:off x="4362768" y="4017645"/>
                <a:ext cx="15875" cy="34925"/>
              </a:xfrm>
              <a:custGeom>
                <a:avLst/>
                <a:gdLst>
                  <a:gd name="T0" fmla="*/ 0 w 9"/>
                  <a:gd name="T1" fmla="*/ 8 h 20"/>
                  <a:gd name="T2" fmla="*/ 4 w 9"/>
                  <a:gd name="T3" fmla="*/ 20 h 20"/>
                  <a:gd name="T4" fmla="*/ 9 w 9"/>
                  <a:gd name="T5" fmla="*/ 8 h 20"/>
                  <a:gd name="T6" fmla="*/ 5 w 9"/>
                  <a:gd name="T7" fmla="*/ 0 h 20"/>
                  <a:gd name="T8" fmla="*/ 0 w 9"/>
                  <a:gd name="T9" fmla="*/ 8 h 20"/>
                </a:gdLst>
                <a:ahLst/>
                <a:cxnLst>
                  <a:cxn ang="0">
                    <a:pos x="T0" y="T1"/>
                  </a:cxn>
                  <a:cxn ang="0">
                    <a:pos x="T2" y="T3"/>
                  </a:cxn>
                  <a:cxn ang="0">
                    <a:pos x="T4" y="T5"/>
                  </a:cxn>
                  <a:cxn ang="0">
                    <a:pos x="T6" y="T7"/>
                  </a:cxn>
                  <a:cxn ang="0">
                    <a:pos x="T8" y="T9"/>
                  </a:cxn>
                </a:cxnLst>
                <a:rect l="0" t="0" r="r" b="b"/>
                <a:pathLst>
                  <a:path w="9" h="20">
                    <a:moveTo>
                      <a:pt x="0" y="8"/>
                    </a:moveTo>
                    <a:cubicBezTo>
                      <a:pt x="0" y="11"/>
                      <a:pt x="4" y="20"/>
                      <a:pt x="4" y="20"/>
                    </a:cubicBezTo>
                    <a:cubicBezTo>
                      <a:pt x="4" y="20"/>
                      <a:pt x="9" y="10"/>
                      <a:pt x="9" y="8"/>
                    </a:cubicBezTo>
                    <a:cubicBezTo>
                      <a:pt x="9" y="5"/>
                      <a:pt x="6" y="0"/>
                      <a:pt x="5" y="0"/>
                    </a:cubicBezTo>
                    <a:cubicBezTo>
                      <a:pt x="3" y="1"/>
                      <a:pt x="0" y="5"/>
                      <a:pt x="0" y="8"/>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1" name="Freeform 16"/>
              <p:cNvSpPr>
                <a:spLocks noEditPoints="1"/>
              </p:cNvSpPr>
              <p:nvPr/>
            </p:nvSpPr>
            <p:spPr bwMode="auto">
              <a:xfrm>
                <a:off x="4113530" y="4000182"/>
                <a:ext cx="515938" cy="965200"/>
              </a:xfrm>
              <a:custGeom>
                <a:avLst/>
                <a:gdLst>
                  <a:gd name="T0" fmla="*/ 254 w 302"/>
                  <a:gd name="T1" fmla="*/ 30 h 564"/>
                  <a:gd name="T2" fmla="*/ 186 w 302"/>
                  <a:gd name="T3" fmla="*/ 11 h 564"/>
                  <a:gd name="T4" fmla="*/ 168 w 302"/>
                  <a:gd name="T5" fmla="*/ 209 h 564"/>
                  <a:gd name="T6" fmla="*/ 136 w 302"/>
                  <a:gd name="T7" fmla="*/ 210 h 564"/>
                  <a:gd name="T8" fmla="*/ 115 w 302"/>
                  <a:gd name="T9" fmla="*/ 11 h 564"/>
                  <a:gd name="T10" fmla="*/ 47 w 302"/>
                  <a:gd name="T11" fmla="*/ 29 h 564"/>
                  <a:gd name="T12" fmla="*/ 2 w 302"/>
                  <a:gd name="T13" fmla="*/ 98 h 564"/>
                  <a:gd name="T14" fmla="*/ 73 w 302"/>
                  <a:gd name="T15" fmla="*/ 214 h 564"/>
                  <a:gd name="T16" fmla="*/ 76 w 302"/>
                  <a:gd name="T17" fmla="*/ 234 h 564"/>
                  <a:gd name="T18" fmla="*/ 91 w 302"/>
                  <a:gd name="T19" fmla="*/ 564 h 564"/>
                  <a:gd name="T20" fmla="*/ 121 w 302"/>
                  <a:gd name="T21" fmla="*/ 564 h 564"/>
                  <a:gd name="T22" fmla="*/ 135 w 302"/>
                  <a:gd name="T23" fmla="*/ 330 h 564"/>
                  <a:gd name="T24" fmla="*/ 169 w 302"/>
                  <a:gd name="T25" fmla="*/ 330 h 564"/>
                  <a:gd name="T26" fmla="*/ 195 w 302"/>
                  <a:gd name="T27" fmla="*/ 564 h 564"/>
                  <a:gd name="T28" fmla="*/ 220 w 302"/>
                  <a:gd name="T29" fmla="*/ 564 h 564"/>
                  <a:gd name="T30" fmla="*/ 220 w 302"/>
                  <a:gd name="T31" fmla="*/ 232 h 564"/>
                  <a:gd name="T32" fmla="*/ 228 w 302"/>
                  <a:gd name="T33" fmla="*/ 198 h 564"/>
                  <a:gd name="T34" fmla="*/ 298 w 302"/>
                  <a:gd name="T35" fmla="*/ 128 h 564"/>
                  <a:gd name="T36" fmla="*/ 254 w 302"/>
                  <a:gd name="T37" fmla="*/ 30 h 564"/>
                  <a:gd name="T38" fmla="*/ 46 w 302"/>
                  <a:gd name="T39" fmla="*/ 98 h 564"/>
                  <a:gd name="T40" fmla="*/ 53 w 302"/>
                  <a:gd name="T41" fmla="*/ 73 h 564"/>
                  <a:gd name="T42" fmla="*/ 65 w 302"/>
                  <a:gd name="T43" fmla="*/ 159 h 564"/>
                  <a:gd name="T44" fmla="*/ 46 w 302"/>
                  <a:gd name="T45" fmla="*/ 98 h 564"/>
                  <a:gd name="T46" fmla="*/ 255 w 302"/>
                  <a:gd name="T47" fmla="*/ 128 h 564"/>
                  <a:gd name="T48" fmla="*/ 236 w 302"/>
                  <a:gd name="T49" fmla="*/ 153 h 564"/>
                  <a:gd name="T50" fmla="*/ 244 w 302"/>
                  <a:gd name="T51" fmla="*/ 97 h 564"/>
                  <a:gd name="T52" fmla="*/ 255 w 302"/>
                  <a:gd name="T53" fmla="*/ 1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2" h="564">
                    <a:moveTo>
                      <a:pt x="254" y="30"/>
                    </a:moveTo>
                    <a:cubicBezTo>
                      <a:pt x="241" y="21"/>
                      <a:pt x="190" y="1"/>
                      <a:pt x="186" y="11"/>
                    </a:cubicBezTo>
                    <a:cubicBezTo>
                      <a:pt x="181" y="21"/>
                      <a:pt x="179" y="209"/>
                      <a:pt x="168" y="209"/>
                    </a:cubicBezTo>
                    <a:cubicBezTo>
                      <a:pt x="157" y="209"/>
                      <a:pt x="153" y="210"/>
                      <a:pt x="136" y="210"/>
                    </a:cubicBezTo>
                    <a:cubicBezTo>
                      <a:pt x="120" y="210"/>
                      <a:pt x="119" y="22"/>
                      <a:pt x="115" y="11"/>
                    </a:cubicBezTo>
                    <a:cubicBezTo>
                      <a:pt x="111" y="0"/>
                      <a:pt x="62" y="18"/>
                      <a:pt x="47" y="29"/>
                    </a:cubicBezTo>
                    <a:cubicBezTo>
                      <a:pt x="32" y="40"/>
                      <a:pt x="0" y="87"/>
                      <a:pt x="2" y="98"/>
                    </a:cubicBezTo>
                    <a:cubicBezTo>
                      <a:pt x="2" y="108"/>
                      <a:pt x="60" y="194"/>
                      <a:pt x="73" y="214"/>
                    </a:cubicBezTo>
                    <a:cubicBezTo>
                      <a:pt x="76" y="234"/>
                      <a:pt x="76" y="234"/>
                      <a:pt x="76" y="234"/>
                    </a:cubicBezTo>
                    <a:cubicBezTo>
                      <a:pt x="91" y="564"/>
                      <a:pt x="91" y="564"/>
                      <a:pt x="91" y="564"/>
                    </a:cubicBezTo>
                    <a:cubicBezTo>
                      <a:pt x="121" y="564"/>
                      <a:pt x="121" y="564"/>
                      <a:pt x="121" y="564"/>
                    </a:cubicBezTo>
                    <a:cubicBezTo>
                      <a:pt x="121" y="564"/>
                      <a:pt x="132" y="380"/>
                      <a:pt x="135" y="330"/>
                    </a:cubicBezTo>
                    <a:cubicBezTo>
                      <a:pt x="138" y="280"/>
                      <a:pt x="164" y="285"/>
                      <a:pt x="169" y="330"/>
                    </a:cubicBezTo>
                    <a:cubicBezTo>
                      <a:pt x="174" y="375"/>
                      <a:pt x="195" y="564"/>
                      <a:pt x="195" y="564"/>
                    </a:cubicBezTo>
                    <a:cubicBezTo>
                      <a:pt x="220" y="564"/>
                      <a:pt x="220" y="564"/>
                      <a:pt x="220" y="564"/>
                    </a:cubicBezTo>
                    <a:cubicBezTo>
                      <a:pt x="220" y="232"/>
                      <a:pt x="220" y="232"/>
                      <a:pt x="220" y="232"/>
                    </a:cubicBezTo>
                    <a:cubicBezTo>
                      <a:pt x="228" y="198"/>
                      <a:pt x="228" y="198"/>
                      <a:pt x="228" y="198"/>
                    </a:cubicBezTo>
                    <a:cubicBezTo>
                      <a:pt x="228" y="198"/>
                      <a:pt x="294" y="141"/>
                      <a:pt x="298" y="128"/>
                    </a:cubicBezTo>
                    <a:cubicBezTo>
                      <a:pt x="302" y="116"/>
                      <a:pt x="267" y="38"/>
                      <a:pt x="254" y="30"/>
                    </a:cubicBezTo>
                    <a:moveTo>
                      <a:pt x="46" y="98"/>
                    </a:moveTo>
                    <a:cubicBezTo>
                      <a:pt x="46" y="93"/>
                      <a:pt x="49" y="83"/>
                      <a:pt x="53" y="73"/>
                    </a:cubicBezTo>
                    <a:cubicBezTo>
                      <a:pt x="65" y="159"/>
                      <a:pt x="65" y="159"/>
                      <a:pt x="65" y="159"/>
                    </a:cubicBezTo>
                    <a:cubicBezTo>
                      <a:pt x="57" y="135"/>
                      <a:pt x="47" y="105"/>
                      <a:pt x="46" y="98"/>
                    </a:cubicBezTo>
                    <a:moveTo>
                      <a:pt x="255" y="128"/>
                    </a:moveTo>
                    <a:cubicBezTo>
                      <a:pt x="253" y="137"/>
                      <a:pt x="236" y="153"/>
                      <a:pt x="236" y="153"/>
                    </a:cubicBezTo>
                    <a:cubicBezTo>
                      <a:pt x="244" y="97"/>
                      <a:pt x="244" y="97"/>
                      <a:pt x="244" y="97"/>
                    </a:cubicBezTo>
                    <a:cubicBezTo>
                      <a:pt x="244" y="97"/>
                      <a:pt x="256" y="120"/>
                      <a:pt x="255" y="12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5" name="Oval 17"/>
              <p:cNvSpPr>
                <a:spLocks noChangeArrowheads="1"/>
              </p:cNvSpPr>
              <p:nvPr/>
            </p:nvSpPr>
            <p:spPr bwMode="auto">
              <a:xfrm>
                <a:off x="4294505" y="3812857"/>
                <a:ext cx="152400" cy="152400"/>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6" name="Freeform 7673"/>
              <p:cNvSpPr>
                <a:spLocks/>
              </p:cNvSpPr>
              <p:nvPr/>
            </p:nvSpPr>
            <p:spPr bwMode="auto">
              <a:xfrm>
                <a:off x="3821430" y="4693920"/>
                <a:ext cx="1588" cy="4763"/>
              </a:xfrm>
              <a:custGeom>
                <a:avLst/>
                <a:gdLst>
                  <a:gd name="T0" fmla="*/ 0 w 1"/>
                  <a:gd name="T1" fmla="*/ 0 h 3"/>
                  <a:gd name="T2" fmla="*/ 0 w 1"/>
                  <a:gd name="T3" fmla="*/ 3 h 3"/>
                  <a:gd name="T4" fmla="*/ 1 w 1"/>
                  <a:gd name="T5" fmla="*/ 2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2"/>
                      <a:pt x="0" y="3"/>
                    </a:cubicBezTo>
                    <a:cubicBezTo>
                      <a:pt x="0" y="3"/>
                      <a:pt x="1" y="2"/>
                      <a:pt x="1" y="2"/>
                    </a:cubicBezTo>
                    <a:cubicBezTo>
                      <a:pt x="1" y="2"/>
                      <a:pt x="1" y="1"/>
                      <a:pt x="1" y="0"/>
                    </a:cubicBezTo>
                    <a:cubicBezTo>
                      <a:pt x="1" y="0"/>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9" name="Freeform 7676"/>
              <p:cNvSpPr>
                <a:spLocks/>
              </p:cNvSpPr>
              <p:nvPr/>
            </p:nvSpPr>
            <p:spPr bwMode="auto">
              <a:xfrm>
                <a:off x="5024755" y="4684395"/>
                <a:ext cx="3175" cy="6350"/>
              </a:xfrm>
              <a:custGeom>
                <a:avLst/>
                <a:gdLst>
                  <a:gd name="T0" fmla="*/ 0 w 2"/>
                  <a:gd name="T1" fmla="*/ 0 h 3"/>
                  <a:gd name="T2" fmla="*/ 0 w 2"/>
                  <a:gd name="T3" fmla="*/ 2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2"/>
                    </a:cubicBezTo>
                    <a:cubicBezTo>
                      <a:pt x="0" y="2"/>
                      <a:pt x="1" y="2"/>
                      <a:pt x="1" y="3"/>
                    </a:cubicBezTo>
                    <a:cubicBezTo>
                      <a:pt x="2" y="2"/>
                      <a:pt x="2" y="1"/>
                      <a:pt x="2" y="1"/>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0" name="Freeform 7677"/>
              <p:cNvSpPr>
                <a:spLocks/>
              </p:cNvSpPr>
              <p:nvPr/>
            </p:nvSpPr>
            <p:spPr bwMode="auto">
              <a:xfrm>
                <a:off x="4497705" y="4684395"/>
                <a:ext cx="3175" cy="3175"/>
              </a:xfrm>
              <a:custGeom>
                <a:avLst/>
                <a:gdLst>
                  <a:gd name="T0" fmla="*/ 0 w 1"/>
                  <a:gd name="T1" fmla="*/ 0 h 2"/>
                  <a:gd name="T2" fmla="*/ 0 w 1"/>
                  <a:gd name="T3" fmla="*/ 0 h 2"/>
                  <a:gd name="T4" fmla="*/ 0 w 1"/>
                  <a:gd name="T5" fmla="*/ 2 h 2"/>
                  <a:gd name="T6" fmla="*/ 1 w 1"/>
                  <a:gd name="T7" fmla="*/ 2 h 2"/>
                  <a:gd name="T8" fmla="*/ 1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0"/>
                      <a:pt x="0" y="1"/>
                      <a:pt x="0" y="2"/>
                    </a:cubicBezTo>
                    <a:cubicBezTo>
                      <a:pt x="0" y="2"/>
                      <a:pt x="0" y="2"/>
                      <a:pt x="1" y="2"/>
                    </a:cubicBezTo>
                    <a:cubicBezTo>
                      <a:pt x="1" y="2"/>
                      <a:pt x="1" y="2"/>
                      <a:pt x="1" y="2"/>
                    </a:cubicBezTo>
                    <a:cubicBezTo>
                      <a:pt x="1" y="2"/>
                      <a:pt x="1" y="1"/>
                      <a:pt x="1" y="1"/>
                    </a:cubicBezTo>
                    <a:cubicBezTo>
                      <a:pt x="1"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1" name="Freeform 7682"/>
              <p:cNvSpPr>
                <a:spLocks/>
              </p:cNvSpPr>
              <p:nvPr/>
            </p:nvSpPr>
            <p:spPr bwMode="auto">
              <a:xfrm>
                <a:off x="4242118" y="4730433"/>
                <a:ext cx="1588" cy="1588"/>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2" name="Freeform 7683"/>
              <p:cNvSpPr>
                <a:spLocks/>
              </p:cNvSpPr>
              <p:nvPr/>
            </p:nvSpPr>
            <p:spPr bwMode="auto">
              <a:xfrm>
                <a:off x="4242118" y="4730433"/>
                <a:ext cx="1588" cy="1588"/>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5" name="Freeform 7693"/>
              <p:cNvSpPr>
                <a:spLocks/>
              </p:cNvSpPr>
              <p:nvPr/>
            </p:nvSpPr>
            <p:spPr bwMode="auto">
              <a:xfrm>
                <a:off x="4373880" y="4722495"/>
                <a:ext cx="4763" cy="1588"/>
              </a:xfrm>
              <a:custGeom>
                <a:avLst/>
                <a:gdLst>
                  <a:gd name="T0" fmla="*/ 0 w 3"/>
                  <a:gd name="T1" fmla="*/ 0 h 1"/>
                  <a:gd name="T2" fmla="*/ 1 w 3"/>
                  <a:gd name="T3" fmla="*/ 1 h 1"/>
                  <a:gd name="T4" fmla="*/ 1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1" y="1"/>
                      <a:pt x="1" y="1"/>
                    </a:cubicBezTo>
                    <a:cubicBezTo>
                      <a:pt x="1" y="1"/>
                      <a:pt x="1" y="1"/>
                      <a:pt x="1" y="1"/>
                    </a:cubicBezTo>
                    <a:cubicBezTo>
                      <a:pt x="2" y="1"/>
                      <a:pt x="2" y="0"/>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6" name="Freeform 7696"/>
              <p:cNvSpPr>
                <a:spLocks/>
              </p:cNvSpPr>
              <p:nvPr/>
            </p:nvSpPr>
            <p:spPr bwMode="auto">
              <a:xfrm>
                <a:off x="4994593" y="4712970"/>
                <a:ext cx="3175" cy="3175"/>
              </a:xfrm>
              <a:custGeom>
                <a:avLst/>
                <a:gdLst>
                  <a:gd name="T0" fmla="*/ 0 w 2"/>
                  <a:gd name="T1" fmla="*/ 0 h 2"/>
                  <a:gd name="T2" fmla="*/ 1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1" y="1"/>
                      <a:pt x="1" y="2"/>
                    </a:cubicBezTo>
                    <a:cubicBezTo>
                      <a:pt x="1" y="1"/>
                      <a:pt x="1"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7" name="Freeform 7703"/>
              <p:cNvSpPr>
                <a:spLocks/>
              </p:cNvSpPr>
              <p:nvPr/>
            </p:nvSpPr>
            <p:spPr bwMode="auto">
              <a:xfrm>
                <a:off x="4284980" y="488283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8" name="Freeform 7704"/>
              <p:cNvSpPr>
                <a:spLocks/>
              </p:cNvSpPr>
              <p:nvPr/>
            </p:nvSpPr>
            <p:spPr bwMode="auto">
              <a:xfrm>
                <a:off x="4284980" y="488283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9" name="Freeform 7705"/>
              <p:cNvSpPr>
                <a:spLocks/>
              </p:cNvSpPr>
              <p:nvPr/>
            </p:nvSpPr>
            <p:spPr bwMode="auto">
              <a:xfrm>
                <a:off x="4124643" y="4881245"/>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0" name="Freeform 7706"/>
              <p:cNvSpPr>
                <a:spLocks/>
              </p:cNvSpPr>
              <p:nvPr/>
            </p:nvSpPr>
            <p:spPr bwMode="auto">
              <a:xfrm>
                <a:off x="4124643" y="4881245"/>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1" name="Freeform 7707"/>
              <p:cNvSpPr>
                <a:spLocks/>
              </p:cNvSpPr>
              <p:nvPr/>
            </p:nvSpPr>
            <p:spPr bwMode="auto">
              <a:xfrm>
                <a:off x="3802380" y="4879658"/>
                <a:ext cx="3175" cy="4763"/>
              </a:xfrm>
              <a:custGeom>
                <a:avLst/>
                <a:gdLst>
                  <a:gd name="T0" fmla="*/ 0 w 2"/>
                  <a:gd name="T1" fmla="*/ 0 h 3"/>
                  <a:gd name="T2" fmla="*/ 0 w 2"/>
                  <a:gd name="T3" fmla="*/ 3 h 3"/>
                  <a:gd name="T4" fmla="*/ 1 w 2"/>
                  <a:gd name="T5" fmla="*/ 3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0" y="3"/>
                      <a:pt x="1" y="3"/>
                      <a:pt x="1" y="3"/>
                    </a:cubicBezTo>
                    <a:cubicBezTo>
                      <a:pt x="2" y="2"/>
                      <a:pt x="1" y="2"/>
                      <a:pt x="1" y="1"/>
                    </a:cubicBezTo>
                    <a:cubicBezTo>
                      <a:pt x="1" y="1"/>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2" name="Freeform 7709"/>
              <p:cNvSpPr>
                <a:spLocks/>
              </p:cNvSpPr>
              <p:nvPr/>
            </p:nvSpPr>
            <p:spPr bwMode="auto">
              <a:xfrm>
                <a:off x="4937443" y="4873308"/>
                <a:ext cx="3175" cy="317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3" name="Freeform 7710"/>
              <p:cNvSpPr>
                <a:spLocks/>
              </p:cNvSpPr>
              <p:nvPr/>
            </p:nvSpPr>
            <p:spPr bwMode="auto">
              <a:xfrm>
                <a:off x="4937443" y="4873308"/>
                <a:ext cx="3175" cy="317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 name="Freeform 7716"/>
              <p:cNvSpPr>
                <a:spLocks/>
              </p:cNvSpPr>
              <p:nvPr/>
            </p:nvSpPr>
            <p:spPr bwMode="auto">
              <a:xfrm>
                <a:off x="4881880" y="4871720"/>
                <a:ext cx="3175" cy="4763"/>
              </a:xfrm>
              <a:custGeom>
                <a:avLst/>
                <a:gdLst>
                  <a:gd name="T0" fmla="*/ 2 w 2"/>
                  <a:gd name="T1" fmla="*/ 0 h 3"/>
                  <a:gd name="T2" fmla="*/ 1 w 2"/>
                  <a:gd name="T3" fmla="*/ 0 h 3"/>
                  <a:gd name="T4" fmla="*/ 0 w 2"/>
                  <a:gd name="T5" fmla="*/ 1 h 3"/>
                  <a:gd name="T6" fmla="*/ 1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1" y="0"/>
                    </a:cubicBezTo>
                    <a:cubicBezTo>
                      <a:pt x="0" y="0"/>
                      <a:pt x="0" y="1"/>
                      <a:pt x="0" y="1"/>
                    </a:cubicBezTo>
                    <a:cubicBezTo>
                      <a:pt x="0" y="2"/>
                      <a:pt x="1" y="2"/>
                      <a:pt x="1" y="3"/>
                    </a:cubicBezTo>
                    <a:cubicBezTo>
                      <a:pt x="1"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 name="Freeform 7718"/>
              <p:cNvSpPr>
                <a:spLocks/>
              </p:cNvSpPr>
              <p:nvPr/>
            </p:nvSpPr>
            <p:spPr bwMode="auto">
              <a:xfrm>
                <a:off x="4237355" y="4916170"/>
                <a:ext cx="4763" cy="4763"/>
              </a:xfrm>
              <a:custGeom>
                <a:avLst/>
                <a:gdLst>
                  <a:gd name="T0" fmla="*/ 1 w 3"/>
                  <a:gd name="T1" fmla="*/ 0 h 3"/>
                  <a:gd name="T2" fmla="*/ 1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2"/>
                      <a:pt x="1" y="2"/>
                    </a:cubicBezTo>
                    <a:cubicBezTo>
                      <a:pt x="1" y="2"/>
                      <a:pt x="2" y="2"/>
                      <a:pt x="2" y="3"/>
                    </a:cubicBezTo>
                    <a:cubicBezTo>
                      <a:pt x="2" y="2"/>
                      <a:pt x="2" y="2"/>
                      <a:pt x="3" y="1"/>
                    </a:cubicBezTo>
                    <a:cubicBezTo>
                      <a:pt x="2" y="1"/>
                      <a:pt x="2"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6" name="Freeform 7723"/>
              <p:cNvSpPr>
                <a:spLocks/>
              </p:cNvSpPr>
              <p:nvPr/>
            </p:nvSpPr>
            <p:spPr bwMode="auto">
              <a:xfrm>
                <a:off x="4269105" y="4906645"/>
                <a:ext cx="6350" cy="7938"/>
              </a:xfrm>
              <a:custGeom>
                <a:avLst/>
                <a:gdLst>
                  <a:gd name="T0" fmla="*/ 1 w 4"/>
                  <a:gd name="T1" fmla="*/ 0 h 4"/>
                  <a:gd name="T2" fmla="*/ 0 w 4"/>
                  <a:gd name="T3" fmla="*/ 1 h 4"/>
                  <a:gd name="T4" fmla="*/ 2 w 4"/>
                  <a:gd name="T5" fmla="*/ 4 h 4"/>
                  <a:gd name="T6" fmla="*/ 4 w 4"/>
                  <a:gd name="T7" fmla="*/ 2 h 4"/>
                  <a:gd name="T8" fmla="*/ 1 w 4"/>
                  <a:gd name="T9" fmla="*/ 0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cubicBezTo>
                      <a:pt x="1" y="0"/>
                      <a:pt x="0" y="1"/>
                      <a:pt x="0" y="1"/>
                    </a:cubicBezTo>
                    <a:cubicBezTo>
                      <a:pt x="1" y="2"/>
                      <a:pt x="2" y="3"/>
                      <a:pt x="2" y="4"/>
                    </a:cubicBezTo>
                    <a:cubicBezTo>
                      <a:pt x="3" y="3"/>
                      <a:pt x="3" y="3"/>
                      <a:pt x="4" y="2"/>
                    </a:cubicBezTo>
                    <a:cubicBezTo>
                      <a:pt x="3" y="1"/>
                      <a:pt x="2" y="0"/>
                      <a:pt x="1" y="0"/>
                    </a:cubicBezTo>
                    <a:cubicBezTo>
                      <a:pt x="1" y="0"/>
                      <a:pt x="1" y="0"/>
                      <a:pt x="1" y="0"/>
                    </a:cubicBezTo>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7" name="Freeform 7729"/>
              <p:cNvSpPr>
                <a:spLocks/>
              </p:cNvSpPr>
              <p:nvPr/>
            </p:nvSpPr>
            <p:spPr bwMode="auto">
              <a:xfrm>
                <a:off x="4608830" y="4905058"/>
                <a:ext cx="4763" cy="7938"/>
              </a:xfrm>
              <a:custGeom>
                <a:avLst/>
                <a:gdLst>
                  <a:gd name="T0" fmla="*/ 1 w 2"/>
                  <a:gd name="T1" fmla="*/ 0 h 4"/>
                  <a:gd name="T2" fmla="*/ 0 w 2"/>
                  <a:gd name="T3" fmla="*/ 2 h 4"/>
                  <a:gd name="T4" fmla="*/ 1 w 2"/>
                  <a:gd name="T5" fmla="*/ 4 h 4"/>
                  <a:gd name="T6" fmla="*/ 2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1" y="1"/>
                      <a:pt x="0" y="1"/>
                      <a:pt x="0" y="2"/>
                    </a:cubicBezTo>
                    <a:cubicBezTo>
                      <a:pt x="0" y="2"/>
                      <a:pt x="0" y="3"/>
                      <a:pt x="1" y="4"/>
                    </a:cubicBezTo>
                    <a:cubicBezTo>
                      <a:pt x="1" y="3"/>
                      <a:pt x="2" y="3"/>
                      <a:pt x="2" y="2"/>
                    </a:cubicBezTo>
                    <a:cubicBezTo>
                      <a:pt x="2" y="2"/>
                      <a:pt x="1" y="1"/>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8" name="Freeform 7730"/>
              <p:cNvSpPr>
                <a:spLocks/>
              </p:cNvSpPr>
              <p:nvPr/>
            </p:nvSpPr>
            <p:spPr bwMode="auto">
              <a:xfrm>
                <a:off x="4570730" y="4898708"/>
                <a:ext cx="3175" cy="4763"/>
              </a:xfrm>
              <a:custGeom>
                <a:avLst/>
                <a:gdLst>
                  <a:gd name="T0" fmla="*/ 1 w 2"/>
                  <a:gd name="T1" fmla="*/ 0 h 3"/>
                  <a:gd name="T2" fmla="*/ 0 w 2"/>
                  <a:gd name="T3" fmla="*/ 1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0" y="1"/>
                      <a:pt x="0" y="1"/>
                    </a:cubicBezTo>
                    <a:cubicBezTo>
                      <a:pt x="0" y="1"/>
                      <a:pt x="0" y="2"/>
                      <a:pt x="0" y="3"/>
                    </a:cubicBezTo>
                    <a:cubicBezTo>
                      <a:pt x="1" y="2"/>
                      <a:pt x="1" y="2"/>
                      <a:pt x="2" y="2"/>
                    </a:cubicBezTo>
                    <a:cubicBezTo>
                      <a:pt x="1" y="1"/>
                      <a:pt x="1" y="1"/>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9" name="Freeform 7731"/>
              <p:cNvSpPr>
                <a:spLocks/>
              </p:cNvSpPr>
              <p:nvPr/>
            </p:nvSpPr>
            <p:spPr bwMode="auto">
              <a:xfrm>
                <a:off x="4511993" y="4900295"/>
                <a:ext cx="4763" cy="1588"/>
              </a:xfrm>
              <a:custGeom>
                <a:avLst/>
                <a:gdLst>
                  <a:gd name="T0" fmla="*/ 0 w 3"/>
                  <a:gd name="T1" fmla="*/ 0 h 1"/>
                  <a:gd name="T2" fmla="*/ 1 w 3"/>
                  <a:gd name="T3" fmla="*/ 1 h 1"/>
                  <a:gd name="T4" fmla="*/ 1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1" y="1"/>
                      <a:pt x="1" y="1"/>
                    </a:cubicBezTo>
                    <a:cubicBezTo>
                      <a:pt x="1" y="1"/>
                      <a:pt x="1" y="1"/>
                      <a:pt x="1" y="1"/>
                    </a:cubicBezTo>
                    <a:cubicBezTo>
                      <a:pt x="2" y="1"/>
                      <a:pt x="2" y="1"/>
                      <a:pt x="3" y="1"/>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0" name="Freeform 7736"/>
              <p:cNvSpPr>
                <a:spLocks/>
              </p:cNvSpPr>
              <p:nvPr/>
            </p:nvSpPr>
            <p:spPr bwMode="auto">
              <a:xfrm>
                <a:off x="4658043" y="4893945"/>
                <a:ext cx="3175" cy="317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414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 name="Freeform 7737"/>
              <p:cNvSpPr>
                <a:spLocks/>
              </p:cNvSpPr>
              <p:nvPr/>
            </p:nvSpPr>
            <p:spPr bwMode="auto">
              <a:xfrm>
                <a:off x="4658043" y="4893945"/>
                <a:ext cx="3175" cy="317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 name="Freeform 7738"/>
              <p:cNvSpPr>
                <a:spLocks/>
              </p:cNvSpPr>
              <p:nvPr/>
            </p:nvSpPr>
            <p:spPr bwMode="auto">
              <a:xfrm>
                <a:off x="4338955" y="4898708"/>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3" name="Freeform 7739"/>
              <p:cNvSpPr>
                <a:spLocks/>
              </p:cNvSpPr>
              <p:nvPr/>
            </p:nvSpPr>
            <p:spPr bwMode="auto">
              <a:xfrm>
                <a:off x="4338955" y="4898708"/>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4" name="Freeform 7742"/>
              <p:cNvSpPr>
                <a:spLocks/>
              </p:cNvSpPr>
              <p:nvPr/>
            </p:nvSpPr>
            <p:spPr bwMode="auto">
              <a:xfrm>
                <a:off x="4253230" y="4828858"/>
                <a:ext cx="4763" cy="1588"/>
              </a:xfrm>
              <a:custGeom>
                <a:avLst/>
                <a:gdLst>
                  <a:gd name="T0" fmla="*/ 2 w 3"/>
                  <a:gd name="T1" fmla="*/ 0 h 1"/>
                  <a:gd name="T2" fmla="*/ 0 w 3"/>
                  <a:gd name="T3" fmla="*/ 1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2" y="0"/>
                    </a:moveTo>
                    <a:lnTo>
                      <a:pt x="0" y="1"/>
                    </a:lnTo>
                    <a:lnTo>
                      <a:pt x="3" y="1"/>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5" name="Freeform 7743"/>
              <p:cNvSpPr>
                <a:spLocks/>
              </p:cNvSpPr>
              <p:nvPr/>
            </p:nvSpPr>
            <p:spPr bwMode="auto">
              <a:xfrm>
                <a:off x="4253230" y="4828858"/>
                <a:ext cx="4763" cy="1588"/>
              </a:xfrm>
              <a:custGeom>
                <a:avLst/>
                <a:gdLst>
                  <a:gd name="T0" fmla="*/ 2 w 3"/>
                  <a:gd name="T1" fmla="*/ 0 h 1"/>
                  <a:gd name="T2" fmla="*/ 0 w 3"/>
                  <a:gd name="T3" fmla="*/ 1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2" y="0"/>
                    </a:moveTo>
                    <a:lnTo>
                      <a:pt x="0" y="1"/>
                    </a:lnTo>
                    <a:lnTo>
                      <a:pt x="3"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6" name="Freeform 7750"/>
              <p:cNvSpPr>
                <a:spLocks/>
              </p:cNvSpPr>
              <p:nvPr/>
            </p:nvSpPr>
            <p:spPr bwMode="auto">
              <a:xfrm>
                <a:off x="4389755" y="4816158"/>
                <a:ext cx="6350" cy="7938"/>
              </a:xfrm>
              <a:custGeom>
                <a:avLst/>
                <a:gdLst>
                  <a:gd name="T0" fmla="*/ 1 w 4"/>
                  <a:gd name="T1" fmla="*/ 0 h 4"/>
                  <a:gd name="T2" fmla="*/ 0 w 4"/>
                  <a:gd name="T3" fmla="*/ 2 h 4"/>
                  <a:gd name="T4" fmla="*/ 1 w 4"/>
                  <a:gd name="T5" fmla="*/ 4 h 4"/>
                  <a:gd name="T6" fmla="*/ 1 w 4"/>
                  <a:gd name="T7" fmla="*/ 4 h 4"/>
                  <a:gd name="T8" fmla="*/ 4 w 4"/>
                  <a:gd name="T9" fmla="*/ 3 h 4"/>
                  <a:gd name="T10" fmla="*/ 1 w 4"/>
                  <a:gd name="T11" fmla="*/ 0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1" y="0"/>
                      <a:pt x="0" y="1"/>
                      <a:pt x="0" y="2"/>
                    </a:cubicBezTo>
                    <a:cubicBezTo>
                      <a:pt x="0" y="3"/>
                      <a:pt x="1" y="4"/>
                      <a:pt x="1" y="4"/>
                    </a:cubicBezTo>
                    <a:cubicBezTo>
                      <a:pt x="1" y="4"/>
                      <a:pt x="1" y="4"/>
                      <a:pt x="1" y="4"/>
                    </a:cubicBezTo>
                    <a:cubicBezTo>
                      <a:pt x="2" y="4"/>
                      <a:pt x="3" y="3"/>
                      <a:pt x="4" y="3"/>
                    </a:cubicBezTo>
                    <a:cubicBezTo>
                      <a:pt x="3" y="2"/>
                      <a:pt x="3" y="1"/>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7" name="Freeform 7763"/>
              <p:cNvSpPr>
                <a:spLocks/>
              </p:cNvSpPr>
              <p:nvPr/>
            </p:nvSpPr>
            <p:spPr bwMode="auto">
              <a:xfrm>
                <a:off x="4718368" y="4808220"/>
                <a:ext cx="4763" cy="6350"/>
              </a:xfrm>
              <a:custGeom>
                <a:avLst/>
                <a:gdLst>
                  <a:gd name="T0" fmla="*/ 1 w 2"/>
                  <a:gd name="T1" fmla="*/ 0 h 4"/>
                  <a:gd name="T2" fmla="*/ 0 w 2"/>
                  <a:gd name="T3" fmla="*/ 1 h 4"/>
                  <a:gd name="T4" fmla="*/ 1 w 2"/>
                  <a:gd name="T5" fmla="*/ 4 h 4"/>
                  <a:gd name="T6" fmla="*/ 2 w 2"/>
                  <a:gd name="T7" fmla="*/ 2 h 4"/>
                  <a:gd name="T8" fmla="*/ 1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1" y="3"/>
                      <a:pt x="2" y="3"/>
                      <a:pt x="2" y="2"/>
                    </a:cubicBezTo>
                    <a:cubicBezTo>
                      <a:pt x="2" y="2"/>
                      <a:pt x="2" y="1"/>
                      <a:pt x="1" y="1"/>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8" name="Freeform 7764"/>
              <p:cNvSpPr>
                <a:spLocks/>
              </p:cNvSpPr>
              <p:nvPr/>
            </p:nvSpPr>
            <p:spPr bwMode="auto">
              <a:xfrm>
                <a:off x="4097655" y="4809808"/>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9C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9" name="Freeform 7765"/>
              <p:cNvSpPr>
                <a:spLocks/>
              </p:cNvSpPr>
              <p:nvPr/>
            </p:nvSpPr>
            <p:spPr bwMode="auto">
              <a:xfrm>
                <a:off x="4097655" y="4809808"/>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0" name="Freeform 7768"/>
              <p:cNvSpPr>
                <a:spLocks/>
              </p:cNvSpPr>
              <p:nvPr/>
            </p:nvSpPr>
            <p:spPr bwMode="auto">
              <a:xfrm>
                <a:off x="4311968" y="4801870"/>
                <a:ext cx="3175" cy="3175"/>
              </a:xfrm>
              <a:custGeom>
                <a:avLst/>
                <a:gdLst>
                  <a:gd name="T0" fmla="*/ 0 w 2"/>
                  <a:gd name="T1" fmla="*/ 0 h 2"/>
                  <a:gd name="T2" fmla="*/ 0 w 2"/>
                  <a:gd name="T3" fmla="*/ 1 h 2"/>
                  <a:gd name="T4" fmla="*/ 1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0" y="2"/>
                      <a:pt x="1" y="2"/>
                      <a:pt x="1" y="2"/>
                    </a:cubicBezTo>
                    <a:cubicBezTo>
                      <a:pt x="1" y="1"/>
                      <a:pt x="1" y="1"/>
                      <a:pt x="2" y="0"/>
                    </a:cubicBezTo>
                    <a:cubicBezTo>
                      <a:pt x="1" y="0"/>
                      <a:pt x="1" y="0"/>
                      <a:pt x="0" y="0"/>
                    </a:cubicBezTo>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381" name="组合 380"/>
            <p:cNvGrpSpPr/>
            <p:nvPr/>
          </p:nvGrpSpPr>
          <p:grpSpPr>
            <a:xfrm>
              <a:off x="6147454" y="3274386"/>
              <a:ext cx="2864167" cy="2635470"/>
              <a:chOff x="3775393" y="3812857"/>
              <a:chExt cx="1252537" cy="1152525"/>
            </a:xfrm>
          </p:grpSpPr>
          <p:sp>
            <p:nvSpPr>
              <p:cNvPr id="382" name="Freeform 7"/>
              <p:cNvSpPr>
                <a:spLocks/>
              </p:cNvSpPr>
              <p:nvPr/>
            </p:nvSpPr>
            <p:spPr bwMode="auto">
              <a:xfrm>
                <a:off x="3980180" y="4125595"/>
                <a:ext cx="44450" cy="276225"/>
              </a:xfrm>
              <a:custGeom>
                <a:avLst/>
                <a:gdLst>
                  <a:gd name="T0" fmla="*/ 14 w 26"/>
                  <a:gd name="T1" fmla="*/ 0 h 161"/>
                  <a:gd name="T2" fmla="*/ 13 w 26"/>
                  <a:gd name="T3" fmla="*/ 0 h 161"/>
                  <a:gd name="T4" fmla="*/ 9 w 26"/>
                  <a:gd name="T5" fmla="*/ 7 h 161"/>
                  <a:gd name="T6" fmla="*/ 13 w 26"/>
                  <a:gd name="T7" fmla="*/ 17 h 161"/>
                  <a:gd name="T8" fmla="*/ 0 w 26"/>
                  <a:gd name="T9" fmla="*/ 148 h 161"/>
                  <a:gd name="T10" fmla="*/ 13 w 26"/>
                  <a:gd name="T11" fmla="*/ 161 h 161"/>
                  <a:gd name="T12" fmla="*/ 26 w 26"/>
                  <a:gd name="T13" fmla="*/ 150 h 161"/>
                  <a:gd name="T14" fmla="*/ 14 w 26"/>
                  <a:gd name="T15" fmla="*/ 17 h 161"/>
                  <a:gd name="T16" fmla="*/ 17 w 26"/>
                  <a:gd name="T17" fmla="*/ 7 h 161"/>
                  <a:gd name="T18" fmla="*/ 14 w 26"/>
                  <a:gd name="T1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61">
                    <a:moveTo>
                      <a:pt x="14" y="0"/>
                    </a:moveTo>
                    <a:cubicBezTo>
                      <a:pt x="13" y="0"/>
                      <a:pt x="13" y="0"/>
                      <a:pt x="13" y="0"/>
                    </a:cubicBezTo>
                    <a:cubicBezTo>
                      <a:pt x="12" y="1"/>
                      <a:pt x="9" y="5"/>
                      <a:pt x="9" y="7"/>
                    </a:cubicBezTo>
                    <a:cubicBezTo>
                      <a:pt x="9" y="9"/>
                      <a:pt x="12" y="15"/>
                      <a:pt x="13" y="17"/>
                    </a:cubicBezTo>
                    <a:cubicBezTo>
                      <a:pt x="0" y="148"/>
                      <a:pt x="0" y="148"/>
                      <a:pt x="0" y="148"/>
                    </a:cubicBezTo>
                    <a:cubicBezTo>
                      <a:pt x="13" y="161"/>
                      <a:pt x="13" y="161"/>
                      <a:pt x="13" y="161"/>
                    </a:cubicBezTo>
                    <a:cubicBezTo>
                      <a:pt x="26" y="150"/>
                      <a:pt x="26" y="150"/>
                      <a:pt x="26" y="150"/>
                    </a:cubicBezTo>
                    <a:cubicBezTo>
                      <a:pt x="14" y="17"/>
                      <a:pt x="14" y="17"/>
                      <a:pt x="14" y="17"/>
                    </a:cubicBezTo>
                    <a:cubicBezTo>
                      <a:pt x="15" y="15"/>
                      <a:pt x="17" y="9"/>
                      <a:pt x="17" y="7"/>
                    </a:cubicBezTo>
                    <a:cubicBezTo>
                      <a:pt x="17" y="5"/>
                      <a:pt x="15" y="0"/>
                      <a:pt x="14"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3" name="Freeform 8"/>
              <p:cNvSpPr>
                <a:spLocks noEditPoints="1"/>
              </p:cNvSpPr>
              <p:nvPr/>
            </p:nvSpPr>
            <p:spPr bwMode="auto">
              <a:xfrm>
                <a:off x="3935730" y="3944620"/>
                <a:ext cx="134938" cy="134938"/>
              </a:xfrm>
              <a:custGeom>
                <a:avLst/>
                <a:gdLst>
                  <a:gd name="T0" fmla="*/ 33 w 79"/>
                  <a:gd name="T1" fmla="*/ 71 h 79"/>
                  <a:gd name="T2" fmla="*/ 32 w 79"/>
                  <a:gd name="T3" fmla="*/ 68 h 79"/>
                  <a:gd name="T4" fmla="*/ 34 w 79"/>
                  <a:gd name="T5" fmla="*/ 68 h 79"/>
                  <a:gd name="T6" fmla="*/ 34 w 79"/>
                  <a:gd name="T7" fmla="*/ 68 h 79"/>
                  <a:gd name="T8" fmla="*/ 35 w 79"/>
                  <a:gd name="T9" fmla="*/ 70 h 79"/>
                  <a:gd name="T10" fmla="*/ 33 w 79"/>
                  <a:gd name="T11" fmla="*/ 71 h 79"/>
                  <a:gd name="T12" fmla="*/ 39 w 79"/>
                  <a:gd name="T13" fmla="*/ 0 h 79"/>
                  <a:gd name="T14" fmla="*/ 0 w 79"/>
                  <a:gd name="T15" fmla="*/ 39 h 79"/>
                  <a:gd name="T16" fmla="*/ 39 w 79"/>
                  <a:gd name="T17" fmla="*/ 79 h 79"/>
                  <a:gd name="T18" fmla="*/ 79 w 79"/>
                  <a:gd name="T19" fmla="*/ 39 h 79"/>
                  <a:gd name="T20" fmla="*/ 39 w 79"/>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9">
                    <a:moveTo>
                      <a:pt x="33" y="71"/>
                    </a:moveTo>
                    <a:cubicBezTo>
                      <a:pt x="33" y="70"/>
                      <a:pt x="33" y="69"/>
                      <a:pt x="32" y="68"/>
                    </a:cubicBezTo>
                    <a:cubicBezTo>
                      <a:pt x="33" y="68"/>
                      <a:pt x="33" y="68"/>
                      <a:pt x="34" y="68"/>
                    </a:cubicBezTo>
                    <a:cubicBezTo>
                      <a:pt x="34" y="68"/>
                      <a:pt x="34" y="68"/>
                      <a:pt x="34" y="68"/>
                    </a:cubicBezTo>
                    <a:cubicBezTo>
                      <a:pt x="34" y="68"/>
                      <a:pt x="34" y="69"/>
                      <a:pt x="35" y="70"/>
                    </a:cubicBezTo>
                    <a:cubicBezTo>
                      <a:pt x="34" y="71"/>
                      <a:pt x="34" y="71"/>
                      <a:pt x="33" y="71"/>
                    </a:cubicBezTo>
                    <a:moveTo>
                      <a:pt x="39" y="0"/>
                    </a:moveTo>
                    <a:cubicBezTo>
                      <a:pt x="17" y="0"/>
                      <a:pt x="0" y="18"/>
                      <a:pt x="0" y="39"/>
                    </a:cubicBezTo>
                    <a:cubicBezTo>
                      <a:pt x="0" y="61"/>
                      <a:pt x="17" y="79"/>
                      <a:pt x="39" y="79"/>
                    </a:cubicBezTo>
                    <a:cubicBezTo>
                      <a:pt x="61" y="79"/>
                      <a:pt x="79" y="61"/>
                      <a:pt x="79" y="39"/>
                    </a:cubicBezTo>
                    <a:cubicBezTo>
                      <a:pt x="79" y="18"/>
                      <a:pt x="61" y="0"/>
                      <a:pt x="3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4" name="Freeform 9"/>
              <p:cNvSpPr>
                <a:spLocks noEditPoints="1"/>
              </p:cNvSpPr>
              <p:nvPr/>
            </p:nvSpPr>
            <p:spPr bwMode="auto">
              <a:xfrm>
                <a:off x="3775393" y="4122420"/>
                <a:ext cx="409575" cy="839788"/>
              </a:xfrm>
              <a:custGeom>
                <a:avLst/>
                <a:gdLst>
                  <a:gd name="T0" fmla="*/ 189 w 240"/>
                  <a:gd name="T1" fmla="*/ 402 h 491"/>
                  <a:gd name="T2" fmla="*/ 189 w 240"/>
                  <a:gd name="T3" fmla="*/ 404 h 491"/>
                  <a:gd name="T4" fmla="*/ 98 w 240"/>
                  <a:gd name="T5" fmla="*/ 295 h 491"/>
                  <a:gd name="T6" fmla="*/ 98 w 240"/>
                  <a:gd name="T7" fmla="*/ 293 h 491"/>
                  <a:gd name="T8" fmla="*/ 99 w 240"/>
                  <a:gd name="T9" fmla="*/ 294 h 491"/>
                  <a:gd name="T10" fmla="*/ 182 w 240"/>
                  <a:gd name="T11" fmla="*/ 248 h 491"/>
                  <a:gd name="T12" fmla="*/ 183 w 240"/>
                  <a:gd name="T13" fmla="*/ 247 h 491"/>
                  <a:gd name="T14" fmla="*/ 130 w 240"/>
                  <a:gd name="T15" fmla="*/ 227 h 491"/>
                  <a:gd name="T16" fmla="*/ 132 w 240"/>
                  <a:gd name="T17" fmla="*/ 223 h 491"/>
                  <a:gd name="T18" fmla="*/ 130 w 240"/>
                  <a:gd name="T19" fmla="*/ 227 h 491"/>
                  <a:gd name="T20" fmla="*/ 157 w 240"/>
                  <a:gd name="T21" fmla="*/ 222 h 491"/>
                  <a:gd name="T22" fmla="*/ 158 w 240"/>
                  <a:gd name="T23" fmla="*/ 221 h 491"/>
                  <a:gd name="T24" fmla="*/ 115 w 240"/>
                  <a:gd name="T25" fmla="*/ 226 h 491"/>
                  <a:gd name="T26" fmla="*/ 113 w 240"/>
                  <a:gd name="T27" fmla="*/ 218 h 491"/>
                  <a:gd name="T28" fmla="*/ 118 w 240"/>
                  <a:gd name="T29" fmla="*/ 221 h 491"/>
                  <a:gd name="T30" fmla="*/ 159 w 240"/>
                  <a:gd name="T31" fmla="*/ 212 h 491"/>
                  <a:gd name="T32" fmla="*/ 160 w 240"/>
                  <a:gd name="T33" fmla="*/ 208 h 491"/>
                  <a:gd name="T34" fmla="*/ 162 w 240"/>
                  <a:gd name="T35" fmla="*/ 210 h 491"/>
                  <a:gd name="T36" fmla="*/ 159 w 240"/>
                  <a:gd name="T37" fmla="*/ 212 h 491"/>
                  <a:gd name="T38" fmla="*/ 184 w 240"/>
                  <a:gd name="T39" fmla="*/ 185 h 491"/>
                  <a:gd name="T40" fmla="*/ 186 w 240"/>
                  <a:gd name="T41" fmla="*/ 185 h 491"/>
                  <a:gd name="T42" fmla="*/ 84 w 240"/>
                  <a:gd name="T43" fmla="*/ 164 h 491"/>
                  <a:gd name="T44" fmla="*/ 85 w 240"/>
                  <a:gd name="T45" fmla="*/ 161 h 491"/>
                  <a:gd name="T46" fmla="*/ 85 w 240"/>
                  <a:gd name="T47" fmla="*/ 163 h 491"/>
                  <a:gd name="T48" fmla="*/ 96 w 240"/>
                  <a:gd name="T49" fmla="*/ 140 h 491"/>
                  <a:gd name="T50" fmla="*/ 93 w 240"/>
                  <a:gd name="T51" fmla="*/ 135 h 491"/>
                  <a:gd name="T52" fmla="*/ 99 w 240"/>
                  <a:gd name="T53" fmla="*/ 137 h 491"/>
                  <a:gd name="T54" fmla="*/ 54 w 240"/>
                  <a:gd name="T55" fmla="*/ 134 h 491"/>
                  <a:gd name="T56" fmla="*/ 56 w 240"/>
                  <a:gd name="T57" fmla="*/ 130 h 491"/>
                  <a:gd name="T58" fmla="*/ 57 w 240"/>
                  <a:gd name="T59" fmla="*/ 134 h 491"/>
                  <a:gd name="T60" fmla="*/ 40 w 240"/>
                  <a:gd name="T61" fmla="*/ 71 h 491"/>
                  <a:gd name="T62" fmla="*/ 41 w 240"/>
                  <a:gd name="T63" fmla="*/ 69 h 491"/>
                  <a:gd name="T64" fmla="*/ 40 w 240"/>
                  <a:gd name="T65" fmla="*/ 71 h 491"/>
                  <a:gd name="T66" fmla="*/ 7 w 240"/>
                  <a:gd name="T67" fmla="*/ 68 h 491"/>
                  <a:gd name="T68" fmla="*/ 8 w 240"/>
                  <a:gd name="T69" fmla="*/ 68 h 491"/>
                  <a:gd name="T70" fmla="*/ 8 w 240"/>
                  <a:gd name="T71" fmla="*/ 71 h 491"/>
                  <a:gd name="T72" fmla="*/ 41 w 240"/>
                  <a:gd name="T73" fmla="*/ 80 h 491"/>
                  <a:gd name="T74" fmla="*/ 52 w 240"/>
                  <a:gd name="T75" fmla="*/ 92 h 491"/>
                  <a:gd name="T76" fmla="*/ 53 w 240"/>
                  <a:gd name="T77" fmla="*/ 96 h 491"/>
                  <a:gd name="T78" fmla="*/ 58 w 240"/>
                  <a:gd name="T79" fmla="*/ 134 h 491"/>
                  <a:gd name="T80" fmla="*/ 63 w 240"/>
                  <a:gd name="T81" fmla="*/ 51 h 491"/>
                  <a:gd name="T82" fmla="*/ 65 w 240"/>
                  <a:gd name="T83" fmla="*/ 51 h 491"/>
                  <a:gd name="T84" fmla="*/ 98 w 240"/>
                  <a:gd name="T85" fmla="*/ 39 h 491"/>
                  <a:gd name="T86" fmla="*/ 98 w 240"/>
                  <a:gd name="T87" fmla="*/ 38 h 491"/>
                  <a:gd name="T88" fmla="*/ 98 w 240"/>
                  <a:gd name="T89" fmla="*/ 39 h 491"/>
                  <a:gd name="T90" fmla="*/ 41 w 240"/>
                  <a:gd name="T91" fmla="*/ 19 h 491"/>
                  <a:gd name="T92" fmla="*/ 65 w 240"/>
                  <a:gd name="T93" fmla="*/ 182 h 491"/>
                  <a:gd name="T94" fmla="*/ 80 w 240"/>
                  <a:gd name="T95" fmla="*/ 491 h 491"/>
                  <a:gd name="T96" fmla="*/ 120 w 240"/>
                  <a:gd name="T97" fmla="*/ 285 h 491"/>
                  <a:gd name="T98" fmla="*/ 150 w 240"/>
                  <a:gd name="T99" fmla="*/ 284 h 491"/>
                  <a:gd name="T100" fmla="*/ 156 w 240"/>
                  <a:gd name="T101" fmla="*/ 333 h 491"/>
                  <a:gd name="T102" fmla="*/ 158 w 240"/>
                  <a:gd name="T103" fmla="*/ 335 h 491"/>
                  <a:gd name="T104" fmla="*/ 173 w 240"/>
                  <a:gd name="T105" fmla="*/ 491 h 491"/>
                  <a:gd name="T106" fmla="*/ 194 w 240"/>
                  <a:gd name="T107" fmla="*/ 199 h 491"/>
                  <a:gd name="T108" fmla="*/ 240 w 240"/>
                  <a:gd name="T109" fmla="*/ 133 h 491"/>
                  <a:gd name="T110" fmla="*/ 209 w 240"/>
                  <a:gd name="T111" fmla="*/ 128 h 491"/>
                  <a:gd name="T112" fmla="*/ 180 w 240"/>
                  <a:gd name="T113" fmla="*/ 29 h 491"/>
                  <a:gd name="T114" fmla="*/ 171 w 240"/>
                  <a:gd name="T115" fmla="*/ 0 h 491"/>
                  <a:gd name="T116" fmla="*/ 149 w 240"/>
                  <a:gd name="T117" fmla="*/ 178 h 491"/>
                  <a:gd name="T118" fmla="*/ 102 w 240"/>
                  <a:gd name="T119" fmla="*/ 3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491">
                    <a:moveTo>
                      <a:pt x="189" y="404"/>
                    </a:moveTo>
                    <a:cubicBezTo>
                      <a:pt x="189" y="402"/>
                      <a:pt x="189" y="402"/>
                      <a:pt x="189" y="402"/>
                    </a:cubicBezTo>
                    <a:cubicBezTo>
                      <a:pt x="190" y="403"/>
                      <a:pt x="190" y="403"/>
                      <a:pt x="190" y="403"/>
                    </a:cubicBezTo>
                    <a:cubicBezTo>
                      <a:pt x="189" y="404"/>
                      <a:pt x="189" y="404"/>
                      <a:pt x="189" y="404"/>
                    </a:cubicBezTo>
                    <a:moveTo>
                      <a:pt x="98" y="295"/>
                    </a:moveTo>
                    <a:cubicBezTo>
                      <a:pt x="98" y="295"/>
                      <a:pt x="98" y="295"/>
                      <a:pt x="98" y="295"/>
                    </a:cubicBezTo>
                    <a:cubicBezTo>
                      <a:pt x="97" y="295"/>
                      <a:pt x="97" y="294"/>
                      <a:pt x="96" y="293"/>
                    </a:cubicBezTo>
                    <a:cubicBezTo>
                      <a:pt x="97" y="293"/>
                      <a:pt x="97" y="293"/>
                      <a:pt x="98" y="293"/>
                    </a:cubicBezTo>
                    <a:cubicBezTo>
                      <a:pt x="98" y="293"/>
                      <a:pt x="98" y="293"/>
                      <a:pt x="98" y="293"/>
                    </a:cubicBezTo>
                    <a:cubicBezTo>
                      <a:pt x="98" y="293"/>
                      <a:pt x="99" y="293"/>
                      <a:pt x="99" y="294"/>
                    </a:cubicBezTo>
                    <a:cubicBezTo>
                      <a:pt x="99" y="294"/>
                      <a:pt x="98" y="295"/>
                      <a:pt x="98" y="295"/>
                    </a:cubicBezTo>
                    <a:moveTo>
                      <a:pt x="182" y="248"/>
                    </a:moveTo>
                    <a:cubicBezTo>
                      <a:pt x="182" y="246"/>
                      <a:pt x="182" y="246"/>
                      <a:pt x="182" y="246"/>
                    </a:cubicBezTo>
                    <a:cubicBezTo>
                      <a:pt x="183" y="247"/>
                      <a:pt x="183" y="247"/>
                      <a:pt x="183" y="247"/>
                    </a:cubicBezTo>
                    <a:cubicBezTo>
                      <a:pt x="182" y="248"/>
                      <a:pt x="182" y="248"/>
                      <a:pt x="182" y="248"/>
                    </a:cubicBezTo>
                    <a:moveTo>
                      <a:pt x="130" y="227"/>
                    </a:moveTo>
                    <a:cubicBezTo>
                      <a:pt x="130" y="227"/>
                      <a:pt x="129" y="225"/>
                      <a:pt x="129" y="225"/>
                    </a:cubicBezTo>
                    <a:cubicBezTo>
                      <a:pt x="130" y="224"/>
                      <a:pt x="131" y="224"/>
                      <a:pt x="132" y="223"/>
                    </a:cubicBezTo>
                    <a:cubicBezTo>
                      <a:pt x="132" y="223"/>
                      <a:pt x="132" y="224"/>
                      <a:pt x="132" y="225"/>
                    </a:cubicBezTo>
                    <a:cubicBezTo>
                      <a:pt x="132" y="226"/>
                      <a:pt x="131" y="226"/>
                      <a:pt x="130" y="227"/>
                    </a:cubicBezTo>
                    <a:moveTo>
                      <a:pt x="157" y="222"/>
                    </a:moveTo>
                    <a:cubicBezTo>
                      <a:pt x="157" y="222"/>
                      <a:pt x="157" y="222"/>
                      <a:pt x="157" y="222"/>
                    </a:cubicBezTo>
                    <a:cubicBezTo>
                      <a:pt x="156" y="222"/>
                      <a:pt x="156" y="221"/>
                      <a:pt x="156" y="221"/>
                    </a:cubicBezTo>
                    <a:cubicBezTo>
                      <a:pt x="156" y="221"/>
                      <a:pt x="157" y="221"/>
                      <a:pt x="158" y="221"/>
                    </a:cubicBezTo>
                    <a:cubicBezTo>
                      <a:pt x="158" y="221"/>
                      <a:pt x="157" y="222"/>
                      <a:pt x="157" y="222"/>
                    </a:cubicBezTo>
                    <a:moveTo>
                      <a:pt x="115" y="226"/>
                    </a:moveTo>
                    <a:cubicBezTo>
                      <a:pt x="114" y="224"/>
                      <a:pt x="113" y="223"/>
                      <a:pt x="112" y="222"/>
                    </a:cubicBezTo>
                    <a:cubicBezTo>
                      <a:pt x="111" y="221"/>
                      <a:pt x="113" y="218"/>
                      <a:pt x="113" y="218"/>
                    </a:cubicBezTo>
                    <a:cubicBezTo>
                      <a:pt x="113" y="218"/>
                      <a:pt x="113" y="218"/>
                      <a:pt x="113" y="218"/>
                    </a:cubicBezTo>
                    <a:cubicBezTo>
                      <a:pt x="115" y="219"/>
                      <a:pt x="116" y="220"/>
                      <a:pt x="118" y="221"/>
                    </a:cubicBezTo>
                    <a:cubicBezTo>
                      <a:pt x="117" y="223"/>
                      <a:pt x="116" y="224"/>
                      <a:pt x="115" y="226"/>
                    </a:cubicBezTo>
                    <a:moveTo>
                      <a:pt x="159" y="212"/>
                    </a:moveTo>
                    <a:cubicBezTo>
                      <a:pt x="158" y="212"/>
                      <a:pt x="158" y="211"/>
                      <a:pt x="157" y="210"/>
                    </a:cubicBezTo>
                    <a:cubicBezTo>
                      <a:pt x="158" y="210"/>
                      <a:pt x="159" y="209"/>
                      <a:pt x="160" y="208"/>
                    </a:cubicBezTo>
                    <a:cubicBezTo>
                      <a:pt x="160" y="208"/>
                      <a:pt x="160" y="208"/>
                      <a:pt x="160" y="208"/>
                    </a:cubicBezTo>
                    <a:cubicBezTo>
                      <a:pt x="161" y="208"/>
                      <a:pt x="161" y="210"/>
                      <a:pt x="162" y="210"/>
                    </a:cubicBezTo>
                    <a:cubicBezTo>
                      <a:pt x="161" y="211"/>
                      <a:pt x="160" y="212"/>
                      <a:pt x="159" y="212"/>
                    </a:cubicBezTo>
                    <a:cubicBezTo>
                      <a:pt x="159" y="212"/>
                      <a:pt x="159" y="212"/>
                      <a:pt x="159" y="212"/>
                    </a:cubicBezTo>
                    <a:moveTo>
                      <a:pt x="184" y="185"/>
                    </a:moveTo>
                    <a:cubicBezTo>
                      <a:pt x="184" y="185"/>
                      <a:pt x="184" y="185"/>
                      <a:pt x="184" y="185"/>
                    </a:cubicBezTo>
                    <a:cubicBezTo>
                      <a:pt x="184" y="185"/>
                      <a:pt x="184" y="184"/>
                      <a:pt x="184" y="184"/>
                    </a:cubicBezTo>
                    <a:cubicBezTo>
                      <a:pt x="185" y="184"/>
                      <a:pt x="185" y="184"/>
                      <a:pt x="186" y="185"/>
                    </a:cubicBezTo>
                    <a:cubicBezTo>
                      <a:pt x="185" y="185"/>
                      <a:pt x="185" y="185"/>
                      <a:pt x="184" y="185"/>
                    </a:cubicBezTo>
                    <a:moveTo>
                      <a:pt x="84" y="164"/>
                    </a:moveTo>
                    <a:cubicBezTo>
                      <a:pt x="84" y="163"/>
                      <a:pt x="83" y="162"/>
                      <a:pt x="83" y="162"/>
                    </a:cubicBezTo>
                    <a:cubicBezTo>
                      <a:pt x="84" y="162"/>
                      <a:pt x="84" y="161"/>
                      <a:pt x="85" y="161"/>
                    </a:cubicBezTo>
                    <a:cubicBezTo>
                      <a:pt x="85" y="161"/>
                      <a:pt x="85" y="161"/>
                      <a:pt x="85" y="161"/>
                    </a:cubicBezTo>
                    <a:cubicBezTo>
                      <a:pt x="85" y="162"/>
                      <a:pt x="85" y="163"/>
                      <a:pt x="85" y="163"/>
                    </a:cubicBezTo>
                    <a:cubicBezTo>
                      <a:pt x="85" y="163"/>
                      <a:pt x="84" y="164"/>
                      <a:pt x="84" y="164"/>
                    </a:cubicBezTo>
                    <a:moveTo>
                      <a:pt x="96" y="140"/>
                    </a:moveTo>
                    <a:cubicBezTo>
                      <a:pt x="96" y="140"/>
                      <a:pt x="96" y="140"/>
                      <a:pt x="96" y="140"/>
                    </a:cubicBezTo>
                    <a:cubicBezTo>
                      <a:pt x="95" y="138"/>
                      <a:pt x="94" y="137"/>
                      <a:pt x="93" y="135"/>
                    </a:cubicBezTo>
                    <a:cubicBezTo>
                      <a:pt x="93" y="134"/>
                      <a:pt x="95" y="133"/>
                      <a:pt x="96" y="132"/>
                    </a:cubicBezTo>
                    <a:cubicBezTo>
                      <a:pt x="97" y="133"/>
                      <a:pt x="98" y="135"/>
                      <a:pt x="99" y="137"/>
                    </a:cubicBezTo>
                    <a:cubicBezTo>
                      <a:pt x="98" y="138"/>
                      <a:pt x="97" y="140"/>
                      <a:pt x="96" y="140"/>
                    </a:cubicBezTo>
                    <a:moveTo>
                      <a:pt x="54" y="134"/>
                    </a:moveTo>
                    <a:cubicBezTo>
                      <a:pt x="54" y="133"/>
                      <a:pt x="54" y="132"/>
                      <a:pt x="54" y="130"/>
                    </a:cubicBezTo>
                    <a:cubicBezTo>
                      <a:pt x="54" y="130"/>
                      <a:pt x="55" y="130"/>
                      <a:pt x="56" y="130"/>
                    </a:cubicBezTo>
                    <a:cubicBezTo>
                      <a:pt x="56" y="130"/>
                      <a:pt x="56" y="130"/>
                      <a:pt x="56" y="130"/>
                    </a:cubicBezTo>
                    <a:cubicBezTo>
                      <a:pt x="56" y="131"/>
                      <a:pt x="57" y="132"/>
                      <a:pt x="57" y="134"/>
                    </a:cubicBezTo>
                    <a:cubicBezTo>
                      <a:pt x="56" y="134"/>
                      <a:pt x="55" y="134"/>
                      <a:pt x="54" y="134"/>
                    </a:cubicBezTo>
                    <a:moveTo>
                      <a:pt x="40" y="71"/>
                    </a:moveTo>
                    <a:cubicBezTo>
                      <a:pt x="40" y="70"/>
                      <a:pt x="40" y="69"/>
                      <a:pt x="39" y="68"/>
                    </a:cubicBezTo>
                    <a:cubicBezTo>
                      <a:pt x="40" y="68"/>
                      <a:pt x="41" y="68"/>
                      <a:pt x="41" y="69"/>
                    </a:cubicBezTo>
                    <a:cubicBezTo>
                      <a:pt x="41" y="69"/>
                      <a:pt x="41" y="70"/>
                      <a:pt x="41" y="70"/>
                    </a:cubicBezTo>
                    <a:cubicBezTo>
                      <a:pt x="41" y="71"/>
                      <a:pt x="41" y="71"/>
                      <a:pt x="40" y="71"/>
                    </a:cubicBezTo>
                    <a:moveTo>
                      <a:pt x="8" y="71"/>
                    </a:moveTo>
                    <a:cubicBezTo>
                      <a:pt x="7" y="70"/>
                      <a:pt x="7" y="69"/>
                      <a:pt x="7" y="68"/>
                    </a:cubicBezTo>
                    <a:cubicBezTo>
                      <a:pt x="7" y="68"/>
                      <a:pt x="8" y="68"/>
                      <a:pt x="8" y="68"/>
                    </a:cubicBezTo>
                    <a:cubicBezTo>
                      <a:pt x="8" y="68"/>
                      <a:pt x="8" y="68"/>
                      <a:pt x="8" y="68"/>
                    </a:cubicBezTo>
                    <a:cubicBezTo>
                      <a:pt x="9" y="69"/>
                      <a:pt x="9" y="69"/>
                      <a:pt x="9" y="70"/>
                    </a:cubicBezTo>
                    <a:cubicBezTo>
                      <a:pt x="9" y="71"/>
                      <a:pt x="8" y="71"/>
                      <a:pt x="8" y="71"/>
                    </a:cubicBezTo>
                    <a:moveTo>
                      <a:pt x="58" y="134"/>
                    </a:moveTo>
                    <a:cubicBezTo>
                      <a:pt x="50" y="113"/>
                      <a:pt x="41" y="86"/>
                      <a:pt x="41" y="80"/>
                    </a:cubicBezTo>
                    <a:cubicBezTo>
                      <a:pt x="41" y="76"/>
                      <a:pt x="44" y="66"/>
                      <a:pt x="47" y="58"/>
                    </a:cubicBezTo>
                    <a:cubicBezTo>
                      <a:pt x="52" y="92"/>
                      <a:pt x="52" y="92"/>
                      <a:pt x="52" y="92"/>
                    </a:cubicBezTo>
                    <a:cubicBezTo>
                      <a:pt x="52" y="92"/>
                      <a:pt x="52" y="92"/>
                      <a:pt x="52" y="92"/>
                    </a:cubicBezTo>
                    <a:cubicBezTo>
                      <a:pt x="53" y="93"/>
                      <a:pt x="53" y="95"/>
                      <a:pt x="53" y="96"/>
                    </a:cubicBezTo>
                    <a:cubicBezTo>
                      <a:pt x="53" y="96"/>
                      <a:pt x="53" y="96"/>
                      <a:pt x="53" y="96"/>
                    </a:cubicBezTo>
                    <a:cubicBezTo>
                      <a:pt x="58" y="134"/>
                      <a:pt x="58" y="134"/>
                      <a:pt x="58" y="134"/>
                    </a:cubicBezTo>
                    <a:moveTo>
                      <a:pt x="64" y="54"/>
                    </a:moveTo>
                    <a:cubicBezTo>
                      <a:pt x="64" y="53"/>
                      <a:pt x="63" y="52"/>
                      <a:pt x="63" y="51"/>
                    </a:cubicBezTo>
                    <a:cubicBezTo>
                      <a:pt x="63" y="51"/>
                      <a:pt x="64" y="50"/>
                      <a:pt x="64" y="50"/>
                    </a:cubicBezTo>
                    <a:cubicBezTo>
                      <a:pt x="64" y="50"/>
                      <a:pt x="65" y="51"/>
                      <a:pt x="65" y="51"/>
                    </a:cubicBezTo>
                    <a:cubicBezTo>
                      <a:pt x="65" y="52"/>
                      <a:pt x="65" y="53"/>
                      <a:pt x="64" y="54"/>
                    </a:cubicBezTo>
                    <a:moveTo>
                      <a:pt x="98" y="39"/>
                    </a:moveTo>
                    <a:cubicBezTo>
                      <a:pt x="98" y="39"/>
                      <a:pt x="98" y="39"/>
                      <a:pt x="98" y="39"/>
                    </a:cubicBezTo>
                    <a:cubicBezTo>
                      <a:pt x="98" y="39"/>
                      <a:pt x="98" y="38"/>
                      <a:pt x="98" y="38"/>
                    </a:cubicBezTo>
                    <a:cubicBezTo>
                      <a:pt x="98" y="38"/>
                      <a:pt x="99" y="38"/>
                      <a:pt x="100" y="39"/>
                    </a:cubicBezTo>
                    <a:cubicBezTo>
                      <a:pt x="99" y="39"/>
                      <a:pt x="99" y="39"/>
                      <a:pt x="98" y="39"/>
                    </a:cubicBezTo>
                    <a:moveTo>
                      <a:pt x="94" y="0"/>
                    </a:moveTo>
                    <a:cubicBezTo>
                      <a:pt x="80" y="0"/>
                      <a:pt x="52" y="11"/>
                      <a:pt x="41" y="19"/>
                    </a:cubicBezTo>
                    <a:cubicBezTo>
                      <a:pt x="28" y="29"/>
                      <a:pt x="0" y="70"/>
                      <a:pt x="1" y="80"/>
                    </a:cubicBezTo>
                    <a:cubicBezTo>
                      <a:pt x="2" y="89"/>
                      <a:pt x="53" y="165"/>
                      <a:pt x="65" y="182"/>
                    </a:cubicBezTo>
                    <a:cubicBezTo>
                      <a:pt x="67" y="200"/>
                      <a:pt x="67" y="200"/>
                      <a:pt x="67" y="200"/>
                    </a:cubicBezTo>
                    <a:cubicBezTo>
                      <a:pt x="80" y="491"/>
                      <a:pt x="80" y="491"/>
                      <a:pt x="80" y="491"/>
                    </a:cubicBezTo>
                    <a:cubicBezTo>
                      <a:pt x="107" y="491"/>
                      <a:pt x="107" y="491"/>
                      <a:pt x="107" y="491"/>
                    </a:cubicBezTo>
                    <a:cubicBezTo>
                      <a:pt x="107" y="491"/>
                      <a:pt x="117" y="329"/>
                      <a:pt x="120" y="285"/>
                    </a:cubicBezTo>
                    <a:cubicBezTo>
                      <a:pt x="121" y="263"/>
                      <a:pt x="127" y="253"/>
                      <a:pt x="134" y="253"/>
                    </a:cubicBezTo>
                    <a:cubicBezTo>
                      <a:pt x="141" y="253"/>
                      <a:pt x="148" y="264"/>
                      <a:pt x="150" y="284"/>
                    </a:cubicBezTo>
                    <a:cubicBezTo>
                      <a:pt x="151" y="294"/>
                      <a:pt x="153" y="312"/>
                      <a:pt x="155" y="333"/>
                    </a:cubicBezTo>
                    <a:cubicBezTo>
                      <a:pt x="155" y="333"/>
                      <a:pt x="156" y="333"/>
                      <a:pt x="156" y="333"/>
                    </a:cubicBezTo>
                    <a:cubicBezTo>
                      <a:pt x="156" y="333"/>
                      <a:pt x="156" y="333"/>
                      <a:pt x="157" y="333"/>
                    </a:cubicBezTo>
                    <a:cubicBezTo>
                      <a:pt x="157" y="334"/>
                      <a:pt x="157" y="334"/>
                      <a:pt x="158" y="335"/>
                    </a:cubicBezTo>
                    <a:cubicBezTo>
                      <a:pt x="157" y="336"/>
                      <a:pt x="156" y="336"/>
                      <a:pt x="156" y="337"/>
                    </a:cubicBezTo>
                    <a:cubicBezTo>
                      <a:pt x="163" y="401"/>
                      <a:pt x="173" y="491"/>
                      <a:pt x="173" y="491"/>
                    </a:cubicBezTo>
                    <a:cubicBezTo>
                      <a:pt x="194" y="491"/>
                      <a:pt x="194" y="491"/>
                      <a:pt x="194" y="491"/>
                    </a:cubicBezTo>
                    <a:cubicBezTo>
                      <a:pt x="194" y="199"/>
                      <a:pt x="194" y="199"/>
                      <a:pt x="194" y="199"/>
                    </a:cubicBezTo>
                    <a:cubicBezTo>
                      <a:pt x="201" y="168"/>
                      <a:pt x="201" y="168"/>
                      <a:pt x="201" y="168"/>
                    </a:cubicBezTo>
                    <a:cubicBezTo>
                      <a:pt x="201" y="168"/>
                      <a:pt x="223" y="150"/>
                      <a:pt x="240" y="133"/>
                    </a:cubicBezTo>
                    <a:cubicBezTo>
                      <a:pt x="234" y="124"/>
                      <a:pt x="229" y="116"/>
                      <a:pt x="225" y="109"/>
                    </a:cubicBezTo>
                    <a:cubicBezTo>
                      <a:pt x="221" y="117"/>
                      <a:pt x="209" y="128"/>
                      <a:pt x="209" y="128"/>
                    </a:cubicBezTo>
                    <a:cubicBezTo>
                      <a:pt x="214" y="93"/>
                      <a:pt x="214" y="93"/>
                      <a:pt x="214" y="93"/>
                    </a:cubicBezTo>
                    <a:cubicBezTo>
                      <a:pt x="181" y="41"/>
                      <a:pt x="180" y="34"/>
                      <a:pt x="180" y="29"/>
                    </a:cubicBezTo>
                    <a:cubicBezTo>
                      <a:pt x="179" y="23"/>
                      <a:pt x="182" y="13"/>
                      <a:pt x="187" y="3"/>
                    </a:cubicBezTo>
                    <a:cubicBezTo>
                      <a:pt x="180" y="2"/>
                      <a:pt x="175" y="0"/>
                      <a:pt x="171" y="0"/>
                    </a:cubicBezTo>
                    <a:cubicBezTo>
                      <a:pt x="167" y="0"/>
                      <a:pt x="165" y="1"/>
                      <a:pt x="164" y="3"/>
                    </a:cubicBezTo>
                    <a:cubicBezTo>
                      <a:pt x="160" y="11"/>
                      <a:pt x="158" y="178"/>
                      <a:pt x="149" y="178"/>
                    </a:cubicBezTo>
                    <a:cubicBezTo>
                      <a:pt x="139" y="178"/>
                      <a:pt x="136" y="179"/>
                      <a:pt x="121" y="179"/>
                    </a:cubicBezTo>
                    <a:cubicBezTo>
                      <a:pt x="106" y="179"/>
                      <a:pt x="106" y="13"/>
                      <a:pt x="102" y="3"/>
                    </a:cubicBezTo>
                    <a:cubicBezTo>
                      <a:pt x="101" y="1"/>
                      <a:pt x="98" y="0"/>
                      <a:pt x="94"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5" name="Freeform 10"/>
              <p:cNvSpPr>
                <a:spLocks/>
              </p:cNvSpPr>
              <p:nvPr/>
            </p:nvSpPr>
            <p:spPr bwMode="auto">
              <a:xfrm>
                <a:off x="4699318" y="4125595"/>
                <a:ext cx="46038" cy="276225"/>
              </a:xfrm>
              <a:custGeom>
                <a:avLst/>
                <a:gdLst>
                  <a:gd name="T0" fmla="*/ 13 w 27"/>
                  <a:gd name="T1" fmla="*/ 161 h 161"/>
                  <a:gd name="T2" fmla="*/ 27 w 27"/>
                  <a:gd name="T3" fmla="*/ 150 h 161"/>
                  <a:gd name="T4" fmla="*/ 14 w 27"/>
                  <a:gd name="T5" fmla="*/ 17 h 161"/>
                  <a:gd name="T6" fmla="*/ 18 w 27"/>
                  <a:gd name="T7" fmla="*/ 7 h 161"/>
                  <a:gd name="T8" fmla="*/ 14 w 27"/>
                  <a:gd name="T9" fmla="*/ 0 h 161"/>
                  <a:gd name="T10" fmla="*/ 9 w 27"/>
                  <a:gd name="T11" fmla="*/ 7 h 161"/>
                  <a:gd name="T12" fmla="*/ 13 w 27"/>
                  <a:gd name="T13" fmla="*/ 17 h 161"/>
                  <a:gd name="T14" fmla="*/ 0 w 27"/>
                  <a:gd name="T15" fmla="*/ 148 h 161"/>
                  <a:gd name="T16" fmla="*/ 13 w 27"/>
                  <a:gd name="T1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1">
                    <a:moveTo>
                      <a:pt x="13" y="161"/>
                    </a:moveTo>
                    <a:cubicBezTo>
                      <a:pt x="27" y="150"/>
                      <a:pt x="27" y="150"/>
                      <a:pt x="27" y="150"/>
                    </a:cubicBezTo>
                    <a:cubicBezTo>
                      <a:pt x="14" y="17"/>
                      <a:pt x="14" y="17"/>
                      <a:pt x="14" y="17"/>
                    </a:cubicBezTo>
                    <a:cubicBezTo>
                      <a:pt x="15" y="15"/>
                      <a:pt x="18" y="9"/>
                      <a:pt x="18" y="7"/>
                    </a:cubicBezTo>
                    <a:cubicBezTo>
                      <a:pt x="18" y="4"/>
                      <a:pt x="15" y="0"/>
                      <a:pt x="14" y="0"/>
                    </a:cubicBezTo>
                    <a:cubicBezTo>
                      <a:pt x="12" y="1"/>
                      <a:pt x="9" y="5"/>
                      <a:pt x="9" y="7"/>
                    </a:cubicBezTo>
                    <a:cubicBezTo>
                      <a:pt x="9" y="9"/>
                      <a:pt x="12" y="15"/>
                      <a:pt x="13" y="17"/>
                    </a:cubicBezTo>
                    <a:cubicBezTo>
                      <a:pt x="0" y="148"/>
                      <a:pt x="0" y="148"/>
                      <a:pt x="0" y="148"/>
                    </a:cubicBezTo>
                    <a:lnTo>
                      <a:pt x="13" y="16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6" name="Oval 11"/>
              <p:cNvSpPr>
                <a:spLocks noChangeArrowheads="1"/>
              </p:cNvSpPr>
              <p:nvPr/>
            </p:nvSpPr>
            <p:spPr bwMode="auto">
              <a:xfrm>
                <a:off x="4653280" y="3944620"/>
                <a:ext cx="136525" cy="134938"/>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7" name="Freeform 12"/>
              <p:cNvSpPr>
                <a:spLocks noEditPoints="1"/>
              </p:cNvSpPr>
              <p:nvPr/>
            </p:nvSpPr>
            <p:spPr bwMode="auto">
              <a:xfrm>
                <a:off x="4546918" y="4111307"/>
                <a:ext cx="404813" cy="850900"/>
              </a:xfrm>
              <a:custGeom>
                <a:avLst/>
                <a:gdLst>
                  <a:gd name="T0" fmla="*/ 194 w 237"/>
                  <a:gd name="T1" fmla="*/ 26 h 497"/>
                  <a:gd name="T2" fmla="*/ 134 w 237"/>
                  <a:gd name="T3" fmla="*/ 9 h 497"/>
                  <a:gd name="T4" fmla="*/ 118 w 237"/>
                  <a:gd name="T5" fmla="*/ 184 h 497"/>
                  <a:gd name="T6" fmla="*/ 90 w 237"/>
                  <a:gd name="T7" fmla="*/ 185 h 497"/>
                  <a:gd name="T8" fmla="*/ 71 w 237"/>
                  <a:gd name="T9" fmla="*/ 9 h 497"/>
                  <a:gd name="T10" fmla="*/ 50 w 237"/>
                  <a:gd name="T11" fmla="*/ 8 h 497"/>
                  <a:gd name="T12" fmla="*/ 64 w 237"/>
                  <a:gd name="T13" fmla="*/ 70 h 497"/>
                  <a:gd name="T14" fmla="*/ 24 w 237"/>
                  <a:gd name="T15" fmla="*/ 116 h 497"/>
                  <a:gd name="T16" fmla="*/ 27 w 237"/>
                  <a:gd name="T17" fmla="*/ 140 h 497"/>
                  <a:gd name="T18" fmla="*/ 20 w 237"/>
                  <a:gd name="T19" fmla="*/ 119 h 497"/>
                  <a:gd name="T20" fmla="*/ 0 w 237"/>
                  <a:gd name="T21" fmla="*/ 137 h 497"/>
                  <a:gd name="T22" fmla="*/ 34 w 237"/>
                  <a:gd name="T23" fmla="*/ 188 h 497"/>
                  <a:gd name="T24" fmla="*/ 37 w 237"/>
                  <a:gd name="T25" fmla="*/ 206 h 497"/>
                  <a:gd name="T26" fmla="*/ 50 w 237"/>
                  <a:gd name="T27" fmla="*/ 497 h 497"/>
                  <a:gd name="T28" fmla="*/ 76 w 237"/>
                  <a:gd name="T29" fmla="*/ 497 h 497"/>
                  <a:gd name="T30" fmla="*/ 89 w 237"/>
                  <a:gd name="T31" fmla="*/ 291 h 497"/>
                  <a:gd name="T32" fmla="*/ 119 w 237"/>
                  <a:gd name="T33" fmla="*/ 290 h 497"/>
                  <a:gd name="T34" fmla="*/ 142 w 237"/>
                  <a:gd name="T35" fmla="*/ 497 h 497"/>
                  <a:gd name="T36" fmla="*/ 163 w 237"/>
                  <a:gd name="T37" fmla="*/ 497 h 497"/>
                  <a:gd name="T38" fmla="*/ 163 w 237"/>
                  <a:gd name="T39" fmla="*/ 205 h 497"/>
                  <a:gd name="T40" fmla="*/ 170 w 237"/>
                  <a:gd name="T41" fmla="*/ 174 h 497"/>
                  <a:gd name="T42" fmla="*/ 233 w 237"/>
                  <a:gd name="T43" fmla="*/ 113 h 497"/>
                  <a:gd name="T44" fmla="*/ 194 w 237"/>
                  <a:gd name="T45" fmla="*/ 26 h 497"/>
                  <a:gd name="T46" fmla="*/ 195 w 237"/>
                  <a:gd name="T47" fmla="*/ 113 h 497"/>
                  <a:gd name="T48" fmla="*/ 178 w 237"/>
                  <a:gd name="T49" fmla="*/ 134 h 497"/>
                  <a:gd name="T50" fmla="*/ 186 w 237"/>
                  <a:gd name="T51" fmla="*/ 85 h 497"/>
                  <a:gd name="T52" fmla="*/ 195 w 237"/>
                  <a:gd name="T53" fmla="*/ 113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 h="497">
                    <a:moveTo>
                      <a:pt x="194" y="26"/>
                    </a:moveTo>
                    <a:cubicBezTo>
                      <a:pt x="183" y="18"/>
                      <a:pt x="138" y="0"/>
                      <a:pt x="134" y="9"/>
                    </a:cubicBezTo>
                    <a:cubicBezTo>
                      <a:pt x="130" y="17"/>
                      <a:pt x="128" y="184"/>
                      <a:pt x="118" y="184"/>
                    </a:cubicBezTo>
                    <a:cubicBezTo>
                      <a:pt x="109" y="184"/>
                      <a:pt x="105" y="185"/>
                      <a:pt x="90" y="185"/>
                    </a:cubicBezTo>
                    <a:cubicBezTo>
                      <a:pt x="75" y="185"/>
                      <a:pt x="75" y="19"/>
                      <a:pt x="71" y="9"/>
                    </a:cubicBezTo>
                    <a:cubicBezTo>
                      <a:pt x="70" y="5"/>
                      <a:pt x="60" y="5"/>
                      <a:pt x="50" y="8"/>
                    </a:cubicBezTo>
                    <a:cubicBezTo>
                      <a:pt x="70" y="53"/>
                      <a:pt x="66" y="65"/>
                      <a:pt x="64" y="70"/>
                    </a:cubicBezTo>
                    <a:cubicBezTo>
                      <a:pt x="61" y="80"/>
                      <a:pt x="43" y="99"/>
                      <a:pt x="24" y="116"/>
                    </a:cubicBezTo>
                    <a:cubicBezTo>
                      <a:pt x="27" y="140"/>
                      <a:pt x="27" y="140"/>
                      <a:pt x="27" y="140"/>
                    </a:cubicBezTo>
                    <a:cubicBezTo>
                      <a:pt x="25" y="133"/>
                      <a:pt x="23" y="126"/>
                      <a:pt x="20" y="119"/>
                    </a:cubicBezTo>
                    <a:cubicBezTo>
                      <a:pt x="13" y="126"/>
                      <a:pt x="6" y="132"/>
                      <a:pt x="0" y="137"/>
                    </a:cubicBezTo>
                    <a:cubicBezTo>
                      <a:pt x="14" y="158"/>
                      <a:pt x="29" y="180"/>
                      <a:pt x="34" y="188"/>
                    </a:cubicBezTo>
                    <a:cubicBezTo>
                      <a:pt x="37" y="206"/>
                      <a:pt x="37" y="206"/>
                      <a:pt x="37" y="206"/>
                    </a:cubicBezTo>
                    <a:cubicBezTo>
                      <a:pt x="50" y="497"/>
                      <a:pt x="50" y="497"/>
                      <a:pt x="50" y="497"/>
                    </a:cubicBezTo>
                    <a:cubicBezTo>
                      <a:pt x="76" y="497"/>
                      <a:pt x="76" y="497"/>
                      <a:pt x="76" y="497"/>
                    </a:cubicBezTo>
                    <a:cubicBezTo>
                      <a:pt x="76" y="497"/>
                      <a:pt x="86" y="335"/>
                      <a:pt x="89" y="291"/>
                    </a:cubicBezTo>
                    <a:cubicBezTo>
                      <a:pt x="92" y="246"/>
                      <a:pt x="115" y="250"/>
                      <a:pt x="119" y="290"/>
                    </a:cubicBezTo>
                    <a:cubicBezTo>
                      <a:pt x="123" y="330"/>
                      <a:pt x="142" y="497"/>
                      <a:pt x="142" y="497"/>
                    </a:cubicBezTo>
                    <a:cubicBezTo>
                      <a:pt x="163" y="497"/>
                      <a:pt x="163" y="497"/>
                      <a:pt x="163" y="497"/>
                    </a:cubicBezTo>
                    <a:cubicBezTo>
                      <a:pt x="163" y="205"/>
                      <a:pt x="163" y="205"/>
                      <a:pt x="163" y="205"/>
                    </a:cubicBezTo>
                    <a:cubicBezTo>
                      <a:pt x="170" y="174"/>
                      <a:pt x="170" y="174"/>
                      <a:pt x="170" y="174"/>
                    </a:cubicBezTo>
                    <a:cubicBezTo>
                      <a:pt x="170" y="174"/>
                      <a:pt x="229" y="124"/>
                      <a:pt x="233" y="113"/>
                    </a:cubicBezTo>
                    <a:cubicBezTo>
                      <a:pt x="237" y="102"/>
                      <a:pt x="206" y="33"/>
                      <a:pt x="194" y="26"/>
                    </a:cubicBezTo>
                    <a:moveTo>
                      <a:pt x="195" y="113"/>
                    </a:moveTo>
                    <a:cubicBezTo>
                      <a:pt x="193" y="120"/>
                      <a:pt x="178" y="134"/>
                      <a:pt x="178" y="134"/>
                    </a:cubicBezTo>
                    <a:cubicBezTo>
                      <a:pt x="186" y="85"/>
                      <a:pt x="186" y="85"/>
                      <a:pt x="186" y="85"/>
                    </a:cubicBezTo>
                    <a:cubicBezTo>
                      <a:pt x="186" y="85"/>
                      <a:pt x="196" y="105"/>
                      <a:pt x="195" y="113"/>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8" name="Freeform 13"/>
              <p:cNvSpPr>
                <a:spLocks/>
              </p:cNvSpPr>
              <p:nvPr/>
            </p:nvSpPr>
            <p:spPr bwMode="auto">
              <a:xfrm>
                <a:off x="4346893" y="4041457"/>
                <a:ext cx="49213" cy="287338"/>
              </a:xfrm>
              <a:custGeom>
                <a:avLst/>
                <a:gdLst>
                  <a:gd name="T0" fmla="*/ 0 w 31"/>
                  <a:gd name="T1" fmla="*/ 165 h 181"/>
                  <a:gd name="T2" fmla="*/ 15 w 31"/>
                  <a:gd name="T3" fmla="*/ 181 h 181"/>
                  <a:gd name="T4" fmla="*/ 31 w 31"/>
                  <a:gd name="T5" fmla="*/ 167 h 181"/>
                  <a:gd name="T6" fmla="*/ 15 w 31"/>
                  <a:gd name="T7" fmla="*/ 0 h 181"/>
                  <a:gd name="T8" fmla="*/ 0 w 31"/>
                  <a:gd name="T9" fmla="*/ 165 h 181"/>
                </a:gdLst>
                <a:ahLst/>
                <a:cxnLst>
                  <a:cxn ang="0">
                    <a:pos x="T0" y="T1"/>
                  </a:cxn>
                  <a:cxn ang="0">
                    <a:pos x="T2" y="T3"/>
                  </a:cxn>
                  <a:cxn ang="0">
                    <a:pos x="T4" y="T5"/>
                  </a:cxn>
                  <a:cxn ang="0">
                    <a:pos x="T6" y="T7"/>
                  </a:cxn>
                  <a:cxn ang="0">
                    <a:pos x="T8" y="T9"/>
                  </a:cxn>
                </a:cxnLst>
                <a:rect l="0" t="0" r="r" b="b"/>
                <a:pathLst>
                  <a:path w="31" h="181">
                    <a:moveTo>
                      <a:pt x="0" y="165"/>
                    </a:moveTo>
                    <a:lnTo>
                      <a:pt x="15" y="181"/>
                    </a:lnTo>
                    <a:lnTo>
                      <a:pt x="31" y="167"/>
                    </a:lnTo>
                    <a:lnTo>
                      <a:pt x="15" y="0"/>
                    </a:lnTo>
                    <a:lnTo>
                      <a:pt x="0" y="16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9" name="Freeform 14"/>
              <p:cNvSpPr>
                <a:spLocks/>
              </p:cNvSpPr>
              <p:nvPr/>
            </p:nvSpPr>
            <p:spPr bwMode="auto">
              <a:xfrm>
                <a:off x="4346893" y="4041457"/>
                <a:ext cx="49213" cy="287338"/>
              </a:xfrm>
              <a:custGeom>
                <a:avLst/>
                <a:gdLst>
                  <a:gd name="T0" fmla="*/ 0 w 31"/>
                  <a:gd name="T1" fmla="*/ 165 h 181"/>
                  <a:gd name="T2" fmla="*/ 15 w 31"/>
                  <a:gd name="T3" fmla="*/ 181 h 181"/>
                  <a:gd name="T4" fmla="*/ 31 w 31"/>
                  <a:gd name="T5" fmla="*/ 167 h 181"/>
                  <a:gd name="T6" fmla="*/ 15 w 31"/>
                  <a:gd name="T7" fmla="*/ 0 h 181"/>
                  <a:gd name="T8" fmla="*/ 0 w 31"/>
                  <a:gd name="T9" fmla="*/ 165 h 181"/>
                </a:gdLst>
                <a:ahLst/>
                <a:cxnLst>
                  <a:cxn ang="0">
                    <a:pos x="T0" y="T1"/>
                  </a:cxn>
                  <a:cxn ang="0">
                    <a:pos x="T2" y="T3"/>
                  </a:cxn>
                  <a:cxn ang="0">
                    <a:pos x="T4" y="T5"/>
                  </a:cxn>
                  <a:cxn ang="0">
                    <a:pos x="T6" y="T7"/>
                  </a:cxn>
                  <a:cxn ang="0">
                    <a:pos x="T8" y="T9"/>
                  </a:cxn>
                </a:cxnLst>
                <a:rect l="0" t="0" r="r" b="b"/>
                <a:pathLst>
                  <a:path w="31" h="181">
                    <a:moveTo>
                      <a:pt x="0" y="165"/>
                    </a:moveTo>
                    <a:lnTo>
                      <a:pt x="15" y="181"/>
                    </a:lnTo>
                    <a:lnTo>
                      <a:pt x="31" y="167"/>
                    </a:lnTo>
                    <a:lnTo>
                      <a:pt x="15" y="0"/>
                    </a:lnTo>
                    <a:lnTo>
                      <a:pt x="0" y="1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0" name="Freeform 15"/>
              <p:cNvSpPr>
                <a:spLocks/>
              </p:cNvSpPr>
              <p:nvPr/>
            </p:nvSpPr>
            <p:spPr bwMode="auto">
              <a:xfrm>
                <a:off x="4362768" y="4017645"/>
                <a:ext cx="15875" cy="34925"/>
              </a:xfrm>
              <a:custGeom>
                <a:avLst/>
                <a:gdLst>
                  <a:gd name="T0" fmla="*/ 0 w 9"/>
                  <a:gd name="T1" fmla="*/ 8 h 20"/>
                  <a:gd name="T2" fmla="*/ 4 w 9"/>
                  <a:gd name="T3" fmla="*/ 20 h 20"/>
                  <a:gd name="T4" fmla="*/ 9 w 9"/>
                  <a:gd name="T5" fmla="*/ 8 h 20"/>
                  <a:gd name="T6" fmla="*/ 5 w 9"/>
                  <a:gd name="T7" fmla="*/ 0 h 20"/>
                  <a:gd name="T8" fmla="*/ 0 w 9"/>
                  <a:gd name="T9" fmla="*/ 8 h 20"/>
                </a:gdLst>
                <a:ahLst/>
                <a:cxnLst>
                  <a:cxn ang="0">
                    <a:pos x="T0" y="T1"/>
                  </a:cxn>
                  <a:cxn ang="0">
                    <a:pos x="T2" y="T3"/>
                  </a:cxn>
                  <a:cxn ang="0">
                    <a:pos x="T4" y="T5"/>
                  </a:cxn>
                  <a:cxn ang="0">
                    <a:pos x="T6" y="T7"/>
                  </a:cxn>
                  <a:cxn ang="0">
                    <a:pos x="T8" y="T9"/>
                  </a:cxn>
                </a:cxnLst>
                <a:rect l="0" t="0" r="r" b="b"/>
                <a:pathLst>
                  <a:path w="9" h="20">
                    <a:moveTo>
                      <a:pt x="0" y="8"/>
                    </a:moveTo>
                    <a:cubicBezTo>
                      <a:pt x="0" y="11"/>
                      <a:pt x="4" y="20"/>
                      <a:pt x="4" y="20"/>
                    </a:cubicBezTo>
                    <a:cubicBezTo>
                      <a:pt x="4" y="20"/>
                      <a:pt x="9" y="10"/>
                      <a:pt x="9" y="8"/>
                    </a:cubicBezTo>
                    <a:cubicBezTo>
                      <a:pt x="9" y="5"/>
                      <a:pt x="6" y="0"/>
                      <a:pt x="5" y="0"/>
                    </a:cubicBezTo>
                    <a:cubicBezTo>
                      <a:pt x="3" y="1"/>
                      <a:pt x="0" y="5"/>
                      <a:pt x="0" y="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1" name="Freeform 16"/>
              <p:cNvSpPr>
                <a:spLocks noEditPoints="1"/>
              </p:cNvSpPr>
              <p:nvPr/>
            </p:nvSpPr>
            <p:spPr bwMode="auto">
              <a:xfrm>
                <a:off x="4113530" y="4000182"/>
                <a:ext cx="515938" cy="965200"/>
              </a:xfrm>
              <a:custGeom>
                <a:avLst/>
                <a:gdLst>
                  <a:gd name="T0" fmla="*/ 254 w 302"/>
                  <a:gd name="T1" fmla="*/ 30 h 564"/>
                  <a:gd name="T2" fmla="*/ 186 w 302"/>
                  <a:gd name="T3" fmla="*/ 11 h 564"/>
                  <a:gd name="T4" fmla="*/ 168 w 302"/>
                  <a:gd name="T5" fmla="*/ 209 h 564"/>
                  <a:gd name="T6" fmla="*/ 136 w 302"/>
                  <a:gd name="T7" fmla="*/ 210 h 564"/>
                  <a:gd name="T8" fmla="*/ 115 w 302"/>
                  <a:gd name="T9" fmla="*/ 11 h 564"/>
                  <a:gd name="T10" fmla="*/ 47 w 302"/>
                  <a:gd name="T11" fmla="*/ 29 h 564"/>
                  <a:gd name="T12" fmla="*/ 2 w 302"/>
                  <a:gd name="T13" fmla="*/ 98 h 564"/>
                  <a:gd name="T14" fmla="*/ 73 w 302"/>
                  <a:gd name="T15" fmla="*/ 214 h 564"/>
                  <a:gd name="T16" fmla="*/ 76 w 302"/>
                  <a:gd name="T17" fmla="*/ 234 h 564"/>
                  <a:gd name="T18" fmla="*/ 91 w 302"/>
                  <a:gd name="T19" fmla="*/ 564 h 564"/>
                  <a:gd name="T20" fmla="*/ 121 w 302"/>
                  <a:gd name="T21" fmla="*/ 564 h 564"/>
                  <a:gd name="T22" fmla="*/ 135 w 302"/>
                  <a:gd name="T23" fmla="*/ 330 h 564"/>
                  <a:gd name="T24" fmla="*/ 169 w 302"/>
                  <a:gd name="T25" fmla="*/ 330 h 564"/>
                  <a:gd name="T26" fmla="*/ 195 w 302"/>
                  <a:gd name="T27" fmla="*/ 564 h 564"/>
                  <a:gd name="T28" fmla="*/ 220 w 302"/>
                  <a:gd name="T29" fmla="*/ 564 h 564"/>
                  <a:gd name="T30" fmla="*/ 220 w 302"/>
                  <a:gd name="T31" fmla="*/ 232 h 564"/>
                  <a:gd name="T32" fmla="*/ 228 w 302"/>
                  <a:gd name="T33" fmla="*/ 198 h 564"/>
                  <a:gd name="T34" fmla="*/ 298 w 302"/>
                  <a:gd name="T35" fmla="*/ 128 h 564"/>
                  <a:gd name="T36" fmla="*/ 254 w 302"/>
                  <a:gd name="T37" fmla="*/ 30 h 564"/>
                  <a:gd name="T38" fmla="*/ 46 w 302"/>
                  <a:gd name="T39" fmla="*/ 98 h 564"/>
                  <a:gd name="T40" fmla="*/ 53 w 302"/>
                  <a:gd name="T41" fmla="*/ 73 h 564"/>
                  <a:gd name="T42" fmla="*/ 65 w 302"/>
                  <a:gd name="T43" fmla="*/ 159 h 564"/>
                  <a:gd name="T44" fmla="*/ 46 w 302"/>
                  <a:gd name="T45" fmla="*/ 98 h 564"/>
                  <a:gd name="T46" fmla="*/ 255 w 302"/>
                  <a:gd name="T47" fmla="*/ 128 h 564"/>
                  <a:gd name="T48" fmla="*/ 236 w 302"/>
                  <a:gd name="T49" fmla="*/ 153 h 564"/>
                  <a:gd name="T50" fmla="*/ 244 w 302"/>
                  <a:gd name="T51" fmla="*/ 97 h 564"/>
                  <a:gd name="T52" fmla="*/ 255 w 302"/>
                  <a:gd name="T53" fmla="*/ 128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2" h="564">
                    <a:moveTo>
                      <a:pt x="254" y="30"/>
                    </a:moveTo>
                    <a:cubicBezTo>
                      <a:pt x="241" y="21"/>
                      <a:pt x="190" y="1"/>
                      <a:pt x="186" y="11"/>
                    </a:cubicBezTo>
                    <a:cubicBezTo>
                      <a:pt x="181" y="21"/>
                      <a:pt x="179" y="209"/>
                      <a:pt x="168" y="209"/>
                    </a:cubicBezTo>
                    <a:cubicBezTo>
                      <a:pt x="157" y="209"/>
                      <a:pt x="153" y="210"/>
                      <a:pt x="136" y="210"/>
                    </a:cubicBezTo>
                    <a:cubicBezTo>
                      <a:pt x="120" y="210"/>
                      <a:pt x="119" y="22"/>
                      <a:pt x="115" y="11"/>
                    </a:cubicBezTo>
                    <a:cubicBezTo>
                      <a:pt x="111" y="0"/>
                      <a:pt x="62" y="18"/>
                      <a:pt x="47" y="29"/>
                    </a:cubicBezTo>
                    <a:cubicBezTo>
                      <a:pt x="32" y="40"/>
                      <a:pt x="0" y="87"/>
                      <a:pt x="2" y="98"/>
                    </a:cubicBezTo>
                    <a:cubicBezTo>
                      <a:pt x="2" y="108"/>
                      <a:pt x="60" y="194"/>
                      <a:pt x="73" y="214"/>
                    </a:cubicBezTo>
                    <a:cubicBezTo>
                      <a:pt x="76" y="234"/>
                      <a:pt x="76" y="234"/>
                      <a:pt x="76" y="234"/>
                    </a:cubicBezTo>
                    <a:cubicBezTo>
                      <a:pt x="91" y="564"/>
                      <a:pt x="91" y="564"/>
                      <a:pt x="91" y="564"/>
                    </a:cubicBezTo>
                    <a:cubicBezTo>
                      <a:pt x="121" y="564"/>
                      <a:pt x="121" y="564"/>
                      <a:pt x="121" y="564"/>
                    </a:cubicBezTo>
                    <a:cubicBezTo>
                      <a:pt x="121" y="564"/>
                      <a:pt x="132" y="380"/>
                      <a:pt x="135" y="330"/>
                    </a:cubicBezTo>
                    <a:cubicBezTo>
                      <a:pt x="138" y="280"/>
                      <a:pt x="164" y="285"/>
                      <a:pt x="169" y="330"/>
                    </a:cubicBezTo>
                    <a:cubicBezTo>
                      <a:pt x="174" y="375"/>
                      <a:pt x="195" y="564"/>
                      <a:pt x="195" y="564"/>
                    </a:cubicBezTo>
                    <a:cubicBezTo>
                      <a:pt x="220" y="564"/>
                      <a:pt x="220" y="564"/>
                      <a:pt x="220" y="564"/>
                    </a:cubicBezTo>
                    <a:cubicBezTo>
                      <a:pt x="220" y="232"/>
                      <a:pt x="220" y="232"/>
                      <a:pt x="220" y="232"/>
                    </a:cubicBezTo>
                    <a:cubicBezTo>
                      <a:pt x="228" y="198"/>
                      <a:pt x="228" y="198"/>
                      <a:pt x="228" y="198"/>
                    </a:cubicBezTo>
                    <a:cubicBezTo>
                      <a:pt x="228" y="198"/>
                      <a:pt x="294" y="141"/>
                      <a:pt x="298" y="128"/>
                    </a:cubicBezTo>
                    <a:cubicBezTo>
                      <a:pt x="302" y="116"/>
                      <a:pt x="267" y="38"/>
                      <a:pt x="254" y="30"/>
                    </a:cubicBezTo>
                    <a:moveTo>
                      <a:pt x="46" y="98"/>
                    </a:moveTo>
                    <a:cubicBezTo>
                      <a:pt x="46" y="93"/>
                      <a:pt x="49" y="83"/>
                      <a:pt x="53" y="73"/>
                    </a:cubicBezTo>
                    <a:cubicBezTo>
                      <a:pt x="65" y="159"/>
                      <a:pt x="65" y="159"/>
                      <a:pt x="65" y="159"/>
                    </a:cubicBezTo>
                    <a:cubicBezTo>
                      <a:pt x="57" y="135"/>
                      <a:pt x="47" y="105"/>
                      <a:pt x="46" y="98"/>
                    </a:cubicBezTo>
                    <a:moveTo>
                      <a:pt x="255" y="128"/>
                    </a:moveTo>
                    <a:cubicBezTo>
                      <a:pt x="253" y="137"/>
                      <a:pt x="236" y="153"/>
                      <a:pt x="236" y="153"/>
                    </a:cubicBezTo>
                    <a:cubicBezTo>
                      <a:pt x="244" y="97"/>
                      <a:pt x="244" y="97"/>
                      <a:pt x="244" y="97"/>
                    </a:cubicBezTo>
                    <a:cubicBezTo>
                      <a:pt x="244" y="97"/>
                      <a:pt x="256" y="120"/>
                      <a:pt x="255" y="128"/>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2" name="Oval 17"/>
              <p:cNvSpPr>
                <a:spLocks noChangeArrowheads="1"/>
              </p:cNvSpPr>
              <p:nvPr/>
            </p:nvSpPr>
            <p:spPr bwMode="auto">
              <a:xfrm>
                <a:off x="4294505" y="3812857"/>
                <a:ext cx="152400" cy="152400"/>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3" name="Freeform 7673"/>
              <p:cNvSpPr>
                <a:spLocks/>
              </p:cNvSpPr>
              <p:nvPr/>
            </p:nvSpPr>
            <p:spPr bwMode="auto">
              <a:xfrm>
                <a:off x="3821430" y="4693920"/>
                <a:ext cx="1588" cy="4763"/>
              </a:xfrm>
              <a:custGeom>
                <a:avLst/>
                <a:gdLst>
                  <a:gd name="T0" fmla="*/ 0 w 1"/>
                  <a:gd name="T1" fmla="*/ 0 h 3"/>
                  <a:gd name="T2" fmla="*/ 0 w 1"/>
                  <a:gd name="T3" fmla="*/ 3 h 3"/>
                  <a:gd name="T4" fmla="*/ 1 w 1"/>
                  <a:gd name="T5" fmla="*/ 2 h 3"/>
                  <a:gd name="T6" fmla="*/ 1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1"/>
                      <a:pt x="0" y="2"/>
                      <a:pt x="0" y="3"/>
                    </a:cubicBezTo>
                    <a:cubicBezTo>
                      <a:pt x="0" y="3"/>
                      <a:pt x="1" y="2"/>
                      <a:pt x="1" y="2"/>
                    </a:cubicBezTo>
                    <a:cubicBezTo>
                      <a:pt x="1" y="2"/>
                      <a:pt x="1" y="1"/>
                      <a:pt x="1" y="0"/>
                    </a:cubicBezTo>
                    <a:cubicBezTo>
                      <a:pt x="1" y="0"/>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4" name="Freeform 7676"/>
              <p:cNvSpPr>
                <a:spLocks/>
              </p:cNvSpPr>
              <p:nvPr/>
            </p:nvSpPr>
            <p:spPr bwMode="auto">
              <a:xfrm>
                <a:off x="5024755" y="4684395"/>
                <a:ext cx="3175" cy="6350"/>
              </a:xfrm>
              <a:custGeom>
                <a:avLst/>
                <a:gdLst>
                  <a:gd name="T0" fmla="*/ 0 w 2"/>
                  <a:gd name="T1" fmla="*/ 0 h 3"/>
                  <a:gd name="T2" fmla="*/ 0 w 2"/>
                  <a:gd name="T3" fmla="*/ 2 h 3"/>
                  <a:gd name="T4" fmla="*/ 1 w 2"/>
                  <a:gd name="T5" fmla="*/ 3 h 3"/>
                  <a:gd name="T6" fmla="*/ 2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0" y="1"/>
                      <a:pt x="0" y="2"/>
                    </a:cubicBezTo>
                    <a:cubicBezTo>
                      <a:pt x="0" y="2"/>
                      <a:pt x="1" y="2"/>
                      <a:pt x="1" y="3"/>
                    </a:cubicBezTo>
                    <a:cubicBezTo>
                      <a:pt x="2" y="2"/>
                      <a:pt x="2" y="1"/>
                      <a:pt x="2" y="1"/>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5" name="Freeform 7677"/>
              <p:cNvSpPr>
                <a:spLocks/>
              </p:cNvSpPr>
              <p:nvPr/>
            </p:nvSpPr>
            <p:spPr bwMode="auto">
              <a:xfrm>
                <a:off x="4497705" y="4684395"/>
                <a:ext cx="3175" cy="3175"/>
              </a:xfrm>
              <a:custGeom>
                <a:avLst/>
                <a:gdLst>
                  <a:gd name="T0" fmla="*/ 0 w 1"/>
                  <a:gd name="T1" fmla="*/ 0 h 2"/>
                  <a:gd name="T2" fmla="*/ 0 w 1"/>
                  <a:gd name="T3" fmla="*/ 0 h 2"/>
                  <a:gd name="T4" fmla="*/ 0 w 1"/>
                  <a:gd name="T5" fmla="*/ 2 h 2"/>
                  <a:gd name="T6" fmla="*/ 1 w 1"/>
                  <a:gd name="T7" fmla="*/ 2 h 2"/>
                  <a:gd name="T8" fmla="*/ 1 w 1"/>
                  <a:gd name="T9" fmla="*/ 2 h 2"/>
                  <a:gd name="T10" fmla="*/ 1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0"/>
                      <a:pt x="0" y="1"/>
                      <a:pt x="0" y="2"/>
                    </a:cubicBezTo>
                    <a:cubicBezTo>
                      <a:pt x="0" y="2"/>
                      <a:pt x="0" y="2"/>
                      <a:pt x="1" y="2"/>
                    </a:cubicBezTo>
                    <a:cubicBezTo>
                      <a:pt x="1" y="2"/>
                      <a:pt x="1" y="2"/>
                      <a:pt x="1" y="2"/>
                    </a:cubicBezTo>
                    <a:cubicBezTo>
                      <a:pt x="1" y="2"/>
                      <a:pt x="1" y="1"/>
                      <a:pt x="1" y="1"/>
                    </a:cubicBezTo>
                    <a:cubicBezTo>
                      <a:pt x="1" y="1"/>
                      <a:pt x="0"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6" name="Freeform 7682"/>
              <p:cNvSpPr>
                <a:spLocks/>
              </p:cNvSpPr>
              <p:nvPr/>
            </p:nvSpPr>
            <p:spPr bwMode="auto">
              <a:xfrm>
                <a:off x="4242118" y="4730433"/>
                <a:ext cx="1588" cy="1588"/>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7" name="Freeform 7683"/>
              <p:cNvSpPr>
                <a:spLocks/>
              </p:cNvSpPr>
              <p:nvPr/>
            </p:nvSpPr>
            <p:spPr bwMode="auto">
              <a:xfrm>
                <a:off x="4242118" y="4730433"/>
                <a:ext cx="1588" cy="1588"/>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8" name="Freeform 7693"/>
              <p:cNvSpPr>
                <a:spLocks/>
              </p:cNvSpPr>
              <p:nvPr/>
            </p:nvSpPr>
            <p:spPr bwMode="auto">
              <a:xfrm>
                <a:off x="4373880" y="4722495"/>
                <a:ext cx="4763" cy="1588"/>
              </a:xfrm>
              <a:custGeom>
                <a:avLst/>
                <a:gdLst>
                  <a:gd name="T0" fmla="*/ 0 w 3"/>
                  <a:gd name="T1" fmla="*/ 0 h 1"/>
                  <a:gd name="T2" fmla="*/ 1 w 3"/>
                  <a:gd name="T3" fmla="*/ 1 h 1"/>
                  <a:gd name="T4" fmla="*/ 1 w 3"/>
                  <a:gd name="T5" fmla="*/ 1 h 1"/>
                  <a:gd name="T6" fmla="*/ 3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1" y="1"/>
                      <a:pt x="1" y="1"/>
                    </a:cubicBezTo>
                    <a:cubicBezTo>
                      <a:pt x="1" y="1"/>
                      <a:pt x="1" y="1"/>
                      <a:pt x="1" y="1"/>
                    </a:cubicBezTo>
                    <a:cubicBezTo>
                      <a:pt x="2" y="1"/>
                      <a:pt x="2" y="0"/>
                      <a:pt x="3" y="0"/>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9" name="Freeform 7696"/>
              <p:cNvSpPr>
                <a:spLocks/>
              </p:cNvSpPr>
              <p:nvPr/>
            </p:nvSpPr>
            <p:spPr bwMode="auto">
              <a:xfrm>
                <a:off x="4994593" y="4712970"/>
                <a:ext cx="3175" cy="3175"/>
              </a:xfrm>
              <a:custGeom>
                <a:avLst/>
                <a:gdLst>
                  <a:gd name="T0" fmla="*/ 0 w 2"/>
                  <a:gd name="T1" fmla="*/ 0 h 2"/>
                  <a:gd name="T2" fmla="*/ 1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1" y="1"/>
                      <a:pt x="1" y="2"/>
                    </a:cubicBezTo>
                    <a:cubicBezTo>
                      <a:pt x="1" y="1"/>
                      <a:pt x="1" y="1"/>
                      <a:pt x="2" y="0"/>
                    </a:cubicBezTo>
                    <a:cubicBezTo>
                      <a:pt x="1"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0" name="Freeform 7703"/>
              <p:cNvSpPr>
                <a:spLocks/>
              </p:cNvSpPr>
              <p:nvPr/>
            </p:nvSpPr>
            <p:spPr bwMode="auto">
              <a:xfrm>
                <a:off x="4284980" y="488283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1" name="Freeform 7704"/>
              <p:cNvSpPr>
                <a:spLocks/>
              </p:cNvSpPr>
              <p:nvPr/>
            </p:nvSpPr>
            <p:spPr bwMode="auto">
              <a:xfrm>
                <a:off x="4284980" y="4882833"/>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2" name="Freeform 7705"/>
              <p:cNvSpPr>
                <a:spLocks/>
              </p:cNvSpPr>
              <p:nvPr/>
            </p:nvSpPr>
            <p:spPr bwMode="auto">
              <a:xfrm>
                <a:off x="4124643" y="4881245"/>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3" name="Freeform 7706"/>
              <p:cNvSpPr>
                <a:spLocks/>
              </p:cNvSpPr>
              <p:nvPr/>
            </p:nvSpPr>
            <p:spPr bwMode="auto">
              <a:xfrm>
                <a:off x="4124643" y="4881245"/>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4" name="Freeform 7707"/>
              <p:cNvSpPr>
                <a:spLocks/>
              </p:cNvSpPr>
              <p:nvPr/>
            </p:nvSpPr>
            <p:spPr bwMode="auto">
              <a:xfrm>
                <a:off x="3802380" y="4879658"/>
                <a:ext cx="3175" cy="4763"/>
              </a:xfrm>
              <a:custGeom>
                <a:avLst/>
                <a:gdLst>
                  <a:gd name="T0" fmla="*/ 0 w 2"/>
                  <a:gd name="T1" fmla="*/ 0 h 3"/>
                  <a:gd name="T2" fmla="*/ 0 w 2"/>
                  <a:gd name="T3" fmla="*/ 3 h 3"/>
                  <a:gd name="T4" fmla="*/ 1 w 2"/>
                  <a:gd name="T5" fmla="*/ 3 h 3"/>
                  <a:gd name="T6" fmla="*/ 1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1"/>
                      <a:pt x="0" y="2"/>
                      <a:pt x="0" y="3"/>
                    </a:cubicBezTo>
                    <a:cubicBezTo>
                      <a:pt x="0" y="3"/>
                      <a:pt x="1" y="3"/>
                      <a:pt x="1" y="3"/>
                    </a:cubicBezTo>
                    <a:cubicBezTo>
                      <a:pt x="2" y="2"/>
                      <a:pt x="1" y="2"/>
                      <a:pt x="1" y="1"/>
                    </a:cubicBezTo>
                    <a:cubicBezTo>
                      <a:pt x="1" y="1"/>
                      <a:pt x="1" y="1"/>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5" name="Freeform 7709"/>
              <p:cNvSpPr>
                <a:spLocks/>
              </p:cNvSpPr>
              <p:nvPr/>
            </p:nvSpPr>
            <p:spPr bwMode="auto">
              <a:xfrm>
                <a:off x="4937443" y="4873308"/>
                <a:ext cx="3175" cy="317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1"/>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6" name="Freeform 7710"/>
              <p:cNvSpPr>
                <a:spLocks/>
              </p:cNvSpPr>
              <p:nvPr/>
            </p:nvSpPr>
            <p:spPr bwMode="auto">
              <a:xfrm>
                <a:off x="4937443" y="4873308"/>
                <a:ext cx="3175" cy="317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7" name="Freeform 7716"/>
              <p:cNvSpPr>
                <a:spLocks/>
              </p:cNvSpPr>
              <p:nvPr/>
            </p:nvSpPr>
            <p:spPr bwMode="auto">
              <a:xfrm>
                <a:off x="4881880" y="4871720"/>
                <a:ext cx="3175" cy="4763"/>
              </a:xfrm>
              <a:custGeom>
                <a:avLst/>
                <a:gdLst>
                  <a:gd name="T0" fmla="*/ 2 w 2"/>
                  <a:gd name="T1" fmla="*/ 0 h 3"/>
                  <a:gd name="T2" fmla="*/ 1 w 2"/>
                  <a:gd name="T3" fmla="*/ 0 h 3"/>
                  <a:gd name="T4" fmla="*/ 0 w 2"/>
                  <a:gd name="T5" fmla="*/ 1 h 3"/>
                  <a:gd name="T6" fmla="*/ 1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1" y="0"/>
                      <a:pt x="1" y="0"/>
                      <a:pt x="1" y="0"/>
                    </a:cubicBezTo>
                    <a:cubicBezTo>
                      <a:pt x="0" y="0"/>
                      <a:pt x="0" y="1"/>
                      <a:pt x="0" y="1"/>
                    </a:cubicBezTo>
                    <a:cubicBezTo>
                      <a:pt x="0" y="2"/>
                      <a:pt x="1" y="2"/>
                      <a:pt x="1" y="3"/>
                    </a:cubicBezTo>
                    <a:cubicBezTo>
                      <a:pt x="1" y="2"/>
                      <a:pt x="2" y="1"/>
                      <a:pt x="2"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8" name="Freeform 7718"/>
              <p:cNvSpPr>
                <a:spLocks/>
              </p:cNvSpPr>
              <p:nvPr/>
            </p:nvSpPr>
            <p:spPr bwMode="auto">
              <a:xfrm>
                <a:off x="4237355" y="4916170"/>
                <a:ext cx="4763" cy="4763"/>
              </a:xfrm>
              <a:custGeom>
                <a:avLst/>
                <a:gdLst>
                  <a:gd name="T0" fmla="*/ 1 w 3"/>
                  <a:gd name="T1" fmla="*/ 0 h 3"/>
                  <a:gd name="T2" fmla="*/ 1 w 3"/>
                  <a:gd name="T3" fmla="*/ 2 h 3"/>
                  <a:gd name="T4" fmla="*/ 2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1"/>
                      <a:pt x="0" y="2"/>
                      <a:pt x="1" y="2"/>
                    </a:cubicBezTo>
                    <a:cubicBezTo>
                      <a:pt x="1" y="2"/>
                      <a:pt x="2" y="2"/>
                      <a:pt x="2" y="3"/>
                    </a:cubicBezTo>
                    <a:cubicBezTo>
                      <a:pt x="2" y="2"/>
                      <a:pt x="2" y="2"/>
                      <a:pt x="3" y="1"/>
                    </a:cubicBezTo>
                    <a:cubicBezTo>
                      <a:pt x="2" y="1"/>
                      <a:pt x="2"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9" name="Freeform 7723"/>
              <p:cNvSpPr>
                <a:spLocks/>
              </p:cNvSpPr>
              <p:nvPr/>
            </p:nvSpPr>
            <p:spPr bwMode="auto">
              <a:xfrm>
                <a:off x="4269105" y="4906645"/>
                <a:ext cx="6350" cy="7938"/>
              </a:xfrm>
              <a:custGeom>
                <a:avLst/>
                <a:gdLst>
                  <a:gd name="T0" fmla="*/ 1 w 4"/>
                  <a:gd name="T1" fmla="*/ 0 h 4"/>
                  <a:gd name="T2" fmla="*/ 0 w 4"/>
                  <a:gd name="T3" fmla="*/ 1 h 4"/>
                  <a:gd name="T4" fmla="*/ 2 w 4"/>
                  <a:gd name="T5" fmla="*/ 4 h 4"/>
                  <a:gd name="T6" fmla="*/ 4 w 4"/>
                  <a:gd name="T7" fmla="*/ 2 h 4"/>
                  <a:gd name="T8" fmla="*/ 1 w 4"/>
                  <a:gd name="T9" fmla="*/ 0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cubicBezTo>
                      <a:pt x="1" y="0"/>
                      <a:pt x="0" y="1"/>
                      <a:pt x="0" y="1"/>
                    </a:cubicBezTo>
                    <a:cubicBezTo>
                      <a:pt x="1" y="2"/>
                      <a:pt x="2" y="3"/>
                      <a:pt x="2" y="4"/>
                    </a:cubicBezTo>
                    <a:cubicBezTo>
                      <a:pt x="3" y="3"/>
                      <a:pt x="3" y="3"/>
                      <a:pt x="4" y="2"/>
                    </a:cubicBezTo>
                    <a:cubicBezTo>
                      <a:pt x="3" y="1"/>
                      <a:pt x="2" y="0"/>
                      <a:pt x="1" y="0"/>
                    </a:cubicBezTo>
                    <a:cubicBezTo>
                      <a:pt x="1" y="0"/>
                      <a:pt x="1" y="0"/>
                      <a:pt x="1" y="0"/>
                    </a:cubicBezTo>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0" name="Freeform 7729"/>
              <p:cNvSpPr>
                <a:spLocks/>
              </p:cNvSpPr>
              <p:nvPr/>
            </p:nvSpPr>
            <p:spPr bwMode="auto">
              <a:xfrm>
                <a:off x="4608830" y="4905058"/>
                <a:ext cx="4763" cy="7938"/>
              </a:xfrm>
              <a:custGeom>
                <a:avLst/>
                <a:gdLst>
                  <a:gd name="T0" fmla="*/ 1 w 2"/>
                  <a:gd name="T1" fmla="*/ 0 h 4"/>
                  <a:gd name="T2" fmla="*/ 0 w 2"/>
                  <a:gd name="T3" fmla="*/ 2 h 4"/>
                  <a:gd name="T4" fmla="*/ 1 w 2"/>
                  <a:gd name="T5" fmla="*/ 4 h 4"/>
                  <a:gd name="T6" fmla="*/ 2 w 2"/>
                  <a:gd name="T7" fmla="*/ 2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1" y="1"/>
                      <a:pt x="0" y="1"/>
                      <a:pt x="0" y="2"/>
                    </a:cubicBezTo>
                    <a:cubicBezTo>
                      <a:pt x="0" y="2"/>
                      <a:pt x="0" y="3"/>
                      <a:pt x="1" y="4"/>
                    </a:cubicBezTo>
                    <a:cubicBezTo>
                      <a:pt x="1" y="3"/>
                      <a:pt x="2" y="3"/>
                      <a:pt x="2" y="2"/>
                    </a:cubicBezTo>
                    <a:cubicBezTo>
                      <a:pt x="2" y="2"/>
                      <a:pt x="1" y="1"/>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1" name="Freeform 7730"/>
              <p:cNvSpPr>
                <a:spLocks/>
              </p:cNvSpPr>
              <p:nvPr/>
            </p:nvSpPr>
            <p:spPr bwMode="auto">
              <a:xfrm>
                <a:off x="4570730" y="4898708"/>
                <a:ext cx="3175" cy="4763"/>
              </a:xfrm>
              <a:custGeom>
                <a:avLst/>
                <a:gdLst>
                  <a:gd name="T0" fmla="*/ 1 w 2"/>
                  <a:gd name="T1" fmla="*/ 0 h 3"/>
                  <a:gd name="T2" fmla="*/ 0 w 2"/>
                  <a:gd name="T3" fmla="*/ 1 h 3"/>
                  <a:gd name="T4" fmla="*/ 0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0" y="1"/>
                      <a:pt x="0" y="1"/>
                    </a:cubicBezTo>
                    <a:cubicBezTo>
                      <a:pt x="0" y="1"/>
                      <a:pt x="0" y="2"/>
                      <a:pt x="0" y="3"/>
                    </a:cubicBezTo>
                    <a:cubicBezTo>
                      <a:pt x="1" y="2"/>
                      <a:pt x="1" y="2"/>
                      <a:pt x="2" y="2"/>
                    </a:cubicBezTo>
                    <a:cubicBezTo>
                      <a:pt x="1" y="1"/>
                      <a:pt x="1" y="1"/>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2" name="Freeform 7731"/>
              <p:cNvSpPr>
                <a:spLocks/>
              </p:cNvSpPr>
              <p:nvPr/>
            </p:nvSpPr>
            <p:spPr bwMode="auto">
              <a:xfrm>
                <a:off x="4511993" y="4900295"/>
                <a:ext cx="4763" cy="1588"/>
              </a:xfrm>
              <a:custGeom>
                <a:avLst/>
                <a:gdLst>
                  <a:gd name="T0" fmla="*/ 0 w 3"/>
                  <a:gd name="T1" fmla="*/ 0 h 1"/>
                  <a:gd name="T2" fmla="*/ 1 w 3"/>
                  <a:gd name="T3" fmla="*/ 1 h 1"/>
                  <a:gd name="T4" fmla="*/ 1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1" y="1"/>
                      <a:pt x="1" y="1"/>
                    </a:cubicBezTo>
                    <a:cubicBezTo>
                      <a:pt x="1" y="1"/>
                      <a:pt x="1" y="1"/>
                      <a:pt x="1" y="1"/>
                    </a:cubicBezTo>
                    <a:cubicBezTo>
                      <a:pt x="2" y="1"/>
                      <a:pt x="2" y="1"/>
                      <a:pt x="3" y="1"/>
                    </a:cubicBezTo>
                    <a:cubicBezTo>
                      <a:pt x="2" y="0"/>
                      <a:pt x="1" y="0"/>
                      <a:pt x="0"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3" name="Freeform 7736"/>
              <p:cNvSpPr>
                <a:spLocks/>
              </p:cNvSpPr>
              <p:nvPr/>
            </p:nvSpPr>
            <p:spPr bwMode="auto">
              <a:xfrm>
                <a:off x="4658043" y="4893945"/>
                <a:ext cx="3175" cy="317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close/>
                  </a:path>
                </a:pathLst>
              </a:custGeom>
              <a:solidFill>
                <a:srgbClr val="4149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4" name="Freeform 7737"/>
              <p:cNvSpPr>
                <a:spLocks/>
              </p:cNvSpPr>
              <p:nvPr/>
            </p:nvSpPr>
            <p:spPr bwMode="auto">
              <a:xfrm>
                <a:off x="4658043" y="4893945"/>
                <a:ext cx="3175" cy="3175"/>
              </a:xfrm>
              <a:custGeom>
                <a:avLst/>
                <a:gdLst>
                  <a:gd name="T0" fmla="*/ 1 w 2"/>
                  <a:gd name="T1" fmla="*/ 0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lnTo>
                      <a:pt x="0" y="2"/>
                    </a:lnTo>
                    <a:lnTo>
                      <a:pt x="2" y="2"/>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5" name="Freeform 7738"/>
              <p:cNvSpPr>
                <a:spLocks/>
              </p:cNvSpPr>
              <p:nvPr/>
            </p:nvSpPr>
            <p:spPr bwMode="auto">
              <a:xfrm>
                <a:off x="4338955" y="4898708"/>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6" name="Freeform 7739"/>
              <p:cNvSpPr>
                <a:spLocks/>
              </p:cNvSpPr>
              <p:nvPr/>
            </p:nvSpPr>
            <p:spPr bwMode="auto">
              <a:xfrm>
                <a:off x="4338955" y="4898708"/>
                <a:ext cx="1588" cy="3175"/>
              </a:xfrm>
              <a:custGeom>
                <a:avLst/>
                <a:gdLst>
                  <a:gd name="T0" fmla="*/ 0 w 1"/>
                  <a:gd name="T1" fmla="*/ 0 h 2"/>
                  <a:gd name="T2" fmla="*/ 0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7" name="Freeform 7742"/>
              <p:cNvSpPr>
                <a:spLocks/>
              </p:cNvSpPr>
              <p:nvPr/>
            </p:nvSpPr>
            <p:spPr bwMode="auto">
              <a:xfrm>
                <a:off x="4253230" y="4828858"/>
                <a:ext cx="4763" cy="1588"/>
              </a:xfrm>
              <a:custGeom>
                <a:avLst/>
                <a:gdLst>
                  <a:gd name="T0" fmla="*/ 2 w 3"/>
                  <a:gd name="T1" fmla="*/ 0 h 1"/>
                  <a:gd name="T2" fmla="*/ 0 w 3"/>
                  <a:gd name="T3" fmla="*/ 1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2" y="0"/>
                    </a:moveTo>
                    <a:lnTo>
                      <a:pt x="0" y="1"/>
                    </a:lnTo>
                    <a:lnTo>
                      <a:pt x="3" y="1"/>
                    </a:lnTo>
                    <a:lnTo>
                      <a:pt x="2" y="0"/>
                    </a:lnTo>
                    <a:close/>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8" name="Freeform 7743"/>
              <p:cNvSpPr>
                <a:spLocks/>
              </p:cNvSpPr>
              <p:nvPr/>
            </p:nvSpPr>
            <p:spPr bwMode="auto">
              <a:xfrm>
                <a:off x="4253230" y="4828858"/>
                <a:ext cx="4763" cy="1588"/>
              </a:xfrm>
              <a:custGeom>
                <a:avLst/>
                <a:gdLst>
                  <a:gd name="T0" fmla="*/ 2 w 3"/>
                  <a:gd name="T1" fmla="*/ 0 h 1"/>
                  <a:gd name="T2" fmla="*/ 0 w 3"/>
                  <a:gd name="T3" fmla="*/ 1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2" y="0"/>
                    </a:moveTo>
                    <a:lnTo>
                      <a:pt x="0" y="1"/>
                    </a:lnTo>
                    <a:lnTo>
                      <a:pt x="3" y="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9" name="Freeform 7750"/>
              <p:cNvSpPr>
                <a:spLocks/>
              </p:cNvSpPr>
              <p:nvPr/>
            </p:nvSpPr>
            <p:spPr bwMode="auto">
              <a:xfrm>
                <a:off x="4389755" y="4816158"/>
                <a:ext cx="6350" cy="7938"/>
              </a:xfrm>
              <a:custGeom>
                <a:avLst/>
                <a:gdLst>
                  <a:gd name="T0" fmla="*/ 1 w 4"/>
                  <a:gd name="T1" fmla="*/ 0 h 4"/>
                  <a:gd name="T2" fmla="*/ 0 w 4"/>
                  <a:gd name="T3" fmla="*/ 2 h 4"/>
                  <a:gd name="T4" fmla="*/ 1 w 4"/>
                  <a:gd name="T5" fmla="*/ 4 h 4"/>
                  <a:gd name="T6" fmla="*/ 1 w 4"/>
                  <a:gd name="T7" fmla="*/ 4 h 4"/>
                  <a:gd name="T8" fmla="*/ 4 w 4"/>
                  <a:gd name="T9" fmla="*/ 3 h 4"/>
                  <a:gd name="T10" fmla="*/ 1 w 4"/>
                  <a:gd name="T11" fmla="*/ 0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1" y="0"/>
                      <a:pt x="0" y="1"/>
                      <a:pt x="0" y="2"/>
                    </a:cubicBezTo>
                    <a:cubicBezTo>
                      <a:pt x="0" y="3"/>
                      <a:pt x="1" y="4"/>
                      <a:pt x="1" y="4"/>
                    </a:cubicBezTo>
                    <a:cubicBezTo>
                      <a:pt x="1" y="4"/>
                      <a:pt x="1" y="4"/>
                      <a:pt x="1" y="4"/>
                    </a:cubicBezTo>
                    <a:cubicBezTo>
                      <a:pt x="2" y="4"/>
                      <a:pt x="3" y="3"/>
                      <a:pt x="4" y="3"/>
                    </a:cubicBezTo>
                    <a:cubicBezTo>
                      <a:pt x="3" y="2"/>
                      <a:pt x="3" y="1"/>
                      <a:pt x="1" y="0"/>
                    </a:cubicBezTo>
                    <a:cubicBezTo>
                      <a:pt x="1" y="0"/>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0" name="Freeform 7763"/>
              <p:cNvSpPr>
                <a:spLocks/>
              </p:cNvSpPr>
              <p:nvPr/>
            </p:nvSpPr>
            <p:spPr bwMode="auto">
              <a:xfrm>
                <a:off x="4718368" y="4808220"/>
                <a:ext cx="4763" cy="6350"/>
              </a:xfrm>
              <a:custGeom>
                <a:avLst/>
                <a:gdLst>
                  <a:gd name="T0" fmla="*/ 1 w 2"/>
                  <a:gd name="T1" fmla="*/ 0 h 4"/>
                  <a:gd name="T2" fmla="*/ 0 w 2"/>
                  <a:gd name="T3" fmla="*/ 1 h 4"/>
                  <a:gd name="T4" fmla="*/ 1 w 2"/>
                  <a:gd name="T5" fmla="*/ 4 h 4"/>
                  <a:gd name="T6" fmla="*/ 2 w 2"/>
                  <a:gd name="T7" fmla="*/ 2 h 4"/>
                  <a:gd name="T8" fmla="*/ 1 w 2"/>
                  <a:gd name="T9" fmla="*/ 1 h 4"/>
                  <a:gd name="T10" fmla="*/ 1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1" y="0"/>
                    </a:moveTo>
                    <a:cubicBezTo>
                      <a:pt x="1" y="0"/>
                      <a:pt x="0" y="1"/>
                      <a:pt x="0" y="1"/>
                    </a:cubicBezTo>
                    <a:cubicBezTo>
                      <a:pt x="0" y="2"/>
                      <a:pt x="1" y="3"/>
                      <a:pt x="1" y="4"/>
                    </a:cubicBezTo>
                    <a:cubicBezTo>
                      <a:pt x="1" y="3"/>
                      <a:pt x="2" y="3"/>
                      <a:pt x="2" y="2"/>
                    </a:cubicBezTo>
                    <a:cubicBezTo>
                      <a:pt x="2" y="2"/>
                      <a:pt x="2" y="1"/>
                      <a:pt x="1" y="1"/>
                    </a:cubicBezTo>
                    <a:cubicBezTo>
                      <a:pt x="1" y="1"/>
                      <a:pt x="1" y="0"/>
                      <a:pt x="1" y="0"/>
                    </a:cubicBezTo>
                  </a:path>
                </a:pathLst>
              </a:custGeom>
              <a:solidFill>
                <a:srgbClr val="B2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1" name="Freeform 7764"/>
              <p:cNvSpPr>
                <a:spLocks/>
              </p:cNvSpPr>
              <p:nvPr/>
            </p:nvSpPr>
            <p:spPr bwMode="auto">
              <a:xfrm>
                <a:off x="4097655" y="4809808"/>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close/>
                  </a:path>
                </a:pathLst>
              </a:custGeom>
              <a:solidFill>
                <a:srgbClr val="9C5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2" name="Freeform 7765"/>
              <p:cNvSpPr>
                <a:spLocks/>
              </p:cNvSpPr>
              <p:nvPr/>
            </p:nvSpPr>
            <p:spPr bwMode="auto">
              <a:xfrm>
                <a:off x="4097655" y="4809808"/>
                <a:ext cx="1588" cy="3175"/>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3" name="Freeform 7768"/>
              <p:cNvSpPr>
                <a:spLocks/>
              </p:cNvSpPr>
              <p:nvPr/>
            </p:nvSpPr>
            <p:spPr bwMode="auto">
              <a:xfrm>
                <a:off x="4311968" y="4801870"/>
                <a:ext cx="3175" cy="3175"/>
              </a:xfrm>
              <a:custGeom>
                <a:avLst/>
                <a:gdLst>
                  <a:gd name="T0" fmla="*/ 0 w 2"/>
                  <a:gd name="T1" fmla="*/ 0 h 2"/>
                  <a:gd name="T2" fmla="*/ 0 w 2"/>
                  <a:gd name="T3" fmla="*/ 1 h 2"/>
                  <a:gd name="T4" fmla="*/ 1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0" y="2"/>
                      <a:pt x="1" y="2"/>
                      <a:pt x="1" y="2"/>
                    </a:cubicBezTo>
                    <a:cubicBezTo>
                      <a:pt x="1" y="1"/>
                      <a:pt x="1" y="1"/>
                      <a:pt x="2" y="0"/>
                    </a:cubicBezTo>
                    <a:cubicBezTo>
                      <a:pt x="1" y="0"/>
                      <a:pt x="1" y="0"/>
                      <a:pt x="0" y="0"/>
                    </a:cubicBezTo>
                  </a:path>
                </a:pathLst>
              </a:custGeom>
              <a:solidFill>
                <a:srgbClr val="2B8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grpSp>
        <p:nvGrpSpPr>
          <p:cNvPr id="10" name="组合 9"/>
          <p:cNvGrpSpPr/>
          <p:nvPr/>
        </p:nvGrpSpPr>
        <p:grpSpPr>
          <a:xfrm>
            <a:off x="2150682" y="1342970"/>
            <a:ext cx="1401216" cy="2303006"/>
            <a:chOff x="2150963" y="1423895"/>
            <a:chExt cx="1401398" cy="2303006"/>
          </a:xfrm>
        </p:grpSpPr>
        <p:sp>
          <p:nvSpPr>
            <p:cNvPr id="424" name="Freeform 68"/>
            <p:cNvSpPr>
              <a:spLocks/>
            </p:cNvSpPr>
            <p:nvPr/>
          </p:nvSpPr>
          <p:spPr bwMode="auto">
            <a:xfrm>
              <a:off x="2173218" y="1423895"/>
              <a:ext cx="1379143" cy="1693144"/>
            </a:xfrm>
            <a:custGeom>
              <a:avLst/>
              <a:gdLst>
                <a:gd name="T0" fmla="*/ 327 w 448"/>
                <a:gd name="T1" fmla="*/ 448 h 550"/>
                <a:gd name="T2" fmla="*/ 448 w 448"/>
                <a:gd name="T3" fmla="*/ 448 h 550"/>
                <a:gd name="T4" fmla="*/ 448 w 448"/>
                <a:gd name="T5" fmla="*/ 0 h 550"/>
                <a:gd name="T6" fmla="*/ 0 w 448"/>
                <a:gd name="T7" fmla="*/ 0 h 550"/>
                <a:gd name="T8" fmla="*/ 0 w 448"/>
                <a:gd name="T9" fmla="*/ 448 h 550"/>
                <a:gd name="T10" fmla="*/ 124 w 448"/>
                <a:gd name="T11" fmla="*/ 448 h 550"/>
                <a:gd name="T12" fmla="*/ 225 w 448"/>
                <a:gd name="T13" fmla="*/ 550 h 550"/>
                <a:gd name="T14" fmla="*/ 327 w 448"/>
                <a:gd name="T15" fmla="*/ 448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50">
                  <a:moveTo>
                    <a:pt x="327" y="448"/>
                  </a:moveTo>
                  <a:lnTo>
                    <a:pt x="448" y="448"/>
                  </a:lnTo>
                  <a:lnTo>
                    <a:pt x="448" y="0"/>
                  </a:lnTo>
                  <a:lnTo>
                    <a:pt x="0" y="0"/>
                  </a:lnTo>
                  <a:lnTo>
                    <a:pt x="0" y="448"/>
                  </a:lnTo>
                  <a:lnTo>
                    <a:pt x="124" y="448"/>
                  </a:lnTo>
                  <a:lnTo>
                    <a:pt x="225" y="550"/>
                  </a:lnTo>
                  <a:lnTo>
                    <a:pt x="327" y="448"/>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9" name="直接连接符 8"/>
            <p:cNvCxnSpPr/>
            <p:nvPr/>
          </p:nvCxnSpPr>
          <p:spPr>
            <a:xfrm>
              <a:off x="2871513" y="3175120"/>
              <a:ext cx="11290" cy="5517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5" name="Rectangle 9"/>
            <p:cNvSpPr/>
            <p:nvPr/>
          </p:nvSpPr>
          <p:spPr>
            <a:xfrm>
              <a:off x="2150963" y="1525930"/>
              <a:ext cx="1361468" cy="1328056"/>
            </a:xfrm>
            <a:prstGeom prst="rect">
              <a:avLst/>
            </a:prstGeom>
          </p:spPr>
          <p:txBody>
            <a:bodyPr wrap="square">
              <a:spAutoFit/>
            </a:bodyPr>
            <a:lstStyle/>
            <a:p>
              <a:pPr algn="ctr">
                <a:lnSpc>
                  <a:spcPct val="130000"/>
                </a:lnSpc>
              </a:pPr>
              <a:r>
                <a:rPr lang="zh-CN" altLang="en-US" sz="1100" b="1" dirty="0" smtClean="0">
                  <a:solidFill>
                    <a:schemeClr val="bg1"/>
                  </a:solidFill>
                  <a:cs typeface="+mn-ea"/>
                  <a:sym typeface="+mn-lt"/>
                </a:rPr>
                <a:t>单击此处添加文字</a:t>
              </a:r>
              <a:endParaRPr lang="en-US" sz="1100" b="1" dirty="0">
                <a:solidFill>
                  <a:schemeClr val="bg1"/>
                </a:solidFill>
                <a:cs typeface="+mn-ea"/>
                <a:sym typeface="+mn-lt"/>
              </a:endParaRPr>
            </a:p>
            <a:p>
              <a:pPr algn="just"/>
              <a:r>
                <a:rPr lang="zh-CN" altLang="en-US" sz="1100" dirty="0">
                  <a:solidFill>
                    <a:schemeClr val="bg1"/>
                  </a:solidFill>
                  <a:cs typeface="+mn-ea"/>
                  <a:sym typeface="+mn-lt"/>
                </a:rPr>
                <a:t>点击输入简要的文字介绍，文字内容需概括精炼，不用多余的文字修饰，言简意赅的说明分项内容</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grpSp>
      <p:grpSp>
        <p:nvGrpSpPr>
          <p:cNvPr id="426" name="组合 425"/>
          <p:cNvGrpSpPr/>
          <p:nvPr/>
        </p:nvGrpSpPr>
        <p:grpSpPr>
          <a:xfrm>
            <a:off x="4312296" y="1346387"/>
            <a:ext cx="1401216" cy="2303006"/>
            <a:chOff x="2150963" y="1423895"/>
            <a:chExt cx="1401398" cy="2303006"/>
          </a:xfrm>
        </p:grpSpPr>
        <p:sp>
          <p:nvSpPr>
            <p:cNvPr id="427" name="Freeform 68"/>
            <p:cNvSpPr>
              <a:spLocks/>
            </p:cNvSpPr>
            <p:nvPr/>
          </p:nvSpPr>
          <p:spPr bwMode="auto">
            <a:xfrm>
              <a:off x="2173218" y="1423895"/>
              <a:ext cx="1379143" cy="1693144"/>
            </a:xfrm>
            <a:custGeom>
              <a:avLst/>
              <a:gdLst>
                <a:gd name="T0" fmla="*/ 327 w 448"/>
                <a:gd name="T1" fmla="*/ 448 h 550"/>
                <a:gd name="T2" fmla="*/ 448 w 448"/>
                <a:gd name="T3" fmla="*/ 448 h 550"/>
                <a:gd name="T4" fmla="*/ 448 w 448"/>
                <a:gd name="T5" fmla="*/ 0 h 550"/>
                <a:gd name="T6" fmla="*/ 0 w 448"/>
                <a:gd name="T7" fmla="*/ 0 h 550"/>
                <a:gd name="T8" fmla="*/ 0 w 448"/>
                <a:gd name="T9" fmla="*/ 448 h 550"/>
                <a:gd name="T10" fmla="*/ 124 w 448"/>
                <a:gd name="T11" fmla="*/ 448 h 550"/>
                <a:gd name="T12" fmla="*/ 225 w 448"/>
                <a:gd name="T13" fmla="*/ 550 h 550"/>
                <a:gd name="T14" fmla="*/ 327 w 448"/>
                <a:gd name="T15" fmla="*/ 448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50">
                  <a:moveTo>
                    <a:pt x="327" y="448"/>
                  </a:moveTo>
                  <a:lnTo>
                    <a:pt x="448" y="448"/>
                  </a:lnTo>
                  <a:lnTo>
                    <a:pt x="448" y="0"/>
                  </a:lnTo>
                  <a:lnTo>
                    <a:pt x="0" y="0"/>
                  </a:lnTo>
                  <a:lnTo>
                    <a:pt x="0" y="448"/>
                  </a:lnTo>
                  <a:lnTo>
                    <a:pt x="124" y="448"/>
                  </a:lnTo>
                  <a:lnTo>
                    <a:pt x="225" y="550"/>
                  </a:lnTo>
                  <a:lnTo>
                    <a:pt x="327" y="448"/>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428" name="直接连接符 427"/>
            <p:cNvCxnSpPr/>
            <p:nvPr/>
          </p:nvCxnSpPr>
          <p:spPr>
            <a:xfrm>
              <a:off x="2871513" y="3175120"/>
              <a:ext cx="11290" cy="5517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9" name="Rectangle 9"/>
            <p:cNvSpPr/>
            <p:nvPr/>
          </p:nvSpPr>
          <p:spPr>
            <a:xfrm>
              <a:off x="2150963" y="1525930"/>
              <a:ext cx="1361468" cy="1328056"/>
            </a:xfrm>
            <a:prstGeom prst="rect">
              <a:avLst/>
            </a:prstGeom>
          </p:spPr>
          <p:txBody>
            <a:bodyPr wrap="square">
              <a:spAutoFit/>
            </a:bodyPr>
            <a:lstStyle/>
            <a:p>
              <a:pPr algn="ct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a:p>
              <a:pPr algn="just"/>
              <a:r>
                <a:rPr lang="zh-CN" altLang="en-US" sz="1100" dirty="0">
                  <a:solidFill>
                    <a:schemeClr val="bg1"/>
                  </a:solidFill>
                  <a:cs typeface="+mn-ea"/>
                  <a:sym typeface="+mn-lt"/>
                </a:rPr>
                <a:t>点击输入简要的文字介绍，文字内容需概括精炼，不用多余的文字修饰，言简意赅的说明分项内容</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grpSp>
      <p:grpSp>
        <p:nvGrpSpPr>
          <p:cNvPr id="430" name="组合 429"/>
          <p:cNvGrpSpPr/>
          <p:nvPr/>
        </p:nvGrpSpPr>
        <p:grpSpPr>
          <a:xfrm>
            <a:off x="6473910" y="1345846"/>
            <a:ext cx="1401216" cy="2303006"/>
            <a:chOff x="2150963" y="1423895"/>
            <a:chExt cx="1401398" cy="2303006"/>
          </a:xfrm>
        </p:grpSpPr>
        <p:sp>
          <p:nvSpPr>
            <p:cNvPr id="431" name="Freeform 68"/>
            <p:cNvSpPr>
              <a:spLocks/>
            </p:cNvSpPr>
            <p:nvPr/>
          </p:nvSpPr>
          <p:spPr bwMode="auto">
            <a:xfrm>
              <a:off x="2173218" y="1423895"/>
              <a:ext cx="1379143" cy="1693144"/>
            </a:xfrm>
            <a:custGeom>
              <a:avLst/>
              <a:gdLst>
                <a:gd name="T0" fmla="*/ 327 w 448"/>
                <a:gd name="T1" fmla="*/ 448 h 550"/>
                <a:gd name="T2" fmla="*/ 448 w 448"/>
                <a:gd name="T3" fmla="*/ 448 h 550"/>
                <a:gd name="T4" fmla="*/ 448 w 448"/>
                <a:gd name="T5" fmla="*/ 0 h 550"/>
                <a:gd name="T6" fmla="*/ 0 w 448"/>
                <a:gd name="T7" fmla="*/ 0 h 550"/>
                <a:gd name="T8" fmla="*/ 0 w 448"/>
                <a:gd name="T9" fmla="*/ 448 h 550"/>
                <a:gd name="T10" fmla="*/ 124 w 448"/>
                <a:gd name="T11" fmla="*/ 448 h 550"/>
                <a:gd name="T12" fmla="*/ 225 w 448"/>
                <a:gd name="T13" fmla="*/ 550 h 550"/>
                <a:gd name="T14" fmla="*/ 327 w 448"/>
                <a:gd name="T15" fmla="*/ 448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50">
                  <a:moveTo>
                    <a:pt x="327" y="448"/>
                  </a:moveTo>
                  <a:lnTo>
                    <a:pt x="448" y="448"/>
                  </a:lnTo>
                  <a:lnTo>
                    <a:pt x="448" y="0"/>
                  </a:lnTo>
                  <a:lnTo>
                    <a:pt x="0" y="0"/>
                  </a:lnTo>
                  <a:lnTo>
                    <a:pt x="0" y="448"/>
                  </a:lnTo>
                  <a:lnTo>
                    <a:pt x="124" y="448"/>
                  </a:lnTo>
                  <a:lnTo>
                    <a:pt x="225" y="550"/>
                  </a:lnTo>
                  <a:lnTo>
                    <a:pt x="327" y="44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432" name="直接连接符 431"/>
            <p:cNvCxnSpPr/>
            <p:nvPr/>
          </p:nvCxnSpPr>
          <p:spPr>
            <a:xfrm>
              <a:off x="2871513" y="3175120"/>
              <a:ext cx="11290" cy="5517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3" name="Rectangle 9"/>
            <p:cNvSpPr/>
            <p:nvPr/>
          </p:nvSpPr>
          <p:spPr>
            <a:xfrm>
              <a:off x="2150963" y="1525930"/>
              <a:ext cx="1361468" cy="1328056"/>
            </a:xfrm>
            <a:prstGeom prst="rect">
              <a:avLst/>
            </a:prstGeom>
          </p:spPr>
          <p:txBody>
            <a:bodyPr wrap="square">
              <a:spAutoFit/>
            </a:bodyPr>
            <a:lstStyle/>
            <a:p>
              <a:pPr algn="ct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a:p>
              <a:pPr algn="just"/>
              <a:r>
                <a:rPr lang="zh-CN" altLang="en-US" sz="1100" dirty="0">
                  <a:solidFill>
                    <a:schemeClr val="bg1"/>
                  </a:solidFill>
                  <a:cs typeface="+mn-ea"/>
                  <a:sym typeface="+mn-lt"/>
                </a:rPr>
                <a:t>点击输入简要的文字介绍，文字内容需概括精炼，不用多余的文字修饰，言简意赅的说明分项内容</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grpSp>
      <p:grpSp>
        <p:nvGrpSpPr>
          <p:cNvPr id="434" name="组合 433"/>
          <p:cNvGrpSpPr/>
          <p:nvPr/>
        </p:nvGrpSpPr>
        <p:grpSpPr>
          <a:xfrm>
            <a:off x="8635525" y="1338589"/>
            <a:ext cx="1401216" cy="2303006"/>
            <a:chOff x="2150963" y="1423895"/>
            <a:chExt cx="1401398" cy="2303006"/>
          </a:xfrm>
        </p:grpSpPr>
        <p:sp>
          <p:nvSpPr>
            <p:cNvPr id="435" name="Freeform 68"/>
            <p:cNvSpPr>
              <a:spLocks/>
            </p:cNvSpPr>
            <p:nvPr/>
          </p:nvSpPr>
          <p:spPr bwMode="auto">
            <a:xfrm>
              <a:off x="2173218" y="1423895"/>
              <a:ext cx="1379143" cy="1693144"/>
            </a:xfrm>
            <a:custGeom>
              <a:avLst/>
              <a:gdLst>
                <a:gd name="T0" fmla="*/ 327 w 448"/>
                <a:gd name="T1" fmla="*/ 448 h 550"/>
                <a:gd name="T2" fmla="*/ 448 w 448"/>
                <a:gd name="T3" fmla="*/ 448 h 550"/>
                <a:gd name="T4" fmla="*/ 448 w 448"/>
                <a:gd name="T5" fmla="*/ 0 h 550"/>
                <a:gd name="T6" fmla="*/ 0 w 448"/>
                <a:gd name="T7" fmla="*/ 0 h 550"/>
                <a:gd name="T8" fmla="*/ 0 w 448"/>
                <a:gd name="T9" fmla="*/ 448 h 550"/>
                <a:gd name="T10" fmla="*/ 124 w 448"/>
                <a:gd name="T11" fmla="*/ 448 h 550"/>
                <a:gd name="T12" fmla="*/ 225 w 448"/>
                <a:gd name="T13" fmla="*/ 550 h 550"/>
                <a:gd name="T14" fmla="*/ 327 w 448"/>
                <a:gd name="T15" fmla="*/ 448 h 5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50">
                  <a:moveTo>
                    <a:pt x="327" y="448"/>
                  </a:moveTo>
                  <a:lnTo>
                    <a:pt x="448" y="448"/>
                  </a:lnTo>
                  <a:lnTo>
                    <a:pt x="448" y="0"/>
                  </a:lnTo>
                  <a:lnTo>
                    <a:pt x="0" y="0"/>
                  </a:lnTo>
                  <a:lnTo>
                    <a:pt x="0" y="448"/>
                  </a:lnTo>
                  <a:lnTo>
                    <a:pt x="124" y="448"/>
                  </a:lnTo>
                  <a:lnTo>
                    <a:pt x="225" y="550"/>
                  </a:lnTo>
                  <a:lnTo>
                    <a:pt x="327" y="44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cxnSp>
          <p:nvCxnSpPr>
            <p:cNvPr id="436" name="直接连接符 435"/>
            <p:cNvCxnSpPr/>
            <p:nvPr/>
          </p:nvCxnSpPr>
          <p:spPr>
            <a:xfrm>
              <a:off x="2871513" y="3175120"/>
              <a:ext cx="11290" cy="5517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7" name="Rectangle 9"/>
            <p:cNvSpPr/>
            <p:nvPr/>
          </p:nvSpPr>
          <p:spPr>
            <a:xfrm>
              <a:off x="2150963" y="1525930"/>
              <a:ext cx="1361468" cy="1328056"/>
            </a:xfrm>
            <a:prstGeom prst="rect">
              <a:avLst/>
            </a:prstGeom>
          </p:spPr>
          <p:txBody>
            <a:bodyPr wrap="square">
              <a:spAutoFit/>
            </a:bodyPr>
            <a:lstStyle/>
            <a:p>
              <a:pPr algn="ctr">
                <a:lnSpc>
                  <a:spcPct val="130000"/>
                </a:lnSpc>
              </a:pPr>
              <a:r>
                <a:rPr lang="zh-CN" altLang="en-US" sz="1100" b="1" dirty="0">
                  <a:solidFill>
                    <a:schemeClr val="bg1"/>
                  </a:solidFill>
                  <a:cs typeface="+mn-ea"/>
                  <a:sym typeface="+mn-lt"/>
                </a:rPr>
                <a:t>单击此处添加文字</a:t>
              </a:r>
              <a:endParaRPr lang="en-US" altLang="zh-CN" sz="1100" b="1" dirty="0">
                <a:solidFill>
                  <a:schemeClr val="bg1"/>
                </a:solidFill>
                <a:cs typeface="+mn-ea"/>
                <a:sym typeface="+mn-lt"/>
              </a:endParaRPr>
            </a:p>
            <a:p>
              <a:pPr algn="just"/>
              <a:r>
                <a:rPr lang="zh-CN" altLang="en-US" sz="1100" dirty="0">
                  <a:solidFill>
                    <a:schemeClr val="bg1"/>
                  </a:solidFill>
                  <a:cs typeface="+mn-ea"/>
                  <a:sym typeface="+mn-lt"/>
                </a:rPr>
                <a:t>点击输入简要的文字介绍，文字内容需概括精炼，不用多余的文字修饰，言简意赅的说明分项内容</a:t>
              </a:r>
              <a:r>
                <a:rPr lang="en-US" altLang="zh-CN" sz="1100" dirty="0">
                  <a:solidFill>
                    <a:schemeClr val="bg1"/>
                  </a:solidFill>
                  <a:cs typeface="+mn-ea"/>
                  <a:sym typeface="+mn-lt"/>
                </a:rPr>
                <a:t>..........</a:t>
              </a:r>
              <a:endParaRPr lang="zh-CN" altLang="en-US" sz="1100" dirty="0">
                <a:solidFill>
                  <a:schemeClr val="bg1"/>
                </a:solidFill>
                <a:cs typeface="+mn-ea"/>
                <a:sym typeface="+mn-lt"/>
              </a:endParaRPr>
            </a:p>
          </p:txBody>
        </p:sp>
      </p:grpSp>
      <p:sp>
        <p:nvSpPr>
          <p:cNvPr id="4" name="标题 3"/>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76663842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426"/>
                                        </p:tgtEl>
                                        <p:attrNameLst>
                                          <p:attrName>style.visibility</p:attrName>
                                        </p:attrNameLst>
                                      </p:cBhvr>
                                      <p:to>
                                        <p:strVal val="visible"/>
                                      </p:to>
                                    </p:set>
                                    <p:animEffect transition="in" filter="wipe(up)">
                                      <p:cBhvr>
                                        <p:cTn id="17" dur="500"/>
                                        <p:tgtEl>
                                          <p:spTgt spid="426"/>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30"/>
                                        </p:tgtEl>
                                        <p:attrNameLst>
                                          <p:attrName>style.visibility</p:attrName>
                                        </p:attrNameLst>
                                      </p:cBhvr>
                                      <p:to>
                                        <p:strVal val="visible"/>
                                      </p:to>
                                    </p:set>
                                    <p:animEffect transition="in" filter="wipe(up)">
                                      <p:cBhvr>
                                        <p:cTn id="21" dur="500"/>
                                        <p:tgtEl>
                                          <p:spTgt spid="430"/>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434"/>
                                        </p:tgtEl>
                                        <p:attrNameLst>
                                          <p:attrName>style.visibility</p:attrName>
                                        </p:attrNameLst>
                                      </p:cBhvr>
                                      <p:to>
                                        <p:strVal val="visible"/>
                                      </p:to>
                                    </p:set>
                                    <p:animEffect transition="in" filter="wipe(up)">
                                      <p:cBhvr>
                                        <p:cTn id="25"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616549" y="2322893"/>
            <a:ext cx="7482539" cy="2756635"/>
            <a:chOff x="3617019" y="2322893"/>
            <a:chExt cx="7483513" cy="2756635"/>
          </a:xfrm>
        </p:grpSpPr>
        <p:sp>
          <p:nvSpPr>
            <p:cNvPr id="23" name="Freeform 6865"/>
            <p:cNvSpPr>
              <a:spLocks/>
            </p:cNvSpPr>
            <p:nvPr/>
          </p:nvSpPr>
          <p:spPr bwMode="auto">
            <a:xfrm>
              <a:off x="4010213" y="2694719"/>
              <a:ext cx="6769779" cy="2008710"/>
            </a:xfrm>
            <a:custGeom>
              <a:avLst/>
              <a:gdLst>
                <a:gd name="T0" fmla="*/ 540 w 1375"/>
                <a:gd name="T1" fmla="*/ 408 h 408"/>
                <a:gd name="T2" fmla="*/ 260 w 1375"/>
                <a:gd name="T3" fmla="*/ 408 h 408"/>
                <a:gd name="T4" fmla="*/ 236 w 1375"/>
                <a:gd name="T5" fmla="*/ 384 h 408"/>
                <a:gd name="T6" fmla="*/ 236 w 1375"/>
                <a:gd name="T7" fmla="*/ 104 h 408"/>
                <a:gd name="T8" fmla="*/ 260 w 1375"/>
                <a:gd name="T9" fmla="*/ 80 h 408"/>
                <a:gd name="T10" fmla="*/ 460 w 1375"/>
                <a:gd name="T11" fmla="*/ 80 h 408"/>
                <a:gd name="T12" fmla="*/ 476 w 1375"/>
                <a:gd name="T13" fmla="*/ 64 h 408"/>
                <a:gd name="T14" fmla="*/ 476 w 1375"/>
                <a:gd name="T15" fmla="*/ 24 h 408"/>
                <a:gd name="T16" fmla="*/ 460 w 1375"/>
                <a:gd name="T17" fmla="*/ 8 h 408"/>
                <a:gd name="T18" fmla="*/ 0 w 1375"/>
                <a:gd name="T19" fmla="*/ 8 h 408"/>
                <a:gd name="T20" fmla="*/ 0 w 1375"/>
                <a:gd name="T21" fmla="*/ 0 h 408"/>
                <a:gd name="T22" fmla="*/ 460 w 1375"/>
                <a:gd name="T23" fmla="*/ 0 h 408"/>
                <a:gd name="T24" fmla="*/ 484 w 1375"/>
                <a:gd name="T25" fmla="*/ 24 h 408"/>
                <a:gd name="T26" fmla="*/ 484 w 1375"/>
                <a:gd name="T27" fmla="*/ 64 h 408"/>
                <a:gd name="T28" fmla="*/ 460 w 1375"/>
                <a:gd name="T29" fmla="*/ 88 h 408"/>
                <a:gd name="T30" fmla="*/ 260 w 1375"/>
                <a:gd name="T31" fmla="*/ 88 h 408"/>
                <a:gd name="T32" fmla="*/ 244 w 1375"/>
                <a:gd name="T33" fmla="*/ 104 h 408"/>
                <a:gd name="T34" fmla="*/ 244 w 1375"/>
                <a:gd name="T35" fmla="*/ 384 h 408"/>
                <a:gd name="T36" fmla="*/ 260 w 1375"/>
                <a:gd name="T37" fmla="*/ 400 h 408"/>
                <a:gd name="T38" fmla="*/ 540 w 1375"/>
                <a:gd name="T39" fmla="*/ 400 h 408"/>
                <a:gd name="T40" fmla="*/ 556 w 1375"/>
                <a:gd name="T41" fmla="*/ 384 h 408"/>
                <a:gd name="T42" fmla="*/ 556 w 1375"/>
                <a:gd name="T43" fmla="*/ 24 h 408"/>
                <a:gd name="T44" fmla="*/ 580 w 1375"/>
                <a:gd name="T45" fmla="*/ 0 h 408"/>
                <a:gd name="T46" fmla="*/ 860 w 1375"/>
                <a:gd name="T47" fmla="*/ 0 h 408"/>
                <a:gd name="T48" fmla="*/ 884 w 1375"/>
                <a:gd name="T49" fmla="*/ 24 h 408"/>
                <a:gd name="T50" fmla="*/ 884 w 1375"/>
                <a:gd name="T51" fmla="*/ 224 h 408"/>
                <a:gd name="T52" fmla="*/ 900 w 1375"/>
                <a:gd name="T53" fmla="*/ 240 h 408"/>
                <a:gd name="T54" fmla="*/ 1020 w 1375"/>
                <a:gd name="T55" fmla="*/ 240 h 408"/>
                <a:gd name="T56" fmla="*/ 1036 w 1375"/>
                <a:gd name="T57" fmla="*/ 224 h 408"/>
                <a:gd name="T58" fmla="*/ 1036 w 1375"/>
                <a:gd name="T59" fmla="*/ 104 h 408"/>
                <a:gd name="T60" fmla="*/ 1020 w 1375"/>
                <a:gd name="T61" fmla="*/ 88 h 408"/>
                <a:gd name="T62" fmla="*/ 980 w 1375"/>
                <a:gd name="T63" fmla="*/ 88 h 408"/>
                <a:gd name="T64" fmla="*/ 956 w 1375"/>
                <a:gd name="T65" fmla="*/ 64 h 408"/>
                <a:gd name="T66" fmla="*/ 956 w 1375"/>
                <a:gd name="T67" fmla="*/ 24 h 408"/>
                <a:gd name="T68" fmla="*/ 980 w 1375"/>
                <a:gd name="T69" fmla="*/ 0 h 408"/>
                <a:gd name="T70" fmla="*/ 1375 w 1375"/>
                <a:gd name="T71" fmla="*/ 0 h 408"/>
                <a:gd name="T72" fmla="*/ 1375 w 1375"/>
                <a:gd name="T73" fmla="*/ 8 h 408"/>
                <a:gd name="T74" fmla="*/ 980 w 1375"/>
                <a:gd name="T75" fmla="*/ 8 h 408"/>
                <a:gd name="T76" fmla="*/ 964 w 1375"/>
                <a:gd name="T77" fmla="*/ 24 h 408"/>
                <a:gd name="T78" fmla="*/ 964 w 1375"/>
                <a:gd name="T79" fmla="*/ 64 h 408"/>
                <a:gd name="T80" fmla="*/ 980 w 1375"/>
                <a:gd name="T81" fmla="*/ 80 h 408"/>
                <a:gd name="T82" fmla="*/ 1020 w 1375"/>
                <a:gd name="T83" fmla="*/ 80 h 408"/>
                <a:gd name="T84" fmla="*/ 1044 w 1375"/>
                <a:gd name="T85" fmla="*/ 104 h 408"/>
                <a:gd name="T86" fmla="*/ 1044 w 1375"/>
                <a:gd name="T87" fmla="*/ 224 h 408"/>
                <a:gd name="T88" fmla="*/ 1020 w 1375"/>
                <a:gd name="T89" fmla="*/ 248 h 408"/>
                <a:gd name="T90" fmla="*/ 900 w 1375"/>
                <a:gd name="T91" fmla="*/ 248 h 408"/>
                <a:gd name="T92" fmla="*/ 876 w 1375"/>
                <a:gd name="T93" fmla="*/ 224 h 408"/>
                <a:gd name="T94" fmla="*/ 876 w 1375"/>
                <a:gd name="T95" fmla="*/ 24 h 408"/>
                <a:gd name="T96" fmla="*/ 860 w 1375"/>
                <a:gd name="T97" fmla="*/ 8 h 408"/>
                <a:gd name="T98" fmla="*/ 580 w 1375"/>
                <a:gd name="T99" fmla="*/ 8 h 408"/>
                <a:gd name="T100" fmla="*/ 564 w 1375"/>
                <a:gd name="T101" fmla="*/ 24 h 408"/>
                <a:gd name="T102" fmla="*/ 564 w 1375"/>
                <a:gd name="T103" fmla="*/ 384 h 408"/>
                <a:gd name="T104" fmla="*/ 540 w 1375"/>
                <a:gd name="T105"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75" h="408">
                  <a:moveTo>
                    <a:pt x="540" y="408"/>
                  </a:moveTo>
                  <a:cubicBezTo>
                    <a:pt x="260" y="408"/>
                    <a:pt x="260" y="408"/>
                    <a:pt x="260" y="408"/>
                  </a:cubicBezTo>
                  <a:cubicBezTo>
                    <a:pt x="247" y="408"/>
                    <a:pt x="236" y="397"/>
                    <a:pt x="236" y="384"/>
                  </a:cubicBezTo>
                  <a:cubicBezTo>
                    <a:pt x="236" y="104"/>
                    <a:pt x="236" y="104"/>
                    <a:pt x="236" y="104"/>
                  </a:cubicBezTo>
                  <a:cubicBezTo>
                    <a:pt x="236" y="91"/>
                    <a:pt x="247" y="80"/>
                    <a:pt x="260" y="80"/>
                  </a:cubicBezTo>
                  <a:cubicBezTo>
                    <a:pt x="460" y="80"/>
                    <a:pt x="460" y="80"/>
                    <a:pt x="460" y="80"/>
                  </a:cubicBezTo>
                  <a:cubicBezTo>
                    <a:pt x="469" y="80"/>
                    <a:pt x="476" y="73"/>
                    <a:pt x="476" y="64"/>
                  </a:cubicBezTo>
                  <a:cubicBezTo>
                    <a:pt x="476" y="24"/>
                    <a:pt x="476" y="24"/>
                    <a:pt x="476" y="24"/>
                  </a:cubicBezTo>
                  <a:cubicBezTo>
                    <a:pt x="476" y="15"/>
                    <a:pt x="469" y="8"/>
                    <a:pt x="460" y="8"/>
                  </a:cubicBezTo>
                  <a:cubicBezTo>
                    <a:pt x="0" y="8"/>
                    <a:pt x="0" y="8"/>
                    <a:pt x="0" y="8"/>
                  </a:cubicBezTo>
                  <a:cubicBezTo>
                    <a:pt x="0" y="0"/>
                    <a:pt x="0" y="0"/>
                    <a:pt x="0" y="0"/>
                  </a:cubicBezTo>
                  <a:cubicBezTo>
                    <a:pt x="460" y="0"/>
                    <a:pt x="460" y="0"/>
                    <a:pt x="460" y="0"/>
                  </a:cubicBezTo>
                  <a:cubicBezTo>
                    <a:pt x="473" y="0"/>
                    <a:pt x="484" y="11"/>
                    <a:pt x="484" y="24"/>
                  </a:cubicBezTo>
                  <a:cubicBezTo>
                    <a:pt x="484" y="64"/>
                    <a:pt x="484" y="64"/>
                    <a:pt x="484" y="64"/>
                  </a:cubicBezTo>
                  <a:cubicBezTo>
                    <a:pt x="484" y="77"/>
                    <a:pt x="473" y="88"/>
                    <a:pt x="460" y="88"/>
                  </a:cubicBezTo>
                  <a:cubicBezTo>
                    <a:pt x="260" y="88"/>
                    <a:pt x="260" y="88"/>
                    <a:pt x="260" y="88"/>
                  </a:cubicBezTo>
                  <a:cubicBezTo>
                    <a:pt x="251" y="88"/>
                    <a:pt x="244" y="95"/>
                    <a:pt x="244" y="104"/>
                  </a:cubicBezTo>
                  <a:cubicBezTo>
                    <a:pt x="244" y="384"/>
                    <a:pt x="244" y="384"/>
                    <a:pt x="244" y="384"/>
                  </a:cubicBezTo>
                  <a:cubicBezTo>
                    <a:pt x="244" y="393"/>
                    <a:pt x="251" y="400"/>
                    <a:pt x="260" y="400"/>
                  </a:cubicBezTo>
                  <a:cubicBezTo>
                    <a:pt x="540" y="400"/>
                    <a:pt x="540" y="400"/>
                    <a:pt x="540" y="400"/>
                  </a:cubicBezTo>
                  <a:cubicBezTo>
                    <a:pt x="549" y="400"/>
                    <a:pt x="556" y="393"/>
                    <a:pt x="556" y="384"/>
                  </a:cubicBezTo>
                  <a:cubicBezTo>
                    <a:pt x="556" y="24"/>
                    <a:pt x="556" y="24"/>
                    <a:pt x="556" y="24"/>
                  </a:cubicBezTo>
                  <a:cubicBezTo>
                    <a:pt x="556" y="11"/>
                    <a:pt x="567" y="0"/>
                    <a:pt x="580" y="0"/>
                  </a:cubicBezTo>
                  <a:cubicBezTo>
                    <a:pt x="860" y="0"/>
                    <a:pt x="860" y="0"/>
                    <a:pt x="860" y="0"/>
                  </a:cubicBezTo>
                  <a:cubicBezTo>
                    <a:pt x="873" y="0"/>
                    <a:pt x="884" y="11"/>
                    <a:pt x="884" y="24"/>
                  </a:cubicBezTo>
                  <a:cubicBezTo>
                    <a:pt x="884" y="224"/>
                    <a:pt x="884" y="224"/>
                    <a:pt x="884" y="224"/>
                  </a:cubicBezTo>
                  <a:cubicBezTo>
                    <a:pt x="884" y="233"/>
                    <a:pt x="891" y="240"/>
                    <a:pt x="900" y="240"/>
                  </a:cubicBezTo>
                  <a:cubicBezTo>
                    <a:pt x="1020" y="240"/>
                    <a:pt x="1020" y="240"/>
                    <a:pt x="1020" y="240"/>
                  </a:cubicBezTo>
                  <a:cubicBezTo>
                    <a:pt x="1029" y="240"/>
                    <a:pt x="1036" y="233"/>
                    <a:pt x="1036" y="224"/>
                  </a:cubicBezTo>
                  <a:cubicBezTo>
                    <a:pt x="1036" y="104"/>
                    <a:pt x="1036" y="104"/>
                    <a:pt x="1036" y="104"/>
                  </a:cubicBezTo>
                  <a:cubicBezTo>
                    <a:pt x="1036" y="95"/>
                    <a:pt x="1029" y="88"/>
                    <a:pt x="1020" y="88"/>
                  </a:cubicBezTo>
                  <a:cubicBezTo>
                    <a:pt x="980" y="88"/>
                    <a:pt x="980" y="88"/>
                    <a:pt x="980" y="88"/>
                  </a:cubicBezTo>
                  <a:cubicBezTo>
                    <a:pt x="967" y="88"/>
                    <a:pt x="956" y="77"/>
                    <a:pt x="956" y="64"/>
                  </a:cubicBezTo>
                  <a:cubicBezTo>
                    <a:pt x="956" y="24"/>
                    <a:pt x="956" y="24"/>
                    <a:pt x="956" y="24"/>
                  </a:cubicBezTo>
                  <a:cubicBezTo>
                    <a:pt x="956" y="11"/>
                    <a:pt x="967" y="0"/>
                    <a:pt x="980" y="0"/>
                  </a:cubicBezTo>
                  <a:cubicBezTo>
                    <a:pt x="1375" y="0"/>
                    <a:pt x="1375" y="0"/>
                    <a:pt x="1375" y="0"/>
                  </a:cubicBezTo>
                  <a:cubicBezTo>
                    <a:pt x="1375" y="8"/>
                    <a:pt x="1375" y="8"/>
                    <a:pt x="1375" y="8"/>
                  </a:cubicBezTo>
                  <a:cubicBezTo>
                    <a:pt x="980" y="8"/>
                    <a:pt x="980" y="8"/>
                    <a:pt x="980" y="8"/>
                  </a:cubicBezTo>
                  <a:cubicBezTo>
                    <a:pt x="971" y="8"/>
                    <a:pt x="964" y="15"/>
                    <a:pt x="964" y="24"/>
                  </a:cubicBezTo>
                  <a:cubicBezTo>
                    <a:pt x="964" y="64"/>
                    <a:pt x="964" y="64"/>
                    <a:pt x="964" y="64"/>
                  </a:cubicBezTo>
                  <a:cubicBezTo>
                    <a:pt x="964" y="73"/>
                    <a:pt x="971" y="80"/>
                    <a:pt x="980" y="80"/>
                  </a:cubicBezTo>
                  <a:cubicBezTo>
                    <a:pt x="1020" y="80"/>
                    <a:pt x="1020" y="80"/>
                    <a:pt x="1020" y="80"/>
                  </a:cubicBezTo>
                  <a:cubicBezTo>
                    <a:pt x="1033" y="80"/>
                    <a:pt x="1044" y="91"/>
                    <a:pt x="1044" y="104"/>
                  </a:cubicBezTo>
                  <a:cubicBezTo>
                    <a:pt x="1044" y="224"/>
                    <a:pt x="1044" y="224"/>
                    <a:pt x="1044" y="224"/>
                  </a:cubicBezTo>
                  <a:cubicBezTo>
                    <a:pt x="1044" y="237"/>
                    <a:pt x="1033" y="248"/>
                    <a:pt x="1020" y="248"/>
                  </a:cubicBezTo>
                  <a:cubicBezTo>
                    <a:pt x="900" y="248"/>
                    <a:pt x="900" y="248"/>
                    <a:pt x="900" y="248"/>
                  </a:cubicBezTo>
                  <a:cubicBezTo>
                    <a:pt x="887" y="248"/>
                    <a:pt x="876" y="237"/>
                    <a:pt x="876" y="224"/>
                  </a:cubicBezTo>
                  <a:cubicBezTo>
                    <a:pt x="876" y="24"/>
                    <a:pt x="876" y="24"/>
                    <a:pt x="876" y="24"/>
                  </a:cubicBezTo>
                  <a:cubicBezTo>
                    <a:pt x="876" y="15"/>
                    <a:pt x="869" y="8"/>
                    <a:pt x="860" y="8"/>
                  </a:cubicBezTo>
                  <a:cubicBezTo>
                    <a:pt x="580" y="8"/>
                    <a:pt x="580" y="8"/>
                    <a:pt x="580" y="8"/>
                  </a:cubicBezTo>
                  <a:cubicBezTo>
                    <a:pt x="571" y="8"/>
                    <a:pt x="564" y="15"/>
                    <a:pt x="564" y="24"/>
                  </a:cubicBezTo>
                  <a:cubicBezTo>
                    <a:pt x="564" y="384"/>
                    <a:pt x="564" y="384"/>
                    <a:pt x="564" y="384"/>
                  </a:cubicBezTo>
                  <a:cubicBezTo>
                    <a:pt x="564" y="397"/>
                    <a:pt x="553" y="408"/>
                    <a:pt x="540" y="408"/>
                  </a:cubicBezTo>
                  <a:close/>
                </a:path>
              </a:pathLst>
            </a:custGeom>
            <a:solidFill>
              <a:srgbClr val="5A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Freeform 6866"/>
            <p:cNvSpPr>
              <a:spLocks/>
            </p:cNvSpPr>
            <p:nvPr/>
          </p:nvSpPr>
          <p:spPr bwMode="auto">
            <a:xfrm>
              <a:off x="10621861" y="2570776"/>
              <a:ext cx="478671" cy="286349"/>
            </a:xfrm>
            <a:custGeom>
              <a:avLst/>
              <a:gdLst>
                <a:gd name="T0" fmla="*/ 17 w 97"/>
                <a:gd name="T1" fmla="*/ 29 h 58"/>
                <a:gd name="T2" fmla="*/ 0 w 97"/>
                <a:gd name="T3" fmla="*/ 0 h 58"/>
                <a:gd name="T4" fmla="*/ 1 w 97"/>
                <a:gd name="T5" fmla="*/ 0 h 58"/>
                <a:gd name="T6" fmla="*/ 48 w 97"/>
                <a:gd name="T7" fmla="*/ 18 h 58"/>
                <a:gd name="T8" fmla="*/ 97 w 97"/>
                <a:gd name="T9" fmla="*/ 29 h 58"/>
                <a:gd name="T10" fmla="*/ 48 w 97"/>
                <a:gd name="T11" fmla="*/ 40 h 58"/>
                <a:gd name="T12" fmla="*/ 1 w 97"/>
                <a:gd name="T13" fmla="*/ 58 h 58"/>
                <a:gd name="T14" fmla="*/ 0 w 97"/>
                <a:gd name="T15" fmla="*/ 58 h 58"/>
                <a:gd name="T16" fmla="*/ 17 w 97"/>
                <a:gd name="T1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8">
                  <a:moveTo>
                    <a:pt x="17" y="29"/>
                  </a:moveTo>
                  <a:cubicBezTo>
                    <a:pt x="0" y="0"/>
                    <a:pt x="0" y="0"/>
                    <a:pt x="0" y="0"/>
                  </a:cubicBezTo>
                  <a:cubicBezTo>
                    <a:pt x="1" y="0"/>
                    <a:pt x="1" y="0"/>
                    <a:pt x="1" y="0"/>
                  </a:cubicBezTo>
                  <a:cubicBezTo>
                    <a:pt x="48" y="18"/>
                    <a:pt x="48" y="18"/>
                    <a:pt x="48" y="18"/>
                  </a:cubicBezTo>
                  <a:cubicBezTo>
                    <a:pt x="64" y="22"/>
                    <a:pt x="81" y="25"/>
                    <a:pt x="97" y="29"/>
                  </a:cubicBezTo>
                  <a:cubicBezTo>
                    <a:pt x="81" y="33"/>
                    <a:pt x="64" y="36"/>
                    <a:pt x="48" y="40"/>
                  </a:cubicBezTo>
                  <a:cubicBezTo>
                    <a:pt x="1" y="58"/>
                    <a:pt x="1" y="58"/>
                    <a:pt x="1" y="58"/>
                  </a:cubicBezTo>
                  <a:cubicBezTo>
                    <a:pt x="0" y="58"/>
                    <a:pt x="0" y="58"/>
                    <a:pt x="0" y="58"/>
                  </a:cubicBezTo>
                  <a:lnTo>
                    <a:pt x="17" y="29"/>
                  </a:lnTo>
                  <a:close/>
                </a:path>
              </a:pathLst>
            </a:custGeom>
            <a:solidFill>
              <a:srgbClr val="5A58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6867"/>
            <p:cNvSpPr>
              <a:spLocks/>
            </p:cNvSpPr>
            <p:nvPr/>
          </p:nvSpPr>
          <p:spPr bwMode="auto">
            <a:xfrm>
              <a:off x="3617019" y="2322893"/>
              <a:ext cx="786388" cy="786389"/>
            </a:xfrm>
            <a:custGeom>
              <a:avLst/>
              <a:gdLst>
                <a:gd name="T0" fmla="*/ 160 w 160"/>
                <a:gd name="T1" fmla="*/ 120 h 160"/>
                <a:gd name="T2" fmla="*/ 120 w 160"/>
                <a:gd name="T3" fmla="*/ 160 h 160"/>
                <a:gd name="T4" fmla="*/ 40 w 160"/>
                <a:gd name="T5" fmla="*/ 160 h 160"/>
                <a:gd name="T6" fmla="*/ 0 w 160"/>
                <a:gd name="T7" fmla="*/ 120 h 160"/>
                <a:gd name="T8" fmla="*/ 0 w 160"/>
                <a:gd name="T9" fmla="*/ 40 h 160"/>
                <a:gd name="T10" fmla="*/ 40 w 160"/>
                <a:gd name="T11" fmla="*/ 0 h 160"/>
                <a:gd name="T12" fmla="*/ 120 w 160"/>
                <a:gd name="T13" fmla="*/ 0 h 160"/>
                <a:gd name="T14" fmla="*/ 160 w 160"/>
                <a:gd name="T15" fmla="*/ 40 h 160"/>
                <a:gd name="T16" fmla="*/ 160 w 160"/>
                <a:gd name="T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60">
                  <a:moveTo>
                    <a:pt x="160" y="120"/>
                  </a:moveTo>
                  <a:cubicBezTo>
                    <a:pt x="160" y="142"/>
                    <a:pt x="142" y="160"/>
                    <a:pt x="120" y="160"/>
                  </a:cubicBezTo>
                  <a:cubicBezTo>
                    <a:pt x="40" y="160"/>
                    <a:pt x="40" y="160"/>
                    <a:pt x="40" y="160"/>
                  </a:cubicBezTo>
                  <a:cubicBezTo>
                    <a:pt x="18" y="160"/>
                    <a:pt x="0" y="142"/>
                    <a:pt x="0" y="120"/>
                  </a:cubicBezTo>
                  <a:cubicBezTo>
                    <a:pt x="0" y="40"/>
                    <a:pt x="0" y="40"/>
                    <a:pt x="0" y="40"/>
                  </a:cubicBezTo>
                  <a:cubicBezTo>
                    <a:pt x="0" y="18"/>
                    <a:pt x="18" y="0"/>
                    <a:pt x="40" y="0"/>
                  </a:cubicBezTo>
                  <a:cubicBezTo>
                    <a:pt x="120" y="0"/>
                    <a:pt x="120" y="0"/>
                    <a:pt x="120" y="0"/>
                  </a:cubicBezTo>
                  <a:cubicBezTo>
                    <a:pt x="142" y="0"/>
                    <a:pt x="160" y="18"/>
                    <a:pt x="160" y="40"/>
                  </a:cubicBezTo>
                  <a:lnTo>
                    <a:pt x="160" y="12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6868"/>
            <p:cNvSpPr>
              <a:spLocks/>
            </p:cNvSpPr>
            <p:nvPr/>
          </p:nvSpPr>
          <p:spPr bwMode="auto">
            <a:xfrm>
              <a:off x="6373654" y="4288864"/>
              <a:ext cx="786388" cy="790664"/>
            </a:xfrm>
            <a:custGeom>
              <a:avLst/>
              <a:gdLst>
                <a:gd name="T0" fmla="*/ 160 w 160"/>
                <a:gd name="T1" fmla="*/ 120 h 160"/>
                <a:gd name="T2" fmla="*/ 120 w 160"/>
                <a:gd name="T3" fmla="*/ 160 h 160"/>
                <a:gd name="T4" fmla="*/ 40 w 160"/>
                <a:gd name="T5" fmla="*/ 160 h 160"/>
                <a:gd name="T6" fmla="*/ 0 w 160"/>
                <a:gd name="T7" fmla="*/ 120 h 160"/>
                <a:gd name="T8" fmla="*/ 0 w 160"/>
                <a:gd name="T9" fmla="*/ 40 h 160"/>
                <a:gd name="T10" fmla="*/ 40 w 160"/>
                <a:gd name="T11" fmla="*/ 0 h 160"/>
                <a:gd name="T12" fmla="*/ 120 w 160"/>
                <a:gd name="T13" fmla="*/ 0 h 160"/>
                <a:gd name="T14" fmla="*/ 160 w 160"/>
                <a:gd name="T15" fmla="*/ 40 h 160"/>
                <a:gd name="T16" fmla="*/ 160 w 160"/>
                <a:gd name="T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60">
                  <a:moveTo>
                    <a:pt x="160" y="120"/>
                  </a:moveTo>
                  <a:cubicBezTo>
                    <a:pt x="160" y="142"/>
                    <a:pt x="142" y="160"/>
                    <a:pt x="120" y="160"/>
                  </a:cubicBezTo>
                  <a:cubicBezTo>
                    <a:pt x="40" y="160"/>
                    <a:pt x="40" y="160"/>
                    <a:pt x="40" y="160"/>
                  </a:cubicBezTo>
                  <a:cubicBezTo>
                    <a:pt x="18" y="160"/>
                    <a:pt x="0" y="142"/>
                    <a:pt x="0" y="120"/>
                  </a:cubicBezTo>
                  <a:cubicBezTo>
                    <a:pt x="0" y="40"/>
                    <a:pt x="0" y="40"/>
                    <a:pt x="0" y="40"/>
                  </a:cubicBezTo>
                  <a:cubicBezTo>
                    <a:pt x="0" y="18"/>
                    <a:pt x="18" y="0"/>
                    <a:pt x="40" y="0"/>
                  </a:cubicBezTo>
                  <a:cubicBezTo>
                    <a:pt x="120" y="0"/>
                    <a:pt x="120" y="0"/>
                    <a:pt x="120" y="0"/>
                  </a:cubicBezTo>
                  <a:cubicBezTo>
                    <a:pt x="142" y="0"/>
                    <a:pt x="160" y="18"/>
                    <a:pt x="160" y="40"/>
                  </a:cubicBezTo>
                  <a:lnTo>
                    <a:pt x="160" y="12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6869"/>
            <p:cNvSpPr>
              <a:spLocks/>
            </p:cNvSpPr>
            <p:nvPr/>
          </p:nvSpPr>
          <p:spPr bwMode="auto">
            <a:xfrm>
              <a:off x="8737092" y="3502476"/>
              <a:ext cx="786388" cy="786389"/>
            </a:xfrm>
            <a:custGeom>
              <a:avLst/>
              <a:gdLst>
                <a:gd name="T0" fmla="*/ 160 w 160"/>
                <a:gd name="T1" fmla="*/ 120 h 160"/>
                <a:gd name="T2" fmla="*/ 120 w 160"/>
                <a:gd name="T3" fmla="*/ 160 h 160"/>
                <a:gd name="T4" fmla="*/ 40 w 160"/>
                <a:gd name="T5" fmla="*/ 160 h 160"/>
                <a:gd name="T6" fmla="*/ 0 w 160"/>
                <a:gd name="T7" fmla="*/ 120 h 160"/>
                <a:gd name="T8" fmla="*/ 0 w 160"/>
                <a:gd name="T9" fmla="*/ 40 h 160"/>
                <a:gd name="T10" fmla="*/ 40 w 160"/>
                <a:gd name="T11" fmla="*/ 0 h 160"/>
                <a:gd name="T12" fmla="*/ 120 w 160"/>
                <a:gd name="T13" fmla="*/ 0 h 160"/>
                <a:gd name="T14" fmla="*/ 160 w 160"/>
                <a:gd name="T15" fmla="*/ 40 h 160"/>
                <a:gd name="T16" fmla="*/ 160 w 160"/>
                <a:gd name="T1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60">
                  <a:moveTo>
                    <a:pt x="160" y="120"/>
                  </a:moveTo>
                  <a:cubicBezTo>
                    <a:pt x="160" y="142"/>
                    <a:pt x="142" y="160"/>
                    <a:pt x="120" y="160"/>
                  </a:cubicBezTo>
                  <a:cubicBezTo>
                    <a:pt x="40" y="160"/>
                    <a:pt x="40" y="160"/>
                    <a:pt x="40" y="160"/>
                  </a:cubicBezTo>
                  <a:cubicBezTo>
                    <a:pt x="18" y="160"/>
                    <a:pt x="0" y="142"/>
                    <a:pt x="0" y="120"/>
                  </a:cubicBezTo>
                  <a:cubicBezTo>
                    <a:pt x="0" y="40"/>
                    <a:pt x="0" y="40"/>
                    <a:pt x="0" y="40"/>
                  </a:cubicBezTo>
                  <a:cubicBezTo>
                    <a:pt x="0" y="18"/>
                    <a:pt x="18" y="0"/>
                    <a:pt x="40" y="0"/>
                  </a:cubicBezTo>
                  <a:cubicBezTo>
                    <a:pt x="120" y="0"/>
                    <a:pt x="120" y="0"/>
                    <a:pt x="120" y="0"/>
                  </a:cubicBezTo>
                  <a:cubicBezTo>
                    <a:pt x="142" y="0"/>
                    <a:pt x="160" y="18"/>
                    <a:pt x="160" y="40"/>
                  </a:cubicBezTo>
                  <a:lnTo>
                    <a:pt x="160" y="1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Oval 6870"/>
            <p:cNvSpPr>
              <a:spLocks noChangeArrowheads="1"/>
            </p:cNvSpPr>
            <p:nvPr/>
          </p:nvSpPr>
          <p:spPr bwMode="auto">
            <a:xfrm>
              <a:off x="4800877" y="3502476"/>
              <a:ext cx="786388" cy="786389"/>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Oval 6871"/>
            <p:cNvSpPr>
              <a:spLocks noChangeArrowheads="1"/>
            </p:cNvSpPr>
            <p:nvPr/>
          </p:nvSpPr>
          <p:spPr bwMode="auto">
            <a:xfrm>
              <a:off x="7160042" y="2322893"/>
              <a:ext cx="790664" cy="786389"/>
            </a:xfrm>
            <a:prstGeom prst="ellipse">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6872"/>
            <p:cNvSpPr>
              <a:spLocks/>
            </p:cNvSpPr>
            <p:nvPr/>
          </p:nvSpPr>
          <p:spPr bwMode="auto">
            <a:xfrm>
              <a:off x="8908046" y="3664882"/>
              <a:ext cx="431660" cy="277802"/>
            </a:xfrm>
            <a:custGeom>
              <a:avLst/>
              <a:gdLst>
                <a:gd name="T0" fmla="*/ 68 w 87"/>
                <a:gd name="T1" fmla="*/ 16 h 56"/>
                <a:gd name="T2" fmla="*/ 43 w 87"/>
                <a:gd name="T3" fmla="*/ 0 h 56"/>
                <a:gd name="T4" fmla="*/ 16 w 87"/>
                <a:gd name="T5" fmla="*/ 23 h 56"/>
                <a:gd name="T6" fmla="*/ 16 w 87"/>
                <a:gd name="T7" fmla="*/ 23 h 56"/>
                <a:gd name="T8" fmla="*/ 0 w 87"/>
                <a:gd name="T9" fmla="*/ 39 h 56"/>
                <a:gd name="T10" fmla="*/ 16 w 87"/>
                <a:gd name="T11" fmla="*/ 56 h 56"/>
                <a:gd name="T12" fmla="*/ 63 w 87"/>
                <a:gd name="T13" fmla="*/ 56 h 56"/>
                <a:gd name="T14" fmla="*/ 87 w 87"/>
                <a:gd name="T15" fmla="*/ 36 h 56"/>
                <a:gd name="T16" fmla="*/ 68 w 87"/>
                <a:gd name="T1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6">
                  <a:moveTo>
                    <a:pt x="68" y="16"/>
                  </a:moveTo>
                  <a:cubicBezTo>
                    <a:pt x="64" y="7"/>
                    <a:pt x="54" y="0"/>
                    <a:pt x="43" y="0"/>
                  </a:cubicBezTo>
                  <a:cubicBezTo>
                    <a:pt x="30" y="0"/>
                    <a:pt x="18" y="10"/>
                    <a:pt x="16" y="23"/>
                  </a:cubicBezTo>
                  <a:cubicBezTo>
                    <a:pt x="16" y="23"/>
                    <a:pt x="16" y="23"/>
                    <a:pt x="16" y="23"/>
                  </a:cubicBezTo>
                  <a:cubicBezTo>
                    <a:pt x="7" y="23"/>
                    <a:pt x="0" y="30"/>
                    <a:pt x="0" y="39"/>
                  </a:cubicBezTo>
                  <a:cubicBezTo>
                    <a:pt x="0" y="48"/>
                    <a:pt x="7" y="56"/>
                    <a:pt x="16" y="56"/>
                  </a:cubicBezTo>
                  <a:cubicBezTo>
                    <a:pt x="63" y="56"/>
                    <a:pt x="63" y="56"/>
                    <a:pt x="63" y="56"/>
                  </a:cubicBezTo>
                  <a:cubicBezTo>
                    <a:pt x="79" y="56"/>
                    <a:pt x="87" y="47"/>
                    <a:pt x="87" y="36"/>
                  </a:cubicBezTo>
                  <a:cubicBezTo>
                    <a:pt x="87" y="25"/>
                    <a:pt x="79" y="17"/>
                    <a:pt x="68" y="16"/>
                  </a:cubicBez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6873"/>
            <p:cNvSpPr>
              <a:spLocks/>
            </p:cNvSpPr>
            <p:nvPr/>
          </p:nvSpPr>
          <p:spPr bwMode="auto">
            <a:xfrm>
              <a:off x="9053356" y="3968327"/>
              <a:ext cx="141038" cy="183777"/>
            </a:xfrm>
            <a:custGeom>
              <a:avLst/>
              <a:gdLst>
                <a:gd name="T0" fmla="*/ 33 w 33"/>
                <a:gd name="T1" fmla="*/ 26 h 43"/>
                <a:gd name="T2" fmla="*/ 16 w 33"/>
                <a:gd name="T3" fmla="*/ 0 h 43"/>
                <a:gd name="T4" fmla="*/ 0 w 33"/>
                <a:gd name="T5" fmla="*/ 26 h 43"/>
                <a:gd name="T6" fmla="*/ 8 w 33"/>
                <a:gd name="T7" fmla="*/ 26 h 43"/>
                <a:gd name="T8" fmla="*/ 8 w 33"/>
                <a:gd name="T9" fmla="*/ 43 h 43"/>
                <a:gd name="T10" fmla="*/ 25 w 33"/>
                <a:gd name="T11" fmla="*/ 43 h 43"/>
                <a:gd name="T12" fmla="*/ 25 w 33"/>
                <a:gd name="T13" fmla="*/ 26 h 43"/>
                <a:gd name="T14" fmla="*/ 33 w 33"/>
                <a:gd name="T15" fmla="*/ 26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3">
                  <a:moveTo>
                    <a:pt x="33" y="26"/>
                  </a:moveTo>
                  <a:lnTo>
                    <a:pt x="16" y="0"/>
                  </a:lnTo>
                  <a:lnTo>
                    <a:pt x="0" y="26"/>
                  </a:lnTo>
                  <a:lnTo>
                    <a:pt x="8" y="26"/>
                  </a:lnTo>
                  <a:lnTo>
                    <a:pt x="8" y="43"/>
                  </a:lnTo>
                  <a:lnTo>
                    <a:pt x="25" y="43"/>
                  </a:lnTo>
                  <a:lnTo>
                    <a:pt x="25" y="26"/>
                  </a:lnTo>
                  <a:lnTo>
                    <a:pt x="33" y="26"/>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6874"/>
            <p:cNvSpPr>
              <a:spLocks noEditPoints="1"/>
            </p:cNvSpPr>
            <p:nvPr/>
          </p:nvSpPr>
          <p:spPr bwMode="auto">
            <a:xfrm>
              <a:off x="3796521" y="2493847"/>
              <a:ext cx="435933" cy="435933"/>
            </a:xfrm>
            <a:custGeom>
              <a:avLst/>
              <a:gdLst>
                <a:gd name="T0" fmla="*/ 85 w 89"/>
                <a:gd name="T1" fmla="*/ 52 h 89"/>
                <a:gd name="T2" fmla="*/ 89 w 89"/>
                <a:gd name="T3" fmla="*/ 48 h 89"/>
                <a:gd name="T4" fmla="*/ 89 w 89"/>
                <a:gd name="T5" fmla="*/ 41 h 89"/>
                <a:gd name="T6" fmla="*/ 85 w 89"/>
                <a:gd name="T7" fmla="*/ 37 h 89"/>
                <a:gd name="T8" fmla="*/ 82 w 89"/>
                <a:gd name="T9" fmla="*/ 37 h 89"/>
                <a:gd name="T10" fmla="*/ 76 w 89"/>
                <a:gd name="T11" fmla="*/ 33 h 89"/>
                <a:gd name="T12" fmla="*/ 77 w 89"/>
                <a:gd name="T13" fmla="*/ 24 h 89"/>
                <a:gd name="T14" fmla="*/ 79 w 89"/>
                <a:gd name="T15" fmla="*/ 22 h 89"/>
                <a:gd name="T16" fmla="*/ 79 w 89"/>
                <a:gd name="T17" fmla="*/ 15 h 89"/>
                <a:gd name="T18" fmla="*/ 74 w 89"/>
                <a:gd name="T19" fmla="*/ 11 h 89"/>
                <a:gd name="T20" fmla="*/ 68 w 89"/>
                <a:gd name="T21" fmla="*/ 11 h 89"/>
                <a:gd name="T22" fmla="*/ 65 w 89"/>
                <a:gd name="T23" fmla="*/ 13 h 89"/>
                <a:gd name="T24" fmla="*/ 59 w 89"/>
                <a:gd name="T25" fmla="*/ 14 h 89"/>
                <a:gd name="T26" fmla="*/ 53 w 89"/>
                <a:gd name="T27" fmla="*/ 8 h 89"/>
                <a:gd name="T28" fmla="*/ 53 w 89"/>
                <a:gd name="T29" fmla="*/ 4 h 89"/>
                <a:gd name="T30" fmla="*/ 48 w 89"/>
                <a:gd name="T31" fmla="*/ 0 h 89"/>
                <a:gd name="T32" fmla="*/ 41 w 89"/>
                <a:gd name="T33" fmla="*/ 0 h 89"/>
                <a:gd name="T34" fmla="*/ 37 w 89"/>
                <a:gd name="T35" fmla="*/ 4 h 89"/>
                <a:gd name="T36" fmla="*/ 37 w 89"/>
                <a:gd name="T37" fmla="*/ 8 h 89"/>
                <a:gd name="T38" fmla="*/ 34 w 89"/>
                <a:gd name="T39" fmla="*/ 13 h 89"/>
                <a:gd name="T40" fmla="*/ 24 w 89"/>
                <a:gd name="T41" fmla="*/ 13 h 89"/>
                <a:gd name="T42" fmla="*/ 22 w 89"/>
                <a:gd name="T43" fmla="*/ 11 h 89"/>
                <a:gd name="T44" fmla="*/ 16 w 89"/>
                <a:gd name="T45" fmla="*/ 11 h 89"/>
                <a:gd name="T46" fmla="*/ 11 w 89"/>
                <a:gd name="T47" fmla="*/ 15 h 89"/>
                <a:gd name="T48" fmla="*/ 11 w 89"/>
                <a:gd name="T49" fmla="*/ 22 h 89"/>
                <a:gd name="T50" fmla="*/ 13 w 89"/>
                <a:gd name="T51" fmla="*/ 24 h 89"/>
                <a:gd name="T52" fmla="*/ 15 w 89"/>
                <a:gd name="T53" fmla="*/ 30 h 89"/>
                <a:gd name="T54" fmla="*/ 8 w 89"/>
                <a:gd name="T55" fmla="*/ 37 h 89"/>
                <a:gd name="T56" fmla="*/ 5 w 89"/>
                <a:gd name="T57" fmla="*/ 37 h 89"/>
                <a:gd name="T58" fmla="*/ 0 w 89"/>
                <a:gd name="T59" fmla="*/ 41 h 89"/>
                <a:gd name="T60" fmla="*/ 0 w 89"/>
                <a:gd name="T61" fmla="*/ 48 h 89"/>
                <a:gd name="T62" fmla="*/ 5 w 89"/>
                <a:gd name="T63" fmla="*/ 52 h 89"/>
                <a:gd name="T64" fmla="*/ 8 w 89"/>
                <a:gd name="T65" fmla="*/ 52 h 89"/>
                <a:gd name="T66" fmla="*/ 13 w 89"/>
                <a:gd name="T67" fmla="*/ 56 h 89"/>
                <a:gd name="T68" fmla="*/ 13 w 89"/>
                <a:gd name="T69" fmla="*/ 65 h 89"/>
                <a:gd name="T70" fmla="*/ 11 w 89"/>
                <a:gd name="T71" fmla="*/ 67 h 89"/>
                <a:gd name="T72" fmla="*/ 11 w 89"/>
                <a:gd name="T73" fmla="*/ 74 h 89"/>
                <a:gd name="T74" fmla="*/ 16 w 89"/>
                <a:gd name="T75" fmla="*/ 78 h 89"/>
                <a:gd name="T76" fmla="*/ 22 w 89"/>
                <a:gd name="T77" fmla="*/ 78 h 89"/>
                <a:gd name="T78" fmla="*/ 24 w 89"/>
                <a:gd name="T79" fmla="*/ 76 h 89"/>
                <a:gd name="T80" fmla="*/ 30 w 89"/>
                <a:gd name="T81" fmla="*/ 75 h 89"/>
                <a:gd name="T82" fmla="*/ 37 w 89"/>
                <a:gd name="T83" fmla="*/ 82 h 89"/>
                <a:gd name="T84" fmla="*/ 37 w 89"/>
                <a:gd name="T85" fmla="*/ 85 h 89"/>
                <a:gd name="T86" fmla="*/ 41 w 89"/>
                <a:gd name="T87" fmla="*/ 89 h 89"/>
                <a:gd name="T88" fmla="*/ 48 w 89"/>
                <a:gd name="T89" fmla="*/ 89 h 89"/>
                <a:gd name="T90" fmla="*/ 53 w 89"/>
                <a:gd name="T91" fmla="*/ 85 h 89"/>
                <a:gd name="T92" fmla="*/ 53 w 89"/>
                <a:gd name="T93" fmla="*/ 82 h 89"/>
                <a:gd name="T94" fmla="*/ 56 w 89"/>
                <a:gd name="T95" fmla="*/ 76 h 89"/>
                <a:gd name="T96" fmla="*/ 65 w 89"/>
                <a:gd name="T97" fmla="*/ 76 h 89"/>
                <a:gd name="T98" fmla="*/ 68 w 89"/>
                <a:gd name="T99" fmla="*/ 78 h 89"/>
                <a:gd name="T100" fmla="*/ 74 w 89"/>
                <a:gd name="T101" fmla="*/ 78 h 89"/>
                <a:gd name="T102" fmla="*/ 79 w 89"/>
                <a:gd name="T103" fmla="*/ 74 h 89"/>
                <a:gd name="T104" fmla="*/ 79 w 89"/>
                <a:gd name="T105" fmla="*/ 67 h 89"/>
                <a:gd name="T106" fmla="*/ 77 w 89"/>
                <a:gd name="T107" fmla="*/ 65 h 89"/>
                <a:gd name="T108" fmla="*/ 75 w 89"/>
                <a:gd name="T109" fmla="*/ 59 h 89"/>
                <a:gd name="T110" fmla="*/ 82 w 89"/>
                <a:gd name="T111" fmla="*/ 52 h 89"/>
                <a:gd name="T112" fmla="*/ 85 w 89"/>
                <a:gd name="T113" fmla="*/ 52 h 89"/>
                <a:gd name="T114" fmla="*/ 45 w 89"/>
                <a:gd name="T115" fmla="*/ 67 h 89"/>
                <a:gd name="T116" fmla="*/ 23 w 89"/>
                <a:gd name="T117" fmla="*/ 45 h 89"/>
                <a:gd name="T118" fmla="*/ 45 w 89"/>
                <a:gd name="T119" fmla="*/ 22 h 89"/>
                <a:gd name="T120" fmla="*/ 67 w 89"/>
                <a:gd name="T121" fmla="*/ 45 h 89"/>
                <a:gd name="T122" fmla="*/ 45 w 89"/>
                <a:gd name="T123" fmla="*/ 6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 h="89">
                  <a:moveTo>
                    <a:pt x="85" y="52"/>
                  </a:moveTo>
                  <a:cubicBezTo>
                    <a:pt x="87" y="52"/>
                    <a:pt x="89" y="50"/>
                    <a:pt x="89" y="48"/>
                  </a:cubicBezTo>
                  <a:cubicBezTo>
                    <a:pt x="89" y="41"/>
                    <a:pt x="89" y="41"/>
                    <a:pt x="89" y="41"/>
                  </a:cubicBezTo>
                  <a:cubicBezTo>
                    <a:pt x="89" y="39"/>
                    <a:pt x="87" y="37"/>
                    <a:pt x="85" y="37"/>
                  </a:cubicBezTo>
                  <a:cubicBezTo>
                    <a:pt x="82" y="37"/>
                    <a:pt x="82" y="37"/>
                    <a:pt x="82" y="37"/>
                  </a:cubicBezTo>
                  <a:cubicBezTo>
                    <a:pt x="79" y="37"/>
                    <a:pt x="77" y="35"/>
                    <a:pt x="76" y="33"/>
                  </a:cubicBezTo>
                  <a:cubicBezTo>
                    <a:pt x="76" y="32"/>
                    <a:pt x="75" y="26"/>
                    <a:pt x="77" y="24"/>
                  </a:cubicBezTo>
                  <a:cubicBezTo>
                    <a:pt x="79" y="22"/>
                    <a:pt x="79" y="22"/>
                    <a:pt x="79" y="22"/>
                  </a:cubicBezTo>
                  <a:cubicBezTo>
                    <a:pt x="80" y="20"/>
                    <a:pt x="80" y="17"/>
                    <a:pt x="79" y="15"/>
                  </a:cubicBezTo>
                  <a:cubicBezTo>
                    <a:pt x="74" y="11"/>
                    <a:pt x="74" y="11"/>
                    <a:pt x="74" y="11"/>
                  </a:cubicBezTo>
                  <a:cubicBezTo>
                    <a:pt x="72" y="9"/>
                    <a:pt x="69" y="9"/>
                    <a:pt x="68" y="11"/>
                  </a:cubicBezTo>
                  <a:cubicBezTo>
                    <a:pt x="65" y="13"/>
                    <a:pt x="65" y="13"/>
                    <a:pt x="65" y="13"/>
                  </a:cubicBezTo>
                  <a:cubicBezTo>
                    <a:pt x="64" y="15"/>
                    <a:pt x="61" y="15"/>
                    <a:pt x="59" y="14"/>
                  </a:cubicBezTo>
                  <a:cubicBezTo>
                    <a:pt x="58" y="14"/>
                    <a:pt x="53" y="10"/>
                    <a:pt x="53" y="8"/>
                  </a:cubicBezTo>
                  <a:cubicBezTo>
                    <a:pt x="53" y="4"/>
                    <a:pt x="53" y="4"/>
                    <a:pt x="53" y="4"/>
                  </a:cubicBezTo>
                  <a:cubicBezTo>
                    <a:pt x="53" y="2"/>
                    <a:pt x="51" y="0"/>
                    <a:pt x="48" y="0"/>
                  </a:cubicBezTo>
                  <a:cubicBezTo>
                    <a:pt x="41" y="0"/>
                    <a:pt x="41" y="0"/>
                    <a:pt x="41" y="0"/>
                  </a:cubicBezTo>
                  <a:cubicBezTo>
                    <a:pt x="39" y="0"/>
                    <a:pt x="37" y="2"/>
                    <a:pt x="37" y="4"/>
                  </a:cubicBezTo>
                  <a:cubicBezTo>
                    <a:pt x="37" y="8"/>
                    <a:pt x="37" y="8"/>
                    <a:pt x="37" y="8"/>
                  </a:cubicBezTo>
                  <a:cubicBezTo>
                    <a:pt x="37" y="10"/>
                    <a:pt x="36" y="12"/>
                    <a:pt x="34" y="13"/>
                  </a:cubicBezTo>
                  <a:cubicBezTo>
                    <a:pt x="32" y="14"/>
                    <a:pt x="26" y="15"/>
                    <a:pt x="24" y="13"/>
                  </a:cubicBezTo>
                  <a:cubicBezTo>
                    <a:pt x="22" y="11"/>
                    <a:pt x="22" y="11"/>
                    <a:pt x="22" y="11"/>
                  </a:cubicBezTo>
                  <a:cubicBezTo>
                    <a:pt x="20" y="9"/>
                    <a:pt x="17" y="9"/>
                    <a:pt x="16" y="11"/>
                  </a:cubicBezTo>
                  <a:cubicBezTo>
                    <a:pt x="11" y="15"/>
                    <a:pt x="11" y="15"/>
                    <a:pt x="11" y="15"/>
                  </a:cubicBezTo>
                  <a:cubicBezTo>
                    <a:pt x="9" y="17"/>
                    <a:pt x="9" y="20"/>
                    <a:pt x="11" y="22"/>
                  </a:cubicBezTo>
                  <a:cubicBezTo>
                    <a:pt x="13" y="24"/>
                    <a:pt x="13" y="24"/>
                    <a:pt x="13" y="24"/>
                  </a:cubicBezTo>
                  <a:cubicBezTo>
                    <a:pt x="15" y="26"/>
                    <a:pt x="16" y="28"/>
                    <a:pt x="15" y="30"/>
                  </a:cubicBezTo>
                  <a:cubicBezTo>
                    <a:pt x="14" y="32"/>
                    <a:pt x="10" y="37"/>
                    <a:pt x="8" y="37"/>
                  </a:cubicBezTo>
                  <a:cubicBezTo>
                    <a:pt x="5" y="37"/>
                    <a:pt x="5" y="37"/>
                    <a:pt x="5" y="37"/>
                  </a:cubicBezTo>
                  <a:cubicBezTo>
                    <a:pt x="2" y="37"/>
                    <a:pt x="0" y="39"/>
                    <a:pt x="0" y="41"/>
                  </a:cubicBezTo>
                  <a:cubicBezTo>
                    <a:pt x="0" y="48"/>
                    <a:pt x="0" y="48"/>
                    <a:pt x="0" y="48"/>
                  </a:cubicBezTo>
                  <a:cubicBezTo>
                    <a:pt x="0" y="50"/>
                    <a:pt x="2" y="52"/>
                    <a:pt x="5" y="52"/>
                  </a:cubicBezTo>
                  <a:cubicBezTo>
                    <a:pt x="8" y="52"/>
                    <a:pt x="8" y="52"/>
                    <a:pt x="8" y="52"/>
                  </a:cubicBezTo>
                  <a:cubicBezTo>
                    <a:pt x="10" y="52"/>
                    <a:pt x="13" y="54"/>
                    <a:pt x="13" y="56"/>
                  </a:cubicBezTo>
                  <a:cubicBezTo>
                    <a:pt x="14" y="58"/>
                    <a:pt x="15" y="63"/>
                    <a:pt x="13" y="65"/>
                  </a:cubicBezTo>
                  <a:cubicBezTo>
                    <a:pt x="11" y="67"/>
                    <a:pt x="11" y="67"/>
                    <a:pt x="11" y="67"/>
                  </a:cubicBezTo>
                  <a:cubicBezTo>
                    <a:pt x="9" y="69"/>
                    <a:pt x="9" y="72"/>
                    <a:pt x="11" y="74"/>
                  </a:cubicBezTo>
                  <a:cubicBezTo>
                    <a:pt x="16" y="78"/>
                    <a:pt x="16" y="78"/>
                    <a:pt x="16" y="78"/>
                  </a:cubicBezTo>
                  <a:cubicBezTo>
                    <a:pt x="17" y="80"/>
                    <a:pt x="20" y="80"/>
                    <a:pt x="22" y="78"/>
                  </a:cubicBezTo>
                  <a:cubicBezTo>
                    <a:pt x="24" y="76"/>
                    <a:pt x="24" y="76"/>
                    <a:pt x="24" y="76"/>
                  </a:cubicBezTo>
                  <a:cubicBezTo>
                    <a:pt x="26" y="74"/>
                    <a:pt x="29" y="74"/>
                    <a:pt x="30" y="75"/>
                  </a:cubicBezTo>
                  <a:cubicBezTo>
                    <a:pt x="32" y="76"/>
                    <a:pt x="37" y="79"/>
                    <a:pt x="37" y="82"/>
                  </a:cubicBezTo>
                  <a:cubicBezTo>
                    <a:pt x="37" y="85"/>
                    <a:pt x="37" y="85"/>
                    <a:pt x="37" y="85"/>
                  </a:cubicBezTo>
                  <a:cubicBezTo>
                    <a:pt x="37" y="87"/>
                    <a:pt x="39" y="89"/>
                    <a:pt x="41" y="89"/>
                  </a:cubicBezTo>
                  <a:cubicBezTo>
                    <a:pt x="48" y="89"/>
                    <a:pt x="48" y="89"/>
                    <a:pt x="48" y="89"/>
                  </a:cubicBezTo>
                  <a:cubicBezTo>
                    <a:pt x="51" y="89"/>
                    <a:pt x="53" y="87"/>
                    <a:pt x="53" y="85"/>
                  </a:cubicBezTo>
                  <a:cubicBezTo>
                    <a:pt x="53" y="82"/>
                    <a:pt x="53" y="82"/>
                    <a:pt x="53" y="82"/>
                  </a:cubicBezTo>
                  <a:cubicBezTo>
                    <a:pt x="53" y="79"/>
                    <a:pt x="54" y="77"/>
                    <a:pt x="56" y="76"/>
                  </a:cubicBezTo>
                  <a:cubicBezTo>
                    <a:pt x="58" y="75"/>
                    <a:pt x="64" y="74"/>
                    <a:pt x="65" y="76"/>
                  </a:cubicBezTo>
                  <a:cubicBezTo>
                    <a:pt x="68" y="78"/>
                    <a:pt x="68" y="78"/>
                    <a:pt x="68" y="78"/>
                  </a:cubicBezTo>
                  <a:cubicBezTo>
                    <a:pt x="69" y="80"/>
                    <a:pt x="72" y="80"/>
                    <a:pt x="74" y="78"/>
                  </a:cubicBezTo>
                  <a:cubicBezTo>
                    <a:pt x="79" y="74"/>
                    <a:pt x="79" y="74"/>
                    <a:pt x="79" y="74"/>
                  </a:cubicBezTo>
                  <a:cubicBezTo>
                    <a:pt x="80" y="72"/>
                    <a:pt x="80" y="69"/>
                    <a:pt x="79" y="67"/>
                  </a:cubicBezTo>
                  <a:cubicBezTo>
                    <a:pt x="77" y="65"/>
                    <a:pt x="77" y="65"/>
                    <a:pt x="77" y="65"/>
                  </a:cubicBezTo>
                  <a:cubicBezTo>
                    <a:pt x="75" y="63"/>
                    <a:pt x="74" y="61"/>
                    <a:pt x="75" y="59"/>
                  </a:cubicBezTo>
                  <a:cubicBezTo>
                    <a:pt x="76" y="57"/>
                    <a:pt x="79" y="52"/>
                    <a:pt x="82" y="52"/>
                  </a:cubicBezTo>
                  <a:lnTo>
                    <a:pt x="85" y="52"/>
                  </a:lnTo>
                  <a:close/>
                  <a:moveTo>
                    <a:pt x="45" y="67"/>
                  </a:moveTo>
                  <a:cubicBezTo>
                    <a:pt x="33" y="67"/>
                    <a:pt x="23" y="57"/>
                    <a:pt x="23" y="45"/>
                  </a:cubicBezTo>
                  <a:cubicBezTo>
                    <a:pt x="23" y="32"/>
                    <a:pt x="33" y="22"/>
                    <a:pt x="45" y="22"/>
                  </a:cubicBezTo>
                  <a:cubicBezTo>
                    <a:pt x="57" y="22"/>
                    <a:pt x="67" y="32"/>
                    <a:pt x="67" y="45"/>
                  </a:cubicBezTo>
                  <a:cubicBezTo>
                    <a:pt x="67" y="57"/>
                    <a:pt x="57" y="67"/>
                    <a:pt x="45" y="67"/>
                  </a:cubicBez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6875"/>
            <p:cNvSpPr>
              <a:spLocks noEditPoints="1"/>
            </p:cNvSpPr>
            <p:nvPr/>
          </p:nvSpPr>
          <p:spPr bwMode="auto">
            <a:xfrm>
              <a:off x="7386555" y="2468204"/>
              <a:ext cx="341908" cy="487219"/>
            </a:xfrm>
            <a:custGeom>
              <a:avLst/>
              <a:gdLst>
                <a:gd name="T0" fmla="*/ 34 w 69"/>
                <a:gd name="T1" fmla="*/ 0 h 99"/>
                <a:gd name="T2" fmla="*/ 0 w 69"/>
                <a:gd name="T3" fmla="*/ 34 h 99"/>
                <a:gd name="T4" fmla="*/ 31 w 69"/>
                <a:gd name="T5" fmla="*/ 96 h 99"/>
                <a:gd name="T6" fmla="*/ 38 w 69"/>
                <a:gd name="T7" fmla="*/ 96 h 99"/>
                <a:gd name="T8" fmla="*/ 69 w 69"/>
                <a:gd name="T9" fmla="*/ 34 h 99"/>
                <a:gd name="T10" fmla="*/ 34 w 69"/>
                <a:gd name="T11" fmla="*/ 0 h 99"/>
                <a:gd name="T12" fmla="*/ 34 w 69"/>
                <a:gd name="T13" fmla="*/ 59 h 99"/>
                <a:gd name="T14" fmla="*/ 11 w 69"/>
                <a:gd name="T15" fmla="*/ 35 h 99"/>
                <a:gd name="T16" fmla="*/ 34 w 69"/>
                <a:gd name="T17" fmla="*/ 12 h 99"/>
                <a:gd name="T18" fmla="*/ 58 w 69"/>
                <a:gd name="T19" fmla="*/ 35 h 99"/>
                <a:gd name="T20" fmla="*/ 34 w 69"/>
                <a:gd name="T21" fmla="*/ 5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9">
                  <a:moveTo>
                    <a:pt x="34" y="0"/>
                  </a:moveTo>
                  <a:cubicBezTo>
                    <a:pt x="16" y="0"/>
                    <a:pt x="0" y="15"/>
                    <a:pt x="0" y="34"/>
                  </a:cubicBezTo>
                  <a:cubicBezTo>
                    <a:pt x="0" y="53"/>
                    <a:pt x="31" y="96"/>
                    <a:pt x="31" y="96"/>
                  </a:cubicBezTo>
                  <a:cubicBezTo>
                    <a:pt x="33" y="99"/>
                    <a:pt x="36" y="99"/>
                    <a:pt x="38" y="96"/>
                  </a:cubicBezTo>
                  <a:cubicBezTo>
                    <a:pt x="38" y="96"/>
                    <a:pt x="69" y="53"/>
                    <a:pt x="69" y="34"/>
                  </a:cubicBezTo>
                  <a:cubicBezTo>
                    <a:pt x="69" y="15"/>
                    <a:pt x="53" y="0"/>
                    <a:pt x="34" y="0"/>
                  </a:cubicBezTo>
                  <a:close/>
                  <a:moveTo>
                    <a:pt x="34" y="59"/>
                  </a:moveTo>
                  <a:cubicBezTo>
                    <a:pt x="21" y="59"/>
                    <a:pt x="11" y="48"/>
                    <a:pt x="11" y="35"/>
                  </a:cubicBezTo>
                  <a:cubicBezTo>
                    <a:pt x="11" y="22"/>
                    <a:pt x="21" y="12"/>
                    <a:pt x="34" y="12"/>
                  </a:cubicBezTo>
                  <a:cubicBezTo>
                    <a:pt x="48" y="12"/>
                    <a:pt x="58" y="22"/>
                    <a:pt x="58" y="35"/>
                  </a:cubicBezTo>
                  <a:cubicBezTo>
                    <a:pt x="58" y="48"/>
                    <a:pt x="48" y="59"/>
                    <a:pt x="34" y="59"/>
                  </a:cubicBez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6876"/>
            <p:cNvSpPr>
              <a:spLocks noEditPoints="1"/>
            </p:cNvSpPr>
            <p:nvPr/>
          </p:nvSpPr>
          <p:spPr bwMode="auto">
            <a:xfrm>
              <a:off x="4946188" y="3664882"/>
              <a:ext cx="478671" cy="478671"/>
            </a:xfrm>
            <a:custGeom>
              <a:avLst/>
              <a:gdLst>
                <a:gd name="T0" fmla="*/ 48 w 97"/>
                <a:gd name="T1" fmla="*/ 0 h 97"/>
                <a:gd name="T2" fmla="*/ 0 w 97"/>
                <a:gd name="T3" fmla="*/ 48 h 97"/>
                <a:gd name="T4" fmla="*/ 48 w 97"/>
                <a:gd name="T5" fmla="*/ 97 h 97"/>
                <a:gd name="T6" fmla="*/ 97 w 97"/>
                <a:gd name="T7" fmla="*/ 48 h 97"/>
                <a:gd name="T8" fmla="*/ 48 w 97"/>
                <a:gd name="T9" fmla="*/ 0 h 97"/>
                <a:gd name="T10" fmla="*/ 70 w 97"/>
                <a:gd name="T11" fmla="*/ 84 h 97"/>
                <a:gd name="T12" fmla="*/ 67 w 97"/>
                <a:gd name="T13" fmla="*/ 78 h 97"/>
                <a:gd name="T14" fmla="*/ 64 w 97"/>
                <a:gd name="T15" fmla="*/ 79 h 97"/>
                <a:gd name="T16" fmla="*/ 68 w 97"/>
                <a:gd name="T17" fmla="*/ 85 h 97"/>
                <a:gd name="T18" fmla="*/ 51 w 97"/>
                <a:gd name="T19" fmla="*/ 90 h 97"/>
                <a:gd name="T20" fmla="*/ 51 w 97"/>
                <a:gd name="T21" fmla="*/ 83 h 97"/>
                <a:gd name="T22" fmla="*/ 45 w 97"/>
                <a:gd name="T23" fmla="*/ 83 h 97"/>
                <a:gd name="T24" fmla="*/ 45 w 97"/>
                <a:gd name="T25" fmla="*/ 90 h 97"/>
                <a:gd name="T26" fmla="*/ 29 w 97"/>
                <a:gd name="T27" fmla="*/ 85 h 97"/>
                <a:gd name="T28" fmla="*/ 32 w 97"/>
                <a:gd name="T29" fmla="*/ 79 h 97"/>
                <a:gd name="T30" fmla="*/ 30 w 97"/>
                <a:gd name="T31" fmla="*/ 78 h 97"/>
                <a:gd name="T32" fmla="*/ 27 w 97"/>
                <a:gd name="T33" fmla="*/ 84 h 97"/>
                <a:gd name="T34" fmla="*/ 13 w 97"/>
                <a:gd name="T35" fmla="*/ 70 h 97"/>
                <a:gd name="T36" fmla="*/ 19 w 97"/>
                <a:gd name="T37" fmla="*/ 67 h 97"/>
                <a:gd name="T38" fmla="*/ 18 w 97"/>
                <a:gd name="T39" fmla="*/ 65 h 97"/>
                <a:gd name="T40" fmla="*/ 12 w 97"/>
                <a:gd name="T41" fmla="*/ 68 h 97"/>
                <a:gd name="T42" fmla="*/ 7 w 97"/>
                <a:gd name="T43" fmla="*/ 52 h 97"/>
                <a:gd name="T44" fmla="*/ 14 w 97"/>
                <a:gd name="T45" fmla="*/ 52 h 97"/>
                <a:gd name="T46" fmla="*/ 14 w 97"/>
                <a:gd name="T47" fmla="*/ 46 h 97"/>
                <a:gd name="T48" fmla="*/ 7 w 97"/>
                <a:gd name="T49" fmla="*/ 46 h 97"/>
                <a:gd name="T50" fmla="*/ 12 w 97"/>
                <a:gd name="T51" fmla="*/ 29 h 97"/>
                <a:gd name="T52" fmla="*/ 18 w 97"/>
                <a:gd name="T53" fmla="*/ 32 h 97"/>
                <a:gd name="T54" fmla="*/ 19 w 97"/>
                <a:gd name="T55" fmla="*/ 30 h 97"/>
                <a:gd name="T56" fmla="*/ 13 w 97"/>
                <a:gd name="T57" fmla="*/ 27 h 97"/>
                <a:gd name="T58" fmla="*/ 27 w 97"/>
                <a:gd name="T59" fmla="*/ 13 h 97"/>
                <a:gd name="T60" fmla="*/ 30 w 97"/>
                <a:gd name="T61" fmla="*/ 19 h 97"/>
                <a:gd name="T62" fmla="*/ 32 w 97"/>
                <a:gd name="T63" fmla="*/ 18 h 97"/>
                <a:gd name="T64" fmla="*/ 29 w 97"/>
                <a:gd name="T65" fmla="*/ 12 h 97"/>
                <a:gd name="T66" fmla="*/ 45 w 97"/>
                <a:gd name="T67" fmla="*/ 7 h 97"/>
                <a:gd name="T68" fmla="*/ 45 w 97"/>
                <a:gd name="T69" fmla="*/ 14 h 97"/>
                <a:gd name="T70" fmla="*/ 51 w 97"/>
                <a:gd name="T71" fmla="*/ 14 h 97"/>
                <a:gd name="T72" fmla="*/ 51 w 97"/>
                <a:gd name="T73" fmla="*/ 7 h 97"/>
                <a:gd name="T74" fmla="*/ 68 w 97"/>
                <a:gd name="T75" fmla="*/ 12 h 97"/>
                <a:gd name="T76" fmla="*/ 65 w 97"/>
                <a:gd name="T77" fmla="*/ 18 h 97"/>
                <a:gd name="T78" fmla="*/ 67 w 97"/>
                <a:gd name="T79" fmla="*/ 19 h 97"/>
                <a:gd name="T80" fmla="*/ 70 w 97"/>
                <a:gd name="T81" fmla="*/ 13 h 97"/>
                <a:gd name="T82" fmla="*/ 84 w 97"/>
                <a:gd name="T83" fmla="*/ 27 h 97"/>
                <a:gd name="T84" fmla="*/ 78 w 97"/>
                <a:gd name="T85" fmla="*/ 30 h 97"/>
                <a:gd name="T86" fmla="*/ 79 w 97"/>
                <a:gd name="T87" fmla="*/ 32 h 97"/>
                <a:gd name="T88" fmla="*/ 85 w 97"/>
                <a:gd name="T89" fmla="*/ 29 h 97"/>
                <a:gd name="T90" fmla="*/ 90 w 97"/>
                <a:gd name="T91" fmla="*/ 46 h 97"/>
                <a:gd name="T92" fmla="*/ 83 w 97"/>
                <a:gd name="T93" fmla="*/ 46 h 97"/>
                <a:gd name="T94" fmla="*/ 83 w 97"/>
                <a:gd name="T95" fmla="*/ 52 h 97"/>
                <a:gd name="T96" fmla="*/ 90 w 97"/>
                <a:gd name="T97" fmla="*/ 52 h 97"/>
                <a:gd name="T98" fmla="*/ 85 w 97"/>
                <a:gd name="T99" fmla="*/ 68 h 97"/>
                <a:gd name="T100" fmla="*/ 79 w 97"/>
                <a:gd name="T101" fmla="*/ 65 h 97"/>
                <a:gd name="T102" fmla="*/ 78 w 97"/>
                <a:gd name="T103" fmla="*/ 67 h 97"/>
                <a:gd name="T104" fmla="*/ 84 w 97"/>
                <a:gd name="T105" fmla="*/ 70 h 97"/>
                <a:gd name="T106" fmla="*/ 70 w 97"/>
                <a:gd name="T107" fmla="*/ 8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97">
                  <a:moveTo>
                    <a:pt x="48" y="0"/>
                  </a:moveTo>
                  <a:cubicBezTo>
                    <a:pt x="22" y="0"/>
                    <a:pt x="0" y="22"/>
                    <a:pt x="0" y="48"/>
                  </a:cubicBezTo>
                  <a:cubicBezTo>
                    <a:pt x="0" y="75"/>
                    <a:pt x="22" y="97"/>
                    <a:pt x="48" y="97"/>
                  </a:cubicBezTo>
                  <a:cubicBezTo>
                    <a:pt x="75" y="97"/>
                    <a:pt x="97" y="75"/>
                    <a:pt x="97" y="48"/>
                  </a:cubicBezTo>
                  <a:cubicBezTo>
                    <a:pt x="97" y="22"/>
                    <a:pt x="75" y="0"/>
                    <a:pt x="48" y="0"/>
                  </a:cubicBezTo>
                  <a:close/>
                  <a:moveTo>
                    <a:pt x="70" y="84"/>
                  </a:moveTo>
                  <a:cubicBezTo>
                    <a:pt x="67" y="78"/>
                    <a:pt x="67" y="78"/>
                    <a:pt x="67" y="78"/>
                  </a:cubicBezTo>
                  <a:cubicBezTo>
                    <a:pt x="64" y="79"/>
                    <a:pt x="64" y="79"/>
                    <a:pt x="64" y="79"/>
                  </a:cubicBezTo>
                  <a:cubicBezTo>
                    <a:pt x="68" y="85"/>
                    <a:pt x="68" y="85"/>
                    <a:pt x="68" y="85"/>
                  </a:cubicBezTo>
                  <a:cubicBezTo>
                    <a:pt x="63" y="88"/>
                    <a:pt x="57" y="89"/>
                    <a:pt x="51" y="90"/>
                  </a:cubicBezTo>
                  <a:cubicBezTo>
                    <a:pt x="51" y="83"/>
                    <a:pt x="51" y="83"/>
                    <a:pt x="51" y="83"/>
                  </a:cubicBezTo>
                  <a:cubicBezTo>
                    <a:pt x="45" y="83"/>
                    <a:pt x="45" y="83"/>
                    <a:pt x="45" y="83"/>
                  </a:cubicBezTo>
                  <a:cubicBezTo>
                    <a:pt x="45" y="90"/>
                    <a:pt x="45" y="90"/>
                    <a:pt x="45" y="90"/>
                  </a:cubicBezTo>
                  <a:cubicBezTo>
                    <a:pt x="39" y="89"/>
                    <a:pt x="34" y="88"/>
                    <a:pt x="29" y="85"/>
                  </a:cubicBezTo>
                  <a:cubicBezTo>
                    <a:pt x="32" y="79"/>
                    <a:pt x="32" y="79"/>
                    <a:pt x="32" y="79"/>
                  </a:cubicBezTo>
                  <a:cubicBezTo>
                    <a:pt x="30" y="78"/>
                    <a:pt x="30" y="78"/>
                    <a:pt x="30" y="78"/>
                  </a:cubicBezTo>
                  <a:cubicBezTo>
                    <a:pt x="27" y="84"/>
                    <a:pt x="27" y="84"/>
                    <a:pt x="27" y="84"/>
                  </a:cubicBezTo>
                  <a:cubicBezTo>
                    <a:pt x="21" y="80"/>
                    <a:pt x="17" y="76"/>
                    <a:pt x="13" y="70"/>
                  </a:cubicBezTo>
                  <a:cubicBezTo>
                    <a:pt x="19" y="67"/>
                    <a:pt x="19" y="67"/>
                    <a:pt x="19" y="67"/>
                  </a:cubicBezTo>
                  <a:cubicBezTo>
                    <a:pt x="18" y="65"/>
                    <a:pt x="18" y="65"/>
                    <a:pt x="18" y="65"/>
                  </a:cubicBezTo>
                  <a:cubicBezTo>
                    <a:pt x="12" y="68"/>
                    <a:pt x="12" y="68"/>
                    <a:pt x="12" y="68"/>
                  </a:cubicBezTo>
                  <a:cubicBezTo>
                    <a:pt x="9" y="63"/>
                    <a:pt x="8" y="56"/>
                    <a:pt x="7" y="52"/>
                  </a:cubicBezTo>
                  <a:cubicBezTo>
                    <a:pt x="14" y="52"/>
                    <a:pt x="14" y="52"/>
                    <a:pt x="14" y="52"/>
                  </a:cubicBezTo>
                  <a:cubicBezTo>
                    <a:pt x="14" y="46"/>
                    <a:pt x="14" y="46"/>
                    <a:pt x="14" y="46"/>
                  </a:cubicBezTo>
                  <a:cubicBezTo>
                    <a:pt x="7" y="46"/>
                    <a:pt x="7" y="46"/>
                    <a:pt x="7" y="46"/>
                  </a:cubicBezTo>
                  <a:cubicBezTo>
                    <a:pt x="8" y="40"/>
                    <a:pt x="9" y="34"/>
                    <a:pt x="12" y="29"/>
                  </a:cubicBezTo>
                  <a:cubicBezTo>
                    <a:pt x="18" y="32"/>
                    <a:pt x="18" y="32"/>
                    <a:pt x="18" y="32"/>
                  </a:cubicBezTo>
                  <a:cubicBezTo>
                    <a:pt x="19" y="30"/>
                    <a:pt x="19" y="30"/>
                    <a:pt x="19" y="30"/>
                  </a:cubicBezTo>
                  <a:cubicBezTo>
                    <a:pt x="13" y="27"/>
                    <a:pt x="13" y="27"/>
                    <a:pt x="13" y="27"/>
                  </a:cubicBezTo>
                  <a:cubicBezTo>
                    <a:pt x="17" y="21"/>
                    <a:pt x="21" y="17"/>
                    <a:pt x="27" y="13"/>
                  </a:cubicBezTo>
                  <a:cubicBezTo>
                    <a:pt x="30" y="19"/>
                    <a:pt x="30" y="19"/>
                    <a:pt x="30" y="19"/>
                  </a:cubicBezTo>
                  <a:cubicBezTo>
                    <a:pt x="32" y="18"/>
                    <a:pt x="32" y="18"/>
                    <a:pt x="32" y="18"/>
                  </a:cubicBezTo>
                  <a:cubicBezTo>
                    <a:pt x="29" y="12"/>
                    <a:pt x="29" y="12"/>
                    <a:pt x="29" y="12"/>
                  </a:cubicBezTo>
                  <a:cubicBezTo>
                    <a:pt x="34" y="9"/>
                    <a:pt x="39" y="8"/>
                    <a:pt x="45" y="7"/>
                  </a:cubicBezTo>
                  <a:cubicBezTo>
                    <a:pt x="45" y="14"/>
                    <a:pt x="45" y="14"/>
                    <a:pt x="45" y="14"/>
                  </a:cubicBezTo>
                  <a:cubicBezTo>
                    <a:pt x="51" y="14"/>
                    <a:pt x="51" y="14"/>
                    <a:pt x="51" y="14"/>
                  </a:cubicBezTo>
                  <a:cubicBezTo>
                    <a:pt x="51" y="7"/>
                    <a:pt x="51" y="7"/>
                    <a:pt x="51" y="7"/>
                  </a:cubicBezTo>
                  <a:cubicBezTo>
                    <a:pt x="57" y="8"/>
                    <a:pt x="63" y="9"/>
                    <a:pt x="68" y="12"/>
                  </a:cubicBezTo>
                  <a:cubicBezTo>
                    <a:pt x="65" y="18"/>
                    <a:pt x="65" y="18"/>
                    <a:pt x="65" y="18"/>
                  </a:cubicBezTo>
                  <a:cubicBezTo>
                    <a:pt x="67" y="19"/>
                    <a:pt x="67" y="19"/>
                    <a:pt x="67" y="19"/>
                  </a:cubicBezTo>
                  <a:cubicBezTo>
                    <a:pt x="70" y="13"/>
                    <a:pt x="70" y="13"/>
                    <a:pt x="70" y="13"/>
                  </a:cubicBezTo>
                  <a:cubicBezTo>
                    <a:pt x="76" y="17"/>
                    <a:pt x="80" y="21"/>
                    <a:pt x="84" y="27"/>
                  </a:cubicBezTo>
                  <a:cubicBezTo>
                    <a:pt x="78" y="30"/>
                    <a:pt x="78" y="30"/>
                    <a:pt x="78" y="30"/>
                  </a:cubicBezTo>
                  <a:cubicBezTo>
                    <a:pt x="79" y="32"/>
                    <a:pt x="79" y="32"/>
                    <a:pt x="79" y="32"/>
                  </a:cubicBezTo>
                  <a:cubicBezTo>
                    <a:pt x="85" y="29"/>
                    <a:pt x="85" y="29"/>
                    <a:pt x="85" y="29"/>
                  </a:cubicBezTo>
                  <a:cubicBezTo>
                    <a:pt x="88" y="34"/>
                    <a:pt x="89" y="40"/>
                    <a:pt x="90" y="46"/>
                  </a:cubicBezTo>
                  <a:cubicBezTo>
                    <a:pt x="83" y="46"/>
                    <a:pt x="83" y="46"/>
                    <a:pt x="83" y="46"/>
                  </a:cubicBezTo>
                  <a:cubicBezTo>
                    <a:pt x="83" y="52"/>
                    <a:pt x="83" y="52"/>
                    <a:pt x="83" y="52"/>
                  </a:cubicBezTo>
                  <a:cubicBezTo>
                    <a:pt x="90" y="52"/>
                    <a:pt x="90" y="52"/>
                    <a:pt x="90" y="52"/>
                  </a:cubicBezTo>
                  <a:cubicBezTo>
                    <a:pt x="89" y="56"/>
                    <a:pt x="88" y="63"/>
                    <a:pt x="85" y="68"/>
                  </a:cubicBezTo>
                  <a:cubicBezTo>
                    <a:pt x="79" y="65"/>
                    <a:pt x="79" y="65"/>
                    <a:pt x="79" y="65"/>
                  </a:cubicBezTo>
                  <a:cubicBezTo>
                    <a:pt x="78" y="67"/>
                    <a:pt x="78" y="67"/>
                    <a:pt x="78" y="67"/>
                  </a:cubicBezTo>
                  <a:cubicBezTo>
                    <a:pt x="84" y="70"/>
                    <a:pt x="84" y="70"/>
                    <a:pt x="84" y="70"/>
                  </a:cubicBezTo>
                  <a:cubicBezTo>
                    <a:pt x="80" y="76"/>
                    <a:pt x="76" y="80"/>
                    <a:pt x="70" y="84"/>
                  </a:cubicBez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6877"/>
            <p:cNvSpPr>
              <a:spLocks/>
            </p:cNvSpPr>
            <p:nvPr/>
          </p:nvSpPr>
          <p:spPr bwMode="auto">
            <a:xfrm>
              <a:off x="5172700" y="3767455"/>
              <a:ext cx="115395" cy="149586"/>
            </a:xfrm>
            <a:custGeom>
              <a:avLst/>
              <a:gdLst>
                <a:gd name="T0" fmla="*/ 2 w 23"/>
                <a:gd name="T1" fmla="*/ 0 h 30"/>
                <a:gd name="T2" fmla="*/ 2 w 23"/>
                <a:gd name="T3" fmla="*/ 3 h 30"/>
                <a:gd name="T4" fmla="*/ 3 w 23"/>
                <a:gd name="T5" fmla="*/ 7 h 30"/>
                <a:gd name="T6" fmla="*/ 3 w 23"/>
                <a:gd name="T7" fmla="*/ 10 h 30"/>
                <a:gd name="T8" fmla="*/ 3 w 23"/>
                <a:gd name="T9" fmla="*/ 14 h 30"/>
                <a:gd name="T10" fmla="*/ 4 w 23"/>
                <a:gd name="T11" fmla="*/ 28 h 30"/>
                <a:gd name="T12" fmla="*/ 2 w 23"/>
                <a:gd name="T13" fmla="*/ 26 h 30"/>
                <a:gd name="T14" fmla="*/ 12 w 23"/>
                <a:gd name="T15" fmla="*/ 27 h 30"/>
                <a:gd name="T16" fmla="*/ 15 w 23"/>
                <a:gd name="T17" fmla="*/ 27 h 30"/>
                <a:gd name="T18" fmla="*/ 18 w 23"/>
                <a:gd name="T19" fmla="*/ 27 h 30"/>
                <a:gd name="T20" fmla="*/ 23 w 23"/>
                <a:gd name="T21" fmla="*/ 28 h 30"/>
                <a:gd name="T22" fmla="*/ 18 w 23"/>
                <a:gd name="T23" fmla="*/ 29 h 30"/>
                <a:gd name="T24" fmla="*/ 15 w 23"/>
                <a:gd name="T25" fmla="*/ 29 h 30"/>
                <a:gd name="T26" fmla="*/ 12 w 23"/>
                <a:gd name="T27" fmla="*/ 30 h 30"/>
                <a:gd name="T28" fmla="*/ 2 w 23"/>
                <a:gd name="T29" fmla="*/ 30 h 30"/>
                <a:gd name="T30" fmla="*/ 0 w 23"/>
                <a:gd name="T31" fmla="*/ 30 h 30"/>
                <a:gd name="T32" fmla="*/ 0 w 23"/>
                <a:gd name="T33" fmla="*/ 28 h 30"/>
                <a:gd name="T34" fmla="*/ 0 w 23"/>
                <a:gd name="T35" fmla="*/ 14 h 30"/>
                <a:gd name="T36" fmla="*/ 0 w 23"/>
                <a:gd name="T37" fmla="*/ 10 h 30"/>
                <a:gd name="T38" fmla="*/ 1 w 23"/>
                <a:gd name="T39" fmla="*/ 7 h 30"/>
                <a:gd name="T40" fmla="*/ 1 w 23"/>
                <a:gd name="T41" fmla="*/ 3 h 30"/>
                <a:gd name="T42" fmla="*/ 2 w 23"/>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0">
                  <a:moveTo>
                    <a:pt x="2" y="0"/>
                  </a:moveTo>
                  <a:cubicBezTo>
                    <a:pt x="2" y="1"/>
                    <a:pt x="2" y="2"/>
                    <a:pt x="2" y="3"/>
                  </a:cubicBezTo>
                  <a:cubicBezTo>
                    <a:pt x="3" y="5"/>
                    <a:pt x="3" y="6"/>
                    <a:pt x="3" y="7"/>
                  </a:cubicBezTo>
                  <a:cubicBezTo>
                    <a:pt x="3" y="8"/>
                    <a:pt x="3" y="9"/>
                    <a:pt x="3" y="10"/>
                  </a:cubicBezTo>
                  <a:cubicBezTo>
                    <a:pt x="3" y="14"/>
                    <a:pt x="3" y="14"/>
                    <a:pt x="3" y="14"/>
                  </a:cubicBezTo>
                  <a:cubicBezTo>
                    <a:pt x="4" y="19"/>
                    <a:pt x="4" y="23"/>
                    <a:pt x="4" y="28"/>
                  </a:cubicBezTo>
                  <a:cubicBezTo>
                    <a:pt x="2" y="26"/>
                    <a:pt x="2" y="26"/>
                    <a:pt x="2" y="26"/>
                  </a:cubicBezTo>
                  <a:cubicBezTo>
                    <a:pt x="5" y="26"/>
                    <a:pt x="9" y="26"/>
                    <a:pt x="12" y="27"/>
                  </a:cubicBezTo>
                  <a:cubicBezTo>
                    <a:pt x="13" y="27"/>
                    <a:pt x="14" y="27"/>
                    <a:pt x="15" y="27"/>
                  </a:cubicBezTo>
                  <a:cubicBezTo>
                    <a:pt x="16" y="27"/>
                    <a:pt x="17" y="27"/>
                    <a:pt x="18" y="27"/>
                  </a:cubicBezTo>
                  <a:cubicBezTo>
                    <a:pt x="20" y="27"/>
                    <a:pt x="21" y="28"/>
                    <a:pt x="23" y="28"/>
                  </a:cubicBezTo>
                  <a:cubicBezTo>
                    <a:pt x="21" y="29"/>
                    <a:pt x="20" y="29"/>
                    <a:pt x="18" y="29"/>
                  </a:cubicBezTo>
                  <a:cubicBezTo>
                    <a:pt x="17" y="29"/>
                    <a:pt x="16" y="29"/>
                    <a:pt x="15" y="29"/>
                  </a:cubicBezTo>
                  <a:cubicBezTo>
                    <a:pt x="14" y="29"/>
                    <a:pt x="13" y="30"/>
                    <a:pt x="12" y="30"/>
                  </a:cubicBezTo>
                  <a:cubicBezTo>
                    <a:pt x="9" y="30"/>
                    <a:pt x="5" y="30"/>
                    <a:pt x="2" y="30"/>
                  </a:cubicBezTo>
                  <a:cubicBezTo>
                    <a:pt x="0" y="30"/>
                    <a:pt x="0" y="30"/>
                    <a:pt x="0" y="30"/>
                  </a:cubicBezTo>
                  <a:cubicBezTo>
                    <a:pt x="0" y="28"/>
                    <a:pt x="0" y="28"/>
                    <a:pt x="0" y="28"/>
                  </a:cubicBezTo>
                  <a:cubicBezTo>
                    <a:pt x="0" y="23"/>
                    <a:pt x="0" y="19"/>
                    <a:pt x="0" y="14"/>
                  </a:cubicBezTo>
                  <a:cubicBezTo>
                    <a:pt x="0" y="10"/>
                    <a:pt x="0" y="10"/>
                    <a:pt x="0" y="10"/>
                  </a:cubicBezTo>
                  <a:cubicBezTo>
                    <a:pt x="0" y="9"/>
                    <a:pt x="1" y="8"/>
                    <a:pt x="1" y="7"/>
                  </a:cubicBezTo>
                  <a:cubicBezTo>
                    <a:pt x="1" y="6"/>
                    <a:pt x="1" y="5"/>
                    <a:pt x="1" y="3"/>
                  </a:cubicBezTo>
                  <a:cubicBezTo>
                    <a:pt x="1" y="2"/>
                    <a:pt x="1" y="1"/>
                    <a:pt x="2" y="0"/>
                  </a:cubicBez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6878"/>
            <p:cNvSpPr>
              <a:spLocks/>
            </p:cNvSpPr>
            <p:nvPr/>
          </p:nvSpPr>
          <p:spPr bwMode="auto">
            <a:xfrm>
              <a:off x="6518965" y="4835917"/>
              <a:ext cx="76929" cy="76929"/>
            </a:xfrm>
            <a:custGeom>
              <a:avLst/>
              <a:gdLst>
                <a:gd name="T0" fmla="*/ 2 w 18"/>
                <a:gd name="T1" fmla="*/ 11 h 18"/>
                <a:gd name="T2" fmla="*/ 0 w 18"/>
                <a:gd name="T3" fmla="*/ 7 h 18"/>
                <a:gd name="T4" fmla="*/ 0 w 18"/>
                <a:gd name="T5" fmla="*/ 18 h 18"/>
                <a:gd name="T6" fmla="*/ 18 w 18"/>
                <a:gd name="T7" fmla="*/ 18 h 18"/>
                <a:gd name="T8" fmla="*/ 18 w 18"/>
                <a:gd name="T9" fmla="*/ 0 h 18"/>
                <a:gd name="T10" fmla="*/ 13 w 18"/>
                <a:gd name="T11" fmla="*/ 0 h 18"/>
                <a:gd name="T12" fmla="*/ 2 w 18"/>
                <a:gd name="T13" fmla="*/ 11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11"/>
                  </a:moveTo>
                  <a:lnTo>
                    <a:pt x="0" y="7"/>
                  </a:lnTo>
                  <a:lnTo>
                    <a:pt x="0" y="18"/>
                  </a:lnTo>
                  <a:lnTo>
                    <a:pt x="18" y="18"/>
                  </a:lnTo>
                  <a:lnTo>
                    <a:pt x="18" y="0"/>
                  </a:lnTo>
                  <a:lnTo>
                    <a:pt x="13" y="0"/>
                  </a:lnTo>
                  <a:lnTo>
                    <a:pt x="2" y="11"/>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6879"/>
            <p:cNvSpPr>
              <a:spLocks/>
            </p:cNvSpPr>
            <p:nvPr/>
          </p:nvSpPr>
          <p:spPr bwMode="auto">
            <a:xfrm>
              <a:off x="6621537" y="4754715"/>
              <a:ext cx="68382" cy="158134"/>
            </a:xfrm>
            <a:custGeom>
              <a:avLst/>
              <a:gdLst>
                <a:gd name="T0" fmla="*/ 9 w 16"/>
                <a:gd name="T1" fmla="*/ 0 h 37"/>
                <a:gd name="T2" fmla="*/ 0 w 16"/>
                <a:gd name="T3" fmla="*/ 9 h 37"/>
                <a:gd name="T4" fmla="*/ 0 w 16"/>
                <a:gd name="T5" fmla="*/ 37 h 37"/>
                <a:gd name="T6" fmla="*/ 16 w 16"/>
                <a:gd name="T7" fmla="*/ 37 h 37"/>
                <a:gd name="T8" fmla="*/ 16 w 16"/>
                <a:gd name="T9" fmla="*/ 2 h 37"/>
                <a:gd name="T10" fmla="*/ 9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9" y="0"/>
                  </a:moveTo>
                  <a:lnTo>
                    <a:pt x="0" y="9"/>
                  </a:lnTo>
                  <a:lnTo>
                    <a:pt x="0" y="37"/>
                  </a:lnTo>
                  <a:lnTo>
                    <a:pt x="16" y="37"/>
                  </a:lnTo>
                  <a:lnTo>
                    <a:pt x="16" y="2"/>
                  </a:lnTo>
                  <a:lnTo>
                    <a:pt x="9" y="0"/>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6880"/>
            <p:cNvSpPr>
              <a:spLocks/>
            </p:cNvSpPr>
            <p:nvPr/>
          </p:nvSpPr>
          <p:spPr bwMode="auto">
            <a:xfrm>
              <a:off x="6715562" y="4758988"/>
              <a:ext cx="76929" cy="153859"/>
            </a:xfrm>
            <a:custGeom>
              <a:avLst/>
              <a:gdLst>
                <a:gd name="T0" fmla="*/ 12 w 18"/>
                <a:gd name="T1" fmla="*/ 7 h 36"/>
                <a:gd name="T2" fmla="*/ 0 w 18"/>
                <a:gd name="T3" fmla="*/ 2 h 36"/>
                <a:gd name="T4" fmla="*/ 0 w 18"/>
                <a:gd name="T5" fmla="*/ 36 h 36"/>
                <a:gd name="T6" fmla="*/ 18 w 18"/>
                <a:gd name="T7" fmla="*/ 36 h 36"/>
                <a:gd name="T8" fmla="*/ 18 w 18"/>
                <a:gd name="T9" fmla="*/ 0 h 36"/>
                <a:gd name="T10" fmla="*/ 12 w 18"/>
                <a:gd name="T11" fmla="*/ 7 h 36"/>
              </a:gdLst>
              <a:ahLst/>
              <a:cxnLst>
                <a:cxn ang="0">
                  <a:pos x="T0" y="T1"/>
                </a:cxn>
                <a:cxn ang="0">
                  <a:pos x="T2" y="T3"/>
                </a:cxn>
                <a:cxn ang="0">
                  <a:pos x="T4" y="T5"/>
                </a:cxn>
                <a:cxn ang="0">
                  <a:pos x="T6" y="T7"/>
                </a:cxn>
                <a:cxn ang="0">
                  <a:pos x="T8" y="T9"/>
                </a:cxn>
                <a:cxn ang="0">
                  <a:pos x="T10" y="T11"/>
                </a:cxn>
              </a:cxnLst>
              <a:rect l="0" t="0" r="r" b="b"/>
              <a:pathLst>
                <a:path w="18" h="36">
                  <a:moveTo>
                    <a:pt x="12" y="7"/>
                  </a:moveTo>
                  <a:lnTo>
                    <a:pt x="0" y="2"/>
                  </a:lnTo>
                  <a:lnTo>
                    <a:pt x="0" y="36"/>
                  </a:lnTo>
                  <a:lnTo>
                    <a:pt x="18" y="36"/>
                  </a:lnTo>
                  <a:lnTo>
                    <a:pt x="18" y="0"/>
                  </a:lnTo>
                  <a:lnTo>
                    <a:pt x="12" y="7"/>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Freeform 6881"/>
            <p:cNvSpPr>
              <a:spLocks/>
            </p:cNvSpPr>
            <p:nvPr/>
          </p:nvSpPr>
          <p:spPr bwMode="auto">
            <a:xfrm>
              <a:off x="6818134" y="4626500"/>
              <a:ext cx="72657" cy="286349"/>
            </a:xfrm>
            <a:custGeom>
              <a:avLst/>
              <a:gdLst>
                <a:gd name="T0" fmla="*/ 15 w 17"/>
                <a:gd name="T1" fmla="*/ 2 h 67"/>
                <a:gd name="T2" fmla="*/ 0 w 17"/>
                <a:gd name="T3" fmla="*/ 23 h 67"/>
                <a:gd name="T4" fmla="*/ 0 w 17"/>
                <a:gd name="T5" fmla="*/ 67 h 67"/>
                <a:gd name="T6" fmla="*/ 17 w 17"/>
                <a:gd name="T7" fmla="*/ 67 h 67"/>
                <a:gd name="T8" fmla="*/ 17 w 17"/>
                <a:gd name="T9" fmla="*/ 0 h 67"/>
                <a:gd name="T10" fmla="*/ 15 w 17"/>
                <a:gd name="T11" fmla="*/ 2 h 67"/>
              </a:gdLst>
              <a:ahLst/>
              <a:cxnLst>
                <a:cxn ang="0">
                  <a:pos x="T0" y="T1"/>
                </a:cxn>
                <a:cxn ang="0">
                  <a:pos x="T2" y="T3"/>
                </a:cxn>
                <a:cxn ang="0">
                  <a:pos x="T4" y="T5"/>
                </a:cxn>
                <a:cxn ang="0">
                  <a:pos x="T6" y="T7"/>
                </a:cxn>
                <a:cxn ang="0">
                  <a:pos x="T8" y="T9"/>
                </a:cxn>
                <a:cxn ang="0">
                  <a:pos x="T10" y="T11"/>
                </a:cxn>
              </a:cxnLst>
              <a:rect l="0" t="0" r="r" b="b"/>
              <a:pathLst>
                <a:path w="17" h="67">
                  <a:moveTo>
                    <a:pt x="15" y="2"/>
                  </a:moveTo>
                  <a:lnTo>
                    <a:pt x="0" y="23"/>
                  </a:lnTo>
                  <a:lnTo>
                    <a:pt x="0" y="67"/>
                  </a:lnTo>
                  <a:lnTo>
                    <a:pt x="17" y="67"/>
                  </a:lnTo>
                  <a:lnTo>
                    <a:pt x="17" y="0"/>
                  </a:lnTo>
                  <a:lnTo>
                    <a:pt x="15" y="2"/>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6882"/>
            <p:cNvSpPr>
              <a:spLocks/>
            </p:cNvSpPr>
            <p:nvPr/>
          </p:nvSpPr>
          <p:spPr bwMode="auto">
            <a:xfrm>
              <a:off x="6912159" y="4541023"/>
              <a:ext cx="76929" cy="371826"/>
            </a:xfrm>
            <a:custGeom>
              <a:avLst/>
              <a:gdLst>
                <a:gd name="T0" fmla="*/ 0 w 18"/>
                <a:gd name="T1" fmla="*/ 15 h 87"/>
                <a:gd name="T2" fmla="*/ 0 w 18"/>
                <a:gd name="T3" fmla="*/ 87 h 87"/>
                <a:gd name="T4" fmla="*/ 18 w 18"/>
                <a:gd name="T5" fmla="*/ 87 h 87"/>
                <a:gd name="T6" fmla="*/ 18 w 18"/>
                <a:gd name="T7" fmla="*/ 0 h 87"/>
                <a:gd name="T8" fmla="*/ 0 w 18"/>
                <a:gd name="T9" fmla="*/ 15 h 87"/>
              </a:gdLst>
              <a:ahLst/>
              <a:cxnLst>
                <a:cxn ang="0">
                  <a:pos x="T0" y="T1"/>
                </a:cxn>
                <a:cxn ang="0">
                  <a:pos x="T2" y="T3"/>
                </a:cxn>
                <a:cxn ang="0">
                  <a:pos x="T4" y="T5"/>
                </a:cxn>
                <a:cxn ang="0">
                  <a:pos x="T6" y="T7"/>
                </a:cxn>
                <a:cxn ang="0">
                  <a:pos x="T8" y="T9"/>
                </a:cxn>
              </a:cxnLst>
              <a:rect l="0" t="0" r="r" b="b"/>
              <a:pathLst>
                <a:path w="18" h="87">
                  <a:moveTo>
                    <a:pt x="0" y="15"/>
                  </a:moveTo>
                  <a:lnTo>
                    <a:pt x="0" y="87"/>
                  </a:lnTo>
                  <a:lnTo>
                    <a:pt x="18" y="87"/>
                  </a:lnTo>
                  <a:lnTo>
                    <a:pt x="18" y="0"/>
                  </a:lnTo>
                  <a:lnTo>
                    <a:pt x="0" y="15"/>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6883"/>
            <p:cNvSpPr>
              <a:spLocks/>
            </p:cNvSpPr>
            <p:nvPr/>
          </p:nvSpPr>
          <p:spPr bwMode="auto">
            <a:xfrm>
              <a:off x="6518965" y="4472641"/>
              <a:ext cx="470124" cy="367551"/>
            </a:xfrm>
            <a:custGeom>
              <a:avLst/>
              <a:gdLst>
                <a:gd name="T0" fmla="*/ 92 w 110"/>
                <a:gd name="T1" fmla="*/ 15 h 86"/>
                <a:gd name="T2" fmla="*/ 78 w 110"/>
                <a:gd name="T3" fmla="*/ 25 h 86"/>
                <a:gd name="T4" fmla="*/ 55 w 110"/>
                <a:gd name="T5" fmla="*/ 56 h 86"/>
                <a:gd name="T6" fmla="*/ 31 w 110"/>
                <a:gd name="T7" fmla="*/ 48 h 86"/>
                <a:gd name="T8" fmla="*/ 0 w 110"/>
                <a:gd name="T9" fmla="*/ 78 h 86"/>
                <a:gd name="T10" fmla="*/ 0 w 110"/>
                <a:gd name="T11" fmla="*/ 83 h 86"/>
                <a:gd name="T12" fmla="*/ 2 w 110"/>
                <a:gd name="T13" fmla="*/ 86 h 86"/>
                <a:gd name="T14" fmla="*/ 33 w 110"/>
                <a:gd name="T15" fmla="*/ 58 h 86"/>
                <a:gd name="T16" fmla="*/ 57 w 110"/>
                <a:gd name="T17" fmla="*/ 66 h 86"/>
                <a:gd name="T18" fmla="*/ 84 w 110"/>
                <a:gd name="T19" fmla="*/ 31 h 86"/>
                <a:gd name="T20" fmla="*/ 92 w 110"/>
                <a:gd name="T21" fmla="*/ 25 h 86"/>
                <a:gd name="T22" fmla="*/ 110 w 110"/>
                <a:gd name="T23" fmla="*/ 10 h 86"/>
                <a:gd name="T24" fmla="*/ 110 w 110"/>
                <a:gd name="T25" fmla="*/ 0 h 86"/>
                <a:gd name="T26" fmla="*/ 92 w 110"/>
                <a:gd name="T27" fmla="*/ 1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86">
                  <a:moveTo>
                    <a:pt x="92" y="15"/>
                  </a:moveTo>
                  <a:lnTo>
                    <a:pt x="78" y="25"/>
                  </a:lnTo>
                  <a:lnTo>
                    <a:pt x="55" y="56"/>
                  </a:lnTo>
                  <a:lnTo>
                    <a:pt x="31" y="48"/>
                  </a:lnTo>
                  <a:lnTo>
                    <a:pt x="0" y="78"/>
                  </a:lnTo>
                  <a:lnTo>
                    <a:pt x="0" y="83"/>
                  </a:lnTo>
                  <a:lnTo>
                    <a:pt x="2" y="86"/>
                  </a:lnTo>
                  <a:lnTo>
                    <a:pt x="33" y="58"/>
                  </a:lnTo>
                  <a:lnTo>
                    <a:pt x="57" y="66"/>
                  </a:lnTo>
                  <a:lnTo>
                    <a:pt x="84" y="31"/>
                  </a:lnTo>
                  <a:lnTo>
                    <a:pt x="92" y="25"/>
                  </a:lnTo>
                  <a:lnTo>
                    <a:pt x="110" y="10"/>
                  </a:lnTo>
                  <a:lnTo>
                    <a:pt x="110" y="0"/>
                  </a:lnTo>
                  <a:lnTo>
                    <a:pt x="92" y="15"/>
                  </a:lnTo>
                  <a:close/>
                </a:path>
              </a:pathLst>
            </a:custGeom>
            <a:solidFill>
              <a:srgbClr val="FCF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44" name="Rectangle 9"/>
          <p:cNvSpPr/>
          <p:nvPr/>
        </p:nvSpPr>
        <p:spPr>
          <a:xfrm>
            <a:off x="2057132" y="3540784"/>
            <a:ext cx="2721752"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5" name="Rectangle 9"/>
          <p:cNvSpPr/>
          <p:nvPr/>
        </p:nvSpPr>
        <p:spPr>
          <a:xfrm>
            <a:off x="5242058" y="5195508"/>
            <a:ext cx="3067101"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6" name="Rectangle 9"/>
          <p:cNvSpPr/>
          <p:nvPr/>
        </p:nvSpPr>
        <p:spPr>
          <a:xfrm>
            <a:off x="6012340" y="1401046"/>
            <a:ext cx="3067101"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7" name="Rectangle 9"/>
          <p:cNvSpPr/>
          <p:nvPr/>
        </p:nvSpPr>
        <p:spPr>
          <a:xfrm>
            <a:off x="7654251" y="4327173"/>
            <a:ext cx="3067101"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8" name="Rectangle 9"/>
          <p:cNvSpPr/>
          <p:nvPr/>
        </p:nvSpPr>
        <p:spPr>
          <a:xfrm>
            <a:off x="860272" y="2382703"/>
            <a:ext cx="2764824" cy="820225"/>
          </a:xfrm>
          <a:prstGeom prst="rect">
            <a:avLst/>
          </a:prstGeom>
        </p:spPr>
        <p:txBody>
          <a:bodyPr wrap="square">
            <a:spAutoFit/>
          </a:bodyPr>
          <a:lstStyle/>
          <a:p>
            <a:pPr algn="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4" name="标题 3"/>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8287336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0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40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80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38087" y="1462427"/>
            <a:ext cx="6845426" cy="5395574"/>
            <a:chOff x="-1538288" y="1462427"/>
            <a:chExt cx="6846317" cy="5395574"/>
          </a:xfrm>
        </p:grpSpPr>
        <p:pic>
          <p:nvPicPr>
            <p:cNvPr id="8235"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 y="5697902"/>
              <a:ext cx="22358" cy="11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81" y="6408369"/>
              <a:ext cx="2029551" cy="21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9"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242" y="6408369"/>
              <a:ext cx="1865597" cy="21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781" y="6363654"/>
              <a:ext cx="2029551" cy="5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1"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242" y="5568726"/>
              <a:ext cx="1865597" cy="57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2" name="Picture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781" y="6125176"/>
              <a:ext cx="2029551" cy="21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3" name="Picture 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242" y="6125176"/>
              <a:ext cx="1865597" cy="21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Picture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360" y="6309003"/>
              <a:ext cx="2061844" cy="8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35" name="Freeform 53"/>
            <p:cNvSpPr>
              <a:spLocks/>
            </p:cNvSpPr>
            <p:nvPr/>
          </p:nvSpPr>
          <p:spPr bwMode="auto">
            <a:xfrm>
              <a:off x="-1538288" y="1462427"/>
              <a:ext cx="6846317" cy="4116237"/>
            </a:xfrm>
            <a:custGeom>
              <a:avLst/>
              <a:gdLst>
                <a:gd name="T0" fmla="*/ 1139 w 1166"/>
                <a:gd name="T1" fmla="*/ 0 h 701"/>
                <a:gd name="T2" fmla="*/ 26 w 1166"/>
                <a:gd name="T3" fmla="*/ 0 h 701"/>
                <a:gd name="T4" fmla="*/ 0 w 1166"/>
                <a:gd name="T5" fmla="*/ 26 h 701"/>
                <a:gd name="T6" fmla="*/ 0 w 1166"/>
                <a:gd name="T7" fmla="*/ 168 h 701"/>
                <a:gd name="T8" fmla="*/ 0 w 1166"/>
                <a:gd name="T9" fmla="*/ 646 h 701"/>
                <a:gd name="T10" fmla="*/ 0 w 1166"/>
                <a:gd name="T11" fmla="*/ 674 h 701"/>
                <a:gd name="T12" fmla="*/ 26 w 1166"/>
                <a:gd name="T13" fmla="*/ 701 h 701"/>
                <a:gd name="T14" fmla="*/ 1139 w 1166"/>
                <a:gd name="T15" fmla="*/ 701 h 701"/>
                <a:gd name="T16" fmla="*/ 1166 w 1166"/>
                <a:gd name="T17" fmla="*/ 674 h 701"/>
                <a:gd name="T18" fmla="*/ 1166 w 1166"/>
                <a:gd name="T19" fmla="*/ 643 h 701"/>
                <a:gd name="T20" fmla="*/ 1166 w 1166"/>
                <a:gd name="T21" fmla="*/ 165 h 701"/>
                <a:gd name="T22" fmla="*/ 1166 w 1166"/>
                <a:gd name="T23" fmla="*/ 26 h 701"/>
                <a:gd name="T24" fmla="*/ 1139 w 1166"/>
                <a:gd name="T25"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6" h="701">
                  <a:moveTo>
                    <a:pt x="1139" y="0"/>
                  </a:moveTo>
                  <a:cubicBezTo>
                    <a:pt x="26" y="0"/>
                    <a:pt x="26" y="0"/>
                    <a:pt x="26" y="0"/>
                  </a:cubicBezTo>
                  <a:cubicBezTo>
                    <a:pt x="11" y="0"/>
                    <a:pt x="0" y="12"/>
                    <a:pt x="0" y="26"/>
                  </a:cubicBezTo>
                  <a:cubicBezTo>
                    <a:pt x="0" y="168"/>
                    <a:pt x="0" y="168"/>
                    <a:pt x="0" y="168"/>
                  </a:cubicBezTo>
                  <a:cubicBezTo>
                    <a:pt x="0" y="646"/>
                    <a:pt x="0" y="646"/>
                    <a:pt x="0" y="646"/>
                  </a:cubicBezTo>
                  <a:cubicBezTo>
                    <a:pt x="0" y="674"/>
                    <a:pt x="0" y="674"/>
                    <a:pt x="0" y="674"/>
                  </a:cubicBezTo>
                  <a:cubicBezTo>
                    <a:pt x="0" y="689"/>
                    <a:pt x="11" y="701"/>
                    <a:pt x="26" y="701"/>
                  </a:cubicBezTo>
                  <a:cubicBezTo>
                    <a:pt x="1139" y="701"/>
                    <a:pt x="1139" y="701"/>
                    <a:pt x="1139" y="701"/>
                  </a:cubicBezTo>
                  <a:cubicBezTo>
                    <a:pt x="1154" y="701"/>
                    <a:pt x="1166" y="689"/>
                    <a:pt x="1166" y="674"/>
                  </a:cubicBezTo>
                  <a:cubicBezTo>
                    <a:pt x="1166" y="643"/>
                    <a:pt x="1166" y="643"/>
                    <a:pt x="1166" y="643"/>
                  </a:cubicBezTo>
                  <a:cubicBezTo>
                    <a:pt x="1166" y="165"/>
                    <a:pt x="1166" y="165"/>
                    <a:pt x="1166" y="165"/>
                  </a:cubicBezTo>
                  <a:cubicBezTo>
                    <a:pt x="1166" y="26"/>
                    <a:pt x="1166" y="26"/>
                    <a:pt x="1166" y="26"/>
                  </a:cubicBezTo>
                  <a:cubicBezTo>
                    <a:pt x="1166" y="12"/>
                    <a:pt x="1154" y="0"/>
                    <a:pt x="1139"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36" name="Rectangle 54"/>
            <p:cNvSpPr>
              <a:spLocks noChangeArrowheads="1"/>
            </p:cNvSpPr>
            <p:nvPr/>
          </p:nvSpPr>
          <p:spPr bwMode="auto">
            <a:xfrm>
              <a:off x="-1332104" y="1708357"/>
              <a:ext cx="6371845" cy="3624376"/>
            </a:xfrm>
            <a:prstGeom prst="rect">
              <a:avLst/>
            </a:prstGeom>
            <a:solidFill>
              <a:srgbClr val="F7F8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37" name="Rectangle 55"/>
            <p:cNvSpPr>
              <a:spLocks noChangeArrowheads="1"/>
            </p:cNvSpPr>
            <p:nvPr/>
          </p:nvSpPr>
          <p:spPr bwMode="auto">
            <a:xfrm>
              <a:off x="-1332104" y="1708357"/>
              <a:ext cx="6371845" cy="362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5" name="组合 4"/>
          <p:cNvGrpSpPr/>
          <p:nvPr/>
        </p:nvGrpSpPr>
        <p:grpSpPr>
          <a:xfrm>
            <a:off x="387300" y="2090916"/>
            <a:ext cx="4053183" cy="2717662"/>
            <a:chOff x="387350" y="2090916"/>
            <a:chExt cx="4053711" cy="2717662"/>
          </a:xfrm>
        </p:grpSpPr>
        <p:sp>
          <p:nvSpPr>
            <p:cNvPr id="7521" name="Oval 517"/>
            <p:cNvSpPr>
              <a:spLocks noChangeArrowheads="1"/>
            </p:cNvSpPr>
            <p:nvPr/>
          </p:nvSpPr>
          <p:spPr bwMode="auto">
            <a:xfrm>
              <a:off x="575724" y="2090916"/>
              <a:ext cx="1520300" cy="151533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2" name="Freeform 518"/>
            <p:cNvSpPr>
              <a:spLocks noEditPoints="1"/>
            </p:cNvSpPr>
            <p:nvPr/>
          </p:nvSpPr>
          <p:spPr bwMode="auto">
            <a:xfrm>
              <a:off x="575724" y="2090916"/>
              <a:ext cx="1520300" cy="1515332"/>
            </a:xfrm>
            <a:custGeom>
              <a:avLst/>
              <a:gdLst>
                <a:gd name="T0" fmla="*/ 129 w 259"/>
                <a:gd name="T1" fmla="*/ 245 h 258"/>
                <a:gd name="T2" fmla="*/ 13 w 259"/>
                <a:gd name="T3" fmla="*/ 129 h 258"/>
                <a:gd name="T4" fmla="*/ 129 w 259"/>
                <a:gd name="T5" fmla="*/ 13 h 258"/>
                <a:gd name="T6" fmla="*/ 246 w 259"/>
                <a:gd name="T7" fmla="*/ 129 h 258"/>
                <a:gd name="T8" fmla="*/ 129 w 259"/>
                <a:gd name="T9" fmla="*/ 245 h 258"/>
                <a:gd name="T10" fmla="*/ 129 w 259"/>
                <a:gd name="T11" fmla="*/ 0 h 258"/>
                <a:gd name="T12" fmla="*/ 0 w 259"/>
                <a:gd name="T13" fmla="*/ 129 h 258"/>
                <a:gd name="T14" fmla="*/ 129 w 259"/>
                <a:gd name="T15" fmla="*/ 258 h 258"/>
                <a:gd name="T16" fmla="*/ 259 w 259"/>
                <a:gd name="T17" fmla="*/ 129 h 258"/>
                <a:gd name="T18" fmla="*/ 129 w 259"/>
                <a:gd name="T1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58">
                  <a:moveTo>
                    <a:pt x="129" y="245"/>
                  </a:moveTo>
                  <a:cubicBezTo>
                    <a:pt x="65" y="245"/>
                    <a:pt x="13" y="193"/>
                    <a:pt x="13" y="129"/>
                  </a:cubicBezTo>
                  <a:cubicBezTo>
                    <a:pt x="13" y="65"/>
                    <a:pt x="65" y="13"/>
                    <a:pt x="129" y="13"/>
                  </a:cubicBezTo>
                  <a:cubicBezTo>
                    <a:pt x="194" y="13"/>
                    <a:pt x="246" y="65"/>
                    <a:pt x="246" y="129"/>
                  </a:cubicBezTo>
                  <a:cubicBezTo>
                    <a:pt x="246" y="193"/>
                    <a:pt x="194" y="245"/>
                    <a:pt x="129" y="245"/>
                  </a:cubicBezTo>
                  <a:moveTo>
                    <a:pt x="129" y="0"/>
                  </a:moveTo>
                  <a:cubicBezTo>
                    <a:pt x="58" y="0"/>
                    <a:pt x="0" y="58"/>
                    <a:pt x="0" y="129"/>
                  </a:cubicBezTo>
                  <a:cubicBezTo>
                    <a:pt x="0" y="200"/>
                    <a:pt x="58" y="258"/>
                    <a:pt x="129" y="258"/>
                  </a:cubicBezTo>
                  <a:cubicBezTo>
                    <a:pt x="201" y="258"/>
                    <a:pt x="259" y="200"/>
                    <a:pt x="259" y="129"/>
                  </a:cubicBezTo>
                  <a:cubicBezTo>
                    <a:pt x="259" y="58"/>
                    <a:pt x="201" y="0"/>
                    <a:pt x="129" y="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3" name="Oval 519"/>
            <p:cNvSpPr>
              <a:spLocks noChangeArrowheads="1"/>
            </p:cNvSpPr>
            <p:nvPr/>
          </p:nvSpPr>
          <p:spPr bwMode="auto">
            <a:xfrm>
              <a:off x="786876" y="2302070"/>
              <a:ext cx="1093026" cy="1093026"/>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4" name="Oval 520"/>
            <p:cNvSpPr>
              <a:spLocks noChangeArrowheads="1"/>
            </p:cNvSpPr>
            <p:nvPr/>
          </p:nvSpPr>
          <p:spPr bwMode="auto">
            <a:xfrm>
              <a:off x="881274" y="2396467"/>
              <a:ext cx="911684" cy="909199"/>
            </a:xfrm>
            <a:prstGeom prst="ellipse">
              <a:avLst/>
            </a:prstGeom>
            <a:solidFill>
              <a:srgbClr val="F7F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5" name="Oval 521"/>
            <p:cNvSpPr>
              <a:spLocks noChangeArrowheads="1"/>
            </p:cNvSpPr>
            <p:nvPr/>
          </p:nvSpPr>
          <p:spPr bwMode="auto">
            <a:xfrm>
              <a:off x="2930698" y="3300698"/>
              <a:ext cx="1510363" cy="1507880"/>
            </a:xfrm>
            <a:prstGeom prst="ellipse">
              <a:avLst/>
            </a:pr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6" name="Freeform 522"/>
            <p:cNvSpPr>
              <a:spLocks noEditPoints="1"/>
            </p:cNvSpPr>
            <p:nvPr/>
          </p:nvSpPr>
          <p:spPr bwMode="auto">
            <a:xfrm>
              <a:off x="2930698" y="3300698"/>
              <a:ext cx="1510363" cy="1507880"/>
            </a:xfrm>
            <a:custGeom>
              <a:avLst/>
              <a:gdLst>
                <a:gd name="T0" fmla="*/ 128 w 257"/>
                <a:gd name="T1" fmla="*/ 244 h 257"/>
                <a:gd name="T2" fmla="*/ 12 w 257"/>
                <a:gd name="T3" fmla="*/ 128 h 257"/>
                <a:gd name="T4" fmla="*/ 128 w 257"/>
                <a:gd name="T5" fmla="*/ 12 h 257"/>
                <a:gd name="T6" fmla="*/ 244 w 257"/>
                <a:gd name="T7" fmla="*/ 128 h 257"/>
                <a:gd name="T8" fmla="*/ 128 w 257"/>
                <a:gd name="T9" fmla="*/ 244 h 257"/>
                <a:gd name="T10" fmla="*/ 128 w 257"/>
                <a:gd name="T11" fmla="*/ 0 h 257"/>
                <a:gd name="T12" fmla="*/ 0 w 257"/>
                <a:gd name="T13" fmla="*/ 128 h 257"/>
                <a:gd name="T14" fmla="*/ 128 w 257"/>
                <a:gd name="T15" fmla="*/ 257 h 257"/>
                <a:gd name="T16" fmla="*/ 257 w 257"/>
                <a:gd name="T17" fmla="*/ 128 h 257"/>
                <a:gd name="T18" fmla="*/ 128 w 257"/>
                <a:gd name="T1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7">
                  <a:moveTo>
                    <a:pt x="128" y="244"/>
                  </a:moveTo>
                  <a:cubicBezTo>
                    <a:pt x="64" y="244"/>
                    <a:pt x="12" y="192"/>
                    <a:pt x="12" y="128"/>
                  </a:cubicBezTo>
                  <a:cubicBezTo>
                    <a:pt x="12" y="64"/>
                    <a:pt x="64" y="12"/>
                    <a:pt x="128" y="12"/>
                  </a:cubicBezTo>
                  <a:cubicBezTo>
                    <a:pt x="192" y="12"/>
                    <a:pt x="244" y="64"/>
                    <a:pt x="244" y="128"/>
                  </a:cubicBezTo>
                  <a:cubicBezTo>
                    <a:pt x="244" y="192"/>
                    <a:pt x="192" y="244"/>
                    <a:pt x="128" y="244"/>
                  </a:cubicBezTo>
                  <a:moveTo>
                    <a:pt x="128" y="0"/>
                  </a:moveTo>
                  <a:cubicBezTo>
                    <a:pt x="57" y="0"/>
                    <a:pt x="0" y="57"/>
                    <a:pt x="0" y="128"/>
                  </a:cubicBezTo>
                  <a:cubicBezTo>
                    <a:pt x="0" y="199"/>
                    <a:pt x="57" y="257"/>
                    <a:pt x="128" y="257"/>
                  </a:cubicBezTo>
                  <a:cubicBezTo>
                    <a:pt x="199" y="257"/>
                    <a:pt x="257" y="199"/>
                    <a:pt x="257" y="128"/>
                  </a:cubicBezTo>
                  <a:cubicBezTo>
                    <a:pt x="257" y="57"/>
                    <a:pt x="199" y="0"/>
                    <a:pt x="128" y="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7" name="Oval 523"/>
            <p:cNvSpPr>
              <a:spLocks noChangeArrowheads="1"/>
            </p:cNvSpPr>
            <p:nvPr/>
          </p:nvSpPr>
          <p:spPr bwMode="auto">
            <a:xfrm>
              <a:off x="3141850" y="3511850"/>
              <a:ext cx="1085574" cy="1085574"/>
            </a:xfrm>
            <a:prstGeom prst="ellipse">
              <a:avLst/>
            </a:pr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8" name="Oval 524"/>
            <p:cNvSpPr>
              <a:spLocks noChangeArrowheads="1"/>
            </p:cNvSpPr>
            <p:nvPr/>
          </p:nvSpPr>
          <p:spPr bwMode="auto">
            <a:xfrm>
              <a:off x="3231280" y="3598796"/>
              <a:ext cx="904231" cy="904231"/>
            </a:xfrm>
            <a:prstGeom prst="ellipse">
              <a:avLst/>
            </a:prstGeom>
            <a:solidFill>
              <a:srgbClr val="F7F8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29" name="Oval 525"/>
            <p:cNvSpPr>
              <a:spLocks noChangeArrowheads="1"/>
            </p:cNvSpPr>
            <p:nvPr/>
          </p:nvSpPr>
          <p:spPr bwMode="auto">
            <a:xfrm>
              <a:off x="3611355" y="3231142"/>
              <a:ext cx="106819" cy="104334"/>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30" name="Oval 526"/>
            <p:cNvSpPr>
              <a:spLocks noChangeArrowheads="1"/>
            </p:cNvSpPr>
            <p:nvPr/>
          </p:nvSpPr>
          <p:spPr bwMode="auto">
            <a:xfrm>
              <a:off x="2043856" y="2796415"/>
              <a:ext cx="106819" cy="111788"/>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31" name="Freeform 527"/>
            <p:cNvSpPr>
              <a:spLocks/>
            </p:cNvSpPr>
            <p:nvPr/>
          </p:nvSpPr>
          <p:spPr bwMode="auto">
            <a:xfrm>
              <a:off x="2108444" y="2843614"/>
              <a:ext cx="1567499" cy="444664"/>
            </a:xfrm>
            <a:custGeom>
              <a:avLst/>
              <a:gdLst>
                <a:gd name="T0" fmla="*/ 624 w 631"/>
                <a:gd name="T1" fmla="*/ 179 h 179"/>
                <a:gd name="T2" fmla="*/ 452 w 631"/>
                <a:gd name="T3" fmla="*/ 9 h 179"/>
                <a:gd name="T4" fmla="*/ 0 w 631"/>
                <a:gd name="T5" fmla="*/ 9 h 179"/>
                <a:gd name="T6" fmla="*/ 0 w 631"/>
                <a:gd name="T7" fmla="*/ 0 h 179"/>
                <a:gd name="T8" fmla="*/ 456 w 631"/>
                <a:gd name="T9" fmla="*/ 0 h 179"/>
                <a:gd name="T10" fmla="*/ 631 w 631"/>
                <a:gd name="T11" fmla="*/ 174 h 179"/>
                <a:gd name="T12" fmla="*/ 624 w 631"/>
                <a:gd name="T13" fmla="*/ 179 h 179"/>
              </a:gdLst>
              <a:ahLst/>
              <a:cxnLst>
                <a:cxn ang="0">
                  <a:pos x="T0" y="T1"/>
                </a:cxn>
                <a:cxn ang="0">
                  <a:pos x="T2" y="T3"/>
                </a:cxn>
                <a:cxn ang="0">
                  <a:pos x="T4" y="T5"/>
                </a:cxn>
                <a:cxn ang="0">
                  <a:pos x="T6" y="T7"/>
                </a:cxn>
                <a:cxn ang="0">
                  <a:pos x="T8" y="T9"/>
                </a:cxn>
                <a:cxn ang="0">
                  <a:pos x="T10" y="T11"/>
                </a:cxn>
                <a:cxn ang="0">
                  <a:pos x="T12" y="T13"/>
                </a:cxn>
              </a:cxnLst>
              <a:rect l="0" t="0" r="r" b="b"/>
              <a:pathLst>
                <a:path w="631" h="179">
                  <a:moveTo>
                    <a:pt x="624" y="179"/>
                  </a:moveTo>
                  <a:lnTo>
                    <a:pt x="452" y="9"/>
                  </a:lnTo>
                  <a:lnTo>
                    <a:pt x="0" y="9"/>
                  </a:lnTo>
                  <a:lnTo>
                    <a:pt x="0" y="0"/>
                  </a:lnTo>
                  <a:lnTo>
                    <a:pt x="456" y="0"/>
                  </a:lnTo>
                  <a:lnTo>
                    <a:pt x="631" y="174"/>
                  </a:lnTo>
                  <a:lnTo>
                    <a:pt x="624" y="179"/>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43" name="Freeform 680"/>
            <p:cNvSpPr>
              <a:spLocks/>
            </p:cNvSpPr>
            <p:nvPr/>
          </p:nvSpPr>
          <p:spPr bwMode="auto">
            <a:xfrm>
              <a:off x="2900887" y="2788963"/>
              <a:ext cx="99366" cy="129176"/>
            </a:xfrm>
            <a:custGeom>
              <a:avLst/>
              <a:gdLst>
                <a:gd name="T0" fmla="*/ 7 w 40"/>
                <a:gd name="T1" fmla="*/ 52 h 52"/>
                <a:gd name="T2" fmla="*/ 0 w 40"/>
                <a:gd name="T3" fmla="*/ 45 h 52"/>
                <a:gd name="T4" fmla="*/ 24 w 40"/>
                <a:gd name="T5" fmla="*/ 26 h 52"/>
                <a:gd name="T6" fmla="*/ 0 w 40"/>
                <a:gd name="T7" fmla="*/ 7 h 52"/>
                <a:gd name="T8" fmla="*/ 5 w 40"/>
                <a:gd name="T9" fmla="*/ 0 h 52"/>
                <a:gd name="T10" fmla="*/ 40 w 40"/>
                <a:gd name="T11" fmla="*/ 26 h 52"/>
                <a:gd name="T12" fmla="*/ 7 w 4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0" h="52">
                  <a:moveTo>
                    <a:pt x="7" y="52"/>
                  </a:moveTo>
                  <a:lnTo>
                    <a:pt x="0" y="45"/>
                  </a:lnTo>
                  <a:lnTo>
                    <a:pt x="24" y="26"/>
                  </a:lnTo>
                  <a:lnTo>
                    <a:pt x="0" y="7"/>
                  </a:lnTo>
                  <a:lnTo>
                    <a:pt x="5" y="0"/>
                  </a:lnTo>
                  <a:lnTo>
                    <a:pt x="40" y="26"/>
                  </a:lnTo>
                  <a:lnTo>
                    <a:pt x="7" y="52"/>
                  </a:lnTo>
                  <a:close/>
                </a:path>
              </a:pathLst>
            </a:custGeom>
            <a:solidFill>
              <a:srgbClr val="0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64" name="文本框 8363"/>
            <p:cNvSpPr txBox="1"/>
            <p:nvPr/>
          </p:nvSpPr>
          <p:spPr>
            <a:xfrm>
              <a:off x="1042713" y="2538871"/>
              <a:ext cx="742876" cy="369332"/>
            </a:xfrm>
            <a:prstGeom prst="rect">
              <a:avLst/>
            </a:prstGeom>
            <a:noFill/>
          </p:spPr>
          <p:txBody>
            <a:bodyPr wrap="square" rtlCol="0">
              <a:spAutoFit/>
            </a:bodyPr>
            <a:lstStyle/>
            <a:p>
              <a:r>
                <a:rPr lang="en-US" altLang="zh-CN" dirty="0" smtClean="0">
                  <a:cs typeface="+mn-ea"/>
                  <a:sym typeface="+mn-lt"/>
                </a:rPr>
                <a:t>14%</a:t>
              </a:r>
              <a:endParaRPr lang="zh-CN" altLang="en-US" dirty="0">
                <a:cs typeface="+mn-ea"/>
                <a:sym typeface="+mn-lt"/>
              </a:endParaRPr>
            </a:p>
          </p:txBody>
        </p:sp>
        <p:sp>
          <p:nvSpPr>
            <p:cNvPr id="845" name="文本框 844"/>
            <p:cNvSpPr txBox="1"/>
            <p:nvPr/>
          </p:nvSpPr>
          <p:spPr>
            <a:xfrm>
              <a:off x="875597" y="2783608"/>
              <a:ext cx="1119224" cy="261610"/>
            </a:xfrm>
            <a:prstGeom prst="rect">
              <a:avLst/>
            </a:prstGeom>
            <a:noFill/>
          </p:spPr>
          <p:txBody>
            <a:bodyPr wrap="square" rtlCol="0">
              <a:spAutoFit/>
            </a:bodyPr>
            <a:lstStyle/>
            <a:p>
              <a:r>
                <a:rPr lang="en-US" altLang="zh-CN" sz="1100" dirty="0" smtClean="0">
                  <a:cs typeface="+mn-ea"/>
                  <a:sym typeface="+mn-lt"/>
                </a:rPr>
                <a:t>2011</a:t>
              </a:r>
              <a:r>
                <a:rPr lang="zh-CN" altLang="en-US" sz="1100" dirty="0" smtClean="0">
                  <a:cs typeface="+mn-ea"/>
                  <a:sym typeface="+mn-lt"/>
                </a:rPr>
                <a:t>年销量</a:t>
              </a:r>
              <a:endParaRPr lang="zh-CN" altLang="en-US" sz="1100" dirty="0">
                <a:cs typeface="+mn-ea"/>
                <a:sym typeface="+mn-lt"/>
              </a:endParaRPr>
            </a:p>
          </p:txBody>
        </p:sp>
        <p:sp>
          <p:nvSpPr>
            <p:cNvPr id="846" name="文本框 845"/>
            <p:cNvSpPr txBox="1"/>
            <p:nvPr/>
          </p:nvSpPr>
          <p:spPr>
            <a:xfrm>
              <a:off x="3403193" y="3727839"/>
              <a:ext cx="742876" cy="369332"/>
            </a:xfrm>
            <a:prstGeom prst="rect">
              <a:avLst/>
            </a:prstGeom>
            <a:noFill/>
          </p:spPr>
          <p:txBody>
            <a:bodyPr wrap="square" rtlCol="0">
              <a:spAutoFit/>
            </a:bodyPr>
            <a:lstStyle/>
            <a:p>
              <a:r>
                <a:rPr lang="en-US" altLang="zh-CN" dirty="0" smtClean="0">
                  <a:cs typeface="+mn-ea"/>
                  <a:sym typeface="+mn-lt"/>
                </a:rPr>
                <a:t>17%</a:t>
              </a:r>
              <a:endParaRPr lang="zh-CN" altLang="en-US" dirty="0">
                <a:cs typeface="+mn-ea"/>
                <a:sym typeface="+mn-lt"/>
              </a:endParaRPr>
            </a:p>
          </p:txBody>
        </p:sp>
        <p:sp>
          <p:nvSpPr>
            <p:cNvPr id="847" name="文本框 846"/>
            <p:cNvSpPr txBox="1"/>
            <p:nvPr/>
          </p:nvSpPr>
          <p:spPr>
            <a:xfrm>
              <a:off x="3236077" y="3972576"/>
              <a:ext cx="1119224" cy="261610"/>
            </a:xfrm>
            <a:prstGeom prst="rect">
              <a:avLst/>
            </a:prstGeom>
            <a:noFill/>
          </p:spPr>
          <p:txBody>
            <a:bodyPr wrap="square" rtlCol="0">
              <a:spAutoFit/>
            </a:bodyPr>
            <a:lstStyle/>
            <a:p>
              <a:r>
                <a:rPr lang="en-US" altLang="zh-CN" sz="1100" dirty="0" smtClean="0">
                  <a:cs typeface="+mn-ea"/>
                  <a:sym typeface="+mn-lt"/>
                </a:rPr>
                <a:t>2011</a:t>
              </a:r>
              <a:r>
                <a:rPr lang="zh-CN" altLang="en-US" sz="1100" dirty="0" smtClean="0">
                  <a:cs typeface="+mn-ea"/>
                  <a:sym typeface="+mn-lt"/>
                </a:rPr>
                <a:t>年销量</a:t>
              </a:r>
              <a:endParaRPr lang="zh-CN" altLang="en-US" sz="1100" dirty="0">
                <a:cs typeface="+mn-ea"/>
                <a:sym typeface="+mn-lt"/>
              </a:endParaRPr>
            </a:p>
          </p:txBody>
        </p:sp>
        <p:sp>
          <p:nvSpPr>
            <p:cNvPr id="848" name="Rectangle 9"/>
            <p:cNvSpPr/>
            <p:nvPr/>
          </p:nvSpPr>
          <p:spPr>
            <a:xfrm>
              <a:off x="387350" y="3844910"/>
              <a:ext cx="246199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8367" name="组合 8366"/>
          <p:cNvGrpSpPr/>
          <p:nvPr/>
        </p:nvGrpSpPr>
        <p:grpSpPr>
          <a:xfrm>
            <a:off x="6139192" y="1967936"/>
            <a:ext cx="2123944" cy="1173931"/>
            <a:chOff x="5892910" y="1608912"/>
            <a:chExt cx="2124221" cy="1173931"/>
          </a:xfrm>
        </p:grpSpPr>
        <p:sp>
          <p:nvSpPr>
            <p:cNvPr id="8365" name="矩形 8364"/>
            <p:cNvSpPr/>
            <p:nvPr/>
          </p:nvSpPr>
          <p:spPr>
            <a:xfrm>
              <a:off x="5892910" y="1652086"/>
              <a:ext cx="2124221" cy="308012"/>
            </a:xfrm>
            <a:prstGeom prst="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0"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8366" name="矩形 8365"/>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853" name="组合 852"/>
          <p:cNvGrpSpPr/>
          <p:nvPr/>
        </p:nvGrpSpPr>
        <p:grpSpPr>
          <a:xfrm>
            <a:off x="8982840" y="1967936"/>
            <a:ext cx="2123944" cy="1173931"/>
            <a:chOff x="5892910" y="1608912"/>
            <a:chExt cx="2124221" cy="1173931"/>
          </a:xfrm>
        </p:grpSpPr>
        <p:sp>
          <p:nvSpPr>
            <p:cNvPr id="854" name="矩形 853"/>
            <p:cNvSpPr/>
            <p:nvPr/>
          </p:nvSpPr>
          <p:spPr>
            <a:xfrm>
              <a:off x="5892910" y="1652086"/>
              <a:ext cx="2124221" cy="308012"/>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5"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856" name="矩形 855"/>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857" name="组合 856"/>
          <p:cNvGrpSpPr/>
          <p:nvPr/>
        </p:nvGrpSpPr>
        <p:grpSpPr>
          <a:xfrm>
            <a:off x="6161633" y="3466377"/>
            <a:ext cx="2123944" cy="1173931"/>
            <a:chOff x="5892910" y="1608912"/>
            <a:chExt cx="2124221" cy="1173931"/>
          </a:xfrm>
        </p:grpSpPr>
        <p:sp>
          <p:nvSpPr>
            <p:cNvPr id="858" name="矩形 857"/>
            <p:cNvSpPr/>
            <p:nvPr/>
          </p:nvSpPr>
          <p:spPr>
            <a:xfrm>
              <a:off x="5892910" y="1652086"/>
              <a:ext cx="2124221" cy="30801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9"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860" name="矩形 859"/>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grpSp>
        <p:nvGrpSpPr>
          <p:cNvPr id="861" name="组合 860"/>
          <p:cNvGrpSpPr/>
          <p:nvPr/>
        </p:nvGrpSpPr>
        <p:grpSpPr>
          <a:xfrm>
            <a:off x="9005281" y="3466377"/>
            <a:ext cx="2123944" cy="1173931"/>
            <a:chOff x="5892910" y="1608912"/>
            <a:chExt cx="2124221" cy="1173931"/>
          </a:xfrm>
        </p:grpSpPr>
        <p:sp>
          <p:nvSpPr>
            <p:cNvPr id="862" name="矩形 861"/>
            <p:cNvSpPr/>
            <p:nvPr/>
          </p:nvSpPr>
          <p:spPr>
            <a:xfrm>
              <a:off x="5892910" y="1652086"/>
              <a:ext cx="2124221" cy="308012"/>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3" name="Rectangle 9"/>
            <p:cNvSpPr/>
            <p:nvPr/>
          </p:nvSpPr>
          <p:spPr>
            <a:xfrm>
              <a:off x="5892910" y="2044179"/>
              <a:ext cx="2088161" cy="738664"/>
            </a:xfrm>
            <a:prstGeom prst="rect">
              <a:avLst/>
            </a:prstGeom>
          </p:spPr>
          <p:txBody>
            <a:bodyPr wrap="square">
              <a:spAutoFit/>
            </a:bodyPr>
            <a:lstStyle/>
            <a:p>
              <a:r>
                <a:rPr lang="zh-CN" altLang="en-US" sz="105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050" dirty="0">
                  <a:solidFill>
                    <a:schemeClr val="tx1">
                      <a:lumMod val="60000"/>
                      <a:lumOff val="40000"/>
                    </a:schemeClr>
                  </a:solidFill>
                  <a:cs typeface="+mn-ea"/>
                  <a:sym typeface="+mn-lt"/>
                </a:rPr>
                <a:t>..........</a:t>
              </a:r>
              <a:endParaRPr lang="zh-CN" altLang="en-US" sz="1050" dirty="0">
                <a:solidFill>
                  <a:schemeClr val="tx1">
                    <a:lumMod val="60000"/>
                    <a:lumOff val="40000"/>
                  </a:schemeClr>
                </a:solidFill>
                <a:cs typeface="+mn-ea"/>
                <a:sym typeface="+mn-lt"/>
              </a:endParaRPr>
            </a:p>
          </p:txBody>
        </p:sp>
        <p:sp>
          <p:nvSpPr>
            <p:cNvPr id="864" name="矩形 863"/>
            <p:cNvSpPr/>
            <p:nvPr/>
          </p:nvSpPr>
          <p:spPr>
            <a:xfrm>
              <a:off x="5915354" y="1608912"/>
              <a:ext cx="1621168" cy="372410"/>
            </a:xfrm>
            <a:prstGeom prst="rect">
              <a:avLst/>
            </a:prstGeom>
          </p:spPr>
          <p:txBody>
            <a:bodyPr wrap="none">
              <a:spAutoFit/>
            </a:bodyPr>
            <a:lstStyle/>
            <a:p>
              <a:pPr>
                <a:lnSpc>
                  <a:spcPct val="130000"/>
                </a:lnSpc>
              </a:pPr>
              <a:r>
                <a:rPr lang="zh-CN" altLang="en-US" sz="1400" b="1" dirty="0">
                  <a:solidFill>
                    <a:schemeClr val="bg1"/>
                  </a:solidFill>
                  <a:cs typeface="+mn-ea"/>
                  <a:sym typeface="+mn-lt"/>
                </a:rPr>
                <a:t>单击此处添加文字</a:t>
              </a:r>
              <a:endParaRPr lang="en-US" altLang="zh-CN" sz="1400" b="1" dirty="0">
                <a:solidFill>
                  <a:schemeClr val="bg1"/>
                </a:solidFill>
                <a:cs typeface="+mn-ea"/>
                <a:sym typeface="+mn-lt"/>
              </a:endParaRPr>
            </a:p>
          </p:txBody>
        </p:sp>
      </p:grpSp>
      <p:cxnSp>
        <p:nvCxnSpPr>
          <p:cNvPr id="8369" name="直接连接符 8368"/>
          <p:cNvCxnSpPr/>
          <p:nvPr/>
        </p:nvCxnSpPr>
        <p:spPr>
          <a:xfrm>
            <a:off x="6099678" y="4904865"/>
            <a:ext cx="5142185" cy="0"/>
          </a:xfrm>
          <a:prstGeom prst="line">
            <a:avLst/>
          </a:prstGeom>
        </p:spPr>
        <p:style>
          <a:lnRef idx="1">
            <a:schemeClr val="accent1"/>
          </a:lnRef>
          <a:fillRef idx="0">
            <a:schemeClr val="accent1"/>
          </a:fillRef>
          <a:effectRef idx="0">
            <a:schemeClr val="accent1"/>
          </a:effectRef>
          <a:fontRef idx="minor">
            <a:schemeClr val="tx1"/>
          </a:fontRef>
        </p:style>
      </p:cxnSp>
      <p:sp>
        <p:nvSpPr>
          <p:cNvPr id="867" name="Rectangle 9"/>
          <p:cNvSpPr/>
          <p:nvPr/>
        </p:nvSpPr>
        <p:spPr>
          <a:xfrm>
            <a:off x="6099678" y="5149626"/>
            <a:ext cx="5142185" cy="650947"/>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48198211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367"/>
                                        </p:tgtEl>
                                        <p:attrNameLst>
                                          <p:attrName>style.visibility</p:attrName>
                                        </p:attrNameLst>
                                      </p:cBhvr>
                                      <p:to>
                                        <p:strVal val="visible"/>
                                      </p:to>
                                    </p:set>
                                    <p:animEffect transition="in" filter="fade">
                                      <p:cBhvr>
                                        <p:cTn id="20" dur="1000"/>
                                        <p:tgtEl>
                                          <p:spTgt spid="8367"/>
                                        </p:tgtEl>
                                      </p:cBhvr>
                                    </p:animEffect>
                                    <p:anim calcmode="lin" valueType="num">
                                      <p:cBhvr>
                                        <p:cTn id="21" dur="1000" fill="hold"/>
                                        <p:tgtEl>
                                          <p:spTgt spid="8367"/>
                                        </p:tgtEl>
                                        <p:attrNameLst>
                                          <p:attrName>ppt_x</p:attrName>
                                        </p:attrNameLst>
                                      </p:cBhvr>
                                      <p:tavLst>
                                        <p:tav tm="0">
                                          <p:val>
                                            <p:strVal val="#ppt_x"/>
                                          </p:val>
                                        </p:tav>
                                        <p:tav tm="100000">
                                          <p:val>
                                            <p:strVal val="#ppt_x"/>
                                          </p:val>
                                        </p:tav>
                                      </p:tavLst>
                                    </p:anim>
                                    <p:anim calcmode="lin" valueType="num">
                                      <p:cBhvr>
                                        <p:cTn id="22" dur="1000" fill="hold"/>
                                        <p:tgtEl>
                                          <p:spTgt spid="836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853"/>
                                        </p:tgtEl>
                                        <p:attrNameLst>
                                          <p:attrName>style.visibility</p:attrName>
                                        </p:attrNameLst>
                                      </p:cBhvr>
                                      <p:to>
                                        <p:strVal val="visible"/>
                                      </p:to>
                                    </p:set>
                                    <p:animEffect transition="in" filter="fade">
                                      <p:cBhvr>
                                        <p:cTn id="25" dur="1000"/>
                                        <p:tgtEl>
                                          <p:spTgt spid="853"/>
                                        </p:tgtEl>
                                      </p:cBhvr>
                                    </p:animEffect>
                                    <p:anim calcmode="lin" valueType="num">
                                      <p:cBhvr>
                                        <p:cTn id="26" dur="1000" fill="hold"/>
                                        <p:tgtEl>
                                          <p:spTgt spid="853"/>
                                        </p:tgtEl>
                                        <p:attrNameLst>
                                          <p:attrName>ppt_x</p:attrName>
                                        </p:attrNameLst>
                                      </p:cBhvr>
                                      <p:tavLst>
                                        <p:tav tm="0">
                                          <p:val>
                                            <p:strVal val="#ppt_x"/>
                                          </p:val>
                                        </p:tav>
                                        <p:tav tm="100000">
                                          <p:val>
                                            <p:strVal val="#ppt_x"/>
                                          </p:val>
                                        </p:tav>
                                      </p:tavLst>
                                    </p:anim>
                                    <p:anim calcmode="lin" valueType="num">
                                      <p:cBhvr>
                                        <p:cTn id="27" dur="1000" fill="hold"/>
                                        <p:tgtEl>
                                          <p:spTgt spid="85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857"/>
                                        </p:tgtEl>
                                        <p:attrNameLst>
                                          <p:attrName>style.visibility</p:attrName>
                                        </p:attrNameLst>
                                      </p:cBhvr>
                                      <p:to>
                                        <p:strVal val="visible"/>
                                      </p:to>
                                    </p:set>
                                    <p:animEffect transition="in" filter="fade">
                                      <p:cBhvr>
                                        <p:cTn id="30" dur="1000"/>
                                        <p:tgtEl>
                                          <p:spTgt spid="857"/>
                                        </p:tgtEl>
                                      </p:cBhvr>
                                    </p:animEffect>
                                    <p:anim calcmode="lin" valueType="num">
                                      <p:cBhvr>
                                        <p:cTn id="31" dur="1000" fill="hold"/>
                                        <p:tgtEl>
                                          <p:spTgt spid="857"/>
                                        </p:tgtEl>
                                        <p:attrNameLst>
                                          <p:attrName>ppt_x</p:attrName>
                                        </p:attrNameLst>
                                      </p:cBhvr>
                                      <p:tavLst>
                                        <p:tav tm="0">
                                          <p:val>
                                            <p:strVal val="#ppt_x"/>
                                          </p:val>
                                        </p:tav>
                                        <p:tav tm="100000">
                                          <p:val>
                                            <p:strVal val="#ppt_x"/>
                                          </p:val>
                                        </p:tav>
                                      </p:tavLst>
                                    </p:anim>
                                    <p:anim calcmode="lin" valueType="num">
                                      <p:cBhvr>
                                        <p:cTn id="32" dur="1000" fill="hold"/>
                                        <p:tgtEl>
                                          <p:spTgt spid="85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600"/>
                                  </p:stCondLst>
                                  <p:childTnLst>
                                    <p:set>
                                      <p:cBhvr>
                                        <p:cTn id="34" dur="1" fill="hold">
                                          <p:stCondLst>
                                            <p:cond delay="0"/>
                                          </p:stCondLst>
                                        </p:cTn>
                                        <p:tgtEl>
                                          <p:spTgt spid="861"/>
                                        </p:tgtEl>
                                        <p:attrNameLst>
                                          <p:attrName>style.visibility</p:attrName>
                                        </p:attrNameLst>
                                      </p:cBhvr>
                                      <p:to>
                                        <p:strVal val="visible"/>
                                      </p:to>
                                    </p:set>
                                    <p:animEffect transition="in" filter="fade">
                                      <p:cBhvr>
                                        <p:cTn id="35" dur="1000"/>
                                        <p:tgtEl>
                                          <p:spTgt spid="861"/>
                                        </p:tgtEl>
                                      </p:cBhvr>
                                    </p:animEffect>
                                    <p:anim calcmode="lin" valueType="num">
                                      <p:cBhvr>
                                        <p:cTn id="36" dur="1000" fill="hold"/>
                                        <p:tgtEl>
                                          <p:spTgt spid="861"/>
                                        </p:tgtEl>
                                        <p:attrNameLst>
                                          <p:attrName>ppt_x</p:attrName>
                                        </p:attrNameLst>
                                      </p:cBhvr>
                                      <p:tavLst>
                                        <p:tav tm="0">
                                          <p:val>
                                            <p:strVal val="#ppt_x"/>
                                          </p:val>
                                        </p:tav>
                                        <p:tav tm="100000">
                                          <p:val>
                                            <p:strVal val="#ppt_x"/>
                                          </p:val>
                                        </p:tav>
                                      </p:tavLst>
                                    </p:anim>
                                    <p:anim calcmode="lin" valueType="num">
                                      <p:cBhvr>
                                        <p:cTn id="37" dur="1000" fill="hold"/>
                                        <p:tgtEl>
                                          <p:spTgt spid="86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369"/>
                                        </p:tgtEl>
                                        <p:attrNameLst>
                                          <p:attrName>style.visibility</p:attrName>
                                        </p:attrNameLst>
                                      </p:cBhvr>
                                      <p:to>
                                        <p:strVal val="visible"/>
                                      </p:to>
                                    </p:set>
                                    <p:animEffect transition="in" filter="barn(inVertical)">
                                      <p:cBhvr>
                                        <p:cTn id="42" dur="500"/>
                                        <p:tgtEl>
                                          <p:spTgt spid="836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67"/>
                                        </p:tgtEl>
                                        <p:attrNameLst>
                                          <p:attrName>style.visibility</p:attrName>
                                        </p:attrNameLst>
                                      </p:cBhvr>
                                      <p:to>
                                        <p:strVal val="visible"/>
                                      </p:to>
                                    </p:set>
                                    <p:animEffect transition="in" filter="fade">
                                      <p:cBhvr>
                                        <p:cTn id="47" dur="1000"/>
                                        <p:tgtEl>
                                          <p:spTgt spid="867"/>
                                        </p:tgtEl>
                                      </p:cBhvr>
                                    </p:animEffect>
                                    <p:anim calcmode="lin" valueType="num">
                                      <p:cBhvr>
                                        <p:cTn id="48" dur="1000" fill="hold"/>
                                        <p:tgtEl>
                                          <p:spTgt spid="867"/>
                                        </p:tgtEl>
                                        <p:attrNameLst>
                                          <p:attrName>ppt_x</p:attrName>
                                        </p:attrNameLst>
                                      </p:cBhvr>
                                      <p:tavLst>
                                        <p:tav tm="0">
                                          <p:val>
                                            <p:strVal val="#ppt_x"/>
                                          </p:val>
                                        </p:tav>
                                        <p:tav tm="100000">
                                          <p:val>
                                            <p:strVal val="#ppt_x"/>
                                          </p:val>
                                        </p:tav>
                                      </p:tavLst>
                                    </p:anim>
                                    <p:anim calcmode="lin" valueType="num">
                                      <p:cBhvr>
                                        <p:cTn id="49" dur="1000" fill="hold"/>
                                        <p:tgtEl>
                                          <p:spTgt spid="8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Freeform 231"/>
          <p:cNvSpPr>
            <a:spLocks noEditPoints="1"/>
          </p:cNvSpPr>
          <p:nvPr/>
        </p:nvSpPr>
        <p:spPr bwMode="auto">
          <a:xfrm>
            <a:off x="7796055" y="2885225"/>
            <a:ext cx="390112" cy="390163"/>
          </a:xfrm>
          <a:custGeom>
            <a:avLst/>
            <a:gdLst>
              <a:gd name="T0" fmla="*/ 143 w 153"/>
              <a:gd name="T1" fmla="*/ 77 h 153"/>
              <a:gd name="T2" fmla="*/ 136 w 153"/>
              <a:gd name="T3" fmla="*/ 81 h 153"/>
              <a:gd name="T4" fmla="*/ 126 w 153"/>
              <a:gd name="T5" fmla="*/ 80 h 153"/>
              <a:gd name="T6" fmla="*/ 120 w 153"/>
              <a:gd name="T7" fmla="*/ 64 h 153"/>
              <a:gd name="T8" fmla="*/ 115 w 153"/>
              <a:gd name="T9" fmla="*/ 66 h 153"/>
              <a:gd name="T10" fmla="*/ 109 w 153"/>
              <a:gd name="T11" fmla="*/ 71 h 153"/>
              <a:gd name="T12" fmla="*/ 106 w 153"/>
              <a:gd name="T13" fmla="*/ 72 h 153"/>
              <a:gd name="T14" fmla="*/ 112 w 153"/>
              <a:gd name="T15" fmla="*/ 87 h 153"/>
              <a:gd name="T16" fmla="*/ 107 w 153"/>
              <a:gd name="T17" fmla="*/ 101 h 153"/>
              <a:gd name="T18" fmla="*/ 102 w 153"/>
              <a:gd name="T19" fmla="*/ 112 h 153"/>
              <a:gd name="T20" fmla="*/ 94 w 153"/>
              <a:gd name="T21" fmla="*/ 107 h 153"/>
              <a:gd name="T22" fmla="*/ 89 w 153"/>
              <a:gd name="T23" fmla="*/ 94 h 153"/>
              <a:gd name="T24" fmla="*/ 80 w 153"/>
              <a:gd name="T25" fmla="*/ 83 h 153"/>
              <a:gd name="T26" fmla="*/ 69 w 153"/>
              <a:gd name="T27" fmla="*/ 73 h 153"/>
              <a:gd name="T28" fmla="*/ 80 w 153"/>
              <a:gd name="T29" fmla="*/ 67 h 153"/>
              <a:gd name="T30" fmla="*/ 101 w 153"/>
              <a:gd name="T31" fmla="*/ 57 h 153"/>
              <a:gd name="T32" fmla="*/ 84 w 153"/>
              <a:gd name="T33" fmla="*/ 57 h 153"/>
              <a:gd name="T34" fmla="*/ 67 w 153"/>
              <a:gd name="T35" fmla="*/ 55 h 153"/>
              <a:gd name="T36" fmla="*/ 84 w 153"/>
              <a:gd name="T37" fmla="*/ 40 h 153"/>
              <a:gd name="T38" fmla="*/ 99 w 153"/>
              <a:gd name="T39" fmla="*/ 26 h 153"/>
              <a:gd name="T40" fmla="*/ 116 w 153"/>
              <a:gd name="T41" fmla="*/ 25 h 153"/>
              <a:gd name="T42" fmla="*/ 133 w 153"/>
              <a:gd name="T43" fmla="*/ 25 h 153"/>
              <a:gd name="T44" fmla="*/ 21 w 153"/>
              <a:gd name="T45" fmla="*/ 24 h 153"/>
              <a:gd name="T46" fmla="*/ 43 w 153"/>
              <a:gd name="T47" fmla="*/ 24 h 153"/>
              <a:gd name="T48" fmla="*/ 56 w 153"/>
              <a:gd name="T49" fmla="*/ 33 h 153"/>
              <a:gd name="T50" fmla="*/ 53 w 153"/>
              <a:gd name="T51" fmla="*/ 50 h 153"/>
              <a:gd name="T52" fmla="*/ 43 w 153"/>
              <a:gd name="T53" fmla="*/ 69 h 153"/>
              <a:gd name="T54" fmla="*/ 65 w 153"/>
              <a:gd name="T55" fmla="*/ 82 h 153"/>
              <a:gd name="T56" fmla="*/ 73 w 153"/>
              <a:gd name="T57" fmla="*/ 92 h 153"/>
              <a:gd name="T58" fmla="*/ 62 w 153"/>
              <a:gd name="T59" fmla="*/ 105 h 153"/>
              <a:gd name="T60" fmla="*/ 54 w 153"/>
              <a:gd name="T61" fmla="*/ 117 h 153"/>
              <a:gd name="T62" fmla="*/ 55 w 153"/>
              <a:gd name="T63" fmla="*/ 129 h 153"/>
              <a:gd name="T64" fmla="*/ 49 w 153"/>
              <a:gd name="T65" fmla="*/ 131 h 153"/>
              <a:gd name="T66" fmla="*/ 44 w 153"/>
              <a:gd name="T67" fmla="*/ 112 h 153"/>
              <a:gd name="T68" fmla="*/ 34 w 153"/>
              <a:gd name="T69" fmla="*/ 97 h 153"/>
              <a:gd name="T70" fmla="*/ 27 w 153"/>
              <a:gd name="T71" fmla="*/ 76 h 153"/>
              <a:gd name="T72" fmla="*/ 16 w 153"/>
              <a:gd name="T73" fmla="*/ 73 h 153"/>
              <a:gd name="T74" fmla="*/ 12 w 153"/>
              <a:gd name="T75" fmla="*/ 52 h 153"/>
              <a:gd name="T76" fmla="*/ 11 w 153"/>
              <a:gd name="T77" fmla="*/ 40 h 153"/>
              <a:gd name="T78" fmla="*/ 0 w 153"/>
              <a:gd name="T79" fmla="*/ 76 h 153"/>
              <a:gd name="T80" fmla="*/ 153 w 153"/>
              <a:gd name="T81" fmla="*/ 78 h 153"/>
              <a:gd name="T82" fmla="*/ 64 w 153"/>
              <a:gd name="T83" fmla="*/ 46 h 153"/>
              <a:gd name="T84" fmla="*/ 60 w 153"/>
              <a:gd name="T85" fmla="*/ 37 h 153"/>
              <a:gd name="T86" fmla="*/ 74 w 153"/>
              <a:gd name="T87" fmla="*/ 29 h 153"/>
              <a:gd name="T88" fmla="*/ 75 w 153"/>
              <a:gd name="T89" fmla="*/ 39 h 153"/>
              <a:gd name="T90" fmla="*/ 64 w 153"/>
              <a:gd name="T91" fmla="*/ 4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53">
                <a:moveTo>
                  <a:pt x="147" y="81"/>
                </a:moveTo>
                <a:cubicBezTo>
                  <a:pt x="145" y="81"/>
                  <a:pt x="143" y="79"/>
                  <a:pt x="143" y="77"/>
                </a:cubicBezTo>
                <a:cubicBezTo>
                  <a:pt x="144" y="75"/>
                  <a:pt x="142" y="74"/>
                  <a:pt x="140" y="74"/>
                </a:cubicBezTo>
                <a:cubicBezTo>
                  <a:pt x="138" y="74"/>
                  <a:pt x="136" y="77"/>
                  <a:pt x="136" y="81"/>
                </a:cubicBezTo>
                <a:cubicBezTo>
                  <a:pt x="136" y="85"/>
                  <a:pt x="136" y="88"/>
                  <a:pt x="129" y="88"/>
                </a:cubicBezTo>
                <a:cubicBezTo>
                  <a:pt x="122" y="88"/>
                  <a:pt x="126" y="80"/>
                  <a:pt x="126" y="80"/>
                </a:cubicBezTo>
                <a:cubicBezTo>
                  <a:pt x="128" y="77"/>
                  <a:pt x="127" y="72"/>
                  <a:pt x="125" y="69"/>
                </a:cubicBezTo>
                <a:cubicBezTo>
                  <a:pt x="123" y="67"/>
                  <a:pt x="122" y="66"/>
                  <a:pt x="120" y="64"/>
                </a:cubicBezTo>
                <a:cubicBezTo>
                  <a:pt x="118" y="61"/>
                  <a:pt x="115" y="60"/>
                  <a:pt x="114" y="61"/>
                </a:cubicBezTo>
                <a:cubicBezTo>
                  <a:pt x="112" y="62"/>
                  <a:pt x="113" y="64"/>
                  <a:pt x="115" y="66"/>
                </a:cubicBezTo>
                <a:cubicBezTo>
                  <a:pt x="116" y="68"/>
                  <a:pt x="117" y="70"/>
                  <a:pt x="117" y="72"/>
                </a:cubicBezTo>
                <a:cubicBezTo>
                  <a:pt x="116" y="73"/>
                  <a:pt x="112" y="72"/>
                  <a:pt x="109" y="71"/>
                </a:cubicBezTo>
                <a:cubicBezTo>
                  <a:pt x="108" y="70"/>
                  <a:pt x="108" y="70"/>
                  <a:pt x="107" y="70"/>
                </a:cubicBezTo>
                <a:cubicBezTo>
                  <a:pt x="104" y="68"/>
                  <a:pt x="103" y="69"/>
                  <a:pt x="106" y="72"/>
                </a:cubicBezTo>
                <a:cubicBezTo>
                  <a:pt x="108" y="73"/>
                  <a:pt x="109" y="74"/>
                  <a:pt x="110" y="76"/>
                </a:cubicBezTo>
                <a:cubicBezTo>
                  <a:pt x="113" y="79"/>
                  <a:pt x="114" y="84"/>
                  <a:pt x="112" y="87"/>
                </a:cubicBezTo>
                <a:cubicBezTo>
                  <a:pt x="112" y="88"/>
                  <a:pt x="112" y="88"/>
                  <a:pt x="112" y="89"/>
                </a:cubicBezTo>
                <a:cubicBezTo>
                  <a:pt x="110" y="92"/>
                  <a:pt x="108" y="98"/>
                  <a:pt x="107" y="101"/>
                </a:cubicBezTo>
                <a:cubicBezTo>
                  <a:pt x="107" y="102"/>
                  <a:pt x="107" y="102"/>
                  <a:pt x="107" y="102"/>
                </a:cubicBezTo>
                <a:cubicBezTo>
                  <a:pt x="106" y="106"/>
                  <a:pt x="103" y="110"/>
                  <a:pt x="102" y="112"/>
                </a:cubicBezTo>
                <a:cubicBezTo>
                  <a:pt x="100" y="113"/>
                  <a:pt x="98" y="113"/>
                  <a:pt x="98" y="111"/>
                </a:cubicBezTo>
                <a:cubicBezTo>
                  <a:pt x="98" y="109"/>
                  <a:pt x="96" y="108"/>
                  <a:pt x="94" y="107"/>
                </a:cubicBezTo>
                <a:cubicBezTo>
                  <a:pt x="92" y="107"/>
                  <a:pt x="90" y="104"/>
                  <a:pt x="90" y="100"/>
                </a:cubicBezTo>
                <a:cubicBezTo>
                  <a:pt x="90" y="98"/>
                  <a:pt x="89" y="96"/>
                  <a:pt x="89" y="94"/>
                </a:cubicBezTo>
                <a:cubicBezTo>
                  <a:pt x="89" y="90"/>
                  <a:pt x="86" y="86"/>
                  <a:pt x="82" y="84"/>
                </a:cubicBezTo>
                <a:cubicBezTo>
                  <a:pt x="81" y="84"/>
                  <a:pt x="81" y="83"/>
                  <a:pt x="80" y="83"/>
                </a:cubicBezTo>
                <a:cubicBezTo>
                  <a:pt x="76" y="81"/>
                  <a:pt x="72" y="77"/>
                  <a:pt x="70" y="74"/>
                </a:cubicBezTo>
                <a:cubicBezTo>
                  <a:pt x="69" y="74"/>
                  <a:pt x="69" y="73"/>
                  <a:pt x="69" y="73"/>
                </a:cubicBezTo>
                <a:cubicBezTo>
                  <a:pt x="67" y="70"/>
                  <a:pt x="69" y="67"/>
                  <a:pt x="73" y="67"/>
                </a:cubicBezTo>
                <a:cubicBezTo>
                  <a:pt x="75" y="67"/>
                  <a:pt x="78" y="67"/>
                  <a:pt x="80" y="67"/>
                </a:cubicBezTo>
                <a:cubicBezTo>
                  <a:pt x="84" y="67"/>
                  <a:pt x="90" y="66"/>
                  <a:pt x="94" y="65"/>
                </a:cubicBezTo>
                <a:cubicBezTo>
                  <a:pt x="97" y="64"/>
                  <a:pt x="100" y="60"/>
                  <a:pt x="101" y="57"/>
                </a:cubicBezTo>
                <a:cubicBezTo>
                  <a:pt x="101" y="53"/>
                  <a:pt x="98" y="51"/>
                  <a:pt x="94" y="52"/>
                </a:cubicBezTo>
                <a:cubicBezTo>
                  <a:pt x="91" y="53"/>
                  <a:pt x="86" y="55"/>
                  <a:pt x="84" y="57"/>
                </a:cubicBezTo>
                <a:cubicBezTo>
                  <a:pt x="82" y="59"/>
                  <a:pt x="77" y="61"/>
                  <a:pt x="73" y="61"/>
                </a:cubicBezTo>
                <a:cubicBezTo>
                  <a:pt x="69" y="61"/>
                  <a:pt x="66" y="58"/>
                  <a:pt x="67" y="55"/>
                </a:cubicBezTo>
                <a:cubicBezTo>
                  <a:pt x="67" y="52"/>
                  <a:pt x="70" y="47"/>
                  <a:pt x="73" y="45"/>
                </a:cubicBezTo>
                <a:cubicBezTo>
                  <a:pt x="76" y="42"/>
                  <a:pt x="81" y="40"/>
                  <a:pt x="84" y="40"/>
                </a:cubicBezTo>
                <a:cubicBezTo>
                  <a:pt x="87" y="40"/>
                  <a:pt x="90" y="37"/>
                  <a:pt x="91" y="34"/>
                </a:cubicBezTo>
                <a:cubicBezTo>
                  <a:pt x="92" y="30"/>
                  <a:pt x="95" y="27"/>
                  <a:pt x="99" y="26"/>
                </a:cubicBezTo>
                <a:cubicBezTo>
                  <a:pt x="101" y="26"/>
                  <a:pt x="102" y="26"/>
                  <a:pt x="104" y="25"/>
                </a:cubicBezTo>
                <a:cubicBezTo>
                  <a:pt x="108" y="25"/>
                  <a:pt x="113" y="25"/>
                  <a:pt x="116" y="25"/>
                </a:cubicBezTo>
                <a:cubicBezTo>
                  <a:pt x="119" y="25"/>
                  <a:pt x="121" y="25"/>
                  <a:pt x="124" y="25"/>
                </a:cubicBezTo>
                <a:cubicBezTo>
                  <a:pt x="126" y="25"/>
                  <a:pt x="130" y="25"/>
                  <a:pt x="133" y="25"/>
                </a:cubicBezTo>
                <a:cubicBezTo>
                  <a:pt x="119" y="9"/>
                  <a:pt x="99" y="0"/>
                  <a:pt x="77" y="0"/>
                </a:cubicBezTo>
                <a:cubicBezTo>
                  <a:pt x="55" y="0"/>
                  <a:pt x="35" y="9"/>
                  <a:pt x="21" y="24"/>
                </a:cubicBezTo>
                <a:cubicBezTo>
                  <a:pt x="24" y="23"/>
                  <a:pt x="27" y="23"/>
                  <a:pt x="31" y="23"/>
                </a:cubicBezTo>
                <a:cubicBezTo>
                  <a:pt x="34" y="23"/>
                  <a:pt x="40" y="23"/>
                  <a:pt x="43" y="24"/>
                </a:cubicBezTo>
                <a:cubicBezTo>
                  <a:pt x="45" y="24"/>
                  <a:pt x="47" y="24"/>
                  <a:pt x="49" y="25"/>
                </a:cubicBezTo>
                <a:cubicBezTo>
                  <a:pt x="52" y="25"/>
                  <a:pt x="56" y="29"/>
                  <a:pt x="56" y="33"/>
                </a:cubicBezTo>
                <a:cubicBezTo>
                  <a:pt x="56" y="35"/>
                  <a:pt x="57" y="37"/>
                  <a:pt x="57" y="39"/>
                </a:cubicBezTo>
                <a:cubicBezTo>
                  <a:pt x="57" y="43"/>
                  <a:pt x="55" y="48"/>
                  <a:pt x="53" y="50"/>
                </a:cubicBezTo>
                <a:cubicBezTo>
                  <a:pt x="50" y="53"/>
                  <a:pt x="46" y="57"/>
                  <a:pt x="42" y="60"/>
                </a:cubicBezTo>
                <a:cubicBezTo>
                  <a:pt x="40" y="63"/>
                  <a:pt x="40" y="67"/>
                  <a:pt x="43" y="69"/>
                </a:cubicBezTo>
                <a:cubicBezTo>
                  <a:pt x="47" y="71"/>
                  <a:pt x="50" y="74"/>
                  <a:pt x="53" y="76"/>
                </a:cubicBezTo>
                <a:cubicBezTo>
                  <a:pt x="56" y="78"/>
                  <a:pt x="62" y="81"/>
                  <a:pt x="65" y="82"/>
                </a:cubicBezTo>
                <a:cubicBezTo>
                  <a:pt x="66" y="83"/>
                  <a:pt x="66" y="83"/>
                  <a:pt x="67" y="83"/>
                </a:cubicBezTo>
                <a:cubicBezTo>
                  <a:pt x="70" y="84"/>
                  <a:pt x="73" y="88"/>
                  <a:pt x="73" y="92"/>
                </a:cubicBezTo>
                <a:cubicBezTo>
                  <a:pt x="72" y="95"/>
                  <a:pt x="70" y="98"/>
                  <a:pt x="69" y="98"/>
                </a:cubicBezTo>
                <a:cubicBezTo>
                  <a:pt x="67" y="98"/>
                  <a:pt x="64" y="101"/>
                  <a:pt x="62" y="105"/>
                </a:cubicBezTo>
                <a:cubicBezTo>
                  <a:pt x="61" y="105"/>
                  <a:pt x="61" y="106"/>
                  <a:pt x="61" y="106"/>
                </a:cubicBezTo>
                <a:cubicBezTo>
                  <a:pt x="59" y="110"/>
                  <a:pt x="56" y="115"/>
                  <a:pt x="54" y="117"/>
                </a:cubicBezTo>
                <a:cubicBezTo>
                  <a:pt x="52" y="119"/>
                  <a:pt x="51" y="122"/>
                  <a:pt x="53" y="123"/>
                </a:cubicBezTo>
                <a:cubicBezTo>
                  <a:pt x="55" y="125"/>
                  <a:pt x="56" y="128"/>
                  <a:pt x="55" y="129"/>
                </a:cubicBezTo>
                <a:cubicBezTo>
                  <a:pt x="55" y="131"/>
                  <a:pt x="53" y="132"/>
                  <a:pt x="50" y="131"/>
                </a:cubicBezTo>
                <a:cubicBezTo>
                  <a:pt x="49" y="131"/>
                  <a:pt x="49" y="131"/>
                  <a:pt x="49" y="131"/>
                </a:cubicBezTo>
                <a:cubicBezTo>
                  <a:pt x="46" y="130"/>
                  <a:pt x="44" y="125"/>
                  <a:pt x="44" y="121"/>
                </a:cubicBezTo>
                <a:cubicBezTo>
                  <a:pt x="44" y="118"/>
                  <a:pt x="44" y="115"/>
                  <a:pt x="44" y="112"/>
                </a:cubicBezTo>
                <a:cubicBezTo>
                  <a:pt x="44" y="109"/>
                  <a:pt x="43" y="104"/>
                  <a:pt x="41" y="103"/>
                </a:cubicBezTo>
                <a:cubicBezTo>
                  <a:pt x="39" y="102"/>
                  <a:pt x="36" y="99"/>
                  <a:pt x="34" y="97"/>
                </a:cubicBezTo>
                <a:cubicBezTo>
                  <a:pt x="32" y="95"/>
                  <a:pt x="30" y="90"/>
                  <a:pt x="30" y="87"/>
                </a:cubicBezTo>
                <a:cubicBezTo>
                  <a:pt x="30" y="83"/>
                  <a:pt x="29" y="78"/>
                  <a:pt x="27" y="76"/>
                </a:cubicBezTo>
                <a:cubicBezTo>
                  <a:pt x="25" y="74"/>
                  <a:pt x="23" y="72"/>
                  <a:pt x="23" y="72"/>
                </a:cubicBezTo>
                <a:cubicBezTo>
                  <a:pt x="23" y="72"/>
                  <a:pt x="23" y="72"/>
                  <a:pt x="16" y="73"/>
                </a:cubicBezTo>
                <a:cubicBezTo>
                  <a:pt x="9" y="73"/>
                  <a:pt x="10" y="65"/>
                  <a:pt x="10" y="65"/>
                </a:cubicBezTo>
                <a:cubicBezTo>
                  <a:pt x="10" y="62"/>
                  <a:pt x="11" y="56"/>
                  <a:pt x="12" y="52"/>
                </a:cubicBezTo>
                <a:cubicBezTo>
                  <a:pt x="13" y="49"/>
                  <a:pt x="14" y="47"/>
                  <a:pt x="15" y="45"/>
                </a:cubicBezTo>
                <a:cubicBezTo>
                  <a:pt x="16" y="41"/>
                  <a:pt x="15" y="39"/>
                  <a:pt x="11" y="40"/>
                </a:cubicBezTo>
                <a:cubicBezTo>
                  <a:pt x="10" y="41"/>
                  <a:pt x="9" y="41"/>
                  <a:pt x="8" y="42"/>
                </a:cubicBezTo>
                <a:cubicBezTo>
                  <a:pt x="3" y="52"/>
                  <a:pt x="0" y="64"/>
                  <a:pt x="0" y="76"/>
                </a:cubicBezTo>
                <a:cubicBezTo>
                  <a:pt x="0" y="119"/>
                  <a:pt x="34" y="153"/>
                  <a:pt x="77" y="153"/>
                </a:cubicBezTo>
                <a:cubicBezTo>
                  <a:pt x="118" y="153"/>
                  <a:pt x="152" y="119"/>
                  <a:pt x="153" y="78"/>
                </a:cubicBezTo>
                <a:cubicBezTo>
                  <a:pt x="151" y="79"/>
                  <a:pt x="149" y="81"/>
                  <a:pt x="147" y="81"/>
                </a:cubicBezTo>
                <a:close/>
                <a:moveTo>
                  <a:pt x="64" y="46"/>
                </a:moveTo>
                <a:cubicBezTo>
                  <a:pt x="63" y="48"/>
                  <a:pt x="61" y="46"/>
                  <a:pt x="60" y="42"/>
                </a:cubicBezTo>
                <a:cubicBezTo>
                  <a:pt x="60" y="41"/>
                  <a:pt x="60" y="39"/>
                  <a:pt x="60" y="37"/>
                </a:cubicBezTo>
                <a:cubicBezTo>
                  <a:pt x="61" y="33"/>
                  <a:pt x="65" y="30"/>
                  <a:pt x="68" y="29"/>
                </a:cubicBezTo>
                <a:cubicBezTo>
                  <a:pt x="70" y="29"/>
                  <a:pt x="72" y="29"/>
                  <a:pt x="74" y="29"/>
                </a:cubicBezTo>
                <a:cubicBezTo>
                  <a:pt x="78" y="30"/>
                  <a:pt x="81" y="32"/>
                  <a:pt x="81" y="33"/>
                </a:cubicBezTo>
                <a:cubicBezTo>
                  <a:pt x="81" y="35"/>
                  <a:pt x="78" y="37"/>
                  <a:pt x="75" y="39"/>
                </a:cubicBezTo>
                <a:cubicBezTo>
                  <a:pt x="74" y="40"/>
                  <a:pt x="74" y="40"/>
                  <a:pt x="73" y="40"/>
                </a:cubicBezTo>
                <a:cubicBezTo>
                  <a:pt x="70" y="42"/>
                  <a:pt x="66" y="45"/>
                  <a:pt x="64" y="4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9" name="Freeform 232"/>
          <p:cNvSpPr>
            <a:spLocks noEditPoints="1"/>
          </p:cNvSpPr>
          <p:nvPr/>
        </p:nvSpPr>
        <p:spPr bwMode="auto">
          <a:xfrm>
            <a:off x="7378380" y="1116768"/>
            <a:ext cx="390112" cy="394404"/>
          </a:xfrm>
          <a:custGeom>
            <a:avLst/>
            <a:gdLst>
              <a:gd name="T0" fmla="*/ 76 w 153"/>
              <a:gd name="T1" fmla="*/ 0 h 154"/>
              <a:gd name="T2" fmla="*/ 0 w 153"/>
              <a:gd name="T3" fmla="*/ 77 h 154"/>
              <a:gd name="T4" fmla="*/ 76 w 153"/>
              <a:gd name="T5" fmla="*/ 154 h 154"/>
              <a:gd name="T6" fmla="*/ 153 w 153"/>
              <a:gd name="T7" fmla="*/ 77 h 154"/>
              <a:gd name="T8" fmla="*/ 76 w 153"/>
              <a:gd name="T9" fmla="*/ 0 h 154"/>
              <a:gd name="T10" fmla="*/ 124 w 153"/>
              <a:gd name="T11" fmla="*/ 57 h 154"/>
              <a:gd name="T12" fmla="*/ 68 w 153"/>
              <a:gd name="T13" fmla="*/ 125 h 154"/>
              <a:gd name="T14" fmla="*/ 59 w 153"/>
              <a:gd name="T15" fmla="*/ 126 h 154"/>
              <a:gd name="T16" fmla="*/ 26 w 153"/>
              <a:gd name="T17" fmla="*/ 98 h 154"/>
              <a:gd name="T18" fmla="*/ 25 w 153"/>
              <a:gd name="T19" fmla="*/ 89 h 154"/>
              <a:gd name="T20" fmla="*/ 31 w 153"/>
              <a:gd name="T21" fmla="*/ 82 h 154"/>
              <a:gd name="T22" fmla="*/ 40 w 153"/>
              <a:gd name="T23" fmla="*/ 81 h 154"/>
              <a:gd name="T24" fmla="*/ 56 w 153"/>
              <a:gd name="T25" fmla="*/ 94 h 154"/>
              <a:gd name="T26" fmla="*/ 65 w 153"/>
              <a:gd name="T27" fmla="*/ 93 h 154"/>
              <a:gd name="T28" fmla="*/ 107 w 153"/>
              <a:gd name="T29" fmla="*/ 43 h 154"/>
              <a:gd name="T30" fmla="*/ 116 w 153"/>
              <a:gd name="T31" fmla="*/ 42 h 154"/>
              <a:gd name="T32" fmla="*/ 123 w 153"/>
              <a:gd name="T33" fmla="*/ 48 h 154"/>
              <a:gd name="T34" fmla="*/ 124 w 153"/>
              <a:gd name="T35" fmla="*/ 5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54">
                <a:moveTo>
                  <a:pt x="76" y="0"/>
                </a:moveTo>
                <a:cubicBezTo>
                  <a:pt x="34" y="0"/>
                  <a:pt x="0" y="35"/>
                  <a:pt x="0" y="77"/>
                </a:cubicBezTo>
                <a:cubicBezTo>
                  <a:pt x="0" y="119"/>
                  <a:pt x="34" y="154"/>
                  <a:pt x="76" y="154"/>
                </a:cubicBezTo>
                <a:cubicBezTo>
                  <a:pt x="119" y="154"/>
                  <a:pt x="153" y="119"/>
                  <a:pt x="153" y="77"/>
                </a:cubicBezTo>
                <a:cubicBezTo>
                  <a:pt x="153" y="35"/>
                  <a:pt x="119" y="0"/>
                  <a:pt x="76" y="0"/>
                </a:cubicBezTo>
                <a:close/>
                <a:moveTo>
                  <a:pt x="124" y="57"/>
                </a:moveTo>
                <a:cubicBezTo>
                  <a:pt x="68" y="125"/>
                  <a:pt x="68" y="125"/>
                  <a:pt x="68" y="125"/>
                </a:cubicBezTo>
                <a:cubicBezTo>
                  <a:pt x="66" y="128"/>
                  <a:pt x="62" y="128"/>
                  <a:pt x="59" y="126"/>
                </a:cubicBezTo>
                <a:cubicBezTo>
                  <a:pt x="26" y="98"/>
                  <a:pt x="26" y="98"/>
                  <a:pt x="26" y="98"/>
                </a:cubicBezTo>
                <a:cubicBezTo>
                  <a:pt x="23" y="96"/>
                  <a:pt x="23" y="92"/>
                  <a:pt x="25" y="89"/>
                </a:cubicBezTo>
                <a:cubicBezTo>
                  <a:pt x="31" y="82"/>
                  <a:pt x="31" y="82"/>
                  <a:pt x="31" y="82"/>
                </a:cubicBezTo>
                <a:cubicBezTo>
                  <a:pt x="33" y="79"/>
                  <a:pt x="37" y="79"/>
                  <a:pt x="40" y="81"/>
                </a:cubicBezTo>
                <a:cubicBezTo>
                  <a:pt x="56" y="94"/>
                  <a:pt x="56" y="94"/>
                  <a:pt x="56" y="94"/>
                </a:cubicBezTo>
                <a:cubicBezTo>
                  <a:pt x="59" y="97"/>
                  <a:pt x="63" y="96"/>
                  <a:pt x="65" y="93"/>
                </a:cubicBezTo>
                <a:cubicBezTo>
                  <a:pt x="107" y="43"/>
                  <a:pt x="107" y="43"/>
                  <a:pt x="107" y="43"/>
                </a:cubicBezTo>
                <a:cubicBezTo>
                  <a:pt x="109" y="41"/>
                  <a:pt x="113" y="40"/>
                  <a:pt x="116" y="42"/>
                </a:cubicBezTo>
                <a:cubicBezTo>
                  <a:pt x="123" y="48"/>
                  <a:pt x="123" y="48"/>
                  <a:pt x="123" y="48"/>
                </a:cubicBezTo>
                <a:cubicBezTo>
                  <a:pt x="126" y="50"/>
                  <a:pt x="126" y="54"/>
                  <a:pt x="124"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0" name="组合 9"/>
          <p:cNvGrpSpPr/>
          <p:nvPr/>
        </p:nvGrpSpPr>
        <p:grpSpPr>
          <a:xfrm>
            <a:off x="4331689" y="2333907"/>
            <a:ext cx="392233" cy="392284"/>
            <a:chOff x="4332253" y="2333907"/>
            <a:chExt cx="392284" cy="392284"/>
          </a:xfrm>
        </p:grpSpPr>
        <p:sp>
          <p:nvSpPr>
            <p:cNvPr id="260" name="Oval 233"/>
            <p:cNvSpPr>
              <a:spLocks noChangeArrowheads="1"/>
            </p:cNvSpPr>
            <p:nvPr/>
          </p:nvSpPr>
          <p:spPr bwMode="auto">
            <a:xfrm>
              <a:off x="4550659" y="2507784"/>
              <a:ext cx="33927" cy="36048"/>
            </a:xfrm>
            <a:prstGeom prst="ellipse">
              <a:avLst/>
            </a:prstGeom>
            <a:solidFill>
              <a:srgbClr val="7F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1" name="Freeform 234"/>
            <p:cNvSpPr>
              <a:spLocks/>
            </p:cNvSpPr>
            <p:nvPr/>
          </p:nvSpPr>
          <p:spPr bwMode="auto">
            <a:xfrm>
              <a:off x="4412830" y="2524747"/>
              <a:ext cx="171757" cy="89059"/>
            </a:xfrm>
            <a:custGeom>
              <a:avLst/>
              <a:gdLst>
                <a:gd name="T0" fmla="*/ 65 w 81"/>
                <a:gd name="T1" fmla="*/ 25 h 42"/>
                <a:gd name="T2" fmla="*/ 57 w 81"/>
                <a:gd name="T3" fmla="*/ 33 h 42"/>
                <a:gd name="T4" fmla="*/ 40 w 81"/>
                <a:gd name="T5" fmla="*/ 9 h 42"/>
                <a:gd name="T6" fmla="*/ 24 w 81"/>
                <a:gd name="T7" fmla="*/ 25 h 42"/>
                <a:gd name="T8" fmla="*/ 8 w 81"/>
                <a:gd name="T9" fmla="*/ 0 h 42"/>
                <a:gd name="T10" fmla="*/ 0 w 81"/>
                <a:gd name="T11" fmla="*/ 17 h 42"/>
                <a:gd name="T12" fmla="*/ 0 w 81"/>
                <a:gd name="T13" fmla="*/ 42 h 42"/>
                <a:gd name="T14" fmla="*/ 81 w 81"/>
                <a:gd name="T15" fmla="*/ 42 h 42"/>
                <a:gd name="T16" fmla="*/ 65 w 81"/>
                <a:gd name="T1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2">
                  <a:moveTo>
                    <a:pt x="65" y="25"/>
                  </a:moveTo>
                  <a:lnTo>
                    <a:pt x="57" y="33"/>
                  </a:lnTo>
                  <a:lnTo>
                    <a:pt x="40" y="9"/>
                  </a:lnTo>
                  <a:lnTo>
                    <a:pt x="24" y="25"/>
                  </a:lnTo>
                  <a:lnTo>
                    <a:pt x="8" y="0"/>
                  </a:lnTo>
                  <a:lnTo>
                    <a:pt x="0" y="17"/>
                  </a:lnTo>
                  <a:lnTo>
                    <a:pt x="0" y="42"/>
                  </a:lnTo>
                  <a:lnTo>
                    <a:pt x="81" y="42"/>
                  </a:lnTo>
                  <a:lnTo>
                    <a:pt x="65" y="25"/>
                  </a:lnTo>
                  <a:close/>
                </a:path>
              </a:pathLst>
            </a:custGeom>
            <a:solidFill>
              <a:srgbClr val="7F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2" name="Freeform 235"/>
            <p:cNvSpPr>
              <a:spLocks noEditPoints="1"/>
            </p:cNvSpPr>
            <p:nvPr/>
          </p:nvSpPr>
          <p:spPr bwMode="auto">
            <a:xfrm>
              <a:off x="4332253" y="2333907"/>
              <a:ext cx="392284" cy="392284"/>
            </a:xfrm>
            <a:custGeom>
              <a:avLst/>
              <a:gdLst>
                <a:gd name="T0" fmla="*/ 77 w 153"/>
                <a:gd name="T1" fmla="*/ 0 h 153"/>
                <a:gd name="T2" fmla="*/ 0 w 153"/>
                <a:gd name="T3" fmla="*/ 77 h 153"/>
                <a:gd name="T4" fmla="*/ 77 w 153"/>
                <a:gd name="T5" fmla="*/ 153 h 153"/>
                <a:gd name="T6" fmla="*/ 153 w 153"/>
                <a:gd name="T7" fmla="*/ 77 h 153"/>
                <a:gd name="T8" fmla="*/ 77 w 153"/>
                <a:gd name="T9" fmla="*/ 0 h 153"/>
                <a:gd name="T10" fmla="*/ 104 w 153"/>
                <a:gd name="T11" fmla="*/ 117 h 153"/>
                <a:gd name="T12" fmla="*/ 23 w 153"/>
                <a:gd name="T13" fmla="*/ 117 h 153"/>
                <a:gd name="T14" fmla="*/ 23 w 153"/>
                <a:gd name="T15" fmla="*/ 62 h 153"/>
                <a:gd name="T16" fmla="*/ 104 w 153"/>
                <a:gd name="T17" fmla="*/ 62 h 153"/>
                <a:gd name="T18" fmla="*/ 104 w 153"/>
                <a:gd name="T19" fmla="*/ 117 h 153"/>
                <a:gd name="T20" fmla="*/ 77 w 153"/>
                <a:gd name="T21" fmla="*/ 56 h 153"/>
                <a:gd name="T22" fmla="*/ 81 w 153"/>
                <a:gd name="T23" fmla="*/ 49 h 153"/>
                <a:gd name="T24" fmla="*/ 86 w 153"/>
                <a:gd name="T25" fmla="*/ 56 h 153"/>
                <a:gd name="T26" fmla="*/ 77 w 153"/>
                <a:gd name="T27" fmla="*/ 56 h 153"/>
                <a:gd name="T28" fmla="*/ 96 w 153"/>
                <a:gd name="T29" fmla="*/ 56 h 153"/>
                <a:gd name="T30" fmla="*/ 99 w 153"/>
                <a:gd name="T31" fmla="*/ 53 h 153"/>
                <a:gd name="T32" fmla="*/ 101 w 153"/>
                <a:gd name="T33" fmla="*/ 56 h 153"/>
                <a:gd name="T34" fmla="*/ 96 w 153"/>
                <a:gd name="T35" fmla="*/ 56 h 153"/>
                <a:gd name="T36" fmla="*/ 127 w 153"/>
                <a:gd name="T37" fmla="*/ 79 h 153"/>
                <a:gd name="T38" fmla="*/ 112 w 153"/>
                <a:gd name="T39" fmla="*/ 79 h 153"/>
                <a:gd name="T40" fmla="*/ 112 w 153"/>
                <a:gd name="T41" fmla="*/ 75 h 153"/>
                <a:gd name="T42" fmla="*/ 124 w 153"/>
                <a:gd name="T43" fmla="*/ 75 h 153"/>
                <a:gd name="T44" fmla="*/ 124 w 153"/>
                <a:gd name="T45" fmla="*/ 44 h 153"/>
                <a:gd name="T46" fmla="*/ 73 w 153"/>
                <a:gd name="T47" fmla="*/ 44 h 153"/>
                <a:gd name="T48" fmla="*/ 73 w 153"/>
                <a:gd name="T49" fmla="*/ 56 h 153"/>
                <a:gd name="T50" fmla="*/ 68 w 153"/>
                <a:gd name="T51" fmla="*/ 56 h 153"/>
                <a:gd name="T52" fmla="*/ 68 w 153"/>
                <a:gd name="T53" fmla="*/ 39 h 153"/>
                <a:gd name="T54" fmla="*/ 127 w 153"/>
                <a:gd name="T55" fmla="*/ 39 h 153"/>
                <a:gd name="T56" fmla="*/ 127 w 153"/>
                <a:gd name="T57" fmla="*/ 79 h 153"/>
                <a:gd name="T58" fmla="*/ 112 w 153"/>
                <a:gd name="T59" fmla="*/ 62 h 153"/>
                <a:gd name="T60" fmla="*/ 121 w 153"/>
                <a:gd name="T61" fmla="*/ 70 h 153"/>
                <a:gd name="T62" fmla="*/ 112 w 153"/>
                <a:gd name="T63" fmla="*/ 70 h 153"/>
                <a:gd name="T64" fmla="*/ 112 w 153"/>
                <a:gd name="T65" fmla="*/ 63 h 153"/>
                <a:gd name="T66" fmla="*/ 112 w 153"/>
                <a:gd name="T67" fmla="*/ 62 h 153"/>
                <a:gd name="T68" fmla="*/ 112 w 153"/>
                <a:gd name="T69" fmla="*/ 51 h 153"/>
                <a:gd name="T70" fmla="*/ 117 w 153"/>
                <a:gd name="T71" fmla="*/ 47 h 153"/>
                <a:gd name="T72" fmla="*/ 121 w 153"/>
                <a:gd name="T73" fmla="*/ 51 h 153"/>
                <a:gd name="T74" fmla="*/ 117 w 153"/>
                <a:gd name="T75" fmla="*/ 56 h 153"/>
                <a:gd name="T76" fmla="*/ 112 w 153"/>
                <a:gd name="T77"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53">
                  <a:moveTo>
                    <a:pt x="77" y="0"/>
                  </a:moveTo>
                  <a:cubicBezTo>
                    <a:pt x="34" y="0"/>
                    <a:pt x="0" y="34"/>
                    <a:pt x="0" y="77"/>
                  </a:cubicBezTo>
                  <a:cubicBezTo>
                    <a:pt x="0" y="119"/>
                    <a:pt x="34" y="153"/>
                    <a:pt x="77" y="153"/>
                  </a:cubicBezTo>
                  <a:cubicBezTo>
                    <a:pt x="119" y="153"/>
                    <a:pt x="153" y="119"/>
                    <a:pt x="153" y="77"/>
                  </a:cubicBezTo>
                  <a:cubicBezTo>
                    <a:pt x="153" y="34"/>
                    <a:pt x="119" y="0"/>
                    <a:pt x="77" y="0"/>
                  </a:cubicBezTo>
                  <a:close/>
                  <a:moveTo>
                    <a:pt x="104" y="117"/>
                  </a:moveTo>
                  <a:cubicBezTo>
                    <a:pt x="23" y="117"/>
                    <a:pt x="23" y="117"/>
                    <a:pt x="23" y="117"/>
                  </a:cubicBezTo>
                  <a:cubicBezTo>
                    <a:pt x="23" y="62"/>
                    <a:pt x="23" y="62"/>
                    <a:pt x="23" y="62"/>
                  </a:cubicBezTo>
                  <a:cubicBezTo>
                    <a:pt x="104" y="62"/>
                    <a:pt x="104" y="62"/>
                    <a:pt x="104" y="62"/>
                  </a:cubicBezTo>
                  <a:lnTo>
                    <a:pt x="104" y="117"/>
                  </a:lnTo>
                  <a:close/>
                  <a:moveTo>
                    <a:pt x="77" y="56"/>
                  </a:moveTo>
                  <a:cubicBezTo>
                    <a:pt x="81" y="49"/>
                    <a:pt x="81" y="49"/>
                    <a:pt x="81" y="49"/>
                  </a:cubicBezTo>
                  <a:cubicBezTo>
                    <a:pt x="86" y="56"/>
                    <a:pt x="86" y="56"/>
                    <a:pt x="86" y="56"/>
                  </a:cubicBezTo>
                  <a:lnTo>
                    <a:pt x="77" y="56"/>
                  </a:lnTo>
                  <a:close/>
                  <a:moveTo>
                    <a:pt x="96" y="56"/>
                  </a:moveTo>
                  <a:cubicBezTo>
                    <a:pt x="99" y="53"/>
                    <a:pt x="99" y="53"/>
                    <a:pt x="99" y="53"/>
                  </a:cubicBezTo>
                  <a:cubicBezTo>
                    <a:pt x="101" y="56"/>
                    <a:pt x="101" y="56"/>
                    <a:pt x="101" y="56"/>
                  </a:cubicBezTo>
                  <a:lnTo>
                    <a:pt x="96" y="56"/>
                  </a:lnTo>
                  <a:close/>
                  <a:moveTo>
                    <a:pt x="127" y="79"/>
                  </a:moveTo>
                  <a:cubicBezTo>
                    <a:pt x="112" y="79"/>
                    <a:pt x="112" y="79"/>
                    <a:pt x="112" y="79"/>
                  </a:cubicBezTo>
                  <a:cubicBezTo>
                    <a:pt x="112" y="75"/>
                    <a:pt x="112" y="75"/>
                    <a:pt x="112" y="75"/>
                  </a:cubicBezTo>
                  <a:cubicBezTo>
                    <a:pt x="124" y="75"/>
                    <a:pt x="124" y="75"/>
                    <a:pt x="124" y="75"/>
                  </a:cubicBezTo>
                  <a:cubicBezTo>
                    <a:pt x="124" y="44"/>
                    <a:pt x="124" y="44"/>
                    <a:pt x="124" y="44"/>
                  </a:cubicBezTo>
                  <a:cubicBezTo>
                    <a:pt x="73" y="44"/>
                    <a:pt x="73" y="44"/>
                    <a:pt x="73" y="44"/>
                  </a:cubicBezTo>
                  <a:cubicBezTo>
                    <a:pt x="73" y="56"/>
                    <a:pt x="73" y="56"/>
                    <a:pt x="73" y="56"/>
                  </a:cubicBezTo>
                  <a:cubicBezTo>
                    <a:pt x="68" y="56"/>
                    <a:pt x="68" y="56"/>
                    <a:pt x="68" y="56"/>
                  </a:cubicBezTo>
                  <a:cubicBezTo>
                    <a:pt x="68" y="39"/>
                    <a:pt x="68" y="39"/>
                    <a:pt x="68" y="39"/>
                  </a:cubicBezTo>
                  <a:cubicBezTo>
                    <a:pt x="127" y="39"/>
                    <a:pt x="127" y="39"/>
                    <a:pt x="127" y="39"/>
                  </a:cubicBezTo>
                  <a:lnTo>
                    <a:pt x="127" y="79"/>
                  </a:lnTo>
                  <a:close/>
                  <a:moveTo>
                    <a:pt x="112" y="62"/>
                  </a:moveTo>
                  <a:cubicBezTo>
                    <a:pt x="121" y="70"/>
                    <a:pt x="121" y="70"/>
                    <a:pt x="121" y="70"/>
                  </a:cubicBezTo>
                  <a:cubicBezTo>
                    <a:pt x="112" y="70"/>
                    <a:pt x="112" y="70"/>
                    <a:pt x="112" y="70"/>
                  </a:cubicBezTo>
                  <a:cubicBezTo>
                    <a:pt x="112" y="63"/>
                    <a:pt x="112" y="63"/>
                    <a:pt x="112" y="63"/>
                  </a:cubicBezTo>
                  <a:lnTo>
                    <a:pt x="112" y="62"/>
                  </a:lnTo>
                  <a:close/>
                  <a:moveTo>
                    <a:pt x="112" y="51"/>
                  </a:moveTo>
                  <a:cubicBezTo>
                    <a:pt x="112" y="49"/>
                    <a:pt x="114" y="47"/>
                    <a:pt x="117" y="47"/>
                  </a:cubicBezTo>
                  <a:cubicBezTo>
                    <a:pt x="119" y="47"/>
                    <a:pt x="121" y="49"/>
                    <a:pt x="121" y="51"/>
                  </a:cubicBezTo>
                  <a:cubicBezTo>
                    <a:pt x="121" y="54"/>
                    <a:pt x="119" y="56"/>
                    <a:pt x="117" y="56"/>
                  </a:cubicBezTo>
                  <a:cubicBezTo>
                    <a:pt x="114" y="56"/>
                    <a:pt x="112" y="54"/>
                    <a:pt x="112" y="5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95" name="Freeform 231"/>
          <p:cNvSpPr>
            <a:spLocks noEditPoints="1"/>
          </p:cNvSpPr>
          <p:nvPr/>
        </p:nvSpPr>
        <p:spPr bwMode="auto">
          <a:xfrm>
            <a:off x="7405942" y="5118058"/>
            <a:ext cx="390112" cy="390163"/>
          </a:xfrm>
          <a:custGeom>
            <a:avLst/>
            <a:gdLst>
              <a:gd name="T0" fmla="*/ 143 w 153"/>
              <a:gd name="T1" fmla="*/ 77 h 153"/>
              <a:gd name="T2" fmla="*/ 136 w 153"/>
              <a:gd name="T3" fmla="*/ 81 h 153"/>
              <a:gd name="T4" fmla="*/ 126 w 153"/>
              <a:gd name="T5" fmla="*/ 80 h 153"/>
              <a:gd name="T6" fmla="*/ 120 w 153"/>
              <a:gd name="T7" fmla="*/ 64 h 153"/>
              <a:gd name="T8" fmla="*/ 115 w 153"/>
              <a:gd name="T9" fmla="*/ 66 h 153"/>
              <a:gd name="T10" fmla="*/ 109 w 153"/>
              <a:gd name="T11" fmla="*/ 71 h 153"/>
              <a:gd name="T12" fmla="*/ 106 w 153"/>
              <a:gd name="T13" fmla="*/ 72 h 153"/>
              <a:gd name="T14" fmla="*/ 112 w 153"/>
              <a:gd name="T15" fmla="*/ 87 h 153"/>
              <a:gd name="T16" fmla="*/ 107 w 153"/>
              <a:gd name="T17" fmla="*/ 101 h 153"/>
              <a:gd name="T18" fmla="*/ 102 w 153"/>
              <a:gd name="T19" fmla="*/ 112 h 153"/>
              <a:gd name="T20" fmla="*/ 94 w 153"/>
              <a:gd name="T21" fmla="*/ 107 h 153"/>
              <a:gd name="T22" fmla="*/ 89 w 153"/>
              <a:gd name="T23" fmla="*/ 94 h 153"/>
              <a:gd name="T24" fmla="*/ 80 w 153"/>
              <a:gd name="T25" fmla="*/ 83 h 153"/>
              <a:gd name="T26" fmla="*/ 69 w 153"/>
              <a:gd name="T27" fmla="*/ 73 h 153"/>
              <a:gd name="T28" fmla="*/ 80 w 153"/>
              <a:gd name="T29" fmla="*/ 67 h 153"/>
              <a:gd name="T30" fmla="*/ 101 w 153"/>
              <a:gd name="T31" fmla="*/ 57 h 153"/>
              <a:gd name="T32" fmla="*/ 84 w 153"/>
              <a:gd name="T33" fmla="*/ 57 h 153"/>
              <a:gd name="T34" fmla="*/ 67 w 153"/>
              <a:gd name="T35" fmla="*/ 55 h 153"/>
              <a:gd name="T36" fmla="*/ 84 w 153"/>
              <a:gd name="T37" fmla="*/ 40 h 153"/>
              <a:gd name="T38" fmla="*/ 99 w 153"/>
              <a:gd name="T39" fmla="*/ 26 h 153"/>
              <a:gd name="T40" fmla="*/ 116 w 153"/>
              <a:gd name="T41" fmla="*/ 25 h 153"/>
              <a:gd name="T42" fmla="*/ 133 w 153"/>
              <a:gd name="T43" fmla="*/ 25 h 153"/>
              <a:gd name="T44" fmla="*/ 21 w 153"/>
              <a:gd name="T45" fmla="*/ 24 h 153"/>
              <a:gd name="T46" fmla="*/ 43 w 153"/>
              <a:gd name="T47" fmla="*/ 24 h 153"/>
              <a:gd name="T48" fmla="*/ 56 w 153"/>
              <a:gd name="T49" fmla="*/ 33 h 153"/>
              <a:gd name="T50" fmla="*/ 53 w 153"/>
              <a:gd name="T51" fmla="*/ 50 h 153"/>
              <a:gd name="T52" fmla="*/ 43 w 153"/>
              <a:gd name="T53" fmla="*/ 69 h 153"/>
              <a:gd name="T54" fmla="*/ 65 w 153"/>
              <a:gd name="T55" fmla="*/ 82 h 153"/>
              <a:gd name="T56" fmla="*/ 73 w 153"/>
              <a:gd name="T57" fmla="*/ 92 h 153"/>
              <a:gd name="T58" fmla="*/ 62 w 153"/>
              <a:gd name="T59" fmla="*/ 105 h 153"/>
              <a:gd name="T60" fmla="*/ 54 w 153"/>
              <a:gd name="T61" fmla="*/ 117 h 153"/>
              <a:gd name="T62" fmla="*/ 55 w 153"/>
              <a:gd name="T63" fmla="*/ 129 h 153"/>
              <a:gd name="T64" fmla="*/ 49 w 153"/>
              <a:gd name="T65" fmla="*/ 131 h 153"/>
              <a:gd name="T66" fmla="*/ 44 w 153"/>
              <a:gd name="T67" fmla="*/ 112 h 153"/>
              <a:gd name="T68" fmla="*/ 34 w 153"/>
              <a:gd name="T69" fmla="*/ 97 h 153"/>
              <a:gd name="T70" fmla="*/ 27 w 153"/>
              <a:gd name="T71" fmla="*/ 76 h 153"/>
              <a:gd name="T72" fmla="*/ 16 w 153"/>
              <a:gd name="T73" fmla="*/ 73 h 153"/>
              <a:gd name="T74" fmla="*/ 12 w 153"/>
              <a:gd name="T75" fmla="*/ 52 h 153"/>
              <a:gd name="T76" fmla="*/ 11 w 153"/>
              <a:gd name="T77" fmla="*/ 40 h 153"/>
              <a:gd name="T78" fmla="*/ 0 w 153"/>
              <a:gd name="T79" fmla="*/ 76 h 153"/>
              <a:gd name="T80" fmla="*/ 153 w 153"/>
              <a:gd name="T81" fmla="*/ 78 h 153"/>
              <a:gd name="T82" fmla="*/ 64 w 153"/>
              <a:gd name="T83" fmla="*/ 46 h 153"/>
              <a:gd name="T84" fmla="*/ 60 w 153"/>
              <a:gd name="T85" fmla="*/ 37 h 153"/>
              <a:gd name="T86" fmla="*/ 74 w 153"/>
              <a:gd name="T87" fmla="*/ 29 h 153"/>
              <a:gd name="T88" fmla="*/ 75 w 153"/>
              <a:gd name="T89" fmla="*/ 39 h 153"/>
              <a:gd name="T90" fmla="*/ 64 w 153"/>
              <a:gd name="T91" fmla="*/ 4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53">
                <a:moveTo>
                  <a:pt x="147" y="81"/>
                </a:moveTo>
                <a:cubicBezTo>
                  <a:pt x="145" y="81"/>
                  <a:pt x="143" y="79"/>
                  <a:pt x="143" y="77"/>
                </a:cubicBezTo>
                <a:cubicBezTo>
                  <a:pt x="144" y="75"/>
                  <a:pt x="142" y="74"/>
                  <a:pt x="140" y="74"/>
                </a:cubicBezTo>
                <a:cubicBezTo>
                  <a:pt x="138" y="74"/>
                  <a:pt x="136" y="77"/>
                  <a:pt x="136" y="81"/>
                </a:cubicBezTo>
                <a:cubicBezTo>
                  <a:pt x="136" y="85"/>
                  <a:pt x="136" y="88"/>
                  <a:pt x="129" y="88"/>
                </a:cubicBezTo>
                <a:cubicBezTo>
                  <a:pt x="122" y="88"/>
                  <a:pt x="126" y="80"/>
                  <a:pt x="126" y="80"/>
                </a:cubicBezTo>
                <a:cubicBezTo>
                  <a:pt x="128" y="77"/>
                  <a:pt x="127" y="72"/>
                  <a:pt x="125" y="69"/>
                </a:cubicBezTo>
                <a:cubicBezTo>
                  <a:pt x="123" y="67"/>
                  <a:pt x="122" y="66"/>
                  <a:pt x="120" y="64"/>
                </a:cubicBezTo>
                <a:cubicBezTo>
                  <a:pt x="118" y="61"/>
                  <a:pt x="115" y="60"/>
                  <a:pt x="114" y="61"/>
                </a:cubicBezTo>
                <a:cubicBezTo>
                  <a:pt x="112" y="62"/>
                  <a:pt x="113" y="64"/>
                  <a:pt x="115" y="66"/>
                </a:cubicBezTo>
                <a:cubicBezTo>
                  <a:pt x="116" y="68"/>
                  <a:pt x="117" y="70"/>
                  <a:pt x="117" y="72"/>
                </a:cubicBezTo>
                <a:cubicBezTo>
                  <a:pt x="116" y="73"/>
                  <a:pt x="112" y="72"/>
                  <a:pt x="109" y="71"/>
                </a:cubicBezTo>
                <a:cubicBezTo>
                  <a:pt x="108" y="70"/>
                  <a:pt x="108" y="70"/>
                  <a:pt x="107" y="70"/>
                </a:cubicBezTo>
                <a:cubicBezTo>
                  <a:pt x="104" y="68"/>
                  <a:pt x="103" y="69"/>
                  <a:pt x="106" y="72"/>
                </a:cubicBezTo>
                <a:cubicBezTo>
                  <a:pt x="108" y="73"/>
                  <a:pt x="109" y="74"/>
                  <a:pt x="110" y="76"/>
                </a:cubicBezTo>
                <a:cubicBezTo>
                  <a:pt x="113" y="79"/>
                  <a:pt x="114" y="84"/>
                  <a:pt x="112" y="87"/>
                </a:cubicBezTo>
                <a:cubicBezTo>
                  <a:pt x="112" y="88"/>
                  <a:pt x="112" y="88"/>
                  <a:pt x="112" y="89"/>
                </a:cubicBezTo>
                <a:cubicBezTo>
                  <a:pt x="110" y="92"/>
                  <a:pt x="108" y="98"/>
                  <a:pt x="107" y="101"/>
                </a:cubicBezTo>
                <a:cubicBezTo>
                  <a:pt x="107" y="102"/>
                  <a:pt x="107" y="102"/>
                  <a:pt x="107" y="102"/>
                </a:cubicBezTo>
                <a:cubicBezTo>
                  <a:pt x="106" y="106"/>
                  <a:pt x="103" y="110"/>
                  <a:pt x="102" y="112"/>
                </a:cubicBezTo>
                <a:cubicBezTo>
                  <a:pt x="100" y="113"/>
                  <a:pt x="98" y="113"/>
                  <a:pt x="98" y="111"/>
                </a:cubicBezTo>
                <a:cubicBezTo>
                  <a:pt x="98" y="109"/>
                  <a:pt x="96" y="108"/>
                  <a:pt x="94" y="107"/>
                </a:cubicBezTo>
                <a:cubicBezTo>
                  <a:pt x="92" y="107"/>
                  <a:pt x="90" y="104"/>
                  <a:pt x="90" y="100"/>
                </a:cubicBezTo>
                <a:cubicBezTo>
                  <a:pt x="90" y="98"/>
                  <a:pt x="89" y="96"/>
                  <a:pt x="89" y="94"/>
                </a:cubicBezTo>
                <a:cubicBezTo>
                  <a:pt x="89" y="90"/>
                  <a:pt x="86" y="86"/>
                  <a:pt x="82" y="84"/>
                </a:cubicBezTo>
                <a:cubicBezTo>
                  <a:pt x="81" y="84"/>
                  <a:pt x="81" y="83"/>
                  <a:pt x="80" y="83"/>
                </a:cubicBezTo>
                <a:cubicBezTo>
                  <a:pt x="76" y="81"/>
                  <a:pt x="72" y="77"/>
                  <a:pt x="70" y="74"/>
                </a:cubicBezTo>
                <a:cubicBezTo>
                  <a:pt x="69" y="74"/>
                  <a:pt x="69" y="73"/>
                  <a:pt x="69" y="73"/>
                </a:cubicBezTo>
                <a:cubicBezTo>
                  <a:pt x="67" y="70"/>
                  <a:pt x="69" y="67"/>
                  <a:pt x="73" y="67"/>
                </a:cubicBezTo>
                <a:cubicBezTo>
                  <a:pt x="75" y="67"/>
                  <a:pt x="78" y="67"/>
                  <a:pt x="80" y="67"/>
                </a:cubicBezTo>
                <a:cubicBezTo>
                  <a:pt x="84" y="67"/>
                  <a:pt x="90" y="66"/>
                  <a:pt x="94" y="65"/>
                </a:cubicBezTo>
                <a:cubicBezTo>
                  <a:pt x="97" y="64"/>
                  <a:pt x="100" y="60"/>
                  <a:pt x="101" y="57"/>
                </a:cubicBezTo>
                <a:cubicBezTo>
                  <a:pt x="101" y="53"/>
                  <a:pt x="98" y="51"/>
                  <a:pt x="94" y="52"/>
                </a:cubicBezTo>
                <a:cubicBezTo>
                  <a:pt x="91" y="53"/>
                  <a:pt x="86" y="55"/>
                  <a:pt x="84" y="57"/>
                </a:cubicBezTo>
                <a:cubicBezTo>
                  <a:pt x="82" y="59"/>
                  <a:pt x="77" y="61"/>
                  <a:pt x="73" y="61"/>
                </a:cubicBezTo>
                <a:cubicBezTo>
                  <a:pt x="69" y="61"/>
                  <a:pt x="66" y="58"/>
                  <a:pt x="67" y="55"/>
                </a:cubicBezTo>
                <a:cubicBezTo>
                  <a:pt x="67" y="52"/>
                  <a:pt x="70" y="47"/>
                  <a:pt x="73" y="45"/>
                </a:cubicBezTo>
                <a:cubicBezTo>
                  <a:pt x="76" y="42"/>
                  <a:pt x="81" y="40"/>
                  <a:pt x="84" y="40"/>
                </a:cubicBezTo>
                <a:cubicBezTo>
                  <a:pt x="87" y="40"/>
                  <a:pt x="90" y="37"/>
                  <a:pt x="91" y="34"/>
                </a:cubicBezTo>
                <a:cubicBezTo>
                  <a:pt x="92" y="30"/>
                  <a:pt x="95" y="27"/>
                  <a:pt x="99" y="26"/>
                </a:cubicBezTo>
                <a:cubicBezTo>
                  <a:pt x="101" y="26"/>
                  <a:pt x="102" y="26"/>
                  <a:pt x="104" y="25"/>
                </a:cubicBezTo>
                <a:cubicBezTo>
                  <a:pt x="108" y="25"/>
                  <a:pt x="113" y="25"/>
                  <a:pt x="116" y="25"/>
                </a:cubicBezTo>
                <a:cubicBezTo>
                  <a:pt x="119" y="25"/>
                  <a:pt x="121" y="25"/>
                  <a:pt x="124" y="25"/>
                </a:cubicBezTo>
                <a:cubicBezTo>
                  <a:pt x="126" y="25"/>
                  <a:pt x="130" y="25"/>
                  <a:pt x="133" y="25"/>
                </a:cubicBezTo>
                <a:cubicBezTo>
                  <a:pt x="119" y="9"/>
                  <a:pt x="99" y="0"/>
                  <a:pt x="77" y="0"/>
                </a:cubicBezTo>
                <a:cubicBezTo>
                  <a:pt x="55" y="0"/>
                  <a:pt x="35" y="9"/>
                  <a:pt x="21" y="24"/>
                </a:cubicBezTo>
                <a:cubicBezTo>
                  <a:pt x="24" y="23"/>
                  <a:pt x="27" y="23"/>
                  <a:pt x="31" y="23"/>
                </a:cubicBezTo>
                <a:cubicBezTo>
                  <a:pt x="34" y="23"/>
                  <a:pt x="40" y="23"/>
                  <a:pt x="43" y="24"/>
                </a:cubicBezTo>
                <a:cubicBezTo>
                  <a:pt x="45" y="24"/>
                  <a:pt x="47" y="24"/>
                  <a:pt x="49" y="25"/>
                </a:cubicBezTo>
                <a:cubicBezTo>
                  <a:pt x="52" y="25"/>
                  <a:pt x="56" y="29"/>
                  <a:pt x="56" y="33"/>
                </a:cubicBezTo>
                <a:cubicBezTo>
                  <a:pt x="56" y="35"/>
                  <a:pt x="57" y="37"/>
                  <a:pt x="57" y="39"/>
                </a:cubicBezTo>
                <a:cubicBezTo>
                  <a:pt x="57" y="43"/>
                  <a:pt x="55" y="48"/>
                  <a:pt x="53" y="50"/>
                </a:cubicBezTo>
                <a:cubicBezTo>
                  <a:pt x="50" y="53"/>
                  <a:pt x="46" y="57"/>
                  <a:pt x="42" y="60"/>
                </a:cubicBezTo>
                <a:cubicBezTo>
                  <a:pt x="40" y="63"/>
                  <a:pt x="40" y="67"/>
                  <a:pt x="43" y="69"/>
                </a:cubicBezTo>
                <a:cubicBezTo>
                  <a:pt x="47" y="71"/>
                  <a:pt x="50" y="74"/>
                  <a:pt x="53" y="76"/>
                </a:cubicBezTo>
                <a:cubicBezTo>
                  <a:pt x="56" y="78"/>
                  <a:pt x="62" y="81"/>
                  <a:pt x="65" y="82"/>
                </a:cubicBezTo>
                <a:cubicBezTo>
                  <a:pt x="66" y="83"/>
                  <a:pt x="66" y="83"/>
                  <a:pt x="67" y="83"/>
                </a:cubicBezTo>
                <a:cubicBezTo>
                  <a:pt x="70" y="84"/>
                  <a:pt x="73" y="88"/>
                  <a:pt x="73" y="92"/>
                </a:cubicBezTo>
                <a:cubicBezTo>
                  <a:pt x="72" y="95"/>
                  <a:pt x="70" y="98"/>
                  <a:pt x="69" y="98"/>
                </a:cubicBezTo>
                <a:cubicBezTo>
                  <a:pt x="67" y="98"/>
                  <a:pt x="64" y="101"/>
                  <a:pt x="62" y="105"/>
                </a:cubicBezTo>
                <a:cubicBezTo>
                  <a:pt x="61" y="105"/>
                  <a:pt x="61" y="106"/>
                  <a:pt x="61" y="106"/>
                </a:cubicBezTo>
                <a:cubicBezTo>
                  <a:pt x="59" y="110"/>
                  <a:pt x="56" y="115"/>
                  <a:pt x="54" y="117"/>
                </a:cubicBezTo>
                <a:cubicBezTo>
                  <a:pt x="52" y="119"/>
                  <a:pt x="51" y="122"/>
                  <a:pt x="53" y="123"/>
                </a:cubicBezTo>
                <a:cubicBezTo>
                  <a:pt x="55" y="125"/>
                  <a:pt x="56" y="128"/>
                  <a:pt x="55" y="129"/>
                </a:cubicBezTo>
                <a:cubicBezTo>
                  <a:pt x="55" y="131"/>
                  <a:pt x="53" y="132"/>
                  <a:pt x="50" y="131"/>
                </a:cubicBezTo>
                <a:cubicBezTo>
                  <a:pt x="49" y="131"/>
                  <a:pt x="49" y="131"/>
                  <a:pt x="49" y="131"/>
                </a:cubicBezTo>
                <a:cubicBezTo>
                  <a:pt x="46" y="130"/>
                  <a:pt x="44" y="125"/>
                  <a:pt x="44" y="121"/>
                </a:cubicBezTo>
                <a:cubicBezTo>
                  <a:pt x="44" y="118"/>
                  <a:pt x="44" y="115"/>
                  <a:pt x="44" y="112"/>
                </a:cubicBezTo>
                <a:cubicBezTo>
                  <a:pt x="44" y="109"/>
                  <a:pt x="43" y="104"/>
                  <a:pt x="41" y="103"/>
                </a:cubicBezTo>
                <a:cubicBezTo>
                  <a:pt x="39" y="102"/>
                  <a:pt x="36" y="99"/>
                  <a:pt x="34" y="97"/>
                </a:cubicBezTo>
                <a:cubicBezTo>
                  <a:pt x="32" y="95"/>
                  <a:pt x="30" y="90"/>
                  <a:pt x="30" y="87"/>
                </a:cubicBezTo>
                <a:cubicBezTo>
                  <a:pt x="30" y="83"/>
                  <a:pt x="29" y="78"/>
                  <a:pt x="27" y="76"/>
                </a:cubicBezTo>
                <a:cubicBezTo>
                  <a:pt x="25" y="74"/>
                  <a:pt x="23" y="72"/>
                  <a:pt x="23" y="72"/>
                </a:cubicBezTo>
                <a:cubicBezTo>
                  <a:pt x="23" y="72"/>
                  <a:pt x="23" y="72"/>
                  <a:pt x="16" y="73"/>
                </a:cubicBezTo>
                <a:cubicBezTo>
                  <a:pt x="9" y="73"/>
                  <a:pt x="10" y="65"/>
                  <a:pt x="10" y="65"/>
                </a:cubicBezTo>
                <a:cubicBezTo>
                  <a:pt x="10" y="62"/>
                  <a:pt x="11" y="56"/>
                  <a:pt x="12" y="52"/>
                </a:cubicBezTo>
                <a:cubicBezTo>
                  <a:pt x="13" y="49"/>
                  <a:pt x="14" y="47"/>
                  <a:pt x="15" y="45"/>
                </a:cubicBezTo>
                <a:cubicBezTo>
                  <a:pt x="16" y="41"/>
                  <a:pt x="15" y="39"/>
                  <a:pt x="11" y="40"/>
                </a:cubicBezTo>
                <a:cubicBezTo>
                  <a:pt x="10" y="41"/>
                  <a:pt x="9" y="41"/>
                  <a:pt x="8" y="42"/>
                </a:cubicBezTo>
                <a:cubicBezTo>
                  <a:pt x="3" y="52"/>
                  <a:pt x="0" y="64"/>
                  <a:pt x="0" y="76"/>
                </a:cubicBezTo>
                <a:cubicBezTo>
                  <a:pt x="0" y="119"/>
                  <a:pt x="34" y="153"/>
                  <a:pt x="77" y="153"/>
                </a:cubicBezTo>
                <a:cubicBezTo>
                  <a:pt x="118" y="153"/>
                  <a:pt x="152" y="119"/>
                  <a:pt x="153" y="78"/>
                </a:cubicBezTo>
                <a:cubicBezTo>
                  <a:pt x="151" y="79"/>
                  <a:pt x="149" y="81"/>
                  <a:pt x="147" y="81"/>
                </a:cubicBezTo>
                <a:close/>
                <a:moveTo>
                  <a:pt x="64" y="46"/>
                </a:moveTo>
                <a:cubicBezTo>
                  <a:pt x="63" y="48"/>
                  <a:pt x="61" y="46"/>
                  <a:pt x="60" y="42"/>
                </a:cubicBezTo>
                <a:cubicBezTo>
                  <a:pt x="60" y="41"/>
                  <a:pt x="60" y="39"/>
                  <a:pt x="60" y="37"/>
                </a:cubicBezTo>
                <a:cubicBezTo>
                  <a:pt x="61" y="33"/>
                  <a:pt x="65" y="30"/>
                  <a:pt x="68" y="29"/>
                </a:cubicBezTo>
                <a:cubicBezTo>
                  <a:pt x="70" y="29"/>
                  <a:pt x="72" y="29"/>
                  <a:pt x="74" y="29"/>
                </a:cubicBezTo>
                <a:cubicBezTo>
                  <a:pt x="78" y="30"/>
                  <a:pt x="81" y="32"/>
                  <a:pt x="81" y="33"/>
                </a:cubicBezTo>
                <a:cubicBezTo>
                  <a:pt x="81" y="35"/>
                  <a:pt x="78" y="37"/>
                  <a:pt x="75" y="39"/>
                </a:cubicBezTo>
                <a:cubicBezTo>
                  <a:pt x="74" y="40"/>
                  <a:pt x="74" y="40"/>
                  <a:pt x="73" y="40"/>
                </a:cubicBezTo>
                <a:cubicBezTo>
                  <a:pt x="70" y="42"/>
                  <a:pt x="66" y="45"/>
                  <a:pt x="64" y="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1" name="组合 10"/>
          <p:cNvGrpSpPr/>
          <p:nvPr/>
        </p:nvGrpSpPr>
        <p:grpSpPr>
          <a:xfrm>
            <a:off x="3941577" y="4566740"/>
            <a:ext cx="392233" cy="392284"/>
            <a:chOff x="3942090" y="4566740"/>
            <a:chExt cx="392284" cy="392284"/>
          </a:xfrm>
        </p:grpSpPr>
        <p:sp>
          <p:nvSpPr>
            <p:cNvPr id="297" name="Oval 233"/>
            <p:cNvSpPr>
              <a:spLocks noChangeArrowheads="1"/>
            </p:cNvSpPr>
            <p:nvPr/>
          </p:nvSpPr>
          <p:spPr bwMode="auto">
            <a:xfrm>
              <a:off x="4160496" y="4740617"/>
              <a:ext cx="33927" cy="36048"/>
            </a:xfrm>
            <a:prstGeom prst="ellipse">
              <a:avLst/>
            </a:prstGeom>
            <a:solidFill>
              <a:srgbClr val="7FCC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8" name="Freeform 234"/>
            <p:cNvSpPr>
              <a:spLocks/>
            </p:cNvSpPr>
            <p:nvPr/>
          </p:nvSpPr>
          <p:spPr bwMode="auto">
            <a:xfrm>
              <a:off x="4022667" y="4757580"/>
              <a:ext cx="171757" cy="89059"/>
            </a:xfrm>
            <a:custGeom>
              <a:avLst/>
              <a:gdLst>
                <a:gd name="T0" fmla="*/ 65 w 81"/>
                <a:gd name="T1" fmla="*/ 25 h 42"/>
                <a:gd name="T2" fmla="*/ 57 w 81"/>
                <a:gd name="T3" fmla="*/ 33 h 42"/>
                <a:gd name="T4" fmla="*/ 40 w 81"/>
                <a:gd name="T5" fmla="*/ 9 h 42"/>
                <a:gd name="T6" fmla="*/ 24 w 81"/>
                <a:gd name="T7" fmla="*/ 25 h 42"/>
                <a:gd name="T8" fmla="*/ 8 w 81"/>
                <a:gd name="T9" fmla="*/ 0 h 42"/>
                <a:gd name="T10" fmla="*/ 0 w 81"/>
                <a:gd name="T11" fmla="*/ 17 h 42"/>
                <a:gd name="T12" fmla="*/ 0 w 81"/>
                <a:gd name="T13" fmla="*/ 42 h 42"/>
                <a:gd name="T14" fmla="*/ 81 w 81"/>
                <a:gd name="T15" fmla="*/ 42 h 42"/>
                <a:gd name="T16" fmla="*/ 65 w 81"/>
                <a:gd name="T1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2">
                  <a:moveTo>
                    <a:pt x="65" y="25"/>
                  </a:moveTo>
                  <a:lnTo>
                    <a:pt x="57" y="33"/>
                  </a:lnTo>
                  <a:lnTo>
                    <a:pt x="40" y="9"/>
                  </a:lnTo>
                  <a:lnTo>
                    <a:pt x="24" y="25"/>
                  </a:lnTo>
                  <a:lnTo>
                    <a:pt x="8" y="0"/>
                  </a:lnTo>
                  <a:lnTo>
                    <a:pt x="0" y="17"/>
                  </a:lnTo>
                  <a:lnTo>
                    <a:pt x="0" y="42"/>
                  </a:lnTo>
                  <a:lnTo>
                    <a:pt x="81" y="42"/>
                  </a:lnTo>
                  <a:lnTo>
                    <a:pt x="65" y="2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9" name="Freeform 235"/>
            <p:cNvSpPr>
              <a:spLocks noEditPoints="1"/>
            </p:cNvSpPr>
            <p:nvPr/>
          </p:nvSpPr>
          <p:spPr bwMode="auto">
            <a:xfrm>
              <a:off x="3942090" y="4566740"/>
              <a:ext cx="392284" cy="392284"/>
            </a:xfrm>
            <a:custGeom>
              <a:avLst/>
              <a:gdLst>
                <a:gd name="T0" fmla="*/ 77 w 153"/>
                <a:gd name="T1" fmla="*/ 0 h 153"/>
                <a:gd name="T2" fmla="*/ 0 w 153"/>
                <a:gd name="T3" fmla="*/ 77 h 153"/>
                <a:gd name="T4" fmla="*/ 77 w 153"/>
                <a:gd name="T5" fmla="*/ 153 h 153"/>
                <a:gd name="T6" fmla="*/ 153 w 153"/>
                <a:gd name="T7" fmla="*/ 77 h 153"/>
                <a:gd name="T8" fmla="*/ 77 w 153"/>
                <a:gd name="T9" fmla="*/ 0 h 153"/>
                <a:gd name="T10" fmla="*/ 104 w 153"/>
                <a:gd name="T11" fmla="*/ 117 h 153"/>
                <a:gd name="T12" fmla="*/ 23 w 153"/>
                <a:gd name="T13" fmla="*/ 117 h 153"/>
                <a:gd name="T14" fmla="*/ 23 w 153"/>
                <a:gd name="T15" fmla="*/ 62 h 153"/>
                <a:gd name="T16" fmla="*/ 104 w 153"/>
                <a:gd name="T17" fmla="*/ 62 h 153"/>
                <a:gd name="T18" fmla="*/ 104 w 153"/>
                <a:gd name="T19" fmla="*/ 117 h 153"/>
                <a:gd name="T20" fmla="*/ 77 w 153"/>
                <a:gd name="T21" fmla="*/ 56 h 153"/>
                <a:gd name="T22" fmla="*/ 81 w 153"/>
                <a:gd name="T23" fmla="*/ 49 h 153"/>
                <a:gd name="T24" fmla="*/ 86 w 153"/>
                <a:gd name="T25" fmla="*/ 56 h 153"/>
                <a:gd name="T26" fmla="*/ 77 w 153"/>
                <a:gd name="T27" fmla="*/ 56 h 153"/>
                <a:gd name="T28" fmla="*/ 96 w 153"/>
                <a:gd name="T29" fmla="*/ 56 h 153"/>
                <a:gd name="T30" fmla="*/ 99 w 153"/>
                <a:gd name="T31" fmla="*/ 53 h 153"/>
                <a:gd name="T32" fmla="*/ 101 w 153"/>
                <a:gd name="T33" fmla="*/ 56 h 153"/>
                <a:gd name="T34" fmla="*/ 96 w 153"/>
                <a:gd name="T35" fmla="*/ 56 h 153"/>
                <a:gd name="T36" fmla="*/ 127 w 153"/>
                <a:gd name="T37" fmla="*/ 79 h 153"/>
                <a:gd name="T38" fmla="*/ 112 w 153"/>
                <a:gd name="T39" fmla="*/ 79 h 153"/>
                <a:gd name="T40" fmla="*/ 112 w 153"/>
                <a:gd name="T41" fmla="*/ 75 h 153"/>
                <a:gd name="T42" fmla="*/ 124 w 153"/>
                <a:gd name="T43" fmla="*/ 75 h 153"/>
                <a:gd name="T44" fmla="*/ 124 w 153"/>
                <a:gd name="T45" fmla="*/ 44 h 153"/>
                <a:gd name="T46" fmla="*/ 73 w 153"/>
                <a:gd name="T47" fmla="*/ 44 h 153"/>
                <a:gd name="T48" fmla="*/ 73 w 153"/>
                <a:gd name="T49" fmla="*/ 56 h 153"/>
                <a:gd name="T50" fmla="*/ 68 w 153"/>
                <a:gd name="T51" fmla="*/ 56 h 153"/>
                <a:gd name="T52" fmla="*/ 68 w 153"/>
                <a:gd name="T53" fmla="*/ 39 h 153"/>
                <a:gd name="T54" fmla="*/ 127 w 153"/>
                <a:gd name="T55" fmla="*/ 39 h 153"/>
                <a:gd name="T56" fmla="*/ 127 w 153"/>
                <a:gd name="T57" fmla="*/ 79 h 153"/>
                <a:gd name="T58" fmla="*/ 112 w 153"/>
                <a:gd name="T59" fmla="*/ 62 h 153"/>
                <a:gd name="T60" fmla="*/ 121 w 153"/>
                <a:gd name="T61" fmla="*/ 70 h 153"/>
                <a:gd name="T62" fmla="*/ 112 w 153"/>
                <a:gd name="T63" fmla="*/ 70 h 153"/>
                <a:gd name="T64" fmla="*/ 112 w 153"/>
                <a:gd name="T65" fmla="*/ 63 h 153"/>
                <a:gd name="T66" fmla="*/ 112 w 153"/>
                <a:gd name="T67" fmla="*/ 62 h 153"/>
                <a:gd name="T68" fmla="*/ 112 w 153"/>
                <a:gd name="T69" fmla="*/ 51 h 153"/>
                <a:gd name="T70" fmla="*/ 117 w 153"/>
                <a:gd name="T71" fmla="*/ 47 h 153"/>
                <a:gd name="T72" fmla="*/ 121 w 153"/>
                <a:gd name="T73" fmla="*/ 51 h 153"/>
                <a:gd name="T74" fmla="*/ 117 w 153"/>
                <a:gd name="T75" fmla="*/ 56 h 153"/>
                <a:gd name="T76" fmla="*/ 112 w 153"/>
                <a:gd name="T77"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53">
                  <a:moveTo>
                    <a:pt x="77" y="0"/>
                  </a:moveTo>
                  <a:cubicBezTo>
                    <a:pt x="34" y="0"/>
                    <a:pt x="0" y="34"/>
                    <a:pt x="0" y="77"/>
                  </a:cubicBezTo>
                  <a:cubicBezTo>
                    <a:pt x="0" y="119"/>
                    <a:pt x="34" y="153"/>
                    <a:pt x="77" y="153"/>
                  </a:cubicBezTo>
                  <a:cubicBezTo>
                    <a:pt x="119" y="153"/>
                    <a:pt x="153" y="119"/>
                    <a:pt x="153" y="77"/>
                  </a:cubicBezTo>
                  <a:cubicBezTo>
                    <a:pt x="153" y="34"/>
                    <a:pt x="119" y="0"/>
                    <a:pt x="77" y="0"/>
                  </a:cubicBezTo>
                  <a:close/>
                  <a:moveTo>
                    <a:pt x="104" y="117"/>
                  </a:moveTo>
                  <a:cubicBezTo>
                    <a:pt x="23" y="117"/>
                    <a:pt x="23" y="117"/>
                    <a:pt x="23" y="117"/>
                  </a:cubicBezTo>
                  <a:cubicBezTo>
                    <a:pt x="23" y="62"/>
                    <a:pt x="23" y="62"/>
                    <a:pt x="23" y="62"/>
                  </a:cubicBezTo>
                  <a:cubicBezTo>
                    <a:pt x="104" y="62"/>
                    <a:pt x="104" y="62"/>
                    <a:pt x="104" y="62"/>
                  </a:cubicBezTo>
                  <a:lnTo>
                    <a:pt x="104" y="117"/>
                  </a:lnTo>
                  <a:close/>
                  <a:moveTo>
                    <a:pt x="77" y="56"/>
                  </a:moveTo>
                  <a:cubicBezTo>
                    <a:pt x="81" y="49"/>
                    <a:pt x="81" y="49"/>
                    <a:pt x="81" y="49"/>
                  </a:cubicBezTo>
                  <a:cubicBezTo>
                    <a:pt x="86" y="56"/>
                    <a:pt x="86" y="56"/>
                    <a:pt x="86" y="56"/>
                  </a:cubicBezTo>
                  <a:lnTo>
                    <a:pt x="77" y="56"/>
                  </a:lnTo>
                  <a:close/>
                  <a:moveTo>
                    <a:pt x="96" y="56"/>
                  </a:moveTo>
                  <a:cubicBezTo>
                    <a:pt x="99" y="53"/>
                    <a:pt x="99" y="53"/>
                    <a:pt x="99" y="53"/>
                  </a:cubicBezTo>
                  <a:cubicBezTo>
                    <a:pt x="101" y="56"/>
                    <a:pt x="101" y="56"/>
                    <a:pt x="101" y="56"/>
                  </a:cubicBezTo>
                  <a:lnTo>
                    <a:pt x="96" y="56"/>
                  </a:lnTo>
                  <a:close/>
                  <a:moveTo>
                    <a:pt x="127" y="79"/>
                  </a:moveTo>
                  <a:cubicBezTo>
                    <a:pt x="112" y="79"/>
                    <a:pt x="112" y="79"/>
                    <a:pt x="112" y="79"/>
                  </a:cubicBezTo>
                  <a:cubicBezTo>
                    <a:pt x="112" y="75"/>
                    <a:pt x="112" y="75"/>
                    <a:pt x="112" y="75"/>
                  </a:cubicBezTo>
                  <a:cubicBezTo>
                    <a:pt x="124" y="75"/>
                    <a:pt x="124" y="75"/>
                    <a:pt x="124" y="75"/>
                  </a:cubicBezTo>
                  <a:cubicBezTo>
                    <a:pt x="124" y="44"/>
                    <a:pt x="124" y="44"/>
                    <a:pt x="124" y="44"/>
                  </a:cubicBezTo>
                  <a:cubicBezTo>
                    <a:pt x="73" y="44"/>
                    <a:pt x="73" y="44"/>
                    <a:pt x="73" y="44"/>
                  </a:cubicBezTo>
                  <a:cubicBezTo>
                    <a:pt x="73" y="56"/>
                    <a:pt x="73" y="56"/>
                    <a:pt x="73" y="56"/>
                  </a:cubicBezTo>
                  <a:cubicBezTo>
                    <a:pt x="68" y="56"/>
                    <a:pt x="68" y="56"/>
                    <a:pt x="68" y="56"/>
                  </a:cubicBezTo>
                  <a:cubicBezTo>
                    <a:pt x="68" y="39"/>
                    <a:pt x="68" y="39"/>
                    <a:pt x="68" y="39"/>
                  </a:cubicBezTo>
                  <a:cubicBezTo>
                    <a:pt x="127" y="39"/>
                    <a:pt x="127" y="39"/>
                    <a:pt x="127" y="39"/>
                  </a:cubicBezTo>
                  <a:lnTo>
                    <a:pt x="127" y="79"/>
                  </a:lnTo>
                  <a:close/>
                  <a:moveTo>
                    <a:pt x="112" y="62"/>
                  </a:moveTo>
                  <a:cubicBezTo>
                    <a:pt x="121" y="70"/>
                    <a:pt x="121" y="70"/>
                    <a:pt x="121" y="70"/>
                  </a:cubicBezTo>
                  <a:cubicBezTo>
                    <a:pt x="112" y="70"/>
                    <a:pt x="112" y="70"/>
                    <a:pt x="112" y="70"/>
                  </a:cubicBezTo>
                  <a:cubicBezTo>
                    <a:pt x="112" y="63"/>
                    <a:pt x="112" y="63"/>
                    <a:pt x="112" y="63"/>
                  </a:cubicBezTo>
                  <a:lnTo>
                    <a:pt x="112" y="62"/>
                  </a:lnTo>
                  <a:close/>
                  <a:moveTo>
                    <a:pt x="112" y="51"/>
                  </a:moveTo>
                  <a:cubicBezTo>
                    <a:pt x="112" y="49"/>
                    <a:pt x="114" y="47"/>
                    <a:pt x="117" y="47"/>
                  </a:cubicBezTo>
                  <a:cubicBezTo>
                    <a:pt x="119" y="47"/>
                    <a:pt x="121" y="49"/>
                    <a:pt x="121" y="51"/>
                  </a:cubicBezTo>
                  <a:cubicBezTo>
                    <a:pt x="121" y="54"/>
                    <a:pt x="119" y="56"/>
                    <a:pt x="117" y="56"/>
                  </a:cubicBezTo>
                  <a:cubicBezTo>
                    <a:pt x="114" y="56"/>
                    <a:pt x="112" y="54"/>
                    <a:pt x="112" y="5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nvGrpSpPr>
          <p:cNvPr id="4" name="组合 3"/>
          <p:cNvGrpSpPr/>
          <p:nvPr/>
        </p:nvGrpSpPr>
        <p:grpSpPr>
          <a:xfrm>
            <a:off x="5862455" y="1506931"/>
            <a:ext cx="1064327" cy="1062346"/>
            <a:chOff x="5863218" y="1506931"/>
            <a:chExt cx="1064466" cy="1062346"/>
          </a:xfrm>
        </p:grpSpPr>
        <p:sp>
          <p:nvSpPr>
            <p:cNvPr id="266" name="Freeform 241"/>
            <p:cNvSpPr>
              <a:spLocks noEditPoints="1"/>
            </p:cNvSpPr>
            <p:nvPr/>
          </p:nvSpPr>
          <p:spPr bwMode="auto">
            <a:xfrm>
              <a:off x="5863218" y="1506931"/>
              <a:ext cx="1064466" cy="1062346"/>
            </a:xfrm>
            <a:custGeom>
              <a:avLst/>
              <a:gdLst>
                <a:gd name="T0" fmla="*/ 378 w 416"/>
                <a:gd name="T1" fmla="*/ 173 h 415"/>
                <a:gd name="T2" fmla="*/ 349 w 416"/>
                <a:gd name="T3" fmla="*/ 139 h 415"/>
                <a:gd name="T4" fmla="*/ 368 w 416"/>
                <a:gd name="T5" fmla="*/ 97 h 415"/>
                <a:gd name="T6" fmla="*/ 343 w 416"/>
                <a:gd name="T7" fmla="*/ 48 h 415"/>
                <a:gd name="T8" fmla="*/ 304 w 416"/>
                <a:gd name="T9" fmla="*/ 63 h 415"/>
                <a:gd name="T10" fmla="*/ 259 w 416"/>
                <a:gd name="T11" fmla="*/ 60 h 415"/>
                <a:gd name="T12" fmla="*/ 243 w 416"/>
                <a:gd name="T13" fmla="*/ 17 h 415"/>
                <a:gd name="T14" fmla="*/ 190 w 416"/>
                <a:gd name="T15" fmla="*/ 0 h 415"/>
                <a:gd name="T16" fmla="*/ 174 w 416"/>
                <a:gd name="T17" fmla="*/ 37 h 415"/>
                <a:gd name="T18" fmla="*/ 139 w 416"/>
                <a:gd name="T19" fmla="*/ 67 h 415"/>
                <a:gd name="T20" fmla="*/ 98 w 416"/>
                <a:gd name="T21" fmla="*/ 48 h 415"/>
                <a:gd name="T22" fmla="*/ 49 w 416"/>
                <a:gd name="T23" fmla="*/ 73 h 415"/>
                <a:gd name="T24" fmla="*/ 63 w 416"/>
                <a:gd name="T25" fmla="*/ 112 h 415"/>
                <a:gd name="T26" fmla="*/ 60 w 416"/>
                <a:gd name="T27" fmla="*/ 157 h 415"/>
                <a:gd name="T28" fmla="*/ 17 w 416"/>
                <a:gd name="T29" fmla="*/ 173 h 415"/>
                <a:gd name="T30" fmla="*/ 0 w 416"/>
                <a:gd name="T31" fmla="*/ 225 h 415"/>
                <a:gd name="T32" fmla="*/ 38 w 416"/>
                <a:gd name="T33" fmla="*/ 242 h 415"/>
                <a:gd name="T34" fmla="*/ 68 w 416"/>
                <a:gd name="T35" fmla="*/ 276 h 415"/>
                <a:gd name="T36" fmla="*/ 49 w 416"/>
                <a:gd name="T37" fmla="*/ 318 h 415"/>
                <a:gd name="T38" fmla="*/ 74 w 416"/>
                <a:gd name="T39" fmla="*/ 367 h 415"/>
                <a:gd name="T40" fmla="*/ 112 w 416"/>
                <a:gd name="T41" fmla="*/ 352 h 415"/>
                <a:gd name="T42" fmla="*/ 157 w 416"/>
                <a:gd name="T43" fmla="*/ 355 h 415"/>
                <a:gd name="T44" fmla="*/ 174 w 416"/>
                <a:gd name="T45" fmla="*/ 398 h 415"/>
                <a:gd name="T46" fmla="*/ 226 w 416"/>
                <a:gd name="T47" fmla="*/ 415 h 415"/>
                <a:gd name="T48" fmla="*/ 243 w 416"/>
                <a:gd name="T49" fmla="*/ 378 h 415"/>
                <a:gd name="T50" fmla="*/ 277 w 416"/>
                <a:gd name="T51" fmla="*/ 348 h 415"/>
                <a:gd name="T52" fmla="*/ 319 w 416"/>
                <a:gd name="T53" fmla="*/ 367 h 415"/>
                <a:gd name="T54" fmla="*/ 368 w 416"/>
                <a:gd name="T55" fmla="*/ 342 h 415"/>
                <a:gd name="T56" fmla="*/ 353 w 416"/>
                <a:gd name="T57" fmla="*/ 303 h 415"/>
                <a:gd name="T58" fmla="*/ 356 w 416"/>
                <a:gd name="T59" fmla="*/ 258 h 415"/>
                <a:gd name="T60" fmla="*/ 399 w 416"/>
                <a:gd name="T61" fmla="*/ 242 h 415"/>
                <a:gd name="T62" fmla="*/ 416 w 416"/>
                <a:gd name="T63" fmla="*/ 190 h 415"/>
                <a:gd name="T64" fmla="*/ 208 w 416"/>
                <a:gd name="T65" fmla="*/ 309 h 415"/>
                <a:gd name="T66" fmla="*/ 208 w 416"/>
                <a:gd name="T67" fmla="*/ 105 h 415"/>
                <a:gd name="T68" fmla="*/ 208 w 416"/>
                <a:gd name="T6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6" h="415">
                  <a:moveTo>
                    <a:pt x="399" y="173"/>
                  </a:moveTo>
                  <a:cubicBezTo>
                    <a:pt x="378" y="173"/>
                    <a:pt x="378" y="173"/>
                    <a:pt x="378" y="173"/>
                  </a:cubicBezTo>
                  <a:cubicBezTo>
                    <a:pt x="369" y="173"/>
                    <a:pt x="359" y="166"/>
                    <a:pt x="356" y="157"/>
                  </a:cubicBezTo>
                  <a:cubicBezTo>
                    <a:pt x="349" y="139"/>
                    <a:pt x="349" y="139"/>
                    <a:pt x="349" y="139"/>
                  </a:cubicBezTo>
                  <a:cubicBezTo>
                    <a:pt x="344" y="131"/>
                    <a:pt x="346" y="118"/>
                    <a:pt x="353" y="112"/>
                  </a:cubicBezTo>
                  <a:cubicBezTo>
                    <a:pt x="368" y="97"/>
                    <a:pt x="368" y="97"/>
                    <a:pt x="368" y="97"/>
                  </a:cubicBezTo>
                  <a:cubicBezTo>
                    <a:pt x="374" y="90"/>
                    <a:pt x="374" y="80"/>
                    <a:pt x="368" y="73"/>
                  </a:cubicBezTo>
                  <a:cubicBezTo>
                    <a:pt x="343" y="48"/>
                    <a:pt x="343" y="48"/>
                    <a:pt x="343" y="48"/>
                  </a:cubicBezTo>
                  <a:cubicBezTo>
                    <a:pt x="336" y="41"/>
                    <a:pt x="325" y="41"/>
                    <a:pt x="319" y="48"/>
                  </a:cubicBezTo>
                  <a:cubicBezTo>
                    <a:pt x="304" y="63"/>
                    <a:pt x="304" y="63"/>
                    <a:pt x="304" y="63"/>
                  </a:cubicBezTo>
                  <a:cubicBezTo>
                    <a:pt x="297" y="69"/>
                    <a:pt x="285" y="71"/>
                    <a:pt x="277" y="67"/>
                  </a:cubicBezTo>
                  <a:cubicBezTo>
                    <a:pt x="259" y="60"/>
                    <a:pt x="259" y="60"/>
                    <a:pt x="259" y="60"/>
                  </a:cubicBezTo>
                  <a:cubicBezTo>
                    <a:pt x="250" y="57"/>
                    <a:pt x="243" y="47"/>
                    <a:pt x="243" y="37"/>
                  </a:cubicBezTo>
                  <a:cubicBezTo>
                    <a:pt x="243" y="17"/>
                    <a:pt x="243" y="17"/>
                    <a:pt x="243" y="17"/>
                  </a:cubicBezTo>
                  <a:cubicBezTo>
                    <a:pt x="243" y="7"/>
                    <a:pt x="235" y="0"/>
                    <a:pt x="226" y="0"/>
                  </a:cubicBezTo>
                  <a:cubicBezTo>
                    <a:pt x="190" y="0"/>
                    <a:pt x="190" y="0"/>
                    <a:pt x="190" y="0"/>
                  </a:cubicBezTo>
                  <a:cubicBezTo>
                    <a:pt x="181" y="0"/>
                    <a:pt x="174" y="7"/>
                    <a:pt x="174" y="17"/>
                  </a:cubicBezTo>
                  <a:cubicBezTo>
                    <a:pt x="174" y="37"/>
                    <a:pt x="174" y="37"/>
                    <a:pt x="174" y="37"/>
                  </a:cubicBezTo>
                  <a:cubicBezTo>
                    <a:pt x="174" y="47"/>
                    <a:pt x="166" y="57"/>
                    <a:pt x="157" y="60"/>
                  </a:cubicBezTo>
                  <a:cubicBezTo>
                    <a:pt x="139" y="67"/>
                    <a:pt x="139" y="67"/>
                    <a:pt x="139" y="67"/>
                  </a:cubicBezTo>
                  <a:cubicBezTo>
                    <a:pt x="131" y="71"/>
                    <a:pt x="119" y="69"/>
                    <a:pt x="112" y="63"/>
                  </a:cubicBezTo>
                  <a:cubicBezTo>
                    <a:pt x="98" y="48"/>
                    <a:pt x="98" y="48"/>
                    <a:pt x="98" y="48"/>
                  </a:cubicBezTo>
                  <a:cubicBezTo>
                    <a:pt x="91" y="41"/>
                    <a:pt x="80" y="41"/>
                    <a:pt x="74" y="48"/>
                  </a:cubicBezTo>
                  <a:cubicBezTo>
                    <a:pt x="49" y="73"/>
                    <a:pt x="49" y="73"/>
                    <a:pt x="49" y="73"/>
                  </a:cubicBezTo>
                  <a:cubicBezTo>
                    <a:pt x="42" y="80"/>
                    <a:pt x="42" y="90"/>
                    <a:pt x="49" y="97"/>
                  </a:cubicBezTo>
                  <a:cubicBezTo>
                    <a:pt x="63" y="112"/>
                    <a:pt x="63" y="112"/>
                    <a:pt x="63" y="112"/>
                  </a:cubicBezTo>
                  <a:cubicBezTo>
                    <a:pt x="70" y="118"/>
                    <a:pt x="72" y="131"/>
                    <a:pt x="68" y="139"/>
                  </a:cubicBezTo>
                  <a:cubicBezTo>
                    <a:pt x="60" y="157"/>
                    <a:pt x="60" y="157"/>
                    <a:pt x="60" y="157"/>
                  </a:cubicBezTo>
                  <a:cubicBezTo>
                    <a:pt x="57" y="166"/>
                    <a:pt x="47" y="173"/>
                    <a:pt x="38" y="173"/>
                  </a:cubicBezTo>
                  <a:cubicBezTo>
                    <a:pt x="17" y="173"/>
                    <a:pt x="17" y="173"/>
                    <a:pt x="17" y="173"/>
                  </a:cubicBezTo>
                  <a:cubicBezTo>
                    <a:pt x="8" y="173"/>
                    <a:pt x="0" y="180"/>
                    <a:pt x="0" y="190"/>
                  </a:cubicBezTo>
                  <a:cubicBezTo>
                    <a:pt x="0" y="225"/>
                    <a:pt x="0" y="225"/>
                    <a:pt x="0" y="225"/>
                  </a:cubicBezTo>
                  <a:cubicBezTo>
                    <a:pt x="0" y="234"/>
                    <a:pt x="8" y="242"/>
                    <a:pt x="17" y="242"/>
                  </a:cubicBezTo>
                  <a:cubicBezTo>
                    <a:pt x="38" y="242"/>
                    <a:pt x="38" y="242"/>
                    <a:pt x="38" y="242"/>
                  </a:cubicBezTo>
                  <a:cubicBezTo>
                    <a:pt x="47" y="242"/>
                    <a:pt x="57" y="249"/>
                    <a:pt x="60" y="258"/>
                  </a:cubicBezTo>
                  <a:cubicBezTo>
                    <a:pt x="68" y="276"/>
                    <a:pt x="68" y="276"/>
                    <a:pt x="68" y="276"/>
                  </a:cubicBezTo>
                  <a:cubicBezTo>
                    <a:pt x="72" y="284"/>
                    <a:pt x="70" y="297"/>
                    <a:pt x="63" y="303"/>
                  </a:cubicBezTo>
                  <a:cubicBezTo>
                    <a:pt x="49" y="318"/>
                    <a:pt x="49" y="318"/>
                    <a:pt x="49" y="318"/>
                  </a:cubicBezTo>
                  <a:cubicBezTo>
                    <a:pt x="42" y="325"/>
                    <a:pt x="42" y="335"/>
                    <a:pt x="49" y="342"/>
                  </a:cubicBezTo>
                  <a:cubicBezTo>
                    <a:pt x="74" y="367"/>
                    <a:pt x="74" y="367"/>
                    <a:pt x="74" y="367"/>
                  </a:cubicBezTo>
                  <a:cubicBezTo>
                    <a:pt x="80" y="374"/>
                    <a:pt x="91" y="374"/>
                    <a:pt x="98" y="367"/>
                  </a:cubicBezTo>
                  <a:cubicBezTo>
                    <a:pt x="112" y="352"/>
                    <a:pt x="112" y="352"/>
                    <a:pt x="112" y="352"/>
                  </a:cubicBezTo>
                  <a:cubicBezTo>
                    <a:pt x="119" y="346"/>
                    <a:pt x="131" y="344"/>
                    <a:pt x="139" y="348"/>
                  </a:cubicBezTo>
                  <a:cubicBezTo>
                    <a:pt x="157" y="355"/>
                    <a:pt x="157" y="355"/>
                    <a:pt x="157" y="355"/>
                  </a:cubicBezTo>
                  <a:cubicBezTo>
                    <a:pt x="166" y="358"/>
                    <a:pt x="174" y="368"/>
                    <a:pt x="174" y="378"/>
                  </a:cubicBezTo>
                  <a:cubicBezTo>
                    <a:pt x="174" y="398"/>
                    <a:pt x="174" y="398"/>
                    <a:pt x="174" y="398"/>
                  </a:cubicBezTo>
                  <a:cubicBezTo>
                    <a:pt x="174" y="408"/>
                    <a:pt x="181" y="415"/>
                    <a:pt x="190" y="415"/>
                  </a:cubicBezTo>
                  <a:cubicBezTo>
                    <a:pt x="226" y="415"/>
                    <a:pt x="226" y="415"/>
                    <a:pt x="226" y="415"/>
                  </a:cubicBezTo>
                  <a:cubicBezTo>
                    <a:pt x="235" y="415"/>
                    <a:pt x="243" y="408"/>
                    <a:pt x="243" y="398"/>
                  </a:cubicBezTo>
                  <a:cubicBezTo>
                    <a:pt x="243" y="378"/>
                    <a:pt x="243" y="378"/>
                    <a:pt x="243" y="378"/>
                  </a:cubicBezTo>
                  <a:cubicBezTo>
                    <a:pt x="243" y="368"/>
                    <a:pt x="250" y="358"/>
                    <a:pt x="259" y="355"/>
                  </a:cubicBezTo>
                  <a:cubicBezTo>
                    <a:pt x="277" y="348"/>
                    <a:pt x="277" y="348"/>
                    <a:pt x="277" y="348"/>
                  </a:cubicBezTo>
                  <a:cubicBezTo>
                    <a:pt x="285" y="344"/>
                    <a:pt x="297" y="346"/>
                    <a:pt x="304" y="352"/>
                  </a:cubicBezTo>
                  <a:cubicBezTo>
                    <a:pt x="319" y="367"/>
                    <a:pt x="319" y="367"/>
                    <a:pt x="319" y="367"/>
                  </a:cubicBezTo>
                  <a:cubicBezTo>
                    <a:pt x="325" y="374"/>
                    <a:pt x="336" y="374"/>
                    <a:pt x="343" y="367"/>
                  </a:cubicBezTo>
                  <a:cubicBezTo>
                    <a:pt x="368" y="342"/>
                    <a:pt x="368" y="342"/>
                    <a:pt x="368" y="342"/>
                  </a:cubicBezTo>
                  <a:cubicBezTo>
                    <a:pt x="374" y="335"/>
                    <a:pt x="374" y="325"/>
                    <a:pt x="368" y="318"/>
                  </a:cubicBezTo>
                  <a:cubicBezTo>
                    <a:pt x="353" y="303"/>
                    <a:pt x="353" y="303"/>
                    <a:pt x="353" y="303"/>
                  </a:cubicBezTo>
                  <a:cubicBezTo>
                    <a:pt x="346" y="297"/>
                    <a:pt x="344" y="284"/>
                    <a:pt x="349" y="276"/>
                  </a:cubicBezTo>
                  <a:cubicBezTo>
                    <a:pt x="356" y="258"/>
                    <a:pt x="356" y="258"/>
                    <a:pt x="356" y="258"/>
                  </a:cubicBezTo>
                  <a:cubicBezTo>
                    <a:pt x="359" y="249"/>
                    <a:pt x="369" y="242"/>
                    <a:pt x="378" y="242"/>
                  </a:cubicBezTo>
                  <a:cubicBezTo>
                    <a:pt x="399" y="242"/>
                    <a:pt x="399" y="242"/>
                    <a:pt x="399" y="242"/>
                  </a:cubicBezTo>
                  <a:cubicBezTo>
                    <a:pt x="408" y="242"/>
                    <a:pt x="416" y="234"/>
                    <a:pt x="416" y="225"/>
                  </a:cubicBezTo>
                  <a:cubicBezTo>
                    <a:pt x="416" y="190"/>
                    <a:pt x="416" y="190"/>
                    <a:pt x="416" y="190"/>
                  </a:cubicBezTo>
                  <a:cubicBezTo>
                    <a:pt x="416" y="180"/>
                    <a:pt x="408" y="173"/>
                    <a:pt x="399" y="173"/>
                  </a:cubicBezTo>
                  <a:close/>
                  <a:moveTo>
                    <a:pt x="208" y="309"/>
                  </a:moveTo>
                  <a:cubicBezTo>
                    <a:pt x="152" y="309"/>
                    <a:pt x="106" y="264"/>
                    <a:pt x="106" y="207"/>
                  </a:cubicBezTo>
                  <a:cubicBezTo>
                    <a:pt x="106" y="151"/>
                    <a:pt x="152" y="105"/>
                    <a:pt x="208" y="105"/>
                  </a:cubicBezTo>
                  <a:cubicBezTo>
                    <a:pt x="264" y="105"/>
                    <a:pt x="310" y="151"/>
                    <a:pt x="310" y="207"/>
                  </a:cubicBezTo>
                  <a:cubicBezTo>
                    <a:pt x="310" y="264"/>
                    <a:pt x="264" y="309"/>
                    <a:pt x="208" y="30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71" name="文本框 2470"/>
            <p:cNvSpPr txBox="1"/>
            <p:nvPr/>
          </p:nvSpPr>
          <p:spPr>
            <a:xfrm>
              <a:off x="6165815" y="1853438"/>
              <a:ext cx="596900" cy="369332"/>
            </a:xfrm>
            <a:prstGeom prst="rect">
              <a:avLst/>
            </a:prstGeom>
            <a:noFill/>
          </p:spPr>
          <p:txBody>
            <a:bodyPr wrap="square" rtlCol="0">
              <a:spAutoFit/>
            </a:bodyPr>
            <a:lstStyle/>
            <a:p>
              <a:r>
                <a:rPr lang="en-US" altLang="zh-CN" b="1" dirty="0" smtClean="0">
                  <a:cs typeface="+mn-ea"/>
                  <a:sym typeface="+mn-lt"/>
                </a:rPr>
                <a:t>01</a:t>
              </a:r>
              <a:endParaRPr lang="zh-CN" altLang="en-US" b="1" dirty="0">
                <a:cs typeface="+mn-ea"/>
                <a:sym typeface="+mn-lt"/>
              </a:endParaRPr>
            </a:p>
          </p:txBody>
        </p:sp>
      </p:grpSp>
      <p:grpSp>
        <p:nvGrpSpPr>
          <p:cNvPr id="5" name="组合 4"/>
          <p:cNvGrpSpPr/>
          <p:nvPr/>
        </p:nvGrpSpPr>
        <p:grpSpPr>
          <a:xfrm>
            <a:off x="5198841" y="2395400"/>
            <a:ext cx="828989" cy="829097"/>
            <a:chOff x="5199517" y="2395399"/>
            <a:chExt cx="829097" cy="829097"/>
          </a:xfrm>
        </p:grpSpPr>
        <p:sp>
          <p:nvSpPr>
            <p:cNvPr id="263" name="Freeform 236"/>
            <p:cNvSpPr>
              <a:spLocks noEditPoints="1"/>
            </p:cNvSpPr>
            <p:nvPr/>
          </p:nvSpPr>
          <p:spPr bwMode="auto">
            <a:xfrm>
              <a:off x="5199517" y="2395399"/>
              <a:ext cx="829097" cy="829097"/>
            </a:xfrm>
            <a:custGeom>
              <a:avLst/>
              <a:gdLst>
                <a:gd name="T0" fmla="*/ 295 w 324"/>
                <a:gd name="T1" fmla="*/ 135 h 324"/>
                <a:gd name="T2" fmla="*/ 272 w 324"/>
                <a:gd name="T3" fmla="*/ 108 h 324"/>
                <a:gd name="T4" fmla="*/ 287 w 324"/>
                <a:gd name="T5" fmla="*/ 76 h 324"/>
                <a:gd name="T6" fmla="*/ 267 w 324"/>
                <a:gd name="T7" fmla="*/ 38 h 324"/>
                <a:gd name="T8" fmla="*/ 237 w 324"/>
                <a:gd name="T9" fmla="*/ 49 h 324"/>
                <a:gd name="T10" fmla="*/ 202 w 324"/>
                <a:gd name="T11" fmla="*/ 47 h 324"/>
                <a:gd name="T12" fmla="*/ 189 w 324"/>
                <a:gd name="T13" fmla="*/ 13 h 324"/>
                <a:gd name="T14" fmla="*/ 149 w 324"/>
                <a:gd name="T15" fmla="*/ 0 h 324"/>
                <a:gd name="T16" fmla="*/ 135 w 324"/>
                <a:gd name="T17" fmla="*/ 29 h 324"/>
                <a:gd name="T18" fmla="*/ 109 w 324"/>
                <a:gd name="T19" fmla="*/ 52 h 324"/>
                <a:gd name="T20" fmla="*/ 76 w 324"/>
                <a:gd name="T21" fmla="*/ 38 h 324"/>
                <a:gd name="T22" fmla="*/ 38 w 324"/>
                <a:gd name="T23" fmla="*/ 57 h 324"/>
                <a:gd name="T24" fmla="*/ 50 w 324"/>
                <a:gd name="T25" fmla="*/ 87 h 324"/>
                <a:gd name="T26" fmla="*/ 47 w 324"/>
                <a:gd name="T27" fmla="*/ 122 h 324"/>
                <a:gd name="T28" fmla="*/ 14 w 324"/>
                <a:gd name="T29" fmla="*/ 135 h 324"/>
                <a:gd name="T30" fmla="*/ 0 w 324"/>
                <a:gd name="T31" fmla="*/ 176 h 324"/>
                <a:gd name="T32" fmla="*/ 30 w 324"/>
                <a:gd name="T33" fmla="*/ 189 h 324"/>
                <a:gd name="T34" fmla="*/ 53 w 324"/>
                <a:gd name="T35" fmla="*/ 215 h 324"/>
                <a:gd name="T36" fmla="*/ 38 w 324"/>
                <a:gd name="T37" fmla="*/ 248 h 324"/>
                <a:gd name="T38" fmla="*/ 58 w 324"/>
                <a:gd name="T39" fmla="*/ 286 h 324"/>
                <a:gd name="T40" fmla="*/ 88 w 324"/>
                <a:gd name="T41" fmla="*/ 275 h 324"/>
                <a:gd name="T42" fmla="*/ 123 w 324"/>
                <a:gd name="T43" fmla="*/ 277 h 324"/>
                <a:gd name="T44" fmla="*/ 135 w 324"/>
                <a:gd name="T45" fmla="*/ 311 h 324"/>
                <a:gd name="T46" fmla="*/ 176 w 324"/>
                <a:gd name="T47" fmla="*/ 324 h 324"/>
                <a:gd name="T48" fmla="*/ 189 w 324"/>
                <a:gd name="T49" fmla="*/ 294 h 324"/>
                <a:gd name="T50" fmla="*/ 216 w 324"/>
                <a:gd name="T51" fmla="*/ 271 h 324"/>
                <a:gd name="T52" fmla="*/ 248 w 324"/>
                <a:gd name="T53" fmla="*/ 286 h 324"/>
                <a:gd name="T54" fmla="*/ 287 w 324"/>
                <a:gd name="T55" fmla="*/ 267 h 324"/>
                <a:gd name="T56" fmla="*/ 275 w 324"/>
                <a:gd name="T57" fmla="*/ 237 h 324"/>
                <a:gd name="T58" fmla="*/ 278 w 324"/>
                <a:gd name="T59" fmla="*/ 202 h 324"/>
                <a:gd name="T60" fmla="*/ 311 w 324"/>
                <a:gd name="T61" fmla="*/ 189 h 324"/>
                <a:gd name="T62" fmla="*/ 324 w 324"/>
                <a:gd name="T63" fmla="*/ 148 h 324"/>
                <a:gd name="T64" fmla="*/ 162 w 324"/>
                <a:gd name="T65" fmla="*/ 241 h 324"/>
                <a:gd name="T66" fmla="*/ 162 w 324"/>
                <a:gd name="T67" fmla="*/ 82 h 324"/>
                <a:gd name="T68" fmla="*/ 162 w 324"/>
                <a:gd name="T69"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24">
                  <a:moveTo>
                    <a:pt x="311" y="135"/>
                  </a:moveTo>
                  <a:cubicBezTo>
                    <a:pt x="295" y="135"/>
                    <a:pt x="295" y="135"/>
                    <a:pt x="295" y="135"/>
                  </a:cubicBezTo>
                  <a:cubicBezTo>
                    <a:pt x="288" y="135"/>
                    <a:pt x="280" y="129"/>
                    <a:pt x="278" y="122"/>
                  </a:cubicBezTo>
                  <a:cubicBezTo>
                    <a:pt x="272" y="108"/>
                    <a:pt x="272" y="108"/>
                    <a:pt x="272" y="108"/>
                  </a:cubicBezTo>
                  <a:cubicBezTo>
                    <a:pt x="269" y="102"/>
                    <a:pt x="270" y="92"/>
                    <a:pt x="275" y="87"/>
                  </a:cubicBezTo>
                  <a:cubicBezTo>
                    <a:pt x="287" y="76"/>
                    <a:pt x="287" y="76"/>
                    <a:pt x="287" y="76"/>
                  </a:cubicBezTo>
                  <a:cubicBezTo>
                    <a:pt x="292" y="71"/>
                    <a:pt x="292" y="62"/>
                    <a:pt x="287" y="57"/>
                  </a:cubicBezTo>
                  <a:cubicBezTo>
                    <a:pt x="267" y="38"/>
                    <a:pt x="267" y="38"/>
                    <a:pt x="267" y="38"/>
                  </a:cubicBezTo>
                  <a:cubicBezTo>
                    <a:pt x="262" y="32"/>
                    <a:pt x="254" y="32"/>
                    <a:pt x="248" y="38"/>
                  </a:cubicBezTo>
                  <a:cubicBezTo>
                    <a:pt x="237" y="49"/>
                    <a:pt x="237" y="49"/>
                    <a:pt x="237" y="49"/>
                  </a:cubicBezTo>
                  <a:cubicBezTo>
                    <a:pt x="232" y="54"/>
                    <a:pt x="222" y="56"/>
                    <a:pt x="216" y="52"/>
                  </a:cubicBezTo>
                  <a:cubicBezTo>
                    <a:pt x="202" y="47"/>
                    <a:pt x="202" y="47"/>
                    <a:pt x="202" y="47"/>
                  </a:cubicBezTo>
                  <a:cubicBezTo>
                    <a:pt x="195" y="44"/>
                    <a:pt x="189" y="37"/>
                    <a:pt x="189" y="29"/>
                  </a:cubicBezTo>
                  <a:cubicBezTo>
                    <a:pt x="189" y="13"/>
                    <a:pt x="189" y="13"/>
                    <a:pt x="189" y="13"/>
                  </a:cubicBezTo>
                  <a:cubicBezTo>
                    <a:pt x="189" y="6"/>
                    <a:pt x="183" y="0"/>
                    <a:pt x="176" y="0"/>
                  </a:cubicBezTo>
                  <a:cubicBezTo>
                    <a:pt x="149" y="0"/>
                    <a:pt x="149" y="0"/>
                    <a:pt x="149" y="0"/>
                  </a:cubicBezTo>
                  <a:cubicBezTo>
                    <a:pt x="141" y="0"/>
                    <a:pt x="135" y="6"/>
                    <a:pt x="135" y="13"/>
                  </a:cubicBezTo>
                  <a:cubicBezTo>
                    <a:pt x="135" y="29"/>
                    <a:pt x="135" y="29"/>
                    <a:pt x="135" y="29"/>
                  </a:cubicBezTo>
                  <a:cubicBezTo>
                    <a:pt x="135" y="37"/>
                    <a:pt x="130" y="44"/>
                    <a:pt x="123" y="47"/>
                  </a:cubicBezTo>
                  <a:cubicBezTo>
                    <a:pt x="109" y="52"/>
                    <a:pt x="109" y="52"/>
                    <a:pt x="109" y="52"/>
                  </a:cubicBezTo>
                  <a:cubicBezTo>
                    <a:pt x="102" y="56"/>
                    <a:pt x="93" y="54"/>
                    <a:pt x="88" y="49"/>
                  </a:cubicBezTo>
                  <a:cubicBezTo>
                    <a:pt x="76" y="38"/>
                    <a:pt x="76" y="38"/>
                    <a:pt x="76" y="38"/>
                  </a:cubicBezTo>
                  <a:cubicBezTo>
                    <a:pt x="71" y="32"/>
                    <a:pt x="63" y="32"/>
                    <a:pt x="58" y="38"/>
                  </a:cubicBezTo>
                  <a:cubicBezTo>
                    <a:pt x="38" y="57"/>
                    <a:pt x="38" y="57"/>
                    <a:pt x="38" y="57"/>
                  </a:cubicBezTo>
                  <a:cubicBezTo>
                    <a:pt x="33" y="62"/>
                    <a:pt x="33" y="71"/>
                    <a:pt x="38" y="76"/>
                  </a:cubicBezTo>
                  <a:cubicBezTo>
                    <a:pt x="50" y="87"/>
                    <a:pt x="50" y="87"/>
                    <a:pt x="50" y="87"/>
                  </a:cubicBezTo>
                  <a:cubicBezTo>
                    <a:pt x="55" y="92"/>
                    <a:pt x="56" y="102"/>
                    <a:pt x="53" y="108"/>
                  </a:cubicBezTo>
                  <a:cubicBezTo>
                    <a:pt x="47" y="122"/>
                    <a:pt x="47" y="122"/>
                    <a:pt x="47" y="122"/>
                  </a:cubicBezTo>
                  <a:cubicBezTo>
                    <a:pt x="45" y="129"/>
                    <a:pt x="37" y="135"/>
                    <a:pt x="30" y="135"/>
                  </a:cubicBezTo>
                  <a:cubicBezTo>
                    <a:pt x="14" y="135"/>
                    <a:pt x="14" y="135"/>
                    <a:pt x="14" y="135"/>
                  </a:cubicBezTo>
                  <a:cubicBezTo>
                    <a:pt x="6" y="135"/>
                    <a:pt x="0" y="141"/>
                    <a:pt x="0" y="148"/>
                  </a:cubicBezTo>
                  <a:cubicBezTo>
                    <a:pt x="0" y="176"/>
                    <a:pt x="0" y="176"/>
                    <a:pt x="0" y="176"/>
                  </a:cubicBezTo>
                  <a:cubicBezTo>
                    <a:pt x="0" y="183"/>
                    <a:pt x="6" y="189"/>
                    <a:pt x="14" y="189"/>
                  </a:cubicBezTo>
                  <a:cubicBezTo>
                    <a:pt x="30" y="189"/>
                    <a:pt x="30" y="189"/>
                    <a:pt x="30" y="189"/>
                  </a:cubicBezTo>
                  <a:cubicBezTo>
                    <a:pt x="37" y="189"/>
                    <a:pt x="45" y="195"/>
                    <a:pt x="47" y="202"/>
                  </a:cubicBezTo>
                  <a:cubicBezTo>
                    <a:pt x="53" y="215"/>
                    <a:pt x="53" y="215"/>
                    <a:pt x="53" y="215"/>
                  </a:cubicBezTo>
                  <a:cubicBezTo>
                    <a:pt x="56" y="222"/>
                    <a:pt x="55" y="231"/>
                    <a:pt x="50" y="237"/>
                  </a:cubicBezTo>
                  <a:cubicBezTo>
                    <a:pt x="38" y="248"/>
                    <a:pt x="38" y="248"/>
                    <a:pt x="38" y="248"/>
                  </a:cubicBezTo>
                  <a:cubicBezTo>
                    <a:pt x="33" y="253"/>
                    <a:pt x="33" y="262"/>
                    <a:pt x="38" y="267"/>
                  </a:cubicBezTo>
                  <a:cubicBezTo>
                    <a:pt x="58" y="286"/>
                    <a:pt x="58" y="286"/>
                    <a:pt x="58" y="286"/>
                  </a:cubicBezTo>
                  <a:cubicBezTo>
                    <a:pt x="63" y="291"/>
                    <a:pt x="71" y="291"/>
                    <a:pt x="76" y="286"/>
                  </a:cubicBezTo>
                  <a:cubicBezTo>
                    <a:pt x="88" y="275"/>
                    <a:pt x="88" y="275"/>
                    <a:pt x="88" y="275"/>
                  </a:cubicBezTo>
                  <a:cubicBezTo>
                    <a:pt x="93" y="270"/>
                    <a:pt x="102" y="268"/>
                    <a:pt x="109" y="271"/>
                  </a:cubicBezTo>
                  <a:cubicBezTo>
                    <a:pt x="123" y="277"/>
                    <a:pt x="123" y="277"/>
                    <a:pt x="123" y="277"/>
                  </a:cubicBezTo>
                  <a:cubicBezTo>
                    <a:pt x="130" y="279"/>
                    <a:pt x="135" y="287"/>
                    <a:pt x="135" y="294"/>
                  </a:cubicBezTo>
                  <a:cubicBezTo>
                    <a:pt x="135" y="311"/>
                    <a:pt x="135" y="311"/>
                    <a:pt x="135" y="311"/>
                  </a:cubicBezTo>
                  <a:cubicBezTo>
                    <a:pt x="135" y="318"/>
                    <a:pt x="141" y="324"/>
                    <a:pt x="149" y="324"/>
                  </a:cubicBezTo>
                  <a:cubicBezTo>
                    <a:pt x="176" y="324"/>
                    <a:pt x="176" y="324"/>
                    <a:pt x="176" y="324"/>
                  </a:cubicBezTo>
                  <a:cubicBezTo>
                    <a:pt x="183" y="324"/>
                    <a:pt x="189" y="318"/>
                    <a:pt x="189" y="311"/>
                  </a:cubicBezTo>
                  <a:cubicBezTo>
                    <a:pt x="189" y="294"/>
                    <a:pt x="189" y="294"/>
                    <a:pt x="189" y="294"/>
                  </a:cubicBezTo>
                  <a:cubicBezTo>
                    <a:pt x="189" y="287"/>
                    <a:pt x="195" y="279"/>
                    <a:pt x="202" y="277"/>
                  </a:cubicBezTo>
                  <a:cubicBezTo>
                    <a:pt x="216" y="271"/>
                    <a:pt x="216" y="271"/>
                    <a:pt x="216" y="271"/>
                  </a:cubicBezTo>
                  <a:cubicBezTo>
                    <a:pt x="222" y="268"/>
                    <a:pt x="232" y="270"/>
                    <a:pt x="237" y="275"/>
                  </a:cubicBezTo>
                  <a:cubicBezTo>
                    <a:pt x="248" y="286"/>
                    <a:pt x="248" y="286"/>
                    <a:pt x="248" y="286"/>
                  </a:cubicBezTo>
                  <a:cubicBezTo>
                    <a:pt x="254" y="291"/>
                    <a:pt x="262" y="291"/>
                    <a:pt x="267" y="286"/>
                  </a:cubicBezTo>
                  <a:cubicBezTo>
                    <a:pt x="287" y="267"/>
                    <a:pt x="287" y="267"/>
                    <a:pt x="287" y="267"/>
                  </a:cubicBezTo>
                  <a:cubicBezTo>
                    <a:pt x="292" y="262"/>
                    <a:pt x="292" y="253"/>
                    <a:pt x="287" y="248"/>
                  </a:cubicBezTo>
                  <a:cubicBezTo>
                    <a:pt x="275" y="237"/>
                    <a:pt x="275" y="237"/>
                    <a:pt x="275" y="237"/>
                  </a:cubicBezTo>
                  <a:cubicBezTo>
                    <a:pt x="270" y="231"/>
                    <a:pt x="269" y="222"/>
                    <a:pt x="272" y="215"/>
                  </a:cubicBezTo>
                  <a:cubicBezTo>
                    <a:pt x="278" y="202"/>
                    <a:pt x="278" y="202"/>
                    <a:pt x="278" y="202"/>
                  </a:cubicBezTo>
                  <a:cubicBezTo>
                    <a:pt x="280" y="195"/>
                    <a:pt x="288" y="189"/>
                    <a:pt x="295" y="189"/>
                  </a:cubicBezTo>
                  <a:cubicBezTo>
                    <a:pt x="311" y="189"/>
                    <a:pt x="311" y="189"/>
                    <a:pt x="311" y="189"/>
                  </a:cubicBezTo>
                  <a:cubicBezTo>
                    <a:pt x="318" y="189"/>
                    <a:pt x="324" y="183"/>
                    <a:pt x="324" y="176"/>
                  </a:cubicBezTo>
                  <a:cubicBezTo>
                    <a:pt x="324" y="148"/>
                    <a:pt x="324" y="148"/>
                    <a:pt x="324" y="148"/>
                  </a:cubicBezTo>
                  <a:cubicBezTo>
                    <a:pt x="324" y="141"/>
                    <a:pt x="318" y="135"/>
                    <a:pt x="311" y="135"/>
                  </a:cubicBezTo>
                  <a:close/>
                  <a:moveTo>
                    <a:pt x="162" y="241"/>
                  </a:moveTo>
                  <a:cubicBezTo>
                    <a:pt x="118" y="241"/>
                    <a:pt x="83" y="206"/>
                    <a:pt x="83" y="162"/>
                  </a:cubicBezTo>
                  <a:cubicBezTo>
                    <a:pt x="83" y="118"/>
                    <a:pt x="118" y="82"/>
                    <a:pt x="162" y="82"/>
                  </a:cubicBezTo>
                  <a:cubicBezTo>
                    <a:pt x="206" y="82"/>
                    <a:pt x="242" y="118"/>
                    <a:pt x="242" y="162"/>
                  </a:cubicBezTo>
                  <a:cubicBezTo>
                    <a:pt x="242" y="206"/>
                    <a:pt x="206" y="241"/>
                    <a:pt x="162" y="2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7" name="文本框 316"/>
            <p:cNvSpPr txBox="1"/>
            <p:nvPr/>
          </p:nvSpPr>
          <p:spPr>
            <a:xfrm>
              <a:off x="5393612" y="2642245"/>
              <a:ext cx="596900" cy="369332"/>
            </a:xfrm>
            <a:prstGeom prst="rect">
              <a:avLst/>
            </a:prstGeom>
            <a:noFill/>
          </p:spPr>
          <p:txBody>
            <a:bodyPr wrap="square" rtlCol="0">
              <a:spAutoFit/>
            </a:bodyPr>
            <a:lstStyle/>
            <a:p>
              <a:r>
                <a:rPr lang="en-US" altLang="zh-CN" b="1" dirty="0" smtClean="0">
                  <a:cs typeface="+mn-ea"/>
                  <a:sym typeface="+mn-lt"/>
                </a:rPr>
                <a:t>02</a:t>
              </a:r>
              <a:endParaRPr lang="zh-CN" altLang="en-US" b="1" dirty="0">
                <a:cs typeface="+mn-ea"/>
                <a:sym typeface="+mn-lt"/>
              </a:endParaRPr>
            </a:p>
          </p:txBody>
        </p:sp>
      </p:grpSp>
      <p:grpSp>
        <p:nvGrpSpPr>
          <p:cNvPr id="6" name="组合 5"/>
          <p:cNvGrpSpPr/>
          <p:nvPr/>
        </p:nvGrpSpPr>
        <p:grpSpPr>
          <a:xfrm>
            <a:off x="6027829" y="2626530"/>
            <a:ext cx="1331470" cy="1329523"/>
            <a:chOff x="6028613" y="2626529"/>
            <a:chExt cx="1331643" cy="1329523"/>
          </a:xfrm>
        </p:grpSpPr>
        <p:sp>
          <p:nvSpPr>
            <p:cNvPr id="275" name="Freeform 246"/>
            <p:cNvSpPr>
              <a:spLocks noEditPoints="1"/>
            </p:cNvSpPr>
            <p:nvPr/>
          </p:nvSpPr>
          <p:spPr bwMode="auto">
            <a:xfrm>
              <a:off x="6028613" y="2626529"/>
              <a:ext cx="1331643" cy="1329523"/>
            </a:xfrm>
            <a:custGeom>
              <a:avLst/>
              <a:gdLst>
                <a:gd name="T0" fmla="*/ 473 w 520"/>
                <a:gd name="T1" fmla="*/ 216 h 519"/>
                <a:gd name="T2" fmla="*/ 436 w 520"/>
                <a:gd name="T3" fmla="*/ 174 h 519"/>
                <a:gd name="T4" fmla="*/ 459 w 520"/>
                <a:gd name="T5" fmla="*/ 122 h 519"/>
                <a:gd name="T6" fmla="*/ 428 w 520"/>
                <a:gd name="T7" fmla="*/ 60 h 519"/>
                <a:gd name="T8" fmla="*/ 380 w 520"/>
                <a:gd name="T9" fmla="*/ 79 h 519"/>
                <a:gd name="T10" fmla="*/ 323 w 520"/>
                <a:gd name="T11" fmla="*/ 75 h 519"/>
                <a:gd name="T12" fmla="*/ 303 w 520"/>
                <a:gd name="T13" fmla="*/ 21 h 519"/>
                <a:gd name="T14" fmla="*/ 238 w 520"/>
                <a:gd name="T15" fmla="*/ 0 h 519"/>
                <a:gd name="T16" fmla="*/ 217 w 520"/>
                <a:gd name="T17" fmla="*/ 47 h 519"/>
                <a:gd name="T18" fmla="*/ 174 w 520"/>
                <a:gd name="T19" fmla="*/ 84 h 519"/>
                <a:gd name="T20" fmla="*/ 122 w 520"/>
                <a:gd name="T21" fmla="*/ 60 h 519"/>
                <a:gd name="T22" fmla="*/ 61 w 520"/>
                <a:gd name="T23" fmla="*/ 92 h 519"/>
                <a:gd name="T24" fmla="*/ 79 w 520"/>
                <a:gd name="T25" fmla="*/ 140 h 519"/>
                <a:gd name="T26" fmla="*/ 75 w 520"/>
                <a:gd name="T27" fmla="*/ 196 h 519"/>
                <a:gd name="T28" fmla="*/ 21 w 520"/>
                <a:gd name="T29" fmla="*/ 216 h 519"/>
                <a:gd name="T30" fmla="*/ 0 w 520"/>
                <a:gd name="T31" fmla="*/ 282 h 519"/>
                <a:gd name="T32" fmla="*/ 47 w 520"/>
                <a:gd name="T33" fmla="*/ 303 h 519"/>
                <a:gd name="T34" fmla="*/ 84 w 520"/>
                <a:gd name="T35" fmla="*/ 346 h 519"/>
                <a:gd name="T36" fmla="*/ 61 w 520"/>
                <a:gd name="T37" fmla="*/ 398 h 519"/>
                <a:gd name="T38" fmla="*/ 92 w 520"/>
                <a:gd name="T39" fmla="*/ 459 h 519"/>
                <a:gd name="T40" fmla="*/ 140 w 520"/>
                <a:gd name="T41" fmla="*/ 441 h 519"/>
                <a:gd name="T42" fmla="*/ 196 w 520"/>
                <a:gd name="T43" fmla="*/ 445 h 519"/>
                <a:gd name="T44" fmla="*/ 217 w 520"/>
                <a:gd name="T45" fmla="*/ 498 h 519"/>
                <a:gd name="T46" fmla="*/ 282 w 520"/>
                <a:gd name="T47" fmla="*/ 519 h 519"/>
                <a:gd name="T48" fmla="*/ 303 w 520"/>
                <a:gd name="T49" fmla="*/ 472 h 519"/>
                <a:gd name="T50" fmla="*/ 346 w 520"/>
                <a:gd name="T51" fmla="*/ 435 h 519"/>
                <a:gd name="T52" fmla="*/ 398 w 520"/>
                <a:gd name="T53" fmla="*/ 459 h 519"/>
                <a:gd name="T54" fmla="*/ 459 w 520"/>
                <a:gd name="T55" fmla="*/ 428 h 519"/>
                <a:gd name="T56" fmla="*/ 441 w 520"/>
                <a:gd name="T57" fmla="*/ 379 h 519"/>
                <a:gd name="T58" fmla="*/ 445 w 520"/>
                <a:gd name="T59" fmla="*/ 323 h 519"/>
                <a:gd name="T60" fmla="*/ 499 w 520"/>
                <a:gd name="T61" fmla="*/ 303 h 519"/>
                <a:gd name="T62" fmla="*/ 520 w 520"/>
                <a:gd name="T63" fmla="*/ 238 h 519"/>
                <a:gd name="T64" fmla="*/ 260 w 520"/>
                <a:gd name="T65" fmla="*/ 387 h 519"/>
                <a:gd name="T66" fmla="*/ 260 w 520"/>
                <a:gd name="T67" fmla="*/ 132 h 519"/>
                <a:gd name="T68" fmla="*/ 260 w 520"/>
                <a:gd name="T69" fmla="*/ 38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0" h="519">
                  <a:moveTo>
                    <a:pt x="499" y="216"/>
                  </a:moveTo>
                  <a:cubicBezTo>
                    <a:pt x="473" y="216"/>
                    <a:pt x="473" y="216"/>
                    <a:pt x="473" y="216"/>
                  </a:cubicBezTo>
                  <a:cubicBezTo>
                    <a:pt x="461" y="216"/>
                    <a:pt x="448" y="207"/>
                    <a:pt x="445" y="196"/>
                  </a:cubicBezTo>
                  <a:cubicBezTo>
                    <a:pt x="436" y="174"/>
                    <a:pt x="436" y="174"/>
                    <a:pt x="436" y="174"/>
                  </a:cubicBezTo>
                  <a:cubicBezTo>
                    <a:pt x="430" y="163"/>
                    <a:pt x="433" y="148"/>
                    <a:pt x="441" y="140"/>
                  </a:cubicBezTo>
                  <a:cubicBezTo>
                    <a:pt x="459" y="122"/>
                    <a:pt x="459" y="122"/>
                    <a:pt x="459" y="122"/>
                  </a:cubicBezTo>
                  <a:cubicBezTo>
                    <a:pt x="468" y="113"/>
                    <a:pt x="468" y="100"/>
                    <a:pt x="459" y="92"/>
                  </a:cubicBezTo>
                  <a:cubicBezTo>
                    <a:pt x="428" y="60"/>
                    <a:pt x="428" y="60"/>
                    <a:pt x="428" y="60"/>
                  </a:cubicBezTo>
                  <a:cubicBezTo>
                    <a:pt x="420" y="52"/>
                    <a:pt x="406" y="52"/>
                    <a:pt x="398" y="60"/>
                  </a:cubicBezTo>
                  <a:cubicBezTo>
                    <a:pt x="380" y="79"/>
                    <a:pt x="380" y="79"/>
                    <a:pt x="380" y="79"/>
                  </a:cubicBezTo>
                  <a:cubicBezTo>
                    <a:pt x="371" y="87"/>
                    <a:pt x="356" y="89"/>
                    <a:pt x="346" y="84"/>
                  </a:cubicBezTo>
                  <a:cubicBezTo>
                    <a:pt x="323" y="75"/>
                    <a:pt x="323" y="75"/>
                    <a:pt x="323" y="75"/>
                  </a:cubicBezTo>
                  <a:cubicBezTo>
                    <a:pt x="312" y="71"/>
                    <a:pt x="303" y="59"/>
                    <a:pt x="303" y="47"/>
                  </a:cubicBezTo>
                  <a:cubicBezTo>
                    <a:pt x="303" y="21"/>
                    <a:pt x="303" y="21"/>
                    <a:pt x="303" y="21"/>
                  </a:cubicBezTo>
                  <a:cubicBezTo>
                    <a:pt x="303" y="9"/>
                    <a:pt x="294" y="0"/>
                    <a:pt x="282" y="0"/>
                  </a:cubicBezTo>
                  <a:cubicBezTo>
                    <a:pt x="238" y="0"/>
                    <a:pt x="238" y="0"/>
                    <a:pt x="238" y="0"/>
                  </a:cubicBezTo>
                  <a:cubicBezTo>
                    <a:pt x="226" y="0"/>
                    <a:pt x="217" y="9"/>
                    <a:pt x="217" y="21"/>
                  </a:cubicBezTo>
                  <a:cubicBezTo>
                    <a:pt x="217" y="47"/>
                    <a:pt x="217" y="47"/>
                    <a:pt x="217" y="47"/>
                  </a:cubicBezTo>
                  <a:cubicBezTo>
                    <a:pt x="217" y="59"/>
                    <a:pt x="208" y="71"/>
                    <a:pt x="196" y="75"/>
                  </a:cubicBezTo>
                  <a:cubicBezTo>
                    <a:pt x="174" y="84"/>
                    <a:pt x="174" y="84"/>
                    <a:pt x="174" y="84"/>
                  </a:cubicBezTo>
                  <a:cubicBezTo>
                    <a:pt x="164" y="89"/>
                    <a:pt x="149" y="87"/>
                    <a:pt x="140" y="79"/>
                  </a:cubicBezTo>
                  <a:cubicBezTo>
                    <a:pt x="122" y="60"/>
                    <a:pt x="122" y="60"/>
                    <a:pt x="122" y="60"/>
                  </a:cubicBezTo>
                  <a:cubicBezTo>
                    <a:pt x="114" y="52"/>
                    <a:pt x="100" y="52"/>
                    <a:pt x="92" y="60"/>
                  </a:cubicBezTo>
                  <a:cubicBezTo>
                    <a:pt x="61" y="92"/>
                    <a:pt x="61" y="92"/>
                    <a:pt x="61" y="92"/>
                  </a:cubicBezTo>
                  <a:cubicBezTo>
                    <a:pt x="52" y="100"/>
                    <a:pt x="52" y="113"/>
                    <a:pt x="61" y="122"/>
                  </a:cubicBezTo>
                  <a:cubicBezTo>
                    <a:pt x="79" y="140"/>
                    <a:pt x="79" y="140"/>
                    <a:pt x="79" y="140"/>
                  </a:cubicBezTo>
                  <a:cubicBezTo>
                    <a:pt x="87" y="148"/>
                    <a:pt x="90" y="163"/>
                    <a:pt x="84" y="174"/>
                  </a:cubicBezTo>
                  <a:cubicBezTo>
                    <a:pt x="75" y="196"/>
                    <a:pt x="75" y="196"/>
                    <a:pt x="75" y="196"/>
                  </a:cubicBezTo>
                  <a:cubicBezTo>
                    <a:pt x="72" y="207"/>
                    <a:pt x="59" y="216"/>
                    <a:pt x="47" y="216"/>
                  </a:cubicBezTo>
                  <a:cubicBezTo>
                    <a:pt x="21" y="216"/>
                    <a:pt x="21" y="216"/>
                    <a:pt x="21" y="216"/>
                  </a:cubicBezTo>
                  <a:cubicBezTo>
                    <a:pt x="10" y="216"/>
                    <a:pt x="0" y="226"/>
                    <a:pt x="0" y="238"/>
                  </a:cubicBezTo>
                  <a:cubicBezTo>
                    <a:pt x="0" y="282"/>
                    <a:pt x="0" y="282"/>
                    <a:pt x="0" y="282"/>
                  </a:cubicBezTo>
                  <a:cubicBezTo>
                    <a:pt x="0" y="293"/>
                    <a:pt x="10" y="303"/>
                    <a:pt x="21" y="303"/>
                  </a:cubicBezTo>
                  <a:cubicBezTo>
                    <a:pt x="47" y="303"/>
                    <a:pt x="47" y="303"/>
                    <a:pt x="47" y="303"/>
                  </a:cubicBezTo>
                  <a:cubicBezTo>
                    <a:pt x="59" y="303"/>
                    <a:pt x="72" y="312"/>
                    <a:pt x="75" y="323"/>
                  </a:cubicBezTo>
                  <a:cubicBezTo>
                    <a:pt x="84" y="346"/>
                    <a:pt x="84" y="346"/>
                    <a:pt x="84" y="346"/>
                  </a:cubicBezTo>
                  <a:cubicBezTo>
                    <a:pt x="90" y="356"/>
                    <a:pt x="87" y="371"/>
                    <a:pt x="79" y="379"/>
                  </a:cubicBezTo>
                  <a:cubicBezTo>
                    <a:pt x="61" y="398"/>
                    <a:pt x="61" y="398"/>
                    <a:pt x="61" y="398"/>
                  </a:cubicBezTo>
                  <a:cubicBezTo>
                    <a:pt x="52" y="406"/>
                    <a:pt x="52" y="419"/>
                    <a:pt x="61" y="428"/>
                  </a:cubicBezTo>
                  <a:cubicBezTo>
                    <a:pt x="92" y="459"/>
                    <a:pt x="92" y="459"/>
                    <a:pt x="92" y="459"/>
                  </a:cubicBezTo>
                  <a:cubicBezTo>
                    <a:pt x="100" y="467"/>
                    <a:pt x="114" y="467"/>
                    <a:pt x="122" y="459"/>
                  </a:cubicBezTo>
                  <a:cubicBezTo>
                    <a:pt x="140" y="441"/>
                    <a:pt x="140" y="441"/>
                    <a:pt x="140" y="441"/>
                  </a:cubicBezTo>
                  <a:cubicBezTo>
                    <a:pt x="149" y="432"/>
                    <a:pt x="164" y="430"/>
                    <a:pt x="174" y="435"/>
                  </a:cubicBezTo>
                  <a:cubicBezTo>
                    <a:pt x="196" y="445"/>
                    <a:pt x="196" y="445"/>
                    <a:pt x="196" y="445"/>
                  </a:cubicBezTo>
                  <a:cubicBezTo>
                    <a:pt x="208" y="448"/>
                    <a:pt x="217" y="461"/>
                    <a:pt x="217" y="472"/>
                  </a:cubicBezTo>
                  <a:cubicBezTo>
                    <a:pt x="217" y="498"/>
                    <a:pt x="217" y="498"/>
                    <a:pt x="217" y="498"/>
                  </a:cubicBezTo>
                  <a:cubicBezTo>
                    <a:pt x="217" y="510"/>
                    <a:pt x="226" y="519"/>
                    <a:pt x="238" y="519"/>
                  </a:cubicBezTo>
                  <a:cubicBezTo>
                    <a:pt x="282" y="519"/>
                    <a:pt x="282" y="519"/>
                    <a:pt x="282" y="519"/>
                  </a:cubicBezTo>
                  <a:cubicBezTo>
                    <a:pt x="294" y="519"/>
                    <a:pt x="303" y="510"/>
                    <a:pt x="303" y="498"/>
                  </a:cubicBezTo>
                  <a:cubicBezTo>
                    <a:pt x="303" y="472"/>
                    <a:pt x="303" y="472"/>
                    <a:pt x="303" y="472"/>
                  </a:cubicBezTo>
                  <a:cubicBezTo>
                    <a:pt x="303" y="461"/>
                    <a:pt x="312" y="448"/>
                    <a:pt x="323" y="445"/>
                  </a:cubicBezTo>
                  <a:cubicBezTo>
                    <a:pt x="346" y="435"/>
                    <a:pt x="346" y="435"/>
                    <a:pt x="346" y="435"/>
                  </a:cubicBezTo>
                  <a:cubicBezTo>
                    <a:pt x="356" y="430"/>
                    <a:pt x="371" y="432"/>
                    <a:pt x="380" y="441"/>
                  </a:cubicBezTo>
                  <a:cubicBezTo>
                    <a:pt x="398" y="459"/>
                    <a:pt x="398" y="459"/>
                    <a:pt x="398" y="459"/>
                  </a:cubicBezTo>
                  <a:cubicBezTo>
                    <a:pt x="406" y="467"/>
                    <a:pt x="420" y="467"/>
                    <a:pt x="428" y="459"/>
                  </a:cubicBezTo>
                  <a:cubicBezTo>
                    <a:pt x="459" y="428"/>
                    <a:pt x="459" y="428"/>
                    <a:pt x="459" y="428"/>
                  </a:cubicBezTo>
                  <a:cubicBezTo>
                    <a:pt x="468" y="419"/>
                    <a:pt x="468" y="406"/>
                    <a:pt x="459" y="398"/>
                  </a:cubicBezTo>
                  <a:cubicBezTo>
                    <a:pt x="441" y="379"/>
                    <a:pt x="441" y="379"/>
                    <a:pt x="441" y="379"/>
                  </a:cubicBezTo>
                  <a:cubicBezTo>
                    <a:pt x="433" y="371"/>
                    <a:pt x="430" y="356"/>
                    <a:pt x="436" y="346"/>
                  </a:cubicBezTo>
                  <a:cubicBezTo>
                    <a:pt x="445" y="323"/>
                    <a:pt x="445" y="323"/>
                    <a:pt x="445" y="323"/>
                  </a:cubicBezTo>
                  <a:cubicBezTo>
                    <a:pt x="448" y="312"/>
                    <a:pt x="461" y="303"/>
                    <a:pt x="473" y="303"/>
                  </a:cubicBezTo>
                  <a:cubicBezTo>
                    <a:pt x="499" y="303"/>
                    <a:pt x="499" y="303"/>
                    <a:pt x="499" y="303"/>
                  </a:cubicBezTo>
                  <a:cubicBezTo>
                    <a:pt x="510" y="303"/>
                    <a:pt x="520" y="293"/>
                    <a:pt x="520" y="282"/>
                  </a:cubicBezTo>
                  <a:cubicBezTo>
                    <a:pt x="520" y="238"/>
                    <a:pt x="520" y="238"/>
                    <a:pt x="520" y="238"/>
                  </a:cubicBezTo>
                  <a:cubicBezTo>
                    <a:pt x="520" y="226"/>
                    <a:pt x="510" y="216"/>
                    <a:pt x="499" y="216"/>
                  </a:cubicBezTo>
                  <a:close/>
                  <a:moveTo>
                    <a:pt x="260" y="387"/>
                  </a:moveTo>
                  <a:cubicBezTo>
                    <a:pt x="190" y="387"/>
                    <a:pt x="132" y="330"/>
                    <a:pt x="132" y="260"/>
                  </a:cubicBezTo>
                  <a:cubicBezTo>
                    <a:pt x="132" y="189"/>
                    <a:pt x="190" y="132"/>
                    <a:pt x="260" y="132"/>
                  </a:cubicBezTo>
                  <a:cubicBezTo>
                    <a:pt x="330" y="132"/>
                    <a:pt x="387" y="189"/>
                    <a:pt x="387" y="260"/>
                  </a:cubicBezTo>
                  <a:cubicBezTo>
                    <a:pt x="387" y="330"/>
                    <a:pt x="330" y="387"/>
                    <a:pt x="260" y="38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8" name="文本框 317"/>
            <p:cNvSpPr txBox="1"/>
            <p:nvPr/>
          </p:nvSpPr>
          <p:spPr>
            <a:xfrm>
              <a:off x="6464265" y="3100295"/>
              <a:ext cx="596900" cy="369332"/>
            </a:xfrm>
            <a:prstGeom prst="rect">
              <a:avLst/>
            </a:prstGeom>
            <a:noFill/>
          </p:spPr>
          <p:txBody>
            <a:bodyPr wrap="square" rtlCol="0">
              <a:spAutoFit/>
            </a:bodyPr>
            <a:lstStyle/>
            <a:p>
              <a:r>
                <a:rPr lang="en-US" altLang="zh-CN" b="1" dirty="0" smtClean="0">
                  <a:cs typeface="+mn-ea"/>
                  <a:sym typeface="+mn-lt"/>
                </a:rPr>
                <a:t>03</a:t>
              </a:r>
              <a:endParaRPr lang="zh-CN" altLang="en-US" b="1" dirty="0">
                <a:cs typeface="+mn-ea"/>
                <a:sym typeface="+mn-lt"/>
              </a:endParaRPr>
            </a:p>
          </p:txBody>
        </p:sp>
      </p:grpSp>
      <p:grpSp>
        <p:nvGrpSpPr>
          <p:cNvPr id="7" name="组合 6"/>
          <p:cNvGrpSpPr/>
          <p:nvPr/>
        </p:nvGrpSpPr>
        <p:grpSpPr>
          <a:xfrm>
            <a:off x="5472343" y="3739764"/>
            <a:ext cx="1064327" cy="1062346"/>
            <a:chOff x="5473055" y="3739764"/>
            <a:chExt cx="1064466" cy="1062346"/>
          </a:xfrm>
        </p:grpSpPr>
        <p:sp>
          <p:nvSpPr>
            <p:cNvPr id="305" name="Freeform 241"/>
            <p:cNvSpPr>
              <a:spLocks noEditPoints="1"/>
            </p:cNvSpPr>
            <p:nvPr/>
          </p:nvSpPr>
          <p:spPr bwMode="auto">
            <a:xfrm>
              <a:off x="5473055" y="3739764"/>
              <a:ext cx="1064466" cy="1062346"/>
            </a:xfrm>
            <a:custGeom>
              <a:avLst/>
              <a:gdLst>
                <a:gd name="T0" fmla="*/ 378 w 416"/>
                <a:gd name="T1" fmla="*/ 173 h 415"/>
                <a:gd name="T2" fmla="*/ 349 w 416"/>
                <a:gd name="T3" fmla="*/ 139 h 415"/>
                <a:gd name="T4" fmla="*/ 368 w 416"/>
                <a:gd name="T5" fmla="*/ 97 h 415"/>
                <a:gd name="T6" fmla="*/ 343 w 416"/>
                <a:gd name="T7" fmla="*/ 48 h 415"/>
                <a:gd name="T8" fmla="*/ 304 w 416"/>
                <a:gd name="T9" fmla="*/ 63 h 415"/>
                <a:gd name="T10" fmla="*/ 259 w 416"/>
                <a:gd name="T11" fmla="*/ 60 h 415"/>
                <a:gd name="T12" fmla="*/ 243 w 416"/>
                <a:gd name="T13" fmla="*/ 17 h 415"/>
                <a:gd name="T14" fmla="*/ 190 w 416"/>
                <a:gd name="T15" fmla="*/ 0 h 415"/>
                <a:gd name="T16" fmla="*/ 174 w 416"/>
                <a:gd name="T17" fmla="*/ 37 h 415"/>
                <a:gd name="T18" fmla="*/ 139 w 416"/>
                <a:gd name="T19" fmla="*/ 67 h 415"/>
                <a:gd name="T20" fmla="*/ 98 w 416"/>
                <a:gd name="T21" fmla="*/ 48 h 415"/>
                <a:gd name="T22" fmla="*/ 49 w 416"/>
                <a:gd name="T23" fmla="*/ 73 h 415"/>
                <a:gd name="T24" fmla="*/ 63 w 416"/>
                <a:gd name="T25" fmla="*/ 112 h 415"/>
                <a:gd name="T26" fmla="*/ 60 w 416"/>
                <a:gd name="T27" fmla="*/ 157 h 415"/>
                <a:gd name="T28" fmla="*/ 17 w 416"/>
                <a:gd name="T29" fmla="*/ 173 h 415"/>
                <a:gd name="T30" fmla="*/ 0 w 416"/>
                <a:gd name="T31" fmla="*/ 225 h 415"/>
                <a:gd name="T32" fmla="*/ 38 w 416"/>
                <a:gd name="T33" fmla="*/ 242 h 415"/>
                <a:gd name="T34" fmla="*/ 68 w 416"/>
                <a:gd name="T35" fmla="*/ 276 h 415"/>
                <a:gd name="T36" fmla="*/ 49 w 416"/>
                <a:gd name="T37" fmla="*/ 318 h 415"/>
                <a:gd name="T38" fmla="*/ 74 w 416"/>
                <a:gd name="T39" fmla="*/ 367 h 415"/>
                <a:gd name="T40" fmla="*/ 112 w 416"/>
                <a:gd name="T41" fmla="*/ 352 h 415"/>
                <a:gd name="T42" fmla="*/ 157 w 416"/>
                <a:gd name="T43" fmla="*/ 355 h 415"/>
                <a:gd name="T44" fmla="*/ 174 w 416"/>
                <a:gd name="T45" fmla="*/ 398 h 415"/>
                <a:gd name="T46" fmla="*/ 226 w 416"/>
                <a:gd name="T47" fmla="*/ 415 h 415"/>
                <a:gd name="T48" fmla="*/ 243 w 416"/>
                <a:gd name="T49" fmla="*/ 378 h 415"/>
                <a:gd name="T50" fmla="*/ 277 w 416"/>
                <a:gd name="T51" fmla="*/ 348 h 415"/>
                <a:gd name="T52" fmla="*/ 319 w 416"/>
                <a:gd name="T53" fmla="*/ 367 h 415"/>
                <a:gd name="T54" fmla="*/ 368 w 416"/>
                <a:gd name="T55" fmla="*/ 342 h 415"/>
                <a:gd name="T56" fmla="*/ 353 w 416"/>
                <a:gd name="T57" fmla="*/ 303 h 415"/>
                <a:gd name="T58" fmla="*/ 356 w 416"/>
                <a:gd name="T59" fmla="*/ 258 h 415"/>
                <a:gd name="T60" fmla="*/ 399 w 416"/>
                <a:gd name="T61" fmla="*/ 242 h 415"/>
                <a:gd name="T62" fmla="*/ 416 w 416"/>
                <a:gd name="T63" fmla="*/ 190 h 415"/>
                <a:gd name="T64" fmla="*/ 208 w 416"/>
                <a:gd name="T65" fmla="*/ 309 h 415"/>
                <a:gd name="T66" fmla="*/ 208 w 416"/>
                <a:gd name="T67" fmla="*/ 105 h 415"/>
                <a:gd name="T68" fmla="*/ 208 w 416"/>
                <a:gd name="T69" fmla="*/ 30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6" h="415">
                  <a:moveTo>
                    <a:pt x="399" y="173"/>
                  </a:moveTo>
                  <a:cubicBezTo>
                    <a:pt x="378" y="173"/>
                    <a:pt x="378" y="173"/>
                    <a:pt x="378" y="173"/>
                  </a:cubicBezTo>
                  <a:cubicBezTo>
                    <a:pt x="369" y="173"/>
                    <a:pt x="359" y="166"/>
                    <a:pt x="356" y="157"/>
                  </a:cubicBezTo>
                  <a:cubicBezTo>
                    <a:pt x="349" y="139"/>
                    <a:pt x="349" y="139"/>
                    <a:pt x="349" y="139"/>
                  </a:cubicBezTo>
                  <a:cubicBezTo>
                    <a:pt x="344" y="131"/>
                    <a:pt x="346" y="118"/>
                    <a:pt x="353" y="112"/>
                  </a:cubicBezTo>
                  <a:cubicBezTo>
                    <a:pt x="368" y="97"/>
                    <a:pt x="368" y="97"/>
                    <a:pt x="368" y="97"/>
                  </a:cubicBezTo>
                  <a:cubicBezTo>
                    <a:pt x="374" y="90"/>
                    <a:pt x="374" y="80"/>
                    <a:pt x="368" y="73"/>
                  </a:cubicBezTo>
                  <a:cubicBezTo>
                    <a:pt x="343" y="48"/>
                    <a:pt x="343" y="48"/>
                    <a:pt x="343" y="48"/>
                  </a:cubicBezTo>
                  <a:cubicBezTo>
                    <a:pt x="336" y="41"/>
                    <a:pt x="325" y="41"/>
                    <a:pt x="319" y="48"/>
                  </a:cubicBezTo>
                  <a:cubicBezTo>
                    <a:pt x="304" y="63"/>
                    <a:pt x="304" y="63"/>
                    <a:pt x="304" y="63"/>
                  </a:cubicBezTo>
                  <a:cubicBezTo>
                    <a:pt x="297" y="69"/>
                    <a:pt x="285" y="71"/>
                    <a:pt x="277" y="67"/>
                  </a:cubicBezTo>
                  <a:cubicBezTo>
                    <a:pt x="259" y="60"/>
                    <a:pt x="259" y="60"/>
                    <a:pt x="259" y="60"/>
                  </a:cubicBezTo>
                  <a:cubicBezTo>
                    <a:pt x="250" y="57"/>
                    <a:pt x="243" y="47"/>
                    <a:pt x="243" y="37"/>
                  </a:cubicBezTo>
                  <a:cubicBezTo>
                    <a:pt x="243" y="17"/>
                    <a:pt x="243" y="17"/>
                    <a:pt x="243" y="17"/>
                  </a:cubicBezTo>
                  <a:cubicBezTo>
                    <a:pt x="243" y="7"/>
                    <a:pt x="235" y="0"/>
                    <a:pt x="226" y="0"/>
                  </a:cubicBezTo>
                  <a:cubicBezTo>
                    <a:pt x="190" y="0"/>
                    <a:pt x="190" y="0"/>
                    <a:pt x="190" y="0"/>
                  </a:cubicBezTo>
                  <a:cubicBezTo>
                    <a:pt x="181" y="0"/>
                    <a:pt x="174" y="7"/>
                    <a:pt x="174" y="17"/>
                  </a:cubicBezTo>
                  <a:cubicBezTo>
                    <a:pt x="174" y="37"/>
                    <a:pt x="174" y="37"/>
                    <a:pt x="174" y="37"/>
                  </a:cubicBezTo>
                  <a:cubicBezTo>
                    <a:pt x="174" y="47"/>
                    <a:pt x="166" y="57"/>
                    <a:pt x="157" y="60"/>
                  </a:cubicBezTo>
                  <a:cubicBezTo>
                    <a:pt x="139" y="67"/>
                    <a:pt x="139" y="67"/>
                    <a:pt x="139" y="67"/>
                  </a:cubicBezTo>
                  <a:cubicBezTo>
                    <a:pt x="131" y="71"/>
                    <a:pt x="119" y="69"/>
                    <a:pt x="112" y="63"/>
                  </a:cubicBezTo>
                  <a:cubicBezTo>
                    <a:pt x="98" y="48"/>
                    <a:pt x="98" y="48"/>
                    <a:pt x="98" y="48"/>
                  </a:cubicBezTo>
                  <a:cubicBezTo>
                    <a:pt x="91" y="41"/>
                    <a:pt x="80" y="41"/>
                    <a:pt x="74" y="48"/>
                  </a:cubicBezTo>
                  <a:cubicBezTo>
                    <a:pt x="49" y="73"/>
                    <a:pt x="49" y="73"/>
                    <a:pt x="49" y="73"/>
                  </a:cubicBezTo>
                  <a:cubicBezTo>
                    <a:pt x="42" y="80"/>
                    <a:pt x="42" y="90"/>
                    <a:pt x="49" y="97"/>
                  </a:cubicBezTo>
                  <a:cubicBezTo>
                    <a:pt x="63" y="112"/>
                    <a:pt x="63" y="112"/>
                    <a:pt x="63" y="112"/>
                  </a:cubicBezTo>
                  <a:cubicBezTo>
                    <a:pt x="70" y="118"/>
                    <a:pt x="72" y="131"/>
                    <a:pt x="68" y="139"/>
                  </a:cubicBezTo>
                  <a:cubicBezTo>
                    <a:pt x="60" y="157"/>
                    <a:pt x="60" y="157"/>
                    <a:pt x="60" y="157"/>
                  </a:cubicBezTo>
                  <a:cubicBezTo>
                    <a:pt x="57" y="166"/>
                    <a:pt x="47" y="173"/>
                    <a:pt x="38" y="173"/>
                  </a:cubicBezTo>
                  <a:cubicBezTo>
                    <a:pt x="17" y="173"/>
                    <a:pt x="17" y="173"/>
                    <a:pt x="17" y="173"/>
                  </a:cubicBezTo>
                  <a:cubicBezTo>
                    <a:pt x="8" y="173"/>
                    <a:pt x="0" y="180"/>
                    <a:pt x="0" y="190"/>
                  </a:cubicBezTo>
                  <a:cubicBezTo>
                    <a:pt x="0" y="225"/>
                    <a:pt x="0" y="225"/>
                    <a:pt x="0" y="225"/>
                  </a:cubicBezTo>
                  <a:cubicBezTo>
                    <a:pt x="0" y="234"/>
                    <a:pt x="8" y="242"/>
                    <a:pt x="17" y="242"/>
                  </a:cubicBezTo>
                  <a:cubicBezTo>
                    <a:pt x="38" y="242"/>
                    <a:pt x="38" y="242"/>
                    <a:pt x="38" y="242"/>
                  </a:cubicBezTo>
                  <a:cubicBezTo>
                    <a:pt x="47" y="242"/>
                    <a:pt x="57" y="249"/>
                    <a:pt x="60" y="258"/>
                  </a:cubicBezTo>
                  <a:cubicBezTo>
                    <a:pt x="68" y="276"/>
                    <a:pt x="68" y="276"/>
                    <a:pt x="68" y="276"/>
                  </a:cubicBezTo>
                  <a:cubicBezTo>
                    <a:pt x="72" y="284"/>
                    <a:pt x="70" y="297"/>
                    <a:pt x="63" y="303"/>
                  </a:cubicBezTo>
                  <a:cubicBezTo>
                    <a:pt x="49" y="318"/>
                    <a:pt x="49" y="318"/>
                    <a:pt x="49" y="318"/>
                  </a:cubicBezTo>
                  <a:cubicBezTo>
                    <a:pt x="42" y="325"/>
                    <a:pt x="42" y="335"/>
                    <a:pt x="49" y="342"/>
                  </a:cubicBezTo>
                  <a:cubicBezTo>
                    <a:pt x="74" y="367"/>
                    <a:pt x="74" y="367"/>
                    <a:pt x="74" y="367"/>
                  </a:cubicBezTo>
                  <a:cubicBezTo>
                    <a:pt x="80" y="374"/>
                    <a:pt x="91" y="374"/>
                    <a:pt x="98" y="367"/>
                  </a:cubicBezTo>
                  <a:cubicBezTo>
                    <a:pt x="112" y="352"/>
                    <a:pt x="112" y="352"/>
                    <a:pt x="112" y="352"/>
                  </a:cubicBezTo>
                  <a:cubicBezTo>
                    <a:pt x="119" y="346"/>
                    <a:pt x="131" y="344"/>
                    <a:pt x="139" y="348"/>
                  </a:cubicBezTo>
                  <a:cubicBezTo>
                    <a:pt x="157" y="355"/>
                    <a:pt x="157" y="355"/>
                    <a:pt x="157" y="355"/>
                  </a:cubicBezTo>
                  <a:cubicBezTo>
                    <a:pt x="166" y="358"/>
                    <a:pt x="174" y="368"/>
                    <a:pt x="174" y="378"/>
                  </a:cubicBezTo>
                  <a:cubicBezTo>
                    <a:pt x="174" y="398"/>
                    <a:pt x="174" y="398"/>
                    <a:pt x="174" y="398"/>
                  </a:cubicBezTo>
                  <a:cubicBezTo>
                    <a:pt x="174" y="408"/>
                    <a:pt x="181" y="415"/>
                    <a:pt x="190" y="415"/>
                  </a:cubicBezTo>
                  <a:cubicBezTo>
                    <a:pt x="226" y="415"/>
                    <a:pt x="226" y="415"/>
                    <a:pt x="226" y="415"/>
                  </a:cubicBezTo>
                  <a:cubicBezTo>
                    <a:pt x="235" y="415"/>
                    <a:pt x="243" y="408"/>
                    <a:pt x="243" y="398"/>
                  </a:cubicBezTo>
                  <a:cubicBezTo>
                    <a:pt x="243" y="378"/>
                    <a:pt x="243" y="378"/>
                    <a:pt x="243" y="378"/>
                  </a:cubicBezTo>
                  <a:cubicBezTo>
                    <a:pt x="243" y="368"/>
                    <a:pt x="250" y="358"/>
                    <a:pt x="259" y="355"/>
                  </a:cubicBezTo>
                  <a:cubicBezTo>
                    <a:pt x="277" y="348"/>
                    <a:pt x="277" y="348"/>
                    <a:pt x="277" y="348"/>
                  </a:cubicBezTo>
                  <a:cubicBezTo>
                    <a:pt x="285" y="344"/>
                    <a:pt x="297" y="346"/>
                    <a:pt x="304" y="352"/>
                  </a:cubicBezTo>
                  <a:cubicBezTo>
                    <a:pt x="319" y="367"/>
                    <a:pt x="319" y="367"/>
                    <a:pt x="319" y="367"/>
                  </a:cubicBezTo>
                  <a:cubicBezTo>
                    <a:pt x="325" y="374"/>
                    <a:pt x="336" y="374"/>
                    <a:pt x="343" y="367"/>
                  </a:cubicBezTo>
                  <a:cubicBezTo>
                    <a:pt x="368" y="342"/>
                    <a:pt x="368" y="342"/>
                    <a:pt x="368" y="342"/>
                  </a:cubicBezTo>
                  <a:cubicBezTo>
                    <a:pt x="374" y="335"/>
                    <a:pt x="374" y="325"/>
                    <a:pt x="368" y="318"/>
                  </a:cubicBezTo>
                  <a:cubicBezTo>
                    <a:pt x="353" y="303"/>
                    <a:pt x="353" y="303"/>
                    <a:pt x="353" y="303"/>
                  </a:cubicBezTo>
                  <a:cubicBezTo>
                    <a:pt x="346" y="297"/>
                    <a:pt x="344" y="284"/>
                    <a:pt x="349" y="276"/>
                  </a:cubicBezTo>
                  <a:cubicBezTo>
                    <a:pt x="356" y="258"/>
                    <a:pt x="356" y="258"/>
                    <a:pt x="356" y="258"/>
                  </a:cubicBezTo>
                  <a:cubicBezTo>
                    <a:pt x="359" y="249"/>
                    <a:pt x="369" y="242"/>
                    <a:pt x="378" y="242"/>
                  </a:cubicBezTo>
                  <a:cubicBezTo>
                    <a:pt x="399" y="242"/>
                    <a:pt x="399" y="242"/>
                    <a:pt x="399" y="242"/>
                  </a:cubicBezTo>
                  <a:cubicBezTo>
                    <a:pt x="408" y="242"/>
                    <a:pt x="416" y="234"/>
                    <a:pt x="416" y="225"/>
                  </a:cubicBezTo>
                  <a:cubicBezTo>
                    <a:pt x="416" y="190"/>
                    <a:pt x="416" y="190"/>
                    <a:pt x="416" y="190"/>
                  </a:cubicBezTo>
                  <a:cubicBezTo>
                    <a:pt x="416" y="180"/>
                    <a:pt x="408" y="173"/>
                    <a:pt x="399" y="173"/>
                  </a:cubicBezTo>
                  <a:close/>
                  <a:moveTo>
                    <a:pt x="208" y="309"/>
                  </a:moveTo>
                  <a:cubicBezTo>
                    <a:pt x="152" y="309"/>
                    <a:pt x="106" y="264"/>
                    <a:pt x="106" y="207"/>
                  </a:cubicBezTo>
                  <a:cubicBezTo>
                    <a:pt x="106" y="151"/>
                    <a:pt x="152" y="105"/>
                    <a:pt x="208" y="105"/>
                  </a:cubicBezTo>
                  <a:cubicBezTo>
                    <a:pt x="264" y="105"/>
                    <a:pt x="310" y="151"/>
                    <a:pt x="310" y="207"/>
                  </a:cubicBezTo>
                  <a:cubicBezTo>
                    <a:pt x="310" y="264"/>
                    <a:pt x="264" y="309"/>
                    <a:pt x="208" y="30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9" name="文本框 318"/>
            <p:cNvSpPr txBox="1"/>
            <p:nvPr/>
          </p:nvSpPr>
          <p:spPr>
            <a:xfrm>
              <a:off x="5769308" y="4086271"/>
              <a:ext cx="596900" cy="369332"/>
            </a:xfrm>
            <a:prstGeom prst="rect">
              <a:avLst/>
            </a:prstGeom>
            <a:noFill/>
          </p:spPr>
          <p:txBody>
            <a:bodyPr wrap="square" rtlCol="0">
              <a:spAutoFit/>
            </a:bodyPr>
            <a:lstStyle/>
            <a:p>
              <a:r>
                <a:rPr lang="en-US" altLang="zh-CN" b="1" dirty="0" smtClean="0">
                  <a:cs typeface="+mn-ea"/>
                  <a:sym typeface="+mn-lt"/>
                </a:rPr>
                <a:t>04</a:t>
              </a:r>
              <a:endParaRPr lang="zh-CN" altLang="en-US" b="1" dirty="0">
                <a:cs typeface="+mn-ea"/>
                <a:sym typeface="+mn-lt"/>
              </a:endParaRPr>
            </a:p>
          </p:txBody>
        </p:sp>
      </p:grpSp>
      <p:grpSp>
        <p:nvGrpSpPr>
          <p:cNvPr id="8" name="组合 7"/>
          <p:cNvGrpSpPr/>
          <p:nvPr/>
        </p:nvGrpSpPr>
        <p:grpSpPr>
          <a:xfrm>
            <a:off x="4808729" y="4628233"/>
            <a:ext cx="828989" cy="829097"/>
            <a:chOff x="4809354" y="4628232"/>
            <a:chExt cx="829097" cy="829097"/>
          </a:xfrm>
        </p:grpSpPr>
        <p:sp>
          <p:nvSpPr>
            <p:cNvPr id="300" name="Freeform 236"/>
            <p:cNvSpPr>
              <a:spLocks noEditPoints="1"/>
            </p:cNvSpPr>
            <p:nvPr/>
          </p:nvSpPr>
          <p:spPr bwMode="auto">
            <a:xfrm>
              <a:off x="4809354" y="4628232"/>
              <a:ext cx="829097" cy="829097"/>
            </a:xfrm>
            <a:custGeom>
              <a:avLst/>
              <a:gdLst>
                <a:gd name="T0" fmla="*/ 295 w 324"/>
                <a:gd name="T1" fmla="*/ 135 h 324"/>
                <a:gd name="T2" fmla="*/ 272 w 324"/>
                <a:gd name="T3" fmla="*/ 108 h 324"/>
                <a:gd name="T4" fmla="*/ 287 w 324"/>
                <a:gd name="T5" fmla="*/ 76 h 324"/>
                <a:gd name="T6" fmla="*/ 267 w 324"/>
                <a:gd name="T7" fmla="*/ 38 h 324"/>
                <a:gd name="T8" fmla="*/ 237 w 324"/>
                <a:gd name="T9" fmla="*/ 49 h 324"/>
                <a:gd name="T10" fmla="*/ 202 w 324"/>
                <a:gd name="T11" fmla="*/ 47 h 324"/>
                <a:gd name="T12" fmla="*/ 189 w 324"/>
                <a:gd name="T13" fmla="*/ 13 h 324"/>
                <a:gd name="T14" fmla="*/ 149 w 324"/>
                <a:gd name="T15" fmla="*/ 0 h 324"/>
                <a:gd name="T16" fmla="*/ 135 w 324"/>
                <a:gd name="T17" fmla="*/ 29 h 324"/>
                <a:gd name="T18" fmla="*/ 109 w 324"/>
                <a:gd name="T19" fmla="*/ 52 h 324"/>
                <a:gd name="T20" fmla="*/ 76 w 324"/>
                <a:gd name="T21" fmla="*/ 38 h 324"/>
                <a:gd name="T22" fmla="*/ 38 w 324"/>
                <a:gd name="T23" fmla="*/ 57 h 324"/>
                <a:gd name="T24" fmla="*/ 50 w 324"/>
                <a:gd name="T25" fmla="*/ 87 h 324"/>
                <a:gd name="T26" fmla="*/ 47 w 324"/>
                <a:gd name="T27" fmla="*/ 122 h 324"/>
                <a:gd name="T28" fmla="*/ 14 w 324"/>
                <a:gd name="T29" fmla="*/ 135 h 324"/>
                <a:gd name="T30" fmla="*/ 0 w 324"/>
                <a:gd name="T31" fmla="*/ 176 h 324"/>
                <a:gd name="T32" fmla="*/ 30 w 324"/>
                <a:gd name="T33" fmla="*/ 189 h 324"/>
                <a:gd name="T34" fmla="*/ 53 w 324"/>
                <a:gd name="T35" fmla="*/ 215 h 324"/>
                <a:gd name="T36" fmla="*/ 38 w 324"/>
                <a:gd name="T37" fmla="*/ 248 h 324"/>
                <a:gd name="T38" fmla="*/ 58 w 324"/>
                <a:gd name="T39" fmla="*/ 286 h 324"/>
                <a:gd name="T40" fmla="*/ 88 w 324"/>
                <a:gd name="T41" fmla="*/ 275 h 324"/>
                <a:gd name="T42" fmla="*/ 123 w 324"/>
                <a:gd name="T43" fmla="*/ 277 h 324"/>
                <a:gd name="T44" fmla="*/ 135 w 324"/>
                <a:gd name="T45" fmla="*/ 311 h 324"/>
                <a:gd name="T46" fmla="*/ 176 w 324"/>
                <a:gd name="T47" fmla="*/ 324 h 324"/>
                <a:gd name="T48" fmla="*/ 189 w 324"/>
                <a:gd name="T49" fmla="*/ 294 h 324"/>
                <a:gd name="T50" fmla="*/ 216 w 324"/>
                <a:gd name="T51" fmla="*/ 271 h 324"/>
                <a:gd name="T52" fmla="*/ 248 w 324"/>
                <a:gd name="T53" fmla="*/ 286 h 324"/>
                <a:gd name="T54" fmla="*/ 287 w 324"/>
                <a:gd name="T55" fmla="*/ 267 h 324"/>
                <a:gd name="T56" fmla="*/ 275 w 324"/>
                <a:gd name="T57" fmla="*/ 237 h 324"/>
                <a:gd name="T58" fmla="*/ 278 w 324"/>
                <a:gd name="T59" fmla="*/ 202 h 324"/>
                <a:gd name="T60" fmla="*/ 311 w 324"/>
                <a:gd name="T61" fmla="*/ 189 h 324"/>
                <a:gd name="T62" fmla="*/ 324 w 324"/>
                <a:gd name="T63" fmla="*/ 148 h 324"/>
                <a:gd name="T64" fmla="*/ 162 w 324"/>
                <a:gd name="T65" fmla="*/ 241 h 324"/>
                <a:gd name="T66" fmla="*/ 162 w 324"/>
                <a:gd name="T67" fmla="*/ 82 h 324"/>
                <a:gd name="T68" fmla="*/ 162 w 324"/>
                <a:gd name="T69" fmla="*/ 24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324">
                  <a:moveTo>
                    <a:pt x="311" y="135"/>
                  </a:moveTo>
                  <a:cubicBezTo>
                    <a:pt x="295" y="135"/>
                    <a:pt x="295" y="135"/>
                    <a:pt x="295" y="135"/>
                  </a:cubicBezTo>
                  <a:cubicBezTo>
                    <a:pt x="288" y="135"/>
                    <a:pt x="280" y="129"/>
                    <a:pt x="278" y="122"/>
                  </a:cubicBezTo>
                  <a:cubicBezTo>
                    <a:pt x="272" y="108"/>
                    <a:pt x="272" y="108"/>
                    <a:pt x="272" y="108"/>
                  </a:cubicBezTo>
                  <a:cubicBezTo>
                    <a:pt x="269" y="102"/>
                    <a:pt x="270" y="92"/>
                    <a:pt x="275" y="87"/>
                  </a:cubicBezTo>
                  <a:cubicBezTo>
                    <a:pt x="287" y="76"/>
                    <a:pt x="287" y="76"/>
                    <a:pt x="287" y="76"/>
                  </a:cubicBezTo>
                  <a:cubicBezTo>
                    <a:pt x="292" y="71"/>
                    <a:pt x="292" y="62"/>
                    <a:pt x="287" y="57"/>
                  </a:cubicBezTo>
                  <a:cubicBezTo>
                    <a:pt x="267" y="38"/>
                    <a:pt x="267" y="38"/>
                    <a:pt x="267" y="38"/>
                  </a:cubicBezTo>
                  <a:cubicBezTo>
                    <a:pt x="262" y="32"/>
                    <a:pt x="254" y="32"/>
                    <a:pt x="248" y="38"/>
                  </a:cubicBezTo>
                  <a:cubicBezTo>
                    <a:pt x="237" y="49"/>
                    <a:pt x="237" y="49"/>
                    <a:pt x="237" y="49"/>
                  </a:cubicBezTo>
                  <a:cubicBezTo>
                    <a:pt x="232" y="54"/>
                    <a:pt x="222" y="56"/>
                    <a:pt x="216" y="52"/>
                  </a:cubicBezTo>
                  <a:cubicBezTo>
                    <a:pt x="202" y="47"/>
                    <a:pt x="202" y="47"/>
                    <a:pt x="202" y="47"/>
                  </a:cubicBezTo>
                  <a:cubicBezTo>
                    <a:pt x="195" y="44"/>
                    <a:pt x="189" y="37"/>
                    <a:pt x="189" y="29"/>
                  </a:cubicBezTo>
                  <a:cubicBezTo>
                    <a:pt x="189" y="13"/>
                    <a:pt x="189" y="13"/>
                    <a:pt x="189" y="13"/>
                  </a:cubicBezTo>
                  <a:cubicBezTo>
                    <a:pt x="189" y="6"/>
                    <a:pt x="183" y="0"/>
                    <a:pt x="176" y="0"/>
                  </a:cubicBezTo>
                  <a:cubicBezTo>
                    <a:pt x="149" y="0"/>
                    <a:pt x="149" y="0"/>
                    <a:pt x="149" y="0"/>
                  </a:cubicBezTo>
                  <a:cubicBezTo>
                    <a:pt x="141" y="0"/>
                    <a:pt x="135" y="6"/>
                    <a:pt x="135" y="13"/>
                  </a:cubicBezTo>
                  <a:cubicBezTo>
                    <a:pt x="135" y="29"/>
                    <a:pt x="135" y="29"/>
                    <a:pt x="135" y="29"/>
                  </a:cubicBezTo>
                  <a:cubicBezTo>
                    <a:pt x="135" y="37"/>
                    <a:pt x="130" y="44"/>
                    <a:pt x="123" y="47"/>
                  </a:cubicBezTo>
                  <a:cubicBezTo>
                    <a:pt x="109" y="52"/>
                    <a:pt x="109" y="52"/>
                    <a:pt x="109" y="52"/>
                  </a:cubicBezTo>
                  <a:cubicBezTo>
                    <a:pt x="102" y="56"/>
                    <a:pt x="93" y="54"/>
                    <a:pt x="88" y="49"/>
                  </a:cubicBezTo>
                  <a:cubicBezTo>
                    <a:pt x="76" y="38"/>
                    <a:pt x="76" y="38"/>
                    <a:pt x="76" y="38"/>
                  </a:cubicBezTo>
                  <a:cubicBezTo>
                    <a:pt x="71" y="32"/>
                    <a:pt x="63" y="32"/>
                    <a:pt x="58" y="38"/>
                  </a:cubicBezTo>
                  <a:cubicBezTo>
                    <a:pt x="38" y="57"/>
                    <a:pt x="38" y="57"/>
                    <a:pt x="38" y="57"/>
                  </a:cubicBezTo>
                  <a:cubicBezTo>
                    <a:pt x="33" y="62"/>
                    <a:pt x="33" y="71"/>
                    <a:pt x="38" y="76"/>
                  </a:cubicBezTo>
                  <a:cubicBezTo>
                    <a:pt x="50" y="87"/>
                    <a:pt x="50" y="87"/>
                    <a:pt x="50" y="87"/>
                  </a:cubicBezTo>
                  <a:cubicBezTo>
                    <a:pt x="55" y="92"/>
                    <a:pt x="56" y="102"/>
                    <a:pt x="53" y="108"/>
                  </a:cubicBezTo>
                  <a:cubicBezTo>
                    <a:pt x="47" y="122"/>
                    <a:pt x="47" y="122"/>
                    <a:pt x="47" y="122"/>
                  </a:cubicBezTo>
                  <a:cubicBezTo>
                    <a:pt x="45" y="129"/>
                    <a:pt x="37" y="135"/>
                    <a:pt x="30" y="135"/>
                  </a:cubicBezTo>
                  <a:cubicBezTo>
                    <a:pt x="14" y="135"/>
                    <a:pt x="14" y="135"/>
                    <a:pt x="14" y="135"/>
                  </a:cubicBezTo>
                  <a:cubicBezTo>
                    <a:pt x="6" y="135"/>
                    <a:pt x="0" y="141"/>
                    <a:pt x="0" y="148"/>
                  </a:cubicBezTo>
                  <a:cubicBezTo>
                    <a:pt x="0" y="176"/>
                    <a:pt x="0" y="176"/>
                    <a:pt x="0" y="176"/>
                  </a:cubicBezTo>
                  <a:cubicBezTo>
                    <a:pt x="0" y="183"/>
                    <a:pt x="6" y="189"/>
                    <a:pt x="14" y="189"/>
                  </a:cubicBezTo>
                  <a:cubicBezTo>
                    <a:pt x="30" y="189"/>
                    <a:pt x="30" y="189"/>
                    <a:pt x="30" y="189"/>
                  </a:cubicBezTo>
                  <a:cubicBezTo>
                    <a:pt x="37" y="189"/>
                    <a:pt x="45" y="195"/>
                    <a:pt x="47" y="202"/>
                  </a:cubicBezTo>
                  <a:cubicBezTo>
                    <a:pt x="53" y="215"/>
                    <a:pt x="53" y="215"/>
                    <a:pt x="53" y="215"/>
                  </a:cubicBezTo>
                  <a:cubicBezTo>
                    <a:pt x="56" y="222"/>
                    <a:pt x="55" y="231"/>
                    <a:pt x="50" y="237"/>
                  </a:cubicBezTo>
                  <a:cubicBezTo>
                    <a:pt x="38" y="248"/>
                    <a:pt x="38" y="248"/>
                    <a:pt x="38" y="248"/>
                  </a:cubicBezTo>
                  <a:cubicBezTo>
                    <a:pt x="33" y="253"/>
                    <a:pt x="33" y="262"/>
                    <a:pt x="38" y="267"/>
                  </a:cubicBezTo>
                  <a:cubicBezTo>
                    <a:pt x="58" y="286"/>
                    <a:pt x="58" y="286"/>
                    <a:pt x="58" y="286"/>
                  </a:cubicBezTo>
                  <a:cubicBezTo>
                    <a:pt x="63" y="291"/>
                    <a:pt x="71" y="291"/>
                    <a:pt x="76" y="286"/>
                  </a:cubicBezTo>
                  <a:cubicBezTo>
                    <a:pt x="88" y="275"/>
                    <a:pt x="88" y="275"/>
                    <a:pt x="88" y="275"/>
                  </a:cubicBezTo>
                  <a:cubicBezTo>
                    <a:pt x="93" y="270"/>
                    <a:pt x="102" y="268"/>
                    <a:pt x="109" y="271"/>
                  </a:cubicBezTo>
                  <a:cubicBezTo>
                    <a:pt x="123" y="277"/>
                    <a:pt x="123" y="277"/>
                    <a:pt x="123" y="277"/>
                  </a:cubicBezTo>
                  <a:cubicBezTo>
                    <a:pt x="130" y="279"/>
                    <a:pt x="135" y="287"/>
                    <a:pt x="135" y="294"/>
                  </a:cubicBezTo>
                  <a:cubicBezTo>
                    <a:pt x="135" y="311"/>
                    <a:pt x="135" y="311"/>
                    <a:pt x="135" y="311"/>
                  </a:cubicBezTo>
                  <a:cubicBezTo>
                    <a:pt x="135" y="318"/>
                    <a:pt x="141" y="324"/>
                    <a:pt x="149" y="324"/>
                  </a:cubicBezTo>
                  <a:cubicBezTo>
                    <a:pt x="176" y="324"/>
                    <a:pt x="176" y="324"/>
                    <a:pt x="176" y="324"/>
                  </a:cubicBezTo>
                  <a:cubicBezTo>
                    <a:pt x="183" y="324"/>
                    <a:pt x="189" y="318"/>
                    <a:pt x="189" y="311"/>
                  </a:cubicBezTo>
                  <a:cubicBezTo>
                    <a:pt x="189" y="294"/>
                    <a:pt x="189" y="294"/>
                    <a:pt x="189" y="294"/>
                  </a:cubicBezTo>
                  <a:cubicBezTo>
                    <a:pt x="189" y="287"/>
                    <a:pt x="195" y="279"/>
                    <a:pt x="202" y="277"/>
                  </a:cubicBezTo>
                  <a:cubicBezTo>
                    <a:pt x="216" y="271"/>
                    <a:pt x="216" y="271"/>
                    <a:pt x="216" y="271"/>
                  </a:cubicBezTo>
                  <a:cubicBezTo>
                    <a:pt x="222" y="268"/>
                    <a:pt x="232" y="270"/>
                    <a:pt x="237" y="275"/>
                  </a:cubicBezTo>
                  <a:cubicBezTo>
                    <a:pt x="248" y="286"/>
                    <a:pt x="248" y="286"/>
                    <a:pt x="248" y="286"/>
                  </a:cubicBezTo>
                  <a:cubicBezTo>
                    <a:pt x="254" y="291"/>
                    <a:pt x="262" y="291"/>
                    <a:pt x="267" y="286"/>
                  </a:cubicBezTo>
                  <a:cubicBezTo>
                    <a:pt x="287" y="267"/>
                    <a:pt x="287" y="267"/>
                    <a:pt x="287" y="267"/>
                  </a:cubicBezTo>
                  <a:cubicBezTo>
                    <a:pt x="292" y="262"/>
                    <a:pt x="292" y="253"/>
                    <a:pt x="287" y="248"/>
                  </a:cubicBezTo>
                  <a:cubicBezTo>
                    <a:pt x="275" y="237"/>
                    <a:pt x="275" y="237"/>
                    <a:pt x="275" y="237"/>
                  </a:cubicBezTo>
                  <a:cubicBezTo>
                    <a:pt x="270" y="231"/>
                    <a:pt x="269" y="222"/>
                    <a:pt x="272" y="215"/>
                  </a:cubicBezTo>
                  <a:cubicBezTo>
                    <a:pt x="278" y="202"/>
                    <a:pt x="278" y="202"/>
                    <a:pt x="278" y="202"/>
                  </a:cubicBezTo>
                  <a:cubicBezTo>
                    <a:pt x="280" y="195"/>
                    <a:pt x="288" y="189"/>
                    <a:pt x="295" y="189"/>
                  </a:cubicBezTo>
                  <a:cubicBezTo>
                    <a:pt x="311" y="189"/>
                    <a:pt x="311" y="189"/>
                    <a:pt x="311" y="189"/>
                  </a:cubicBezTo>
                  <a:cubicBezTo>
                    <a:pt x="318" y="189"/>
                    <a:pt x="324" y="183"/>
                    <a:pt x="324" y="176"/>
                  </a:cubicBezTo>
                  <a:cubicBezTo>
                    <a:pt x="324" y="148"/>
                    <a:pt x="324" y="148"/>
                    <a:pt x="324" y="148"/>
                  </a:cubicBezTo>
                  <a:cubicBezTo>
                    <a:pt x="324" y="141"/>
                    <a:pt x="318" y="135"/>
                    <a:pt x="311" y="135"/>
                  </a:cubicBezTo>
                  <a:close/>
                  <a:moveTo>
                    <a:pt x="162" y="241"/>
                  </a:moveTo>
                  <a:cubicBezTo>
                    <a:pt x="118" y="241"/>
                    <a:pt x="83" y="206"/>
                    <a:pt x="83" y="162"/>
                  </a:cubicBezTo>
                  <a:cubicBezTo>
                    <a:pt x="83" y="118"/>
                    <a:pt x="118" y="82"/>
                    <a:pt x="162" y="82"/>
                  </a:cubicBezTo>
                  <a:cubicBezTo>
                    <a:pt x="206" y="82"/>
                    <a:pt x="242" y="118"/>
                    <a:pt x="242" y="162"/>
                  </a:cubicBezTo>
                  <a:cubicBezTo>
                    <a:pt x="242" y="206"/>
                    <a:pt x="206" y="241"/>
                    <a:pt x="162" y="241"/>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0" name="文本框 319"/>
            <p:cNvSpPr txBox="1"/>
            <p:nvPr/>
          </p:nvSpPr>
          <p:spPr>
            <a:xfrm>
              <a:off x="5017165" y="4846639"/>
              <a:ext cx="596900" cy="369332"/>
            </a:xfrm>
            <a:prstGeom prst="rect">
              <a:avLst/>
            </a:prstGeom>
            <a:noFill/>
          </p:spPr>
          <p:txBody>
            <a:bodyPr wrap="square" rtlCol="0">
              <a:spAutoFit/>
            </a:bodyPr>
            <a:lstStyle/>
            <a:p>
              <a:r>
                <a:rPr lang="en-US" altLang="zh-CN" b="1" dirty="0" smtClean="0">
                  <a:cs typeface="+mn-ea"/>
                  <a:sym typeface="+mn-lt"/>
                </a:rPr>
                <a:t>05</a:t>
              </a:r>
              <a:endParaRPr lang="zh-CN" altLang="en-US" b="1" dirty="0">
                <a:cs typeface="+mn-ea"/>
                <a:sym typeface="+mn-lt"/>
              </a:endParaRPr>
            </a:p>
          </p:txBody>
        </p:sp>
      </p:grpSp>
      <p:grpSp>
        <p:nvGrpSpPr>
          <p:cNvPr id="9" name="组合 8"/>
          <p:cNvGrpSpPr/>
          <p:nvPr/>
        </p:nvGrpSpPr>
        <p:grpSpPr>
          <a:xfrm>
            <a:off x="5637716" y="4859363"/>
            <a:ext cx="1331470" cy="1329523"/>
            <a:chOff x="5638450" y="4859362"/>
            <a:chExt cx="1331643" cy="1329523"/>
          </a:xfrm>
        </p:grpSpPr>
        <p:sp>
          <p:nvSpPr>
            <p:cNvPr id="310" name="Freeform 246"/>
            <p:cNvSpPr>
              <a:spLocks noEditPoints="1"/>
            </p:cNvSpPr>
            <p:nvPr/>
          </p:nvSpPr>
          <p:spPr bwMode="auto">
            <a:xfrm>
              <a:off x="5638450" y="4859362"/>
              <a:ext cx="1331643" cy="1329523"/>
            </a:xfrm>
            <a:custGeom>
              <a:avLst/>
              <a:gdLst>
                <a:gd name="T0" fmla="*/ 473 w 520"/>
                <a:gd name="T1" fmla="*/ 216 h 519"/>
                <a:gd name="T2" fmla="*/ 436 w 520"/>
                <a:gd name="T3" fmla="*/ 174 h 519"/>
                <a:gd name="T4" fmla="*/ 459 w 520"/>
                <a:gd name="T5" fmla="*/ 122 h 519"/>
                <a:gd name="T6" fmla="*/ 428 w 520"/>
                <a:gd name="T7" fmla="*/ 60 h 519"/>
                <a:gd name="T8" fmla="*/ 380 w 520"/>
                <a:gd name="T9" fmla="*/ 79 h 519"/>
                <a:gd name="T10" fmla="*/ 323 w 520"/>
                <a:gd name="T11" fmla="*/ 75 h 519"/>
                <a:gd name="T12" fmla="*/ 303 w 520"/>
                <a:gd name="T13" fmla="*/ 21 h 519"/>
                <a:gd name="T14" fmla="*/ 238 w 520"/>
                <a:gd name="T15" fmla="*/ 0 h 519"/>
                <a:gd name="T16" fmla="*/ 217 w 520"/>
                <a:gd name="T17" fmla="*/ 47 h 519"/>
                <a:gd name="T18" fmla="*/ 174 w 520"/>
                <a:gd name="T19" fmla="*/ 84 h 519"/>
                <a:gd name="T20" fmla="*/ 122 w 520"/>
                <a:gd name="T21" fmla="*/ 60 h 519"/>
                <a:gd name="T22" fmla="*/ 61 w 520"/>
                <a:gd name="T23" fmla="*/ 92 h 519"/>
                <a:gd name="T24" fmla="*/ 79 w 520"/>
                <a:gd name="T25" fmla="*/ 140 h 519"/>
                <a:gd name="T26" fmla="*/ 75 w 520"/>
                <a:gd name="T27" fmla="*/ 196 h 519"/>
                <a:gd name="T28" fmla="*/ 21 w 520"/>
                <a:gd name="T29" fmla="*/ 216 h 519"/>
                <a:gd name="T30" fmla="*/ 0 w 520"/>
                <a:gd name="T31" fmla="*/ 282 h 519"/>
                <a:gd name="T32" fmla="*/ 47 w 520"/>
                <a:gd name="T33" fmla="*/ 303 h 519"/>
                <a:gd name="T34" fmla="*/ 84 w 520"/>
                <a:gd name="T35" fmla="*/ 346 h 519"/>
                <a:gd name="T36" fmla="*/ 61 w 520"/>
                <a:gd name="T37" fmla="*/ 398 h 519"/>
                <a:gd name="T38" fmla="*/ 92 w 520"/>
                <a:gd name="T39" fmla="*/ 459 h 519"/>
                <a:gd name="T40" fmla="*/ 140 w 520"/>
                <a:gd name="T41" fmla="*/ 441 h 519"/>
                <a:gd name="T42" fmla="*/ 196 w 520"/>
                <a:gd name="T43" fmla="*/ 445 h 519"/>
                <a:gd name="T44" fmla="*/ 217 w 520"/>
                <a:gd name="T45" fmla="*/ 498 h 519"/>
                <a:gd name="T46" fmla="*/ 282 w 520"/>
                <a:gd name="T47" fmla="*/ 519 h 519"/>
                <a:gd name="T48" fmla="*/ 303 w 520"/>
                <a:gd name="T49" fmla="*/ 472 h 519"/>
                <a:gd name="T50" fmla="*/ 346 w 520"/>
                <a:gd name="T51" fmla="*/ 435 h 519"/>
                <a:gd name="T52" fmla="*/ 398 w 520"/>
                <a:gd name="T53" fmla="*/ 459 h 519"/>
                <a:gd name="T54" fmla="*/ 459 w 520"/>
                <a:gd name="T55" fmla="*/ 428 h 519"/>
                <a:gd name="T56" fmla="*/ 441 w 520"/>
                <a:gd name="T57" fmla="*/ 379 h 519"/>
                <a:gd name="T58" fmla="*/ 445 w 520"/>
                <a:gd name="T59" fmla="*/ 323 h 519"/>
                <a:gd name="T60" fmla="*/ 499 w 520"/>
                <a:gd name="T61" fmla="*/ 303 h 519"/>
                <a:gd name="T62" fmla="*/ 520 w 520"/>
                <a:gd name="T63" fmla="*/ 238 h 519"/>
                <a:gd name="T64" fmla="*/ 260 w 520"/>
                <a:gd name="T65" fmla="*/ 387 h 519"/>
                <a:gd name="T66" fmla="*/ 260 w 520"/>
                <a:gd name="T67" fmla="*/ 132 h 519"/>
                <a:gd name="T68" fmla="*/ 260 w 520"/>
                <a:gd name="T69" fmla="*/ 387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0" h="519">
                  <a:moveTo>
                    <a:pt x="499" y="216"/>
                  </a:moveTo>
                  <a:cubicBezTo>
                    <a:pt x="473" y="216"/>
                    <a:pt x="473" y="216"/>
                    <a:pt x="473" y="216"/>
                  </a:cubicBezTo>
                  <a:cubicBezTo>
                    <a:pt x="461" y="216"/>
                    <a:pt x="448" y="207"/>
                    <a:pt x="445" y="196"/>
                  </a:cubicBezTo>
                  <a:cubicBezTo>
                    <a:pt x="436" y="174"/>
                    <a:pt x="436" y="174"/>
                    <a:pt x="436" y="174"/>
                  </a:cubicBezTo>
                  <a:cubicBezTo>
                    <a:pt x="430" y="163"/>
                    <a:pt x="433" y="148"/>
                    <a:pt x="441" y="140"/>
                  </a:cubicBezTo>
                  <a:cubicBezTo>
                    <a:pt x="459" y="122"/>
                    <a:pt x="459" y="122"/>
                    <a:pt x="459" y="122"/>
                  </a:cubicBezTo>
                  <a:cubicBezTo>
                    <a:pt x="468" y="113"/>
                    <a:pt x="468" y="100"/>
                    <a:pt x="459" y="92"/>
                  </a:cubicBezTo>
                  <a:cubicBezTo>
                    <a:pt x="428" y="60"/>
                    <a:pt x="428" y="60"/>
                    <a:pt x="428" y="60"/>
                  </a:cubicBezTo>
                  <a:cubicBezTo>
                    <a:pt x="420" y="52"/>
                    <a:pt x="406" y="52"/>
                    <a:pt x="398" y="60"/>
                  </a:cubicBezTo>
                  <a:cubicBezTo>
                    <a:pt x="380" y="79"/>
                    <a:pt x="380" y="79"/>
                    <a:pt x="380" y="79"/>
                  </a:cubicBezTo>
                  <a:cubicBezTo>
                    <a:pt x="371" y="87"/>
                    <a:pt x="356" y="89"/>
                    <a:pt x="346" y="84"/>
                  </a:cubicBezTo>
                  <a:cubicBezTo>
                    <a:pt x="323" y="75"/>
                    <a:pt x="323" y="75"/>
                    <a:pt x="323" y="75"/>
                  </a:cubicBezTo>
                  <a:cubicBezTo>
                    <a:pt x="312" y="71"/>
                    <a:pt x="303" y="59"/>
                    <a:pt x="303" y="47"/>
                  </a:cubicBezTo>
                  <a:cubicBezTo>
                    <a:pt x="303" y="21"/>
                    <a:pt x="303" y="21"/>
                    <a:pt x="303" y="21"/>
                  </a:cubicBezTo>
                  <a:cubicBezTo>
                    <a:pt x="303" y="9"/>
                    <a:pt x="294" y="0"/>
                    <a:pt x="282" y="0"/>
                  </a:cubicBezTo>
                  <a:cubicBezTo>
                    <a:pt x="238" y="0"/>
                    <a:pt x="238" y="0"/>
                    <a:pt x="238" y="0"/>
                  </a:cubicBezTo>
                  <a:cubicBezTo>
                    <a:pt x="226" y="0"/>
                    <a:pt x="217" y="9"/>
                    <a:pt x="217" y="21"/>
                  </a:cubicBezTo>
                  <a:cubicBezTo>
                    <a:pt x="217" y="47"/>
                    <a:pt x="217" y="47"/>
                    <a:pt x="217" y="47"/>
                  </a:cubicBezTo>
                  <a:cubicBezTo>
                    <a:pt x="217" y="59"/>
                    <a:pt x="208" y="71"/>
                    <a:pt x="196" y="75"/>
                  </a:cubicBezTo>
                  <a:cubicBezTo>
                    <a:pt x="174" y="84"/>
                    <a:pt x="174" y="84"/>
                    <a:pt x="174" y="84"/>
                  </a:cubicBezTo>
                  <a:cubicBezTo>
                    <a:pt x="164" y="89"/>
                    <a:pt x="149" y="87"/>
                    <a:pt x="140" y="79"/>
                  </a:cubicBezTo>
                  <a:cubicBezTo>
                    <a:pt x="122" y="60"/>
                    <a:pt x="122" y="60"/>
                    <a:pt x="122" y="60"/>
                  </a:cubicBezTo>
                  <a:cubicBezTo>
                    <a:pt x="114" y="52"/>
                    <a:pt x="100" y="52"/>
                    <a:pt x="92" y="60"/>
                  </a:cubicBezTo>
                  <a:cubicBezTo>
                    <a:pt x="61" y="92"/>
                    <a:pt x="61" y="92"/>
                    <a:pt x="61" y="92"/>
                  </a:cubicBezTo>
                  <a:cubicBezTo>
                    <a:pt x="52" y="100"/>
                    <a:pt x="52" y="113"/>
                    <a:pt x="61" y="122"/>
                  </a:cubicBezTo>
                  <a:cubicBezTo>
                    <a:pt x="79" y="140"/>
                    <a:pt x="79" y="140"/>
                    <a:pt x="79" y="140"/>
                  </a:cubicBezTo>
                  <a:cubicBezTo>
                    <a:pt x="87" y="148"/>
                    <a:pt x="90" y="163"/>
                    <a:pt x="84" y="174"/>
                  </a:cubicBezTo>
                  <a:cubicBezTo>
                    <a:pt x="75" y="196"/>
                    <a:pt x="75" y="196"/>
                    <a:pt x="75" y="196"/>
                  </a:cubicBezTo>
                  <a:cubicBezTo>
                    <a:pt x="72" y="207"/>
                    <a:pt x="59" y="216"/>
                    <a:pt x="47" y="216"/>
                  </a:cubicBezTo>
                  <a:cubicBezTo>
                    <a:pt x="21" y="216"/>
                    <a:pt x="21" y="216"/>
                    <a:pt x="21" y="216"/>
                  </a:cubicBezTo>
                  <a:cubicBezTo>
                    <a:pt x="10" y="216"/>
                    <a:pt x="0" y="226"/>
                    <a:pt x="0" y="238"/>
                  </a:cubicBezTo>
                  <a:cubicBezTo>
                    <a:pt x="0" y="282"/>
                    <a:pt x="0" y="282"/>
                    <a:pt x="0" y="282"/>
                  </a:cubicBezTo>
                  <a:cubicBezTo>
                    <a:pt x="0" y="293"/>
                    <a:pt x="10" y="303"/>
                    <a:pt x="21" y="303"/>
                  </a:cubicBezTo>
                  <a:cubicBezTo>
                    <a:pt x="47" y="303"/>
                    <a:pt x="47" y="303"/>
                    <a:pt x="47" y="303"/>
                  </a:cubicBezTo>
                  <a:cubicBezTo>
                    <a:pt x="59" y="303"/>
                    <a:pt x="72" y="312"/>
                    <a:pt x="75" y="323"/>
                  </a:cubicBezTo>
                  <a:cubicBezTo>
                    <a:pt x="84" y="346"/>
                    <a:pt x="84" y="346"/>
                    <a:pt x="84" y="346"/>
                  </a:cubicBezTo>
                  <a:cubicBezTo>
                    <a:pt x="90" y="356"/>
                    <a:pt x="87" y="371"/>
                    <a:pt x="79" y="379"/>
                  </a:cubicBezTo>
                  <a:cubicBezTo>
                    <a:pt x="61" y="398"/>
                    <a:pt x="61" y="398"/>
                    <a:pt x="61" y="398"/>
                  </a:cubicBezTo>
                  <a:cubicBezTo>
                    <a:pt x="52" y="406"/>
                    <a:pt x="52" y="419"/>
                    <a:pt x="61" y="428"/>
                  </a:cubicBezTo>
                  <a:cubicBezTo>
                    <a:pt x="92" y="459"/>
                    <a:pt x="92" y="459"/>
                    <a:pt x="92" y="459"/>
                  </a:cubicBezTo>
                  <a:cubicBezTo>
                    <a:pt x="100" y="467"/>
                    <a:pt x="114" y="467"/>
                    <a:pt x="122" y="459"/>
                  </a:cubicBezTo>
                  <a:cubicBezTo>
                    <a:pt x="140" y="441"/>
                    <a:pt x="140" y="441"/>
                    <a:pt x="140" y="441"/>
                  </a:cubicBezTo>
                  <a:cubicBezTo>
                    <a:pt x="149" y="432"/>
                    <a:pt x="164" y="430"/>
                    <a:pt x="174" y="435"/>
                  </a:cubicBezTo>
                  <a:cubicBezTo>
                    <a:pt x="196" y="445"/>
                    <a:pt x="196" y="445"/>
                    <a:pt x="196" y="445"/>
                  </a:cubicBezTo>
                  <a:cubicBezTo>
                    <a:pt x="208" y="448"/>
                    <a:pt x="217" y="461"/>
                    <a:pt x="217" y="472"/>
                  </a:cubicBezTo>
                  <a:cubicBezTo>
                    <a:pt x="217" y="498"/>
                    <a:pt x="217" y="498"/>
                    <a:pt x="217" y="498"/>
                  </a:cubicBezTo>
                  <a:cubicBezTo>
                    <a:pt x="217" y="510"/>
                    <a:pt x="226" y="519"/>
                    <a:pt x="238" y="519"/>
                  </a:cubicBezTo>
                  <a:cubicBezTo>
                    <a:pt x="282" y="519"/>
                    <a:pt x="282" y="519"/>
                    <a:pt x="282" y="519"/>
                  </a:cubicBezTo>
                  <a:cubicBezTo>
                    <a:pt x="294" y="519"/>
                    <a:pt x="303" y="510"/>
                    <a:pt x="303" y="498"/>
                  </a:cubicBezTo>
                  <a:cubicBezTo>
                    <a:pt x="303" y="472"/>
                    <a:pt x="303" y="472"/>
                    <a:pt x="303" y="472"/>
                  </a:cubicBezTo>
                  <a:cubicBezTo>
                    <a:pt x="303" y="461"/>
                    <a:pt x="312" y="448"/>
                    <a:pt x="323" y="445"/>
                  </a:cubicBezTo>
                  <a:cubicBezTo>
                    <a:pt x="346" y="435"/>
                    <a:pt x="346" y="435"/>
                    <a:pt x="346" y="435"/>
                  </a:cubicBezTo>
                  <a:cubicBezTo>
                    <a:pt x="356" y="430"/>
                    <a:pt x="371" y="432"/>
                    <a:pt x="380" y="441"/>
                  </a:cubicBezTo>
                  <a:cubicBezTo>
                    <a:pt x="398" y="459"/>
                    <a:pt x="398" y="459"/>
                    <a:pt x="398" y="459"/>
                  </a:cubicBezTo>
                  <a:cubicBezTo>
                    <a:pt x="406" y="467"/>
                    <a:pt x="420" y="467"/>
                    <a:pt x="428" y="459"/>
                  </a:cubicBezTo>
                  <a:cubicBezTo>
                    <a:pt x="459" y="428"/>
                    <a:pt x="459" y="428"/>
                    <a:pt x="459" y="428"/>
                  </a:cubicBezTo>
                  <a:cubicBezTo>
                    <a:pt x="468" y="419"/>
                    <a:pt x="468" y="406"/>
                    <a:pt x="459" y="398"/>
                  </a:cubicBezTo>
                  <a:cubicBezTo>
                    <a:pt x="441" y="379"/>
                    <a:pt x="441" y="379"/>
                    <a:pt x="441" y="379"/>
                  </a:cubicBezTo>
                  <a:cubicBezTo>
                    <a:pt x="433" y="371"/>
                    <a:pt x="430" y="356"/>
                    <a:pt x="436" y="346"/>
                  </a:cubicBezTo>
                  <a:cubicBezTo>
                    <a:pt x="445" y="323"/>
                    <a:pt x="445" y="323"/>
                    <a:pt x="445" y="323"/>
                  </a:cubicBezTo>
                  <a:cubicBezTo>
                    <a:pt x="448" y="312"/>
                    <a:pt x="461" y="303"/>
                    <a:pt x="473" y="303"/>
                  </a:cubicBezTo>
                  <a:cubicBezTo>
                    <a:pt x="499" y="303"/>
                    <a:pt x="499" y="303"/>
                    <a:pt x="499" y="303"/>
                  </a:cubicBezTo>
                  <a:cubicBezTo>
                    <a:pt x="510" y="303"/>
                    <a:pt x="520" y="293"/>
                    <a:pt x="520" y="282"/>
                  </a:cubicBezTo>
                  <a:cubicBezTo>
                    <a:pt x="520" y="238"/>
                    <a:pt x="520" y="238"/>
                    <a:pt x="520" y="238"/>
                  </a:cubicBezTo>
                  <a:cubicBezTo>
                    <a:pt x="520" y="226"/>
                    <a:pt x="510" y="216"/>
                    <a:pt x="499" y="216"/>
                  </a:cubicBezTo>
                  <a:close/>
                  <a:moveTo>
                    <a:pt x="260" y="387"/>
                  </a:moveTo>
                  <a:cubicBezTo>
                    <a:pt x="190" y="387"/>
                    <a:pt x="132" y="330"/>
                    <a:pt x="132" y="260"/>
                  </a:cubicBezTo>
                  <a:cubicBezTo>
                    <a:pt x="132" y="189"/>
                    <a:pt x="190" y="132"/>
                    <a:pt x="260" y="132"/>
                  </a:cubicBezTo>
                  <a:cubicBezTo>
                    <a:pt x="330" y="132"/>
                    <a:pt x="387" y="189"/>
                    <a:pt x="387" y="260"/>
                  </a:cubicBezTo>
                  <a:cubicBezTo>
                    <a:pt x="387" y="330"/>
                    <a:pt x="330" y="387"/>
                    <a:pt x="260" y="38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1" name="文本框 320"/>
            <p:cNvSpPr txBox="1"/>
            <p:nvPr/>
          </p:nvSpPr>
          <p:spPr>
            <a:xfrm>
              <a:off x="6064951" y="5346504"/>
              <a:ext cx="596900" cy="369332"/>
            </a:xfrm>
            <a:prstGeom prst="rect">
              <a:avLst/>
            </a:prstGeom>
            <a:noFill/>
          </p:spPr>
          <p:txBody>
            <a:bodyPr wrap="square" rtlCol="0">
              <a:spAutoFit/>
            </a:bodyPr>
            <a:lstStyle/>
            <a:p>
              <a:r>
                <a:rPr lang="en-US" altLang="zh-CN" b="1" dirty="0" smtClean="0">
                  <a:cs typeface="+mn-ea"/>
                  <a:sym typeface="+mn-lt"/>
                </a:rPr>
                <a:t>06</a:t>
              </a:r>
              <a:endParaRPr lang="zh-CN" altLang="en-US" b="1" dirty="0">
                <a:cs typeface="+mn-ea"/>
                <a:sym typeface="+mn-lt"/>
              </a:endParaRPr>
            </a:p>
          </p:txBody>
        </p:sp>
      </p:grpSp>
      <p:sp>
        <p:nvSpPr>
          <p:cNvPr id="322" name="Rectangle 9"/>
          <p:cNvSpPr/>
          <p:nvPr/>
        </p:nvSpPr>
        <p:spPr>
          <a:xfrm>
            <a:off x="7783564" y="937714"/>
            <a:ext cx="3067101"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23" name="Rectangle 9"/>
          <p:cNvSpPr/>
          <p:nvPr/>
        </p:nvSpPr>
        <p:spPr>
          <a:xfrm>
            <a:off x="1180207" y="2167576"/>
            <a:ext cx="3067101"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24" name="Rectangle 9"/>
          <p:cNvSpPr/>
          <p:nvPr/>
        </p:nvSpPr>
        <p:spPr>
          <a:xfrm>
            <a:off x="8234355" y="2724039"/>
            <a:ext cx="3067101"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25" name="Rectangle 9"/>
          <p:cNvSpPr/>
          <p:nvPr/>
        </p:nvSpPr>
        <p:spPr>
          <a:xfrm>
            <a:off x="7853404" y="4959025"/>
            <a:ext cx="3067101"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26" name="Rectangle 9"/>
          <p:cNvSpPr/>
          <p:nvPr/>
        </p:nvSpPr>
        <p:spPr>
          <a:xfrm>
            <a:off x="888958" y="4381324"/>
            <a:ext cx="3067101"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243098652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6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8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9"/>
                                        </p:tgtEl>
                                        <p:attrNameLst>
                                          <p:attrName>style.visibility</p:attrName>
                                        </p:attrNameLst>
                                      </p:cBhvr>
                                      <p:to>
                                        <p:strVal val="visible"/>
                                      </p:to>
                                    </p:set>
                                    <p:animEffect transition="in" filter="fade">
                                      <p:cBhvr>
                                        <p:cTn id="39" dur="500"/>
                                        <p:tgtEl>
                                          <p:spTgt spid="259"/>
                                        </p:tgtEl>
                                      </p:cBhvr>
                                    </p:animEffect>
                                  </p:childTnLst>
                                </p:cTn>
                              </p:par>
                              <p:par>
                                <p:cTn id="40" presetID="10" presetClass="entr" presetSubtype="0" fill="hold" nodeType="withEffect">
                                  <p:stCondLst>
                                    <p:cond delay="2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400"/>
                                  </p:stCondLst>
                                  <p:childTnLst>
                                    <p:set>
                                      <p:cBhvr>
                                        <p:cTn id="44" dur="1" fill="hold">
                                          <p:stCondLst>
                                            <p:cond delay="0"/>
                                          </p:stCondLst>
                                        </p:cTn>
                                        <p:tgtEl>
                                          <p:spTgt spid="258"/>
                                        </p:tgtEl>
                                        <p:attrNameLst>
                                          <p:attrName>style.visibility</p:attrName>
                                        </p:attrNameLst>
                                      </p:cBhvr>
                                      <p:to>
                                        <p:strVal val="visible"/>
                                      </p:to>
                                    </p:set>
                                    <p:animEffect transition="in" filter="fade">
                                      <p:cBhvr>
                                        <p:cTn id="45" dur="500"/>
                                        <p:tgtEl>
                                          <p:spTgt spid="258"/>
                                        </p:tgtEl>
                                      </p:cBhvr>
                                    </p:animEffect>
                                  </p:childTnLst>
                                </p:cTn>
                              </p:par>
                              <p:par>
                                <p:cTn id="46" presetID="10" presetClass="entr" presetSubtype="0" fill="hold" nodeType="withEffect">
                                  <p:stCondLst>
                                    <p:cond delay="6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800"/>
                                  </p:stCondLst>
                                  <p:childTnLst>
                                    <p:set>
                                      <p:cBhvr>
                                        <p:cTn id="50" dur="1" fill="hold">
                                          <p:stCondLst>
                                            <p:cond delay="0"/>
                                          </p:stCondLst>
                                        </p:cTn>
                                        <p:tgtEl>
                                          <p:spTgt spid="295"/>
                                        </p:tgtEl>
                                        <p:attrNameLst>
                                          <p:attrName>style.visibility</p:attrName>
                                        </p:attrNameLst>
                                      </p:cBhvr>
                                      <p:to>
                                        <p:strVal val="visible"/>
                                      </p:to>
                                    </p:set>
                                    <p:animEffect transition="in" filter="fade">
                                      <p:cBhvr>
                                        <p:cTn id="51" dur="500"/>
                                        <p:tgtEl>
                                          <p:spTgt spid="295"/>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22"/>
                                        </p:tgtEl>
                                        <p:attrNameLst>
                                          <p:attrName>style.visibility</p:attrName>
                                        </p:attrNameLst>
                                      </p:cBhvr>
                                      <p:to>
                                        <p:strVal val="visible"/>
                                      </p:to>
                                    </p:set>
                                    <p:anim calcmode="lin" valueType="num">
                                      <p:cBhvr additive="base">
                                        <p:cTn id="56" dur="500" fill="hold"/>
                                        <p:tgtEl>
                                          <p:spTgt spid="322"/>
                                        </p:tgtEl>
                                        <p:attrNameLst>
                                          <p:attrName>ppt_x</p:attrName>
                                        </p:attrNameLst>
                                      </p:cBhvr>
                                      <p:tavLst>
                                        <p:tav tm="0">
                                          <p:val>
                                            <p:strVal val="1+#ppt_w/2"/>
                                          </p:val>
                                        </p:tav>
                                        <p:tav tm="100000">
                                          <p:val>
                                            <p:strVal val="#ppt_x"/>
                                          </p:val>
                                        </p:tav>
                                      </p:tavLst>
                                    </p:anim>
                                    <p:anim calcmode="lin" valueType="num">
                                      <p:cBhvr additive="base">
                                        <p:cTn id="57" dur="500" fill="hold"/>
                                        <p:tgtEl>
                                          <p:spTgt spid="32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200"/>
                                  </p:stCondLst>
                                  <p:childTnLst>
                                    <p:set>
                                      <p:cBhvr>
                                        <p:cTn id="59" dur="1" fill="hold">
                                          <p:stCondLst>
                                            <p:cond delay="0"/>
                                          </p:stCondLst>
                                        </p:cTn>
                                        <p:tgtEl>
                                          <p:spTgt spid="323"/>
                                        </p:tgtEl>
                                        <p:attrNameLst>
                                          <p:attrName>style.visibility</p:attrName>
                                        </p:attrNameLst>
                                      </p:cBhvr>
                                      <p:to>
                                        <p:strVal val="visible"/>
                                      </p:to>
                                    </p:set>
                                    <p:anim calcmode="lin" valueType="num">
                                      <p:cBhvr additive="base">
                                        <p:cTn id="60" dur="500" fill="hold"/>
                                        <p:tgtEl>
                                          <p:spTgt spid="323"/>
                                        </p:tgtEl>
                                        <p:attrNameLst>
                                          <p:attrName>ppt_x</p:attrName>
                                        </p:attrNameLst>
                                      </p:cBhvr>
                                      <p:tavLst>
                                        <p:tav tm="0">
                                          <p:val>
                                            <p:strVal val="0-#ppt_w/2"/>
                                          </p:val>
                                        </p:tav>
                                        <p:tav tm="100000">
                                          <p:val>
                                            <p:strVal val="#ppt_x"/>
                                          </p:val>
                                        </p:tav>
                                      </p:tavLst>
                                    </p:anim>
                                    <p:anim calcmode="lin" valueType="num">
                                      <p:cBhvr additive="base">
                                        <p:cTn id="61" dur="500" fill="hold"/>
                                        <p:tgtEl>
                                          <p:spTgt spid="323"/>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400"/>
                                  </p:stCondLst>
                                  <p:childTnLst>
                                    <p:set>
                                      <p:cBhvr>
                                        <p:cTn id="63" dur="1" fill="hold">
                                          <p:stCondLst>
                                            <p:cond delay="0"/>
                                          </p:stCondLst>
                                        </p:cTn>
                                        <p:tgtEl>
                                          <p:spTgt spid="324"/>
                                        </p:tgtEl>
                                        <p:attrNameLst>
                                          <p:attrName>style.visibility</p:attrName>
                                        </p:attrNameLst>
                                      </p:cBhvr>
                                      <p:to>
                                        <p:strVal val="visible"/>
                                      </p:to>
                                    </p:set>
                                    <p:anim calcmode="lin" valueType="num">
                                      <p:cBhvr additive="base">
                                        <p:cTn id="64" dur="500" fill="hold"/>
                                        <p:tgtEl>
                                          <p:spTgt spid="324"/>
                                        </p:tgtEl>
                                        <p:attrNameLst>
                                          <p:attrName>ppt_x</p:attrName>
                                        </p:attrNameLst>
                                      </p:cBhvr>
                                      <p:tavLst>
                                        <p:tav tm="0">
                                          <p:val>
                                            <p:strVal val="1+#ppt_w/2"/>
                                          </p:val>
                                        </p:tav>
                                        <p:tav tm="100000">
                                          <p:val>
                                            <p:strVal val="#ppt_x"/>
                                          </p:val>
                                        </p:tav>
                                      </p:tavLst>
                                    </p:anim>
                                    <p:anim calcmode="lin" valueType="num">
                                      <p:cBhvr additive="base">
                                        <p:cTn id="65" dur="500" fill="hold"/>
                                        <p:tgtEl>
                                          <p:spTgt spid="324"/>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600"/>
                                  </p:stCondLst>
                                  <p:childTnLst>
                                    <p:set>
                                      <p:cBhvr>
                                        <p:cTn id="67" dur="1" fill="hold">
                                          <p:stCondLst>
                                            <p:cond delay="0"/>
                                          </p:stCondLst>
                                        </p:cTn>
                                        <p:tgtEl>
                                          <p:spTgt spid="326"/>
                                        </p:tgtEl>
                                        <p:attrNameLst>
                                          <p:attrName>style.visibility</p:attrName>
                                        </p:attrNameLst>
                                      </p:cBhvr>
                                      <p:to>
                                        <p:strVal val="visible"/>
                                      </p:to>
                                    </p:set>
                                    <p:anim calcmode="lin" valueType="num">
                                      <p:cBhvr additive="base">
                                        <p:cTn id="68" dur="500" fill="hold"/>
                                        <p:tgtEl>
                                          <p:spTgt spid="326"/>
                                        </p:tgtEl>
                                        <p:attrNameLst>
                                          <p:attrName>ppt_x</p:attrName>
                                        </p:attrNameLst>
                                      </p:cBhvr>
                                      <p:tavLst>
                                        <p:tav tm="0">
                                          <p:val>
                                            <p:strVal val="0-#ppt_w/2"/>
                                          </p:val>
                                        </p:tav>
                                        <p:tav tm="100000">
                                          <p:val>
                                            <p:strVal val="#ppt_x"/>
                                          </p:val>
                                        </p:tav>
                                      </p:tavLst>
                                    </p:anim>
                                    <p:anim calcmode="lin" valueType="num">
                                      <p:cBhvr additive="base">
                                        <p:cTn id="69" dur="500" fill="hold"/>
                                        <p:tgtEl>
                                          <p:spTgt spid="32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800"/>
                                  </p:stCondLst>
                                  <p:childTnLst>
                                    <p:set>
                                      <p:cBhvr>
                                        <p:cTn id="71" dur="1" fill="hold">
                                          <p:stCondLst>
                                            <p:cond delay="0"/>
                                          </p:stCondLst>
                                        </p:cTn>
                                        <p:tgtEl>
                                          <p:spTgt spid="325"/>
                                        </p:tgtEl>
                                        <p:attrNameLst>
                                          <p:attrName>style.visibility</p:attrName>
                                        </p:attrNameLst>
                                      </p:cBhvr>
                                      <p:to>
                                        <p:strVal val="visible"/>
                                      </p:to>
                                    </p:set>
                                    <p:anim calcmode="lin" valueType="num">
                                      <p:cBhvr additive="base">
                                        <p:cTn id="72" dur="500" fill="hold"/>
                                        <p:tgtEl>
                                          <p:spTgt spid="325"/>
                                        </p:tgtEl>
                                        <p:attrNameLst>
                                          <p:attrName>ppt_x</p:attrName>
                                        </p:attrNameLst>
                                      </p:cBhvr>
                                      <p:tavLst>
                                        <p:tav tm="0">
                                          <p:val>
                                            <p:strVal val="1+#ppt_w/2"/>
                                          </p:val>
                                        </p:tav>
                                        <p:tav tm="100000">
                                          <p:val>
                                            <p:strVal val="#ppt_x"/>
                                          </p:val>
                                        </p:tav>
                                      </p:tavLst>
                                    </p:anim>
                                    <p:anim calcmode="lin" valueType="num">
                                      <p:cBhvr additive="base">
                                        <p:cTn id="73" dur="500" fill="hold"/>
                                        <p:tgtEl>
                                          <p:spTgt spid="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animBg="1"/>
      <p:bldP spid="259" grpId="0" animBg="1"/>
      <p:bldP spid="295" grpId="0" animBg="1"/>
      <p:bldP spid="322" grpId="0"/>
      <p:bldP spid="323" grpId="0"/>
      <p:bldP spid="324" grpId="0"/>
      <p:bldP spid="325" grpId="0"/>
      <p:bldP spid="3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5" name="Rectangle 602"/>
          <p:cNvSpPr>
            <a:spLocks noChangeArrowheads="1"/>
          </p:cNvSpPr>
          <p:nvPr/>
        </p:nvSpPr>
        <p:spPr bwMode="auto">
          <a:xfrm>
            <a:off x="3199344" y="1423987"/>
            <a:ext cx="5003149"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9" name="Freeform 604"/>
          <p:cNvSpPr>
            <a:spLocks/>
          </p:cNvSpPr>
          <p:nvPr/>
        </p:nvSpPr>
        <p:spPr bwMode="auto">
          <a:xfrm>
            <a:off x="3199344" y="5707062"/>
            <a:ext cx="5003149" cy="369888"/>
          </a:xfrm>
          <a:custGeom>
            <a:avLst/>
            <a:gdLst>
              <a:gd name="T0" fmla="*/ 69 w 3152"/>
              <a:gd name="T1" fmla="*/ 51 h 233"/>
              <a:gd name="T2" fmla="*/ 121 w 3152"/>
              <a:gd name="T3" fmla="*/ 0 h 233"/>
              <a:gd name="T4" fmla="*/ 174 w 3152"/>
              <a:gd name="T5" fmla="*/ 51 h 233"/>
              <a:gd name="T6" fmla="*/ 277 w 3152"/>
              <a:gd name="T7" fmla="*/ 51 h 233"/>
              <a:gd name="T8" fmla="*/ 327 w 3152"/>
              <a:gd name="T9" fmla="*/ 1 h 233"/>
              <a:gd name="T10" fmla="*/ 379 w 3152"/>
              <a:gd name="T11" fmla="*/ 51 h 233"/>
              <a:gd name="T12" fmla="*/ 483 w 3152"/>
              <a:gd name="T13" fmla="*/ 51 h 233"/>
              <a:gd name="T14" fmla="*/ 536 w 3152"/>
              <a:gd name="T15" fmla="*/ 0 h 233"/>
              <a:gd name="T16" fmla="*/ 588 w 3152"/>
              <a:gd name="T17" fmla="*/ 51 h 233"/>
              <a:gd name="T18" fmla="*/ 691 w 3152"/>
              <a:gd name="T19" fmla="*/ 51 h 233"/>
              <a:gd name="T20" fmla="*/ 741 w 3152"/>
              <a:gd name="T21" fmla="*/ 1 h 233"/>
              <a:gd name="T22" fmla="*/ 792 w 3152"/>
              <a:gd name="T23" fmla="*/ 51 h 233"/>
              <a:gd name="T24" fmla="*/ 895 w 3152"/>
              <a:gd name="T25" fmla="*/ 51 h 233"/>
              <a:gd name="T26" fmla="*/ 948 w 3152"/>
              <a:gd name="T27" fmla="*/ 0 h 233"/>
              <a:gd name="T28" fmla="*/ 1000 w 3152"/>
              <a:gd name="T29" fmla="*/ 51 h 233"/>
              <a:gd name="T30" fmla="*/ 1104 w 3152"/>
              <a:gd name="T31" fmla="*/ 51 h 233"/>
              <a:gd name="T32" fmla="*/ 1155 w 3152"/>
              <a:gd name="T33" fmla="*/ 1 h 233"/>
              <a:gd name="T34" fmla="*/ 1207 w 3152"/>
              <a:gd name="T35" fmla="*/ 51 h 233"/>
              <a:gd name="T36" fmla="*/ 1311 w 3152"/>
              <a:gd name="T37" fmla="*/ 51 h 233"/>
              <a:gd name="T38" fmla="*/ 1362 w 3152"/>
              <a:gd name="T39" fmla="*/ 0 h 233"/>
              <a:gd name="T40" fmla="*/ 1414 w 3152"/>
              <a:gd name="T41" fmla="*/ 51 h 233"/>
              <a:gd name="T42" fmla="*/ 1518 w 3152"/>
              <a:gd name="T43" fmla="*/ 51 h 233"/>
              <a:gd name="T44" fmla="*/ 1568 w 3152"/>
              <a:gd name="T45" fmla="*/ 1 h 233"/>
              <a:gd name="T46" fmla="*/ 1618 w 3152"/>
              <a:gd name="T47" fmla="*/ 51 h 233"/>
              <a:gd name="T48" fmla="*/ 1721 w 3152"/>
              <a:gd name="T49" fmla="*/ 51 h 233"/>
              <a:gd name="T50" fmla="*/ 1775 w 3152"/>
              <a:gd name="T51" fmla="*/ 0 h 233"/>
              <a:gd name="T52" fmla="*/ 1826 w 3152"/>
              <a:gd name="T53" fmla="*/ 51 h 233"/>
              <a:gd name="T54" fmla="*/ 1930 w 3152"/>
              <a:gd name="T55" fmla="*/ 51 h 233"/>
              <a:gd name="T56" fmla="*/ 1982 w 3152"/>
              <a:gd name="T57" fmla="*/ 1 h 233"/>
              <a:gd name="T58" fmla="*/ 2033 w 3152"/>
              <a:gd name="T59" fmla="*/ 51 h 233"/>
              <a:gd name="T60" fmla="*/ 2137 w 3152"/>
              <a:gd name="T61" fmla="*/ 51 h 233"/>
              <a:gd name="T62" fmla="*/ 2189 w 3152"/>
              <a:gd name="T63" fmla="*/ 0 h 233"/>
              <a:gd name="T64" fmla="*/ 2242 w 3152"/>
              <a:gd name="T65" fmla="*/ 51 h 233"/>
              <a:gd name="T66" fmla="*/ 2345 w 3152"/>
              <a:gd name="T67" fmla="*/ 51 h 233"/>
              <a:gd name="T68" fmla="*/ 2396 w 3152"/>
              <a:gd name="T69" fmla="*/ 1 h 233"/>
              <a:gd name="T70" fmla="*/ 2446 w 3152"/>
              <a:gd name="T71" fmla="*/ 51 h 233"/>
              <a:gd name="T72" fmla="*/ 2549 w 3152"/>
              <a:gd name="T73" fmla="*/ 51 h 233"/>
              <a:gd name="T74" fmla="*/ 2601 w 3152"/>
              <a:gd name="T75" fmla="*/ 0 h 233"/>
              <a:gd name="T76" fmla="*/ 2653 w 3152"/>
              <a:gd name="T77" fmla="*/ 51 h 233"/>
              <a:gd name="T78" fmla="*/ 2756 w 3152"/>
              <a:gd name="T79" fmla="*/ 51 h 233"/>
              <a:gd name="T80" fmla="*/ 2808 w 3152"/>
              <a:gd name="T81" fmla="*/ 1 h 233"/>
              <a:gd name="T82" fmla="*/ 2860 w 3152"/>
              <a:gd name="T83" fmla="*/ 51 h 233"/>
              <a:gd name="T84" fmla="*/ 2963 w 3152"/>
              <a:gd name="T85" fmla="*/ 51 h 233"/>
              <a:gd name="T86" fmla="*/ 3016 w 3152"/>
              <a:gd name="T87" fmla="*/ 0 h 233"/>
              <a:gd name="T88" fmla="*/ 3068 w 3152"/>
              <a:gd name="T89" fmla="*/ 51 h 233"/>
              <a:gd name="T90" fmla="*/ 3152 w 3152"/>
              <a:gd name="T91" fmla="*/ 32 h 233"/>
              <a:gd name="T92" fmla="*/ 0 w 3152"/>
              <a:gd name="T93" fmla="*/ 233 h 233"/>
              <a:gd name="T94" fmla="*/ 17 w 3152"/>
              <a:gd name="T9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2" h="233">
                <a:moveTo>
                  <a:pt x="17" y="0"/>
                </a:moveTo>
                <a:lnTo>
                  <a:pt x="69" y="51"/>
                </a:lnTo>
                <a:lnTo>
                  <a:pt x="70" y="51"/>
                </a:lnTo>
                <a:lnTo>
                  <a:pt x="121" y="0"/>
                </a:lnTo>
                <a:lnTo>
                  <a:pt x="172" y="51"/>
                </a:lnTo>
                <a:lnTo>
                  <a:pt x="174" y="51"/>
                </a:lnTo>
                <a:lnTo>
                  <a:pt x="226" y="0"/>
                </a:lnTo>
                <a:lnTo>
                  <a:pt x="277" y="51"/>
                </a:lnTo>
                <a:lnTo>
                  <a:pt x="277" y="51"/>
                </a:lnTo>
                <a:lnTo>
                  <a:pt x="327" y="1"/>
                </a:lnTo>
                <a:lnTo>
                  <a:pt x="379" y="51"/>
                </a:lnTo>
                <a:lnTo>
                  <a:pt x="379" y="51"/>
                </a:lnTo>
                <a:lnTo>
                  <a:pt x="431" y="0"/>
                </a:lnTo>
                <a:lnTo>
                  <a:pt x="483" y="51"/>
                </a:lnTo>
                <a:lnTo>
                  <a:pt x="484" y="51"/>
                </a:lnTo>
                <a:lnTo>
                  <a:pt x="536" y="0"/>
                </a:lnTo>
                <a:lnTo>
                  <a:pt x="586" y="51"/>
                </a:lnTo>
                <a:lnTo>
                  <a:pt x="588" y="51"/>
                </a:lnTo>
                <a:lnTo>
                  <a:pt x="639" y="0"/>
                </a:lnTo>
                <a:lnTo>
                  <a:pt x="691" y="51"/>
                </a:lnTo>
                <a:lnTo>
                  <a:pt x="693" y="51"/>
                </a:lnTo>
                <a:lnTo>
                  <a:pt x="741" y="1"/>
                </a:lnTo>
                <a:lnTo>
                  <a:pt x="790" y="51"/>
                </a:lnTo>
                <a:lnTo>
                  <a:pt x="792" y="51"/>
                </a:lnTo>
                <a:lnTo>
                  <a:pt x="843" y="0"/>
                </a:lnTo>
                <a:lnTo>
                  <a:pt x="895" y="51"/>
                </a:lnTo>
                <a:lnTo>
                  <a:pt x="897" y="51"/>
                </a:lnTo>
                <a:lnTo>
                  <a:pt x="948" y="0"/>
                </a:lnTo>
                <a:lnTo>
                  <a:pt x="999" y="51"/>
                </a:lnTo>
                <a:lnTo>
                  <a:pt x="1000" y="51"/>
                </a:lnTo>
                <a:lnTo>
                  <a:pt x="1052" y="0"/>
                </a:lnTo>
                <a:lnTo>
                  <a:pt x="1104" y="51"/>
                </a:lnTo>
                <a:lnTo>
                  <a:pt x="1105" y="51"/>
                </a:lnTo>
                <a:lnTo>
                  <a:pt x="1155" y="1"/>
                </a:lnTo>
                <a:lnTo>
                  <a:pt x="1206" y="51"/>
                </a:lnTo>
                <a:lnTo>
                  <a:pt x="1207" y="51"/>
                </a:lnTo>
                <a:lnTo>
                  <a:pt x="1259" y="0"/>
                </a:lnTo>
                <a:lnTo>
                  <a:pt x="1311" y="51"/>
                </a:lnTo>
                <a:lnTo>
                  <a:pt x="1311" y="51"/>
                </a:lnTo>
                <a:lnTo>
                  <a:pt x="1362" y="0"/>
                </a:lnTo>
                <a:lnTo>
                  <a:pt x="1414" y="51"/>
                </a:lnTo>
                <a:lnTo>
                  <a:pt x="1414" y="51"/>
                </a:lnTo>
                <a:lnTo>
                  <a:pt x="1466" y="0"/>
                </a:lnTo>
                <a:lnTo>
                  <a:pt x="1518" y="51"/>
                </a:lnTo>
                <a:lnTo>
                  <a:pt x="1519" y="51"/>
                </a:lnTo>
                <a:lnTo>
                  <a:pt x="1568" y="1"/>
                </a:lnTo>
                <a:lnTo>
                  <a:pt x="1618" y="51"/>
                </a:lnTo>
                <a:lnTo>
                  <a:pt x="1618" y="51"/>
                </a:lnTo>
                <a:lnTo>
                  <a:pt x="1670" y="0"/>
                </a:lnTo>
                <a:lnTo>
                  <a:pt x="1721" y="51"/>
                </a:lnTo>
                <a:lnTo>
                  <a:pt x="1723" y="51"/>
                </a:lnTo>
                <a:lnTo>
                  <a:pt x="1775" y="0"/>
                </a:lnTo>
                <a:lnTo>
                  <a:pt x="1825" y="51"/>
                </a:lnTo>
                <a:lnTo>
                  <a:pt x="1826" y="51"/>
                </a:lnTo>
                <a:lnTo>
                  <a:pt x="1878" y="0"/>
                </a:lnTo>
                <a:lnTo>
                  <a:pt x="1930" y="51"/>
                </a:lnTo>
                <a:lnTo>
                  <a:pt x="1931" y="51"/>
                </a:lnTo>
                <a:lnTo>
                  <a:pt x="1982" y="1"/>
                </a:lnTo>
                <a:lnTo>
                  <a:pt x="2032" y="51"/>
                </a:lnTo>
                <a:lnTo>
                  <a:pt x="2033" y="51"/>
                </a:lnTo>
                <a:lnTo>
                  <a:pt x="2085" y="0"/>
                </a:lnTo>
                <a:lnTo>
                  <a:pt x="2137" y="51"/>
                </a:lnTo>
                <a:lnTo>
                  <a:pt x="2138" y="51"/>
                </a:lnTo>
                <a:lnTo>
                  <a:pt x="2189" y="0"/>
                </a:lnTo>
                <a:lnTo>
                  <a:pt x="2240" y="51"/>
                </a:lnTo>
                <a:lnTo>
                  <a:pt x="2242" y="51"/>
                </a:lnTo>
                <a:lnTo>
                  <a:pt x="2294" y="0"/>
                </a:lnTo>
                <a:lnTo>
                  <a:pt x="2345" y="51"/>
                </a:lnTo>
                <a:lnTo>
                  <a:pt x="2345" y="51"/>
                </a:lnTo>
                <a:lnTo>
                  <a:pt x="2396" y="1"/>
                </a:lnTo>
                <a:lnTo>
                  <a:pt x="2444" y="51"/>
                </a:lnTo>
                <a:lnTo>
                  <a:pt x="2446" y="51"/>
                </a:lnTo>
                <a:lnTo>
                  <a:pt x="2498" y="0"/>
                </a:lnTo>
                <a:lnTo>
                  <a:pt x="2549" y="51"/>
                </a:lnTo>
                <a:lnTo>
                  <a:pt x="2549" y="51"/>
                </a:lnTo>
                <a:lnTo>
                  <a:pt x="2601" y="0"/>
                </a:lnTo>
                <a:lnTo>
                  <a:pt x="2653" y="51"/>
                </a:lnTo>
                <a:lnTo>
                  <a:pt x="2653" y="51"/>
                </a:lnTo>
                <a:lnTo>
                  <a:pt x="2704" y="0"/>
                </a:lnTo>
                <a:lnTo>
                  <a:pt x="2756" y="51"/>
                </a:lnTo>
                <a:lnTo>
                  <a:pt x="2758" y="51"/>
                </a:lnTo>
                <a:lnTo>
                  <a:pt x="2808" y="1"/>
                </a:lnTo>
                <a:lnTo>
                  <a:pt x="2858" y="51"/>
                </a:lnTo>
                <a:lnTo>
                  <a:pt x="2860" y="51"/>
                </a:lnTo>
                <a:lnTo>
                  <a:pt x="2911" y="0"/>
                </a:lnTo>
                <a:lnTo>
                  <a:pt x="2963" y="51"/>
                </a:lnTo>
                <a:lnTo>
                  <a:pt x="2965" y="51"/>
                </a:lnTo>
                <a:lnTo>
                  <a:pt x="3016" y="0"/>
                </a:lnTo>
                <a:lnTo>
                  <a:pt x="3067" y="51"/>
                </a:lnTo>
                <a:lnTo>
                  <a:pt x="3068" y="51"/>
                </a:lnTo>
                <a:lnTo>
                  <a:pt x="3120" y="0"/>
                </a:lnTo>
                <a:lnTo>
                  <a:pt x="3152" y="32"/>
                </a:lnTo>
                <a:lnTo>
                  <a:pt x="3152" y="233"/>
                </a:lnTo>
                <a:lnTo>
                  <a:pt x="0" y="233"/>
                </a:lnTo>
                <a:lnTo>
                  <a:pt x="0" y="15"/>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3652" name="组合 3651"/>
          <p:cNvGrpSpPr/>
          <p:nvPr/>
        </p:nvGrpSpPr>
        <p:grpSpPr>
          <a:xfrm>
            <a:off x="3834177" y="1892572"/>
            <a:ext cx="4609670" cy="3705125"/>
            <a:chOff x="4141788" y="2582862"/>
            <a:chExt cx="2943225" cy="2365375"/>
          </a:xfrm>
        </p:grpSpPr>
        <p:sp>
          <p:nvSpPr>
            <p:cNvPr id="610" name="Rectangle 606"/>
            <p:cNvSpPr>
              <a:spLocks noChangeArrowheads="1"/>
            </p:cNvSpPr>
            <p:nvPr/>
          </p:nvSpPr>
          <p:spPr bwMode="auto">
            <a:xfrm>
              <a:off x="6594475"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1" name="Rectangle 607"/>
            <p:cNvSpPr>
              <a:spLocks noChangeArrowheads="1"/>
            </p:cNvSpPr>
            <p:nvPr/>
          </p:nvSpPr>
          <p:spPr bwMode="auto">
            <a:xfrm>
              <a:off x="6594475" y="3762375"/>
              <a:ext cx="490538"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2" name="Freeform 608"/>
            <p:cNvSpPr>
              <a:spLocks/>
            </p:cNvSpPr>
            <p:nvPr/>
          </p:nvSpPr>
          <p:spPr bwMode="auto">
            <a:xfrm>
              <a:off x="5613400" y="3194050"/>
              <a:ext cx="1128713" cy="1143000"/>
            </a:xfrm>
            <a:custGeom>
              <a:avLst/>
              <a:gdLst>
                <a:gd name="T0" fmla="*/ 403 w 467"/>
                <a:gd name="T1" fmla="*/ 0 h 473"/>
                <a:gd name="T2" fmla="*/ 0 w 467"/>
                <a:gd name="T3" fmla="*/ 237 h 473"/>
                <a:gd name="T4" fmla="*/ 403 w 467"/>
                <a:gd name="T5" fmla="*/ 473 h 473"/>
                <a:gd name="T6" fmla="*/ 467 w 467"/>
                <a:gd name="T7" fmla="*/ 237 h 473"/>
                <a:gd name="T8" fmla="*/ 403 w 467"/>
                <a:gd name="T9" fmla="*/ 0 h 473"/>
              </a:gdLst>
              <a:ahLst/>
              <a:cxnLst>
                <a:cxn ang="0">
                  <a:pos x="T0" y="T1"/>
                </a:cxn>
                <a:cxn ang="0">
                  <a:pos x="T2" y="T3"/>
                </a:cxn>
                <a:cxn ang="0">
                  <a:pos x="T4" y="T5"/>
                </a:cxn>
                <a:cxn ang="0">
                  <a:pos x="T6" y="T7"/>
                </a:cxn>
                <a:cxn ang="0">
                  <a:pos x="T8" y="T9"/>
                </a:cxn>
              </a:cxnLst>
              <a:rect l="0" t="0" r="r" b="b"/>
              <a:pathLst>
                <a:path w="467" h="473">
                  <a:moveTo>
                    <a:pt x="403" y="0"/>
                  </a:moveTo>
                  <a:cubicBezTo>
                    <a:pt x="0" y="237"/>
                    <a:pt x="0" y="237"/>
                    <a:pt x="0" y="237"/>
                  </a:cubicBezTo>
                  <a:cubicBezTo>
                    <a:pt x="403" y="473"/>
                    <a:pt x="403" y="473"/>
                    <a:pt x="403" y="473"/>
                  </a:cubicBezTo>
                  <a:cubicBezTo>
                    <a:pt x="443" y="404"/>
                    <a:pt x="467" y="323"/>
                    <a:pt x="467" y="237"/>
                  </a:cubicBezTo>
                  <a:cubicBezTo>
                    <a:pt x="467" y="150"/>
                    <a:pt x="443" y="70"/>
                    <a:pt x="403" y="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3" name="Freeform 609"/>
            <p:cNvSpPr>
              <a:spLocks/>
            </p:cNvSpPr>
            <p:nvPr/>
          </p:nvSpPr>
          <p:spPr bwMode="auto">
            <a:xfrm>
              <a:off x="4484688" y="3194050"/>
              <a:ext cx="1128713" cy="1143000"/>
            </a:xfrm>
            <a:custGeom>
              <a:avLst/>
              <a:gdLst>
                <a:gd name="T0" fmla="*/ 64 w 467"/>
                <a:gd name="T1" fmla="*/ 0 h 473"/>
                <a:gd name="T2" fmla="*/ 0 w 467"/>
                <a:gd name="T3" fmla="*/ 237 h 473"/>
                <a:gd name="T4" fmla="*/ 64 w 467"/>
                <a:gd name="T5" fmla="*/ 473 h 473"/>
                <a:gd name="T6" fmla="*/ 467 w 467"/>
                <a:gd name="T7" fmla="*/ 237 h 473"/>
                <a:gd name="T8" fmla="*/ 64 w 467"/>
                <a:gd name="T9" fmla="*/ 0 h 473"/>
              </a:gdLst>
              <a:ahLst/>
              <a:cxnLst>
                <a:cxn ang="0">
                  <a:pos x="T0" y="T1"/>
                </a:cxn>
                <a:cxn ang="0">
                  <a:pos x="T2" y="T3"/>
                </a:cxn>
                <a:cxn ang="0">
                  <a:pos x="T4" y="T5"/>
                </a:cxn>
                <a:cxn ang="0">
                  <a:pos x="T6" y="T7"/>
                </a:cxn>
                <a:cxn ang="0">
                  <a:pos x="T8" y="T9"/>
                </a:cxn>
              </a:cxnLst>
              <a:rect l="0" t="0" r="r" b="b"/>
              <a:pathLst>
                <a:path w="467" h="473">
                  <a:moveTo>
                    <a:pt x="64" y="0"/>
                  </a:moveTo>
                  <a:cubicBezTo>
                    <a:pt x="23" y="70"/>
                    <a:pt x="0" y="150"/>
                    <a:pt x="0" y="237"/>
                  </a:cubicBezTo>
                  <a:cubicBezTo>
                    <a:pt x="0" y="323"/>
                    <a:pt x="23" y="404"/>
                    <a:pt x="64" y="473"/>
                  </a:cubicBezTo>
                  <a:cubicBezTo>
                    <a:pt x="467" y="237"/>
                    <a:pt x="467" y="237"/>
                    <a:pt x="467" y="237"/>
                  </a:cubicBezTo>
                  <a:cubicBezTo>
                    <a:pt x="64" y="0"/>
                    <a:pt x="64" y="0"/>
                    <a:pt x="64"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4" name="Freeform 610"/>
            <p:cNvSpPr>
              <a:spLocks/>
            </p:cNvSpPr>
            <p:nvPr/>
          </p:nvSpPr>
          <p:spPr bwMode="auto">
            <a:xfrm>
              <a:off x="5613400" y="2638425"/>
              <a:ext cx="973138" cy="1128713"/>
            </a:xfrm>
            <a:custGeom>
              <a:avLst/>
              <a:gdLst>
                <a:gd name="T0" fmla="*/ 0 w 403"/>
                <a:gd name="T1" fmla="*/ 0 h 467"/>
                <a:gd name="T2" fmla="*/ 0 w 403"/>
                <a:gd name="T3" fmla="*/ 467 h 467"/>
                <a:gd name="T4" fmla="*/ 403 w 403"/>
                <a:gd name="T5" fmla="*/ 230 h 467"/>
                <a:gd name="T6" fmla="*/ 0 w 403"/>
                <a:gd name="T7" fmla="*/ 0 h 467"/>
              </a:gdLst>
              <a:ahLst/>
              <a:cxnLst>
                <a:cxn ang="0">
                  <a:pos x="T0" y="T1"/>
                </a:cxn>
                <a:cxn ang="0">
                  <a:pos x="T2" y="T3"/>
                </a:cxn>
                <a:cxn ang="0">
                  <a:pos x="T4" y="T5"/>
                </a:cxn>
                <a:cxn ang="0">
                  <a:pos x="T6" y="T7"/>
                </a:cxn>
              </a:cxnLst>
              <a:rect l="0" t="0" r="r" b="b"/>
              <a:pathLst>
                <a:path w="403" h="467">
                  <a:moveTo>
                    <a:pt x="0" y="0"/>
                  </a:moveTo>
                  <a:cubicBezTo>
                    <a:pt x="0" y="467"/>
                    <a:pt x="0" y="467"/>
                    <a:pt x="0" y="467"/>
                  </a:cubicBezTo>
                  <a:cubicBezTo>
                    <a:pt x="403" y="230"/>
                    <a:pt x="403" y="230"/>
                    <a:pt x="403" y="230"/>
                  </a:cubicBezTo>
                  <a:cubicBezTo>
                    <a:pt x="321" y="92"/>
                    <a:pt x="172" y="0"/>
                    <a:pt x="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5" name="Freeform 611"/>
            <p:cNvSpPr>
              <a:spLocks/>
            </p:cNvSpPr>
            <p:nvPr/>
          </p:nvSpPr>
          <p:spPr bwMode="auto">
            <a:xfrm>
              <a:off x="5613400" y="3767137"/>
              <a:ext cx="973138" cy="1127125"/>
            </a:xfrm>
            <a:custGeom>
              <a:avLst/>
              <a:gdLst>
                <a:gd name="T0" fmla="*/ 0 w 403"/>
                <a:gd name="T1" fmla="*/ 467 h 467"/>
                <a:gd name="T2" fmla="*/ 403 w 403"/>
                <a:gd name="T3" fmla="*/ 236 h 467"/>
                <a:gd name="T4" fmla="*/ 0 w 403"/>
                <a:gd name="T5" fmla="*/ 0 h 467"/>
                <a:gd name="T6" fmla="*/ 0 w 403"/>
                <a:gd name="T7" fmla="*/ 467 h 467"/>
              </a:gdLst>
              <a:ahLst/>
              <a:cxnLst>
                <a:cxn ang="0">
                  <a:pos x="T0" y="T1"/>
                </a:cxn>
                <a:cxn ang="0">
                  <a:pos x="T2" y="T3"/>
                </a:cxn>
                <a:cxn ang="0">
                  <a:pos x="T4" y="T5"/>
                </a:cxn>
                <a:cxn ang="0">
                  <a:pos x="T6" y="T7"/>
                </a:cxn>
              </a:cxnLst>
              <a:rect l="0" t="0" r="r" b="b"/>
              <a:pathLst>
                <a:path w="403" h="467">
                  <a:moveTo>
                    <a:pt x="0" y="467"/>
                  </a:moveTo>
                  <a:cubicBezTo>
                    <a:pt x="172" y="467"/>
                    <a:pt x="321" y="374"/>
                    <a:pt x="403" y="236"/>
                  </a:cubicBezTo>
                  <a:cubicBezTo>
                    <a:pt x="0" y="0"/>
                    <a:pt x="0" y="0"/>
                    <a:pt x="0" y="0"/>
                  </a:cubicBezTo>
                  <a:cubicBezTo>
                    <a:pt x="0" y="467"/>
                    <a:pt x="0" y="467"/>
                    <a:pt x="0" y="467"/>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6" name="Freeform 612"/>
            <p:cNvSpPr>
              <a:spLocks/>
            </p:cNvSpPr>
            <p:nvPr/>
          </p:nvSpPr>
          <p:spPr bwMode="auto">
            <a:xfrm>
              <a:off x="4640263" y="2638425"/>
              <a:ext cx="973138" cy="1128713"/>
            </a:xfrm>
            <a:custGeom>
              <a:avLst/>
              <a:gdLst>
                <a:gd name="T0" fmla="*/ 403 w 403"/>
                <a:gd name="T1" fmla="*/ 0 h 467"/>
                <a:gd name="T2" fmla="*/ 0 w 403"/>
                <a:gd name="T3" fmla="*/ 230 h 467"/>
                <a:gd name="T4" fmla="*/ 403 w 403"/>
                <a:gd name="T5" fmla="*/ 467 h 467"/>
                <a:gd name="T6" fmla="*/ 403 w 403"/>
                <a:gd name="T7" fmla="*/ 0 h 467"/>
              </a:gdLst>
              <a:ahLst/>
              <a:cxnLst>
                <a:cxn ang="0">
                  <a:pos x="T0" y="T1"/>
                </a:cxn>
                <a:cxn ang="0">
                  <a:pos x="T2" y="T3"/>
                </a:cxn>
                <a:cxn ang="0">
                  <a:pos x="T4" y="T5"/>
                </a:cxn>
                <a:cxn ang="0">
                  <a:pos x="T6" y="T7"/>
                </a:cxn>
              </a:cxnLst>
              <a:rect l="0" t="0" r="r" b="b"/>
              <a:pathLst>
                <a:path w="403" h="467">
                  <a:moveTo>
                    <a:pt x="403" y="0"/>
                  </a:moveTo>
                  <a:cubicBezTo>
                    <a:pt x="231" y="0"/>
                    <a:pt x="81" y="92"/>
                    <a:pt x="0" y="230"/>
                  </a:cubicBezTo>
                  <a:cubicBezTo>
                    <a:pt x="403" y="467"/>
                    <a:pt x="403" y="467"/>
                    <a:pt x="403" y="467"/>
                  </a:cubicBezTo>
                  <a:cubicBezTo>
                    <a:pt x="403" y="0"/>
                    <a:pt x="403" y="0"/>
                    <a:pt x="40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7" name="Freeform 613"/>
            <p:cNvSpPr>
              <a:spLocks/>
            </p:cNvSpPr>
            <p:nvPr/>
          </p:nvSpPr>
          <p:spPr bwMode="auto">
            <a:xfrm>
              <a:off x="4640263" y="3767137"/>
              <a:ext cx="973138" cy="1127125"/>
            </a:xfrm>
            <a:custGeom>
              <a:avLst/>
              <a:gdLst>
                <a:gd name="T0" fmla="*/ 403 w 403"/>
                <a:gd name="T1" fmla="*/ 467 h 467"/>
                <a:gd name="T2" fmla="*/ 403 w 403"/>
                <a:gd name="T3" fmla="*/ 0 h 467"/>
                <a:gd name="T4" fmla="*/ 0 w 403"/>
                <a:gd name="T5" fmla="*/ 236 h 467"/>
                <a:gd name="T6" fmla="*/ 403 w 403"/>
                <a:gd name="T7" fmla="*/ 467 h 467"/>
              </a:gdLst>
              <a:ahLst/>
              <a:cxnLst>
                <a:cxn ang="0">
                  <a:pos x="T0" y="T1"/>
                </a:cxn>
                <a:cxn ang="0">
                  <a:pos x="T2" y="T3"/>
                </a:cxn>
                <a:cxn ang="0">
                  <a:pos x="T4" y="T5"/>
                </a:cxn>
                <a:cxn ang="0">
                  <a:pos x="T6" y="T7"/>
                </a:cxn>
              </a:cxnLst>
              <a:rect l="0" t="0" r="r" b="b"/>
              <a:pathLst>
                <a:path w="403" h="467">
                  <a:moveTo>
                    <a:pt x="403" y="467"/>
                  </a:moveTo>
                  <a:cubicBezTo>
                    <a:pt x="403" y="0"/>
                    <a:pt x="403" y="0"/>
                    <a:pt x="403" y="0"/>
                  </a:cubicBezTo>
                  <a:cubicBezTo>
                    <a:pt x="0" y="236"/>
                    <a:pt x="0" y="236"/>
                    <a:pt x="0" y="236"/>
                  </a:cubicBezTo>
                  <a:cubicBezTo>
                    <a:pt x="81" y="374"/>
                    <a:pt x="231" y="467"/>
                    <a:pt x="403" y="467"/>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8" name="Oval 620"/>
            <p:cNvSpPr>
              <a:spLocks noChangeArrowheads="1"/>
            </p:cNvSpPr>
            <p:nvPr/>
          </p:nvSpPr>
          <p:spPr bwMode="auto">
            <a:xfrm>
              <a:off x="4852988" y="3005137"/>
              <a:ext cx="1520825" cy="1520825"/>
            </a:xfrm>
            <a:prstGeom prst="ellipse">
              <a:avLst/>
            </a:prstGeom>
            <a:solidFill>
              <a:srgbClr val="F8F8F9"/>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1" name="Freeform 621"/>
            <p:cNvSpPr>
              <a:spLocks noEditPoints="1"/>
            </p:cNvSpPr>
            <p:nvPr/>
          </p:nvSpPr>
          <p:spPr bwMode="auto">
            <a:xfrm>
              <a:off x="5613400" y="3005137"/>
              <a:ext cx="657225" cy="762000"/>
            </a:xfrm>
            <a:custGeom>
              <a:avLst/>
              <a:gdLst>
                <a:gd name="T0" fmla="*/ 117 w 272"/>
                <a:gd name="T1" fmla="*/ 176 h 315"/>
                <a:gd name="T2" fmla="*/ 67 w 272"/>
                <a:gd name="T3" fmla="*/ 131 h 315"/>
                <a:gd name="T4" fmla="*/ 82 w 272"/>
                <a:gd name="T5" fmla="*/ 147 h 315"/>
                <a:gd name="T6" fmla="*/ 105 w 272"/>
                <a:gd name="T7" fmla="*/ 116 h 315"/>
                <a:gd name="T8" fmla="*/ 117 w 272"/>
                <a:gd name="T9" fmla="*/ 104 h 315"/>
                <a:gd name="T10" fmla="*/ 114 w 272"/>
                <a:gd name="T11" fmla="*/ 149 h 315"/>
                <a:gd name="T12" fmla="*/ 123 w 272"/>
                <a:gd name="T13" fmla="*/ 153 h 315"/>
                <a:gd name="T14" fmla="*/ 128 w 272"/>
                <a:gd name="T15" fmla="*/ 151 h 315"/>
                <a:gd name="T16" fmla="*/ 131 w 272"/>
                <a:gd name="T17" fmla="*/ 161 h 315"/>
                <a:gd name="T18" fmla="*/ 134 w 272"/>
                <a:gd name="T19" fmla="*/ 170 h 315"/>
                <a:gd name="T20" fmla="*/ 131 w 272"/>
                <a:gd name="T21" fmla="*/ 180 h 315"/>
                <a:gd name="T22" fmla="*/ 124 w 272"/>
                <a:gd name="T23" fmla="*/ 180 h 315"/>
                <a:gd name="T24" fmla="*/ 117 w 272"/>
                <a:gd name="T25" fmla="*/ 186 h 315"/>
                <a:gd name="T26" fmla="*/ 110 w 272"/>
                <a:gd name="T27" fmla="*/ 179 h 315"/>
                <a:gd name="T28" fmla="*/ 103 w 272"/>
                <a:gd name="T29" fmla="*/ 180 h 315"/>
                <a:gd name="T30" fmla="*/ 100 w 272"/>
                <a:gd name="T31" fmla="*/ 170 h 315"/>
                <a:gd name="T32" fmla="*/ 104 w 272"/>
                <a:gd name="T33" fmla="*/ 160 h 315"/>
                <a:gd name="T34" fmla="*/ 106 w 272"/>
                <a:gd name="T35" fmla="*/ 151 h 315"/>
                <a:gd name="T36" fmla="*/ 57 w 272"/>
                <a:gd name="T37" fmla="*/ 126 h 315"/>
                <a:gd name="T38" fmla="*/ 62 w 272"/>
                <a:gd name="T39" fmla="*/ 120 h 315"/>
                <a:gd name="T40" fmla="*/ 72 w 272"/>
                <a:gd name="T41" fmla="*/ 120 h 315"/>
                <a:gd name="T42" fmla="*/ 78 w 272"/>
                <a:gd name="T43" fmla="*/ 126 h 315"/>
                <a:gd name="T44" fmla="*/ 85 w 272"/>
                <a:gd name="T45" fmla="*/ 123 h 315"/>
                <a:gd name="T46" fmla="*/ 90 w 272"/>
                <a:gd name="T47" fmla="*/ 132 h 315"/>
                <a:gd name="T48" fmla="*/ 93 w 272"/>
                <a:gd name="T49" fmla="*/ 141 h 315"/>
                <a:gd name="T50" fmla="*/ 98 w 272"/>
                <a:gd name="T51" fmla="*/ 148 h 315"/>
                <a:gd name="T52" fmla="*/ 88 w 272"/>
                <a:gd name="T53" fmla="*/ 157 h 315"/>
                <a:gd name="T54" fmla="*/ 90 w 272"/>
                <a:gd name="T55" fmla="*/ 167 h 315"/>
                <a:gd name="T56" fmla="*/ 82 w 272"/>
                <a:gd name="T57" fmla="*/ 169 h 315"/>
                <a:gd name="T58" fmla="*/ 75 w 272"/>
                <a:gd name="T59" fmla="*/ 168 h 315"/>
                <a:gd name="T60" fmla="*/ 68 w 272"/>
                <a:gd name="T61" fmla="*/ 177 h 315"/>
                <a:gd name="T62" fmla="*/ 62 w 272"/>
                <a:gd name="T63" fmla="*/ 173 h 315"/>
                <a:gd name="T64" fmla="*/ 52 w 272"/>
                <a:gd name="T65" fmla="*/ 169 h 315"/>
                <a:gd name="T66" fmla="*/ 46 w 272"/>
                <a:gd name="T67" fmla="*/ 169 h 315"/>
                <a:gd name="T68" fmla="*/ 45 w 272"/>
                <a:gd name="T69" fmla="*/ 162 h 315"/>
                <a:gd name="T70" fmla="*/ 41 w 272"/>
                <a:gd name="T71" fmla="*/ 152 h 315"/>
                <a:gd name="T72" fmla="*/ 41 w 272"/>
                <a:gd name="T73" fmla="*/ 141 h 315"/>
                <a:gd name="T74" fmla="*/ 45 w 272"/>
                <a:gd name="T75" fmla="*/ 132 h 315"/>
                <a:gd name="T76" fmla="*/ 46 w 272"/>
                <a:gd name="T77" fmla="*/ 124 h 315"/>
                <a:gd name="T78" fmla="*/ 52 w 272"/>
                <a:gd name="T79" fmla="*/ 124 h 315"/>
                <a:gd name="T80" fmla="*/ 111 w 272"/>
                <a:gd name="T81" fmla="*/ 99 h 315"/>
                <a:gd name="T82" fmla="*/ 117 w 272"/>
                <a:gd name="T83" fmla="*/ 91 h 315"/>
                <a:gd name="T84" fmla="*/ 126 w 272"/>
                <a:gd name="T85" fmla="*/ 99 h 315"/>
                <a:gd name="T86" fmla="*/ 134 w 272"/>
                <a:gd name="T87" fmla="*/ 98 h 315"/>
                <a:gd name="T88" fmla="*/ 135 w 272"/>
                <a:gd name="T89" fmla="*/ 110 h 315"/>
                <a:gd name="T90" fmla="*/ 142 w 272"/>
                <a:gd name="T91" fmla="*/ 116 h 315"/>
                <a:gd name="T92" fmla="*/ 135 w 272"/>
                <a:gd name="T93" fmla="*/ 128 h 315"/>
                <a:gd name="T94" fmla="*/ 131 w 272"/>
                <a:gd name="T95" fmla="*/ 135 h 315"/>
                <a:gd name="T96" fmla="*/ 123 w 272"/>
                <a:gd name="T97" fmla="*/ 134 h 315"/>
                <a:gd name="T98" fmla="*/ 117 w 272"/>
                <a:gd name="T99" fmla="*/ 141 h 315"/>
                <a:gd name="T100" fmla="*/ 108 w 272"/>
                <a:gd name="T101" fmla="*/ 133 h 315"/>
                <a:gd name="T102" fmla="*/ 100 w 272"/>
                <a:gd name="T103" fmla="*/ 134 h 315"/>
                <a:gd name="T104" fmla="*/ 99 w 272"/>
                <a:gd name="T105" fmla="*/ 122 h 315"/>
                <a:gd name="T106" fmla="*/ 92 w 272"/>
                <a:gd name="T107" fmla="*/ 116 h 315"/>
                <a:gd name="T108" fmla="*/ 99 w 272"/>
                <a:gd name="T109" fmla="*/ 104 h 315"/>
                <a:gd name="T110" fmla="*/ 103 w 272"/>
                <a:gd name="T111" fmla="*/ 97 h 315"/>
                <a:gd name="T112" fmla="*/ 0 w 272"/>
                <a:gd name="T113" fmla="*/ 0 h 315"/>
                <a:gd name="T114" fmla="*/ 272 w 272"/>
                <a:gd name="T115"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315">
                  <a:moveTo>
                    <a:pt x="117" y="156"/>
                  </a:moveTo>
                  <a:cubicBezTo>
                    <a:pt x="112" y="156"/>
                    <a:pt x="107" y="161"/>
                    <a:pt x="107" y="166"/>
                  </a:cubicBezTo>
                  <a:cubicBezTo>
                    <a:pt x="107" y="171"/>
                    <a:pt x="112" y="176"/>
                    <a:pt x="117" y="176"/>
                  </a:cubicBezTo>
                  <a:cubicBezTo>
                    <a:pt x="122" y="176"/>
                    <a:pt x="127" y="171"/>
                    <a:pt x="127" y="166"/>
                  </a:cubicBezTo>
                  <a:cubicBezTo>
                    <a:pt x="127" y="161"/>
                    <a:pt x="122" y="156"/>
                    <a:pt x="117" y="156"/>
                  </a:cubicBezTo>
                  <a:moveTo>
                    <a:pt x="67" y="131"/>
                  </a:moveTo>
                  <a:cubicBezTo>
                    <a:pt x="59" y="131"/>
                    <a:pt x="52" y="138"/>
                    <a:pt x="52" y="147"/>
                  </a:cubicBezTo>
                  <a:cubicBezTo>
                    <a:pt x="52" y="155"/>
                    <a:pt x="59" y="162"/>
                    <a:pt x="67" y="162"/>
                  </a:cubicBezTo>
                  <a:cubicBezTo>
                    <a:pt x="76" y="162"/>
                    <a:pt x="82" y="155"/>
                    <a:pt x="82" y="147"/>
                  </a:cubicBezTo>
                  <a:cubicBezTo>
                    <a:pt x="82" y="138"/>
                    <a:pt x="76" y="131"/>
                    <a:pt x="67" y="131"/>
                  </a:cubicBezTo>
                  <a:moveTo>
                    <a:pt x="117" y="104"/>
                  </a:moveTo>
                  <a:cubicBezTo>
                    <a:pt x="110" y="104"/>
                    <a:pt x="105" y="109"/>
                    <a:pt x="105" y="116"/>
                  </a:cubicBezTo>
                  <a:cubicBezTo>
                    <a:pt x="105" y="123"/>
                    <a:pt x="110" y="129"/>
                    <a:pt x="117" y="129"/>
                  </a:cubicBezTo>
                  <a:cubicBezTo>
                    <a:pt x="124" y="129"/>
                    <a:pt x="130" y="123"/>
                    <a:pt x="130" y="116"/>
                  </a:cubicBezTo>
                  <a:cubicBezTo>
                    <a:pt x="130" y="109"/>
                    <a:pt x="124" y="104"/>
                    <a:pt x="117" y="104"/>
                  </a:cubicBezTo>
                  <a:moveTo>
                    <a:pt x="110" y="153"/>
                  </a:moveTo>
                  <a:cubicBezTo>
                    <a:pt x="111" y="153"/>
                    <a:pt x="112" y="153"/>
                    <a:pt x="112" y="152"/>
                  </a:cubicBezTo>
                  <a:cubicBezTo>
                    <a:pt x="113" y="152"/>
                    <a:pt x="114" y="151"/>
                    <a:pt x="114" y="149"/>
                  </a:cubicBezTo>
                  <a:cubicBezTo>
                    <a:pt x="114" y="148"/>
                    <a:pt x="115" y="147"/>
                    <a:pt x="117" y="147"/>
                  </a:cubicBezTo>
                  <a:cubicBezTo>
                    <a:pt x="119" y="147"/>
                    <a:pt x="120" y="148"/>
                    <a:pt x="120" y="149"/>
                  </a:cubicBezTo>
                  <a:cubicBezTo>
                    <a:pt x="120" y="151"/>
                    <a:pt x="123" y="153"/>
                    <a:pt x="123" y="153"/>
                  </a:cubicBezTo>
                  <a:cubicBezTo>
                    <a:pt x="123" y="153"/>
                    <a:pt x="124" y="153"/>
                    <a:pt x="124" y="153"/>
                  </a:cubicBezTo>
                  <a:cubicBezTo>
                    <a:pt x="125" y="153"/>
                    <a:pt x="126" y="153"/>
                    <a:pt x="127" y="152"/>
                  </a:cubicBezTo>
                  <a:cubicBezTo>
                    <a:pt x="127" y="151"/>
                    <a:pt x="128" y="151"/>
                    <a:pt x="128" y="151"/>
                  </a:cubicBezTo>
                  <a:cubicBezTo>
                    <a:pt x="129" y="151"/>
                    <a:pt x="130" y="152"/>
                    <a:pt x="131" y="152"/>
                  </a:cubicBezTo>
                  <a:cubicBezTo>
                    <a:pt x="132" y="154"/>
                    <a:pt x="132" y="156"/>
                    <a:pt x="131" y="157"/>
                  </a:cubicBezTo>
                  <a:cubicBezTo>
                    <a:pt x="130" y="158"/>
                    <a:pt x="130" y="160"/>
                    <a:pt x="131" y="161"/>
                  </a:cubicBezTo>
                  <a:cubicBezTo>
                    <a:pt x="131" y="162"/>
                    <a:pt x="132" y="163"/>
                    <a:pt x="134" y="163"/>
                  </a:cubicBezTo>
                  <a:cubicBezTo>
                    <a:pt x="135" y="163"/>
                    <a:pt x="136" y="164"/>
                    <a:pt x="136" y="166"/>
                  </a:cubicBezTo>
                  <a:cubicBezTo>
                    <a:pt x="136" y="168"/>
                    <a:pt x="135" y="170"/>
                    <a:pt x="134" y="170"/>
                  </a:cubicBezTo>
                  <a:cubicBezTo>
                    <a:pt x="132" y="170"/>
                    <a:pt x="131" y="172"/>
                    <a:pt x="130" y="172"/>
                  </a:cubicBezTo>
                  <a:cubicBezTo>
                    <a:pt x="130" y="173"/>
                    <a:pt x="130" y="175"/>
                    <a:pt x="131" y="176"/>
                  </a:cubicBezTo>
                  <a:cubicBezTo>
                    <a:pt x="132" y="177"/>
                    <a:pt x="132" y="179"/>
                    <a:pt x="131" y="180"/>
                  </a:cubicBezTo>
                  <a:cubicBezTo>
                    <a:pt x="130" y="181"/>
                    <a:pt x="129" y="181"/>
                    <a:pt x="128" y="181"/>
                  </a:cubicBezTo>
                  <a:cubicBezTo>
                    <a:pt x="128" y="181"/>
                    <a:pt x="127" y="181"/>
                    <a:pt x="127" y="180"/>
                  </a:cubicBezTo>
                  <a:cubicBezTo>
                    <a:pt x="126" y="180"/>
                    <a:pt x="125" y="180"/>
                    <a:pt x="124" y="180"/>
                  </a:cubicBezTo>
                  <a:cubicBezTo>
                    <a:pt x="123" y="180"/>
                    <a:pt x="122" y="180"/>
                    <a:pt x="122" y="180"/>
                  </a:cubicBezTo>
                  <a:cubicBezTo>
                    <a:pt x="121" y="180"/>
                    <a:pt x="120" y="181"/>
                    <a:pt x="120" y="183"/>
                  </a:cubicBezTo>
                  <a:cubicBezTo>
                    <a:pt x="120" y="184"/>
                    <a:pt x="119" y="186"/>
                    <a:pt x="117" y="186"/>
                  </a:cubicBezTo>
                  <a:cubicBezTo>
                    <a:pt x="115" y="186"/>
                    <a:pt x="114" y="184"/>
                    <a:pt x="114" y="183"/>
                  </a:cubicBezTo>
                  <a:cubicBezTo>
                    <a:pt x="114" y="181"/>
                    <a:pt x="112" y="180"/>
                    <a:pt x="111" y="179"/>
                  </a:cubicBezTo>
                  <a:cubicBezTo>
                    <a:pt x="111" y="179"/>
                    <a:pt x="110" y="179"/>
                    <a:pt x="110" y="179"/>
                  </a:cubicBezTo>
                  <a:cubicBezTo>
                    <a:pt x="109" y="179"/>
                    <a:pt x="108" y="180"/>
                    <a:pt x="108" y="180"/>
                  </a:cubicBezTo>
                  <a:cubicBezTo>
                    <a:pt x="107" y="181"/>
                    <a:pt x="107" y="181"/>
                    <a:pt x="106" y="181"/>
                  </a:cubicBezTo>
                  <a:cubicBezTo>
                    <a:pt x="105" y="181"/>
                    <a:pt x="104" y="181"/>
                    <a:pt x="103" y="180"/>
                  </a:cubicBezTo>
                  <a:cubicBezTo>
                    <a:pt x="102" y="179"/>
                    <a:pt x="102" y="177"/>
                    <a:pt x="103" y="176"/>
                  </a:cubicBezTo>
                  <a:cubicBezTo>
                    <a:pt x="104" y="175"/>
                    <a:pt x="104" y="172"/>
                    <a:pt x="103" y="171"/>
                  </a:cubicBezTo>
                  <a:cubicBezTo>
                    <a:pt x="103" y="170"/>
                    <a:pt x="102" y="170"/>
                    <a:pt x="100" y="170"/>
                  </a:cubicBezTo>
                  <a:cubicBezTo>
                    <a:pt x="99" y="170"/>
                    <a:pt x="98" y="168"/>
                    <a:pt x="98" y="166"/>
                  </a:cubicBezTo>
                  <a:cubicBezTo>
                    <a:pt x="98" y="164"/>
                    <a:pt x="99" y="163"/>
                    <a:pt x="100" y="163"/>
                  </a:cubicBezTo>
                  <a:cubicBezTo>
                    <a:pt x="102" y="163"/>
                    <a:pt x="104" y="161"/>
                    <a:pt x="104" y="160"/>
                  </a:cubicBezTo>
                  <a:cubicBezTo>
                    <a:pt x="104" y="159"/>
                    <a:pt x="104" y="158"/>
                    <a:pt x="103" y="157"/>
                  </a:cubicBezTo>
                  <a:cubicBezTo>
                    <a:pt x="102" y="156"/>
                    <a:pt x="102" y="154"/>
                    <a:pt x="103" y="152"/>
                  </a:cubicBezTo>
                  <a:cubicBezTo>
                    <a:pt x="104" y="152"/>
                    <a:pt x="105" y="151"/>
                    <a:pt x="106" y="151"/>
                  </a:cubicBezTo>
                  <a:cubicBezTo>
                    <a:pt x="107" y="151"/>
                    <a:pt x="107" y="151"/>
                    <a:pt x="108" y="152"/>
                  </a:cubicBezTo>
                  <a:cubicBezTo>
                    <a:pt x="108" y="152"/>
                    <a:pt x="109" y="153"/>
                    <a:pt x="110" y="153"/>
                  </a:cubicBezTo>
                  <a:moveTo>
                    <a:pt x="57" y="126"/>
                  </a:moveTo>
                  <a:cubicBezTo>
                    <a:pt x="58" y="126"/>
                    <a:pt x="59" y="125"/>
                    <a:pt x="59" y="125"/>
                  </a:cubicBezTo>
                  <a:cubicBezTo>
                    <a:pt x="61" y="125"/>
                    <a:pt x="62" y="123"/>
                    <a:pt x="62" y="120"/>
                  </a:cubicBezTo>
                  <a:cubicBezTo>
                    <a:pt x="62" y="120"/>
                    <a:pt x="62" y="120"/>
                    <a:pt x="62" y="120"/>
                  </a:cubicBezTo>
                  <a:cubicBezTo>
                    <a:pt x="62" y="118"/>
                    <a:pt x="64" y="116"/>
                    <a:pt x="66" y="116"/>
                  </a:cubicBezTo>
                  <a:cubicBezTo>
                    <a:pt x="68" y="116"/>
                    <a:pt x="68" y="116"/>
                    <a:pt x="68" y="116"/>
                  </a:cubicBezTo>
                  <a:cubicBezTo>
                    <a:pt x="71" y="116"/>
                    <a:pt x="72" y="118"/>
                    <a:pt x="72" y="120"/>
                  </a:cubicBezTo>
                  <a:cubicBezTo>
                    <a:pt x="72" y="120"/>
                    <a:pt x="72" y="120"/>
                    <a:pt x="72" y="120"/>
                  </a:cubicBezTo>
                  <a:cubicBezTo>
                    <a:pt x="72" y="123"/>
                    <a:pt x="76" y="125"/>
                    <a:pt x="77" y="126"/>
                  </a:cubicBezTo>
                  <a:cubicBezTo>
                    <a:pt x="77" y="126"/>
                    <a:pt x="77" y="126"/>
                    <a:pt x="78" y="126"/>
                  </a:cubicBezTo>
                  <a:cubicBezTo>
                    <a:pt x="79" y="126"/>
                    <a:pt x="81" y="126"/>
                    <a:pt x="82" y="124"/>
                  </a:cubicBezTo>
                  <a:cubicBezTo>
                    <a:pt x="82" y="124"/>
                    <a:pt x="82" y="124"/>
                    <a:pt x="82" y="124"/>
                  </a:cubicBezTo>
                  <a:cubicBezTo>
                    <a:pt x="83" y="123"/>
                    <a:pt x="84" y="123"/>
                    <a:pt x="85" y="123"/>
                  </a:cubicBezTo>
                  <a:cubicBezTo>
                    <a:pt x="86" y="123"/>
                    <a:pt x="87" y="123"/>
                    <a:pt x="88" y="124"/>
                  </a:cubicBezTo>
                  <a:cubicBezTo>
                    <a:pt x="90" y="126"/>
                    <a:pt x="90" y="126"/>
                    <a:pt x="90" y="126"/>
                  </a:cubicBezTo>
                  <a:cubicBezTo>
                    <a:pt x="91" y="128"/>
                    <a:pt x="91" y="130"/>
                    <a:pt x="90" y="132"/>
                  </a:cubicBezTo>
                  <a:cubicBezTo>
                    <a:pt x="89" y="132"/>
                    <a:pt x="89" y="132"/>
                    <a:pt x="89" y="132"/>
                  </a:cubicBezTo>
                  <a:cubicBezTo>
                    <a:pt x="88" y="133"/>
                    <a:pt x="88" y="138"/>
                    <a:pt x="89" y="139"/>
                  </a:cubicBezTo>
                  <a:cubicBezTo>
                    <a:pt x="89" y="140"/>
                    <a:pt x="91" y="141"/>
                    <a:pt x="93" y="141"/>
                  </a:cubicBezTo>
                  <a:cubicBezTo>
                    <a:pt x="94" y="141"/>
                    <a:pt x="94" y="141"/>
                    <a:pt x="94" y="141"/>
                  </a:cubicBezTo>
                  <a:cubicBezTo>
                    <a:pt x="96" y="141"/>
                    <a:pt x="98" y="143"/>
                    <a:pt x="98" y="145"/>
                  </a:cubicBezTo>
                  <a:cubicBezTo>
                    <a:pt x="98" y="148"/>
                    <a:pt x="98" y="148"/>
                    <a:pt x="98" y="148"/>
                  </a:cubicBezTo>
                  <a:cubicBezTo>
                    <a:pt x="98" y="150"/>
                    <a:pt x="96" y="152"/>
                    <a:pt x="94" y="152"/>
                  </a:cubicBezTo>
                  <a:cubicBezTo>
                    <a:pt x="93" y="152"/>
                    <a:pt x="93" y="152"/>
                    <a:pt x="93" y="152"/>
                  </a:cubicBezTo>
                  <a:cubicBezTo>
                    <a:pt x="91" y="152"/>
                    <a:pt x="88" y="155"/>
                    <a:pt x="88" y="157"/>
                  </a:cubicBezTo>
                  <a:cubicBezTo>
                    <a:pt x="87" y="158"/>
                    <a:pt x="88" y="160"/>
                    <a:pt x="89" y="162"/>
                  </a:cubicBezTo>
                  <a:cubicBezTo>
                    <a:pt x="90" y="162"/>
                    <a:pt x="90" y="162"/>
                    <a:pt x="90" y="162"/>
                  </a:cubicBezTo>
                  <a:cubicBezTo>
                    <a:pt x="91" y="163"/>
                    <a:pt x="91" y="166"/>
                    <a:pt x="90" y="167"/>
                  </a:cubicBezTo>
                  <a:cubicBezTo>
                    <a:pt x="88" y="169"/>
                    <a:pt x="88" y="169"/>
                    <a:pt x="88" y="169"/>
                  </a:cubicBezTo>
                  <a:cubicBezTo>
                    <a:pt x="87" y="170"/>
                    <a:pt x="86" y="170"/>
                    <a:pt x="85" y="170"/>
                  </a:cubicBezTo>
                  <a:cubicBezTo>
                    <a:pt x="84" y="170"/>
                    <a:pt x="83" y="170"/>
                    <a:pt x="82" y="169"/>
                  </a:cubicBezTo>
                  <a:cubicBezTo>
                    <a:pt x="82" y="169"/>
                    <a:pt x="82" y="169"/>
                    <a:pt x="82" y="169"/>
                  </a:cubicBezTo>
                  <a:cubicBezTo>
                    <a:pt x="81" y="168"/>
                    <a:pt x="79" y="168"/>
                    <a:pt x="78" y="168"/>
                  </a:cubicBezTo>
                  <a:cubicBezTo>
                    <a:pt x="76" y="168"/>
                    <a:pt x="75" y="168"/>
                    <a:pt x="75" y="168"/>
                  </a:cubicBezTo>
                  <a:cubicBezTo>
                    <a:pt x="73" y="169"/>
                    <a:pt x="72" y="171"/>
                    <a:pt x="72" y="173"/>
                  </a:cubicBezTo>
                  <a:cubicBezTo>
                    <a:pt x="72" y="173"/>
                    <a:pt x="72" y="173"/>
                    <a:pt x="72" y="173"/>
                  </a:cubicBezTo>
                  <a:cubicBezTo>
                    <a:pt x="72" y="175"/>
                    <a:pt x="71" y="177"/>
                    <a:pt x="68" y="177"/>
                  </a:cubicBezTo>
                  <a:cubicBezTo>
                    <a:pt x="66" y="177"/>
                    <a:pt x="66" y="177"/>
                    <a:pt x="66" y="177"/>
                  </a:cubicBezTo>
                  <a:cubicBezTo>
                    <a:pt x="64" y="177"/>
                    <a:pt x="62" y="175"/>
                    <a:pt x="62" y="173"/>
                  </a:cubicBezTo>
                  <a:cubicBezTo>
                    <a:pt x="62" y="173"/>
                    <a:pt x="62" y="173"/>
                    <a:pt x="62" y="173"/>
                  </a:cubicBezTo>
                  <a:cubicBezTo>
                    <a:pt x="62" y="171"/>
                    <a:pt x="58" y="168"/>
                    <a:pt x="57" y="167"/>
                  </a:cubicBezTo>
                  <a:cubicBezTo>
                    <a:pt x="57" y="167"/>
                    <a:pt x="57" y="167"/>
                    <a:pt x="56" y="167"/>
                  </a:cubicBezTo>
                  <a:cubicBezTo>
                    <a:pt x="55" y="167"/>
                    <a:pt x="53" y="168"/>
                    <a:pt x="52" y="169"/>
                  </a:cubicBezTo>
                  <a:cubicBezTo>
                    <a:pt x="52" y="169"/>
                    <a:pt x="52" y="169"/>
                    <a:pt x="52" y="169"/>
                  </a:cubicBezTo>
                  <a:cubicBezTo>
                    <a:pt x="51" y="170"/>
                    <a:pt x="50" y="170"/>
                    <a:pt x="49" y="170"/>
                  </a:cubicBezTo>
                  <a:cubicBezTo>
                    <a:pt x="48" y="170"/>
                    <a:pt x="47" y="170"/>
                    <a:pt x="46" y="169"/>
                  </a:cubicBezTo>
                  <a:cubicBezTo>
                    <a:pt x="45" y="167"/>
                    <a:pt x="45" y="167"/>
                    <a:pt x="45" y="167"/>
                  </a:cubicBezTo>
                  <a:cubicBezTo>
                    <a:pt x="43" y="166"/>
                    <a:pt x="43" y="163"/>
                    <a:pt x="45" y="162"/>
                  </a:cubicBezTo>
                  <a:cubicBezTo>
                    <a:pt x="45" y="162"/>
                    <a:pt x="45" y="162"/>
                    <a:pt x="45" y="162"/>
                  </a:cubicBezTo>
                  <a:cubicBezTo>
                    <a:pt x="46" y="160"/>
                    <a:pt x="46" y="156"/>
                    <a:pt x="46" y="154"/>
                  </a:cubicBezTo>
                  <a:cubicBezTo>
                    <a:pt x="45" y="153"/>
                    <a:pt x="43" y="152"/>
                    <a:pt x="41" y="152"/>
                  </a:cubicBezTo>
                  <a:cubicBezTo>
                    <a:pt x="41" y="152"/>
                    <a:pt x="41" y="152"/>
                    <a:pt x="41" y="152"/>
                  </a:cubicBezTo>
                  <a:cubicBezTo>
                    <a:pt x="38" y="152"/>
                    <a:pt x="37" y="150"/>
                    <a:pt x="37" y="148"/>
                  </a:cubicBezTo>
                  <a:cubicBezTo>
                    <a:pt x="37" y="145"/>
                    <a:pt x="37" y="145"/>
                    <a:pt x="37" y="145"/>
                  </a:cubicBezTo>
                  <a:cubicBezTo>
                    <a:pt x="37" y="143"/>
                    <a:pt x="38" y="141"/>
                    <a:pt x="41" y="141"/>
                  </a:cubicBezTo>
                  <a:cubicBezTo>
                    <a:pt x="41" y="141"/>
                    <a:pt x="41" y="141"/>
                    <a:pt x="41" y="141"/>
                  </a:cubicBezTo>
                  <a:cubicBezTo>
                    <a:pt x="43" y="141"/>
                    <a:pt x="46" y="138"/>
                    <a:pt x="46" y="137"/>
                  </a:cubicBezTo>
                  <a:cubicBezTo>
                    <a:pt x="47" y="136"/>
                    <a:pt x="46" y="133"/>
                    <a:pt x="45" y="132"/>
                  </a:cubicBezTo>
                  <a:cubicBezTo>
                    <a:pt x="45" y="132"/>
                    <a:pt x="45" y="132"/>
                    <a:pt x="45" y="132"/>
                  </a:cubicBezTo>
                  <a:cubicBezTo>
                    <a:pt x="43" y="130"/>
                    <a:pt x="43" y="128"/>
                    <a:pt x="45" y="126"/>
                  </a:cubicBezTo>
                  <a:cubicBezTo>
                    <a:pt x="46" y="124"/>
                    <a:pt x="46" y="124"/>
                    <a:pt x="46" y="124"/>
                  </a:cubicBezTo>
                  <a:cubicBezTo>
                    <a:pt x="47" y="123"/>
                    <a:pt x="48" y="123"/>
                    <a:pt x="49" y="123"/>
                  </a:cubicBezTo>
                  <a:cubicBezTo>
                    <a:pt x="50" y="123"/>
                    <a:pt x="51" y="123"/>
                    <a:pt x="52" y="124"/>
                  </a:cubicBezTo>
                  <a:cubicBezTo>
                    <a:pt x="52" y="124"/>
                    <a:pt x="52" y="124"/>
                    <a:pt x="52" y="124"/>
                  </a:cubicBezTo>
                  <a:cubicBezTo>
                    <a:pt x="53" y="125"/>
                    <a:pt x="55" y="126"/>
                    <a:pt x="57" y="126"/>
                  </a:cubicBezTo>
                  <a:moveTo>
                    <a:pt x="109" y="99"/>
                  </a:moveTo>
                  <a:cubicBezTo>
                    <a:pt x="109" y="99"/>
                    <a:pt x="110" y="99"/>
                    <a:pt x="111" y="99"/>
                  </a:cubicBezTo>
                  <a:cubicBezTo>
                    <a:pt x="112" y="98"/>
                    <a:pt x="113" y="96"/>
                    <a:pt x="113" y="95"/>
                  </a:cubicBezTo>
                  <a:cubicBezTo>
                    <a:pt x="113" y="93"/>
                    <a:pt x="114" y="91"/>
                    <a:pt x="117" y="91"/>
                  </a:cubicBezTo>
                  <a:cubicBezTo>
                    <a:pt x="117" y="91"/>
                    <a:pt x="117" y="91"/>
                    <a:pt x="117" y="91"/>
                  </a:cubicBezTo>
                  <a:cubicBezTo>
                    <a:pt x="120" y="91"/>
                    <a:pt x="121" y="93"/>
                    <a:pt x="121" y="95"/>
                  </a:cubicBezTo>
                  <a:cubicBezTo>
                    <a:pt x="121" y="96"/>
                    <a:pt x="124" y="99"/>
                    <a:pt x="125" y="99"/>
                  </a:cubicBezTo>
                  <a:cubicBezTo>
                    <a:pt x="125" y="99"/>
                    <a:pt x="126" y="99"/>
                    <a:pt x="126" y="99"/>
                  </a:cubicBezTo>
                  <a:cubicBezTo>
                    <a:pt x="127" y="99"/>
                    <a:pt x="128" y="99"/>
                    <a:pt x="129" y="98"/>
                  </a:cubicBezTo>
                  <a:cubicBezTo>
                    <a:pt x="130" y="97"/>
                    <a:pt x="131" y="97"/>
                    <a:pt x="131" y="97"/>
                  </a:cubicBezTo>
                  <a:cubicBezTo>
                    <a:pt x="132" y="97"/>
                    <a:pt x="134" y="97"/>
                    <a:pt x="134" y="98"/>
                  </a:cubicBezTo>
                  <a:cubicBezTo>
                    <a:pt x="135" y="99"/>
                    <a:pt x="135" y="99"/>
                    <a:pt x="135" y="99"/>
                  </a:cubicBezTo>
                  <a:cubicBezTo>
                    <a:pt x="136" y="100"/>
                    <a:pt x="137" y="103"/>
                    <a:pt x="135" y="104"/>
                  </a:cubicBezTo>
                  <a:cubicBezTo>
                    <a:pt x="134" y="105"/>
                    <a:pt x="134" y="109"/>
                    <a:pt x="135" y="110"/>
                  </a:cubicBezTo>
                  <a:cubicBezTo>
                    <a:pt x="135" y="111"/>
                    <a:pt x="137" y="112"/>
                    <a:pt x="139" y="112"/>
                  </a:cubicBezTo>
                  <a:cubicBezTo>
                    <a:pt x="140" y="112"/>
                    <a:pt x="142" y="114"/>
                    <a:pt x="142" y="116"/>
                  </a:cubicBezTo>
                  <a:cubicBezTo>
                    <a:pt x="142" y="116"/>
                    <a:pt x="142" y="116"/>
                    <a:pt x="142" y="116"/>
                  </a:cubicBezTo>
                  <a:cubicBezTo>
                    <a:pt x="142" y="119"/>
                    <a:pt x="140" y="121"/>
                    <a:pt x="139" y="121"/>
                  </a:cubicBezTo>
                  <a:cubicBezTo>
                    <a:pt x="137" y="121"/>
                    <a:pt x="134" y="123"/>
                    <a:pt x="134" y="124"/>
                  </a:cubicBezTo>
                  <a:cubicBezTo>
                    <a:pt x="133" y="125"/>
                    <a:pt x="134" y="127"/>
                    <a:pt x="135" y="128"/>
                  </a:cubicBezTo>
                  <a:cubicBezTo>
                    <a:pt x="137" y="130"/>
                    <a:pt x="136" y="132"/>
                    <a:pt x="135" y="134"/>
                  </a:cubicBezTo>
                  <a:cubicBezTo>
                    <a:pt x="134" y="134"/>
                    <a:pt x="134" y="134"/>
                    <a:pt x="134" y="134"/>
                  </a:cubicBezTo>
                  <a:cubicBezTo>
                    <a:pt x="134" y="135"/>
                    <a:pt x="132" y="135"/>
                    <a:pt x="131" y="135"/>
                  </a:cubicBezTo>
                  <a:cubicBezTo>
                    <a:pt x="131" y="135"/>
                    <a:pt x="130" y="135"/>
                    <a:pt x="129" y="135"/>
                  </a:cubicBezTo>
                  <a:cubicBezTo>
                    <a:pt x="128" y="134"/>
                    <a:pt x="127" y="134"/>
                    <a:pt x="126" y="134"/>
                  </a:cubicBezTo>
                  <a:cubicBezTo>
                    <a:pt x="125" y="134"/>
                    <a:pt x="124" y="134"/>
                    <a:pt x="123" y="134"/>
                  </a:cubicBezTo>
                  <a:cubicBezTo>
                    <a:pt x="122" y="134"/>
                    <a:pt x="121" y="136"/>
                    <a:pt x="121" y="138"/>
                  </a:cubicBezTo>
                  <a:cubicBezTo>
                    <a:pt x="121" y="140"/>
                    <a:pt x="120" y="141"/>
                    <a:pt x="117" y="141"/>
                  </a:cubicBezTo>
                  <a:cubicBezTo>
                    <a:pt x="117" y="141"/>
                    <a:pt x="117" y="141"/>
                    <a:pt x="117" y="141"/>
                  </a:cubicBezTo>
                  <a:cubicBezTo>
                    <a:pt x="114" y="141"/>
                    <a:pt x="113" y="140"/>
                    <a:pt x="113" y="138"/>
                  </a:cubicBezTo>
                  <a:cubicBezTo>
                    <a:pt x="113" y="136"/>
                    <a:pt x="110" y="134"/>
                    <a:pt x="109" y="133"/>
                  </a:cubicBezTo>
                  <a:cubicBezTo>
                    <a:pt x="109" y="133"/>
                    <a:pt x="109" y="133"/>
                    <a:pt x="108" y="133"/>
                  </a:cubicBezTo>
                  <a:cubicBezTo>
                    <a:pt x="107" y="133"/>
                    <a:pt x="106" y="134"/>
                    <a:pt x="105" y="135"/>
                  </a:cubicBezTo>
                  <a:cubicBezTo>
                    <a:pt x="104" y="135"/>
                    <a:pt x="103" y="135"/>
                    <a:pt x="103" y="135"/>
                  </a:cubicBezTo>
                  <a:cubicBezTo>
                    <a:pt x="102" y="135"/>
                    <a:pt x="100" y="135"/>
                    <a:pt x="100" y="134"/>
                  </a:cubicBezTo>
                  <a:cubicBezTo>
                    <a:pt x="99" y="134"/>
                    <a:pt x="99" y="134"/>
                    <a:pt x="99" y="134"/>
                  </a:cubicBezTo>
                  <a:cubicBezTo>
                    <a:pt x="98" y="132"/>
                    <a:pt x="97" y="130"/>
                    <a:pt x="99" y="128"/>
                  </a:cubicBezTo>
                  <a:cubicBezTo>
                    <a:pt x="100" y="127"/>
                    <a:pt x="100" y="123"/>
                    <a:pt x="99" y="122"/>
                  </a:cubicBezTo>
                  <a:cubicBezTo>
                    <a:pt x="99" y="121"/>
                    <a:pt x="97" y="121"/>
                    <a:pt x="95" y="121"/>
                  </a:cubicBezTo>
                  <a:cubicBezTo>
                    <a:pt x="94" y="121"/>
                    <a:pt x="92" y="119"/>
                    <a:pt x="92" y="116"/>
                  </a:cubicBezTo>
                  <a:cubicBezTo>
                    <a:pt x="92" y="116"/>
                    <a:pt x="92" y="116"/>
                    <a:pt x="92" y="116"/>
                  </a:cubicBezTo>
                  <a:cubicBezTo>
                    <a:pt x="92" y="114"/>
                    <a:pt x="94" y="112"/>
                    <a:pt x="95" y="112"/>
                  </a:cubicBezTo>
                  <a:cubicBezTo>
                    <a:pt x="97" y="112"/>
                    <a:pt x="100" y="109"/>
                    <a:pt x="100" y="108"/>
                  </a:cubicBezTo>
                  <a:cubicBezTo>
                    <a:pt x="101" y="107"/>
                    <a:pt x="100" y="105"/>
                    <a:pt x="99" y="104"/>
                  </a:cubicBezTo>
                  <a:cubicBezTo>
                    <a:pt x="97" y="103"/>
                    <a:pt x="98" y="100"/>
                    <a:pt x="99" y="99"/>
                  </a:cubicBezTo>
                  <a:cubicBezTo>
                    <a:pt x="100" y="98"/>
                    <a:pt x="100" y="98"/>
                    <a:pt x="100" y="98"/>
                  </a:cubicBezTo>
                  <a:cubicBezTo>
                    <a:pt x="100" y="97"/>
                    <a:pt x="102" y="97"/>
                    <a:pt x="103" y="97"/>
                  </a:cubicBezTo>
                  <a:cubicBezTo>
                    <a:pt x="103" y="97"/>
                    <a:pt x="104" y="97"/>
                    <a:pt x="105" y="98"/>
                  </a:cubicBezTo>
                  <a:cubicBezTo>
                    <a:pt x="106" y="99"/>
                    <a:pt x="107" y="99"/>
                    <a:pt x="109" y="99"/>
                  </a:cubicBezTo>
                  <a:moveTo>
                    <a:pt x="0" y="0"/>
                  </a:moveTo>
                  <a:cubicBezTo>
                    <a:pt x="0" y="315"/>
                    <a:pt x="0" y="315"/>
                    <a:pt x="0" y="315"/>
                  </a:cubicBezTo>
                  <a:cubicBezTo>
                    <a:pt x="0" y="315"/>
                    <a:pt x="0" y="315"/>
                    <a:pt x="0" y="315"/>
                  </a:cubicBezTo>
                  <a:cubicBezTo>
                    <a:pt x="272" y="156"/>
                    <a:pt x="272" y="156"/>
                    <a:pt x="272" y="156"/>
                  </a:cubicBezTo>
                  <a:cubicBezTo>
                    <a:pt x="272" y="156"/>
                    <a:pt x="271" y="156"/>
                    <a:pt x="271" y="155"/>
                  </a:cubicBezTo>
                  <a:cubicBezTo>
                    <a:pt x="217" y="62"/>
                    <a:pt x="116" y="0"/>
                    <a:pt x="0" y="0"/>
                  </a:cubicBezTo>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7" name="Freeform 622"/>
            <p:cNvSpPr>
              <a:spLocks noEditPoints="1"/>
            </p:cNvSpPr>
            <p:nvPr/>
          </p:nvSpPr>
          <p:spPr bwMode="auto">
            <a:xfrm>
              <a:off x="5613400" y="3382962"/>
              <a:ext cx="760413" cy="768350"/>
            </a:xfrm>
            <a:custGeom>
              <a:avLst/>
              <a:gdLst>
                <a:gd name="T0" fmla="*/ 235 w 315"/>
                <a:gd name="T1" fmla="*/ 204 h 318"/>
                <a:gd name="T2" fmla="*/ 209 w 315"/>
                <a:gd name="T3" fmla="*/ 191 h 318"/>
                <a:gd name="T4" fmla="*/ 233 w 315"/>
                <a:gd name="T5" fmla="*/ 161 h 318"/>
                <a:gd name="T6" fmla="*/ 235 w 315"/>
                <a:gd name="T7" fmla="*/ 161 h 318"/>
                <a:gd name="T8" fmla="*/ 263 w 315"/>
                <a:gd name="T9" fmla="*/ 182 h 318"/>
                <a:gd name="T10" fmla="*/ 253 w 315"/>
                <a:gd name="T11" fmla="*/ 199 h 318"/>
                <a:gd name="T12" fmla="*/ 260 w 315"/>
                <a:gd name="T13" fmla="*/ 205 h 318"/>
                <a:gd name="T14" fmla="*/ 247 w 315"/>
                <a:gd name="T15" fmla="*/ 202 h 318"/>
                <a:gd name="T16" fmla="*/ 235 w 315"/>
                <a:gd name="T17" fmla="*/ 204 h 318"/>
                <a:gd name="T18" fmla="*/ 147 w 315"/>
                <a:gd name="T19" fmla="*/ 193 h 318"/>
                <a:gd name="T20" fmla="*/ 157 w 315"/>
                <a:gd name="T21" fmla="*/ 183 h 318"/>
                <a:gd name="T22" fmla="*/ 142 w 315"/>
                <a:gd name="T23" fmla="*/ 158 h 318"/>
                <a:gd name="T24" fmla="*/ 185 w 315"/>
                <a:gd name="T25" fmla="*/ 125 h 318"/>
                <a:gd name="T26" fmla="*/ 228 w 315"/>
                <a:gd name="T27" fmla="*/ 158 h 318"/>
                <a:gd name="T28" fmla="*/ 185 w 315"/>
                <a:gd name="T29" fmla="*/ 191 h 318"/>
                <a:gd name="T30" fmla="*/ 166 w 315"/>
                <a:gd name="T31" fmla="*/ 187 h 318"/>
                <a:gd name="T32" fmla="*/ 147 w 315"/>
                <a:gd name="T33" fmla="*/ 193 h 318"/>
                <a:gd name="T34" fmla="*/ 272 w 315"/>
                <a:gd name="T35" fmla="*/ 0 h 318"/>
                <a:gd name="T36" fmla="*/ 0 w 315"/>
                <a:gd name="T37" fmla="*/ 159 h 318"/>
                <a:gd name="T38" fmla="*/ 271 w 315"/>
                <a:gd name="T39" fmla="*/ 318 h 318"/>
                <a:gd name="T40" fmla="*/ 315 w 315"/>
                <a:gd name="T41" fmla="*/ 159 h 318"/>
                <a:gd name="T42" fmla="*/ 272 w 315"/>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5" h="318">
                  <a:moveTo>
                    <a:pt x="235" y="204"/>
                  </a:moveTo>
                  <a:cubicBezTo>
                    <a:pt x="223" y="204"/>
                    <a:pt x="213" y="199"/>
                    <a:pt x="209" y="191"/>
                  </a:cubicBezTo>
                  <a:cubicBezTo>
                    <a:pt x="222" y="185"/>
                    <a:pt x="232" y="174"/>
                    <a:pt x="233" y="161"/>
                  </a:cubicBezTo>
                  <a:cubicBezTo>
                    <a:pt x="234" y="161"/>
                    <a:pt x="234" y="161"/>
                    <a:pt x="235" y="161"/>
                  </a:cubicBezTo>
                  <a:cubicBezTo>
                    <a:pt x="250" y="161"/>
                    <a:pt x="263" y="170"/>
                    <a:pt x="263" y="182"/>
                  </a:cubicBezTo>
                  <a:cubicBezTo>
                    <a:pt x="263" y="189"/>
                    <a:pt x="259" y="195"/>
                    <a:pt x="253" y="199"/>
                  </a:cubicBezTo>
                  <a:cubicBezTo>
                    <a:pt x="256" y="204"/>
                    <a:pt x="260" y="205"/>
                    <a:pt x="260" y="205"/>
                  </a:cubicBezTo>
                  <a:cubicBezTo>
                    <a:pt x="255" y="204"/>
                    <a:pt x="251" y="203"/>
                    <a:pt x="247" y="202"/>
                  </a:cubicBezTo>
                  <a:cubicBezTo>
                    <a:pt x="243" y="203"/>
                    <a:pt x="239" y="204"/>
                    <a:pt x="235" y="204"/>
                  </a:cubicBezTo>
                  <a:moveTo>
                    <a:pt x="147" y="193"/>
                  </a:moveTo>
                  <a:cubicBezTo>
                    <a:pt x="147" y="193"/>
                    <a:pt x="152" y="190"/>
                    <a:pt x="157" y="183"/>
                  </a:cubicBezTo>
                  <a:cubicBezTo>
                    <a:pt x="148" y="177"/>
                    <a:pt x="142" y="168"/>
                    <a:pt x="142" y="158"/>
                  </a:cubicBezTo>
                  <a:cubicBezTo>
                    <a:pt x="142" y="140"/>
                    <a:pt x="161" y="125"/>
                    <a:pt x="185" y="125"/>
                  </a:cubicBezTo>
                  <a:cubicBezTo>
                    <a:pt x="209" y="125"/>
                    <a:pt x="228" y="140"/>
                    <a:pt x="228" y="158"/>
                  </a:cubicBezTo>
                  <a:cubicBezTo>
                    <a:pt x="228" y="176"/>
                    <a:pt x="209" y="191"/>
                    <a:pt x="185" y="191"/>
                  </a:cubicBezTo>
                  <a:cubicBezTo>
                    <a:pt x="178" y="191"/>
                    <a:pt x="172" y="189"/>
                    <a:pt x="166" y="187"/>
                  </a:cubicBezTo>
                  <a:cubicBezTo>
                    <a:pt x="161" y="189"/>
                    <a:pt x="155" y="191"/>
                    <a:pt x="147" y="193"/>
                  </a:cubicBezTo>
                  <a:moveTo>
                    <a:pt x="272" y="0"/>
                  </a:moveTo>
                  <a:cubicBezTo>
                    <a:pt x="0" y="159"/>
                    <a:pt x="0" y="159"/>
                    <a:pt x="0" y="159"/>
                  </a:cubicBezTo>
                  <a:cubicBezTo>
                    <a:pt x="271" y="318"/>
                    <a:pt x="271" y="318"/>
                    <a:pt x="271" y="318"/>
                  </a:cubicBezTo>
                  <a:cubicBezTo>
                    <a:pt x="299" y="272"/>
                    <a:pt x="315" y="217"/>
                    <a:pt x="315" y="159"/>
                  </a:cubicBezTo>
                  <a:cubicBezTo>
                    <a:pt x="315" y="101"/>
                    <a:pt x="299" y="46"/>
                    <a:pt x="272" y="0"/>
                  </a:cubicBezTo>
                </a:path>
              </a:pathLst>
            </a:custGeom>
            <a:solidFill>
              <a:srgbClr val="C2C1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28" name="Freeform 623"/>
            <p:cNvSpPr>
              <a:spLocks noEditPoints="1"/>
            </p:cNvSpPr>
            <p:nvPr/>
          </p:nvSpPr>
          <p:spPr bwMode="auto">
            <a:xfrm>
              <a:off x="4852988" y="3379787"/>
              <a:ext cx="760413" cy="771525"/>
            </a:xfrm>
            <a:custGeom>
              <a:avLst/>
              <a:gdLst>
                <a:gd name="T0" fmla="*/ 92 w 315"/>
                <a:gd name="T1" fmla="*/ 157 h 319"/>
                <a:gd name="T2" fmla="*/ 91 w 315"/>
                <a:gd name="T3" fmla="*/ 156 h 319"/>
                <a:gd name="T4" fmla="*/ 89 w 315"/>
                <a:gd name="T5" fmla="*/ 143 h 319"/>
                <a:gd name="T6" fmla="*/ 91 w 315"/>
                <a:gd name="T7" fmla="*/ 141 h 319"/>
                <a:gd name="T8" fmla="*/ 108 w 315"/>
                <a:gd name="T9" fmla="*/ 110 h 319"/>
                <a:gd name="T10" fmla="*/ 110 w 315"/>
                <a:gd name="T11" fmla="*/ 110 h 319"/>
                <a:gd name="T12" fmla="*/ 111 w 315"/>
                <a:gd name="T13" fmla="*/ 110 h 319"/>
                <a:gd name="T14" fmla="*/ 114 w 315"/>
                <a:gd name="T15" fmla="*/ 110 h 319"/>
                <a:gd name="T16" fmla="*/ 126 w 315"/>
                <a:gd name="T17" fmla="*/ 113 h 319"/>
                <a:gd name="T18" fmla="*/ 137 w 315"/>
                <a:gd name="T19" fmla="*/ 126 h 319"/>
                <a:gd name="T20" fmla="*/ 135 w 315"/>
                <a:gd name="T21" fmla="*/ 126 h 319"/>
                <a:gd name="T22" fmla="*/ 136 w 315"/>
                <a:gd name="T23" fmla="*/ 141 h 319"/>
                <a:gd name="T24" fmla="*/ 139 w 315"/>
                <a:gd name="T25" fmla="*/ 143 h 319"/>
                <a:gd name="T26" fmla="*/ 136 w 315"/>
                <a:gd name="T27" fmla="*/ 156 h 319"/>
                <a:gd name="T28" fmla="*/ 135 w 315"/>
                <a:gd name="T29" fmla="*/ 157 h 319"/>
                <a:gd name="T30" fmla="*/ 134 w 315"/>
                <a:gd name="T31" fmla="*/ 156 h 319"/>
                <a:gd name="T32" fmla="*/ 132 w 315"/>
                <a:gd name="T33" fmla="*/ 163 h 319"/>
                <a:gd name="T34" fmla="*/ 130 w 315"/>
                <a:gd name="T35" fmla="*/ 169 h 319"/>
                <a:gd name="T36" fmla="*/ 157 w 315"/>
                <a:gd name="T37" fmla="*/ 181 h 319"/>
                <a:gd name="T38" fmla="*/ 166 w 315"/>
                <a:gd name="T39" fmla="*/ 203 h 319"/>
                <a:gd name="T40" fmla="*/ 114 w 315"/>
                <a:gd name="T41" fmla="*/ 203 h 319"/>
                <a:gd name="T42" fmla="*/ 61 w 315"/>
                <a:gd name="T43" fmla="*/ 203 h 319"/>
                <a:gd name="T44" fmla="*/ 71 w 315"/>
                <a:gd name="T45" fmla="*/ 181 h 319"/>
                <a:gd name="T46" fmla="*/ 98 w 315"/>
                <a:gd name="T47" fmla="*/ 169 h 319"/>
                <a:gd name="T48" fmla="*/ 95 w 315"/>
                <a:gd name="T49" fmla="*/ 163 h 319"/>
                <a:gd name="T50" fmla="*/ 94 w 315"/>
                <a:gd name="T51" fmla="*/ 156 h 319"/>
                <a:gd name="T52" fmla="*/ 92 w 315"/>
                <a:gd name="T53" fmla="*/ 157 h 319"/>
                <a:gd name="T54" fmla="*/ 43 w 315"/>
                <a:gd name="T55" fmla="*/ 0 h 319"/>
                <a:gd name="T56" fmla="*/ 0 w 315"/>
                <a:gd name="T57" fmla="*/ 160 h 319"/>
                <a:gd name="T58" fmla="*/ 43 w 315"/>
                <a:gd name="T59" fmla="*/ 319 h 319"/>
                <a:gd name="T60" fmla="*/ 315 w 315"/>
                <a:gd name="T61" fmla="*/ 160 h 319"/>
                <a:gd name="T62" fmla="*/ 315 w 315"/>
                <a:gd name="T63" fmla="*/ 160 h 319"/>
                <a:gd name="T64" fmla="*/ 43 w 315"/>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19">
                  <a:moveTo>
                    <a:pt x="92" y="157"/>
                  </a:moveTo>
                  <a:cubicBezTo>
                    <a:pt x="92" y="157"/>
                    <a:pt x="92" y="157"/>
                    <a:pt x="91" y="156"/>
                  </a:cubicBezTo>
                  <a:cubicBezTo>
                    <a:pt x="90" y="153"/>
                    <a:pt x="89" y="146"/>
                    <a:pt x="89" y="143"/>
                  </a:cubicBezTo>
                  <a:cubicBezTo>
                    <a:pt x="89" y="141"/>
                    <a:pt x="91" y="141"/>
                    <a:pt x="91" y="141"/>
                  </a:cubicBezTo>
                  <a:cubicBezTo>
                    <a:pt x="91" y="141"/>
                    <a:pt x="84" y="110"/>
                    <a:pt x="108" y="110"/>
                  </a:cubicBezTo>
                  <a:cubicBezTo>
                    <a:pt x="108" y="110"/>
                    <a:pt x="109" y="110"/>
                    <a:pt x="110" y="110"/>
                  </a:cubicBezTo>
                  <a:cubicBezTo>
                    <a:pt x="111" y="110"/>
                    <a:pt x="111" y="110"/>
                    <a:pt x="111" y="110"/>
                  </a:cubicBezTo>
                  <a:cubicBezTo>
                    <a:pt x="112" y="110"/>
                    <a:pt x="113" y="110"/>
                    <a:pt x="114" y="110"/>
                  </a:cubicBezTo>
                  <a:cubicBezTo>
                    <a:pt x="119" y="110"/>
                    <a:pt x="123" y="111"/>
                    <a:pt x="126" y="113"/>
                  </a:cubicBezTo>
                  <a:cubicBezTo>
                    <a:pt x="135" y="116"/>
                    <a:pt x="134" y="121"/>
                    <a:pt x="137" y="126"/>
                  </a:cubicBezTo>
                  <a:cubicBezTo>
                    <a:pt x="137" y="126"/>
                    <a:pt x="136" y="126"/>
                    <a:pt x="135" y="126"/>
                  </a:cubicBezTo>
                  <a:cubicBezTo>
                    <a:pt x="137" y="133"/>
                    <a:pt x="136" y="141"/>
                    <a:pt x="136" y="141"/>
                  </a:cubicBezTo>
                  <a:cubicBezTo>
                    <a:pt x="136" y="141"/>
                    <a:pt x="139" y="141"/>
                    <a:pt x="139" y="143"/>
                  </a:cubicBezTo>
                  <a:cubicBezTo>
                    <a:pt x="139" y="146"/>
                    <a:pt x="137" y="153"/>
                    <a:pt x="136" y="156"/>
                  </a:cubicBezTo>
                  <a:cubicBezTo>
                    <a:pt x="136" y="157"/>
                    <a:pt x="136" y="157"/>
                    <a:pt x="135" y="157"/>
                  </a:cubicBezTo>
                  <a:cubicBezTo>
                    <a:pt x="134" y="157"/>
                    <a:pt x="134" y="156"/>
                    <a:pt x="134" y="156"/>
                  </a:cubicBezTo>
                  <a:cubicBezTo>
                    <a:pt x="134" y="156"/>
                    <a:pt x="133" y="159"/>
                    <a:pt x="132" y="163"/>
                  </a:cubicBezTo>
                  <a:cubicBezTo>
                    <a:pt x="131" y="166"/>
                    <a:pt x="130" y="169"/>
                    <a:pt x="130" y="169"/>
                  </a:cubicBezTo>
                  <a:cubicBezTo>
                    <a:pt x="132" y="178"/>
                    <a:pt x="145" y="178"/>
                    <a:pt x="157" y="181"/>
                  </a:cubicBezTo>
                  <a:cubicBezTo>
                    <a:pt x="168" y="185"/>
                    <a:pt x="166" y="203"/>
                    <a:pt x="166" y="203"/>
                  </a:cubicBezTo>
                  <a:cubicBezTo>
                    <a:pt x="114" y="203"/>
                    <a:pt x="114" y="203"/>
                    <a:pt x="114" y="203"/>
                  </a:cubicBezTo>
                  <a:cubicBezTo>
                    <a:pt x="61" y="203"/>
                    <a:pt x="61" y="203"/>
                    <a:pt x="61" y="203"/>
                  </a:cubicBezTo>
                  <a:cubicBezTo>
                    <a:pt x="61" y="203"/>
                    <a:pt x="59" y="185"/>
                    <a:pt x="71" y="181"/>
                  </a:cubicBezTo>
                  <a:cubicBezTo>
                    <a:pt x="82" y="178"/>
                    <a:pt x="95" y="178"/>
                    <a:pt x="98" y="169"/>
                  </a:cubicBezTo>
                  <a:cubicBezTo>
                    <a:pt x="98" y="169"/>
                    <a:pt x="96" y="166"/>
                    <a:pt x="95" y="163"/>
                  </a:cubicBezTo>
                  <a:cubicBezTo>
                    <a:pt x="94" y="159"/>
                    <a:pt x="94" y="156"/>
                    <a:pt x="94" y="156"/>
                  </a:cubicBezTo>
                  <a:cubicBezTo>
                    <a:pt x="94" y="156"/>
                    <a:pt x="93" y="157"/>
                    <a:pt x="92" y="157"/>
                  </a:cubicBezTo>
                  <a:moveTo>
                    <a:pt x="43" y="0"/>
                  </a:moveTo>
                  <a:cubicBezTo>
                    <a:pt x="16" y="47"/>
                    <a:pt x="0" y="102"/>
                    <a:pt x="0" y="160"/>
                  </a:cubicBezTo>
                  <a:cubicBezTo>
                    <a:pt x="0" y="218"/>
                    <a:pt x="16" y="272"/>
                    <a:pt x="43" y="319"/>
                  </a:cubicBezTo>
                  <a:cubicBezTo>
                    <a:pt x="315" y="160"/>
                    <a:pt x="315" y="160"/>
                    <a:pt x="315" y="160"/>
                  </a:cubicBezTo>
                  <a:cubicBezTo>
                    <a:pt x="315" y="160"/>
                    <a:pt x="315" y="160"/>
                    <a:pt x="315" y="160"/>
                  </a:cubicBezTo>
                  <a:cubicBezTo>
                    <a:pt x="43" y="0"/>
                    <a:pt x="43" y="0"/>
                    <a:pt x="43" y="0"/>
                  </a:cubicBezTo>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8" name="Rectangle 624"/>
            <p:cNvSpPr>
              <a:spLocks noChangeArrowheads="1"/>
            </p:cNvSpPr>
            <p:nvPr/>
          </p:nvSpPr>
          <p:spPr bwMode="auto">
            <a:xfrm>
              <a:off x="5613400" y="3767137"/>
              <a:ext cx="1588" cy="1588"/>
            </a:xfrm>
            <a:prstGeom prst="rect">
              <a:avLst/>
            </a:prstGeom>
            <a:solidFill>
              <a:srgbClr val="C2C1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39" name="Freeform 625"/>
            <p:cNvSpPr>
              <a:spLocks/>
            </p:cNvSpPr>
            <p:nvPr/>
          </p:nvSpPr>
          <p:spPr bwMode="auto">
            <a:xfrm>
              <a:off x="5613400" y="376713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8" name="Freeform 626"/>
            <p:cNvSpPr>
              <a:spLocks noEditPoints="1"/>
            </p:cNvSpPr>
            <p:nvPr/>
          </p:nvSpPr>
          <p:spPr bwMode="auto">
            <a:xfrm>
              <a:off x="4956175" y="3767137"/>
              <a:ext cx="657225" cy="758825"/>
            </a:xfrm>
            <a:custGeom>
              <a:avLst/>
              <a:gdLst>
                <a:gd name="T0" fmla="*/ 195 w 272"/>
                <a:gd name="T1" fmla="*/ 126 h 314"/>
                <a:gd name="T2" fmla="*/ 178 w 272"/>
                <a:gd name="T3" fmla="*/ 133 h 314"/>
                <a:gd name="T4" fmla="*/ 178 w 272"/>
                <a:gd name="T5" fmla="*/ 168 h 314"/>
                <a:gd name="T6" fmla="*/ 195 w 272"/>
                <a:gd name="T7" fmla="*/ 175 h 314"/>
                <a:gd name="T8" fmla="*/ 212 w 272"/>
                <a:gd name="T9" fmla="*/ 168 h 314"/>
                <a:gd name="T10" fmla="*/ 212 w 272"/>
                <a:gd name="T11" fmla="*/ 133 h 314"/>
                <a:gd name="T12" fmla="*/ 195 w 272"/>
                <a:gd name="T13" fmla="*/ 126 h 314"/>
                <a:gd name="T14" fmla="*/ 140 w 272"/>
                <a:gd name="T15" fmla="*/ 213 h 314"/>
                <a:gd name="T16" fmla="*/ 134 w 272"/>
                <a:gd name="T17" fmla="*/ 211 h 314"/>
                <a:gd name="T18" fmla="*/ 134 w 272"/>
                <a:gd name="T19" fmla="*/ 200 h 314"/>
                <a:gd name="T20" fmla="*/ 159 w 272"/>
                <a:gd name="T21" fmla="*/ 176 h 314"/>
                <a:gd name="T22" fmla="*/ 164 w 272"/>
                <a:gd name="T23" fmla="*/ 182 h 314"/>
                <a:gd name="T24" fmla="*/ 169 w 272"/>
                <a:gd name="T25" fmla="*/ 187 h 314"/>
                <a:gd name="T26" fmla="*/ 145 w 272"/>
                <a:gd name="T27" fmla="*/ 211 h 314"/>
                <a:gd name="T28" fmla="*/ 140 w 272"/>
                <a:gd name="T29" fmla="*/ 213 h 314"/>
                <a:gd name="T30" fmla="*/ 195 w 272"/>
                <a:gd name="T31" fmla="*/ 187 h 314"/>
                <a:gd name="T32" fmla="*/ 169 w 272"/>
                <a:gd name="T33" fmla="*/ 177 h 314"/>
                <a:gd name="T34" fmla="*/ 169 w 272"/>
                <a:gd name="T35" fmla="*/ 125 h 314"/>
                <a:gd name="T36" fmla="*/ 195 w 272"/>
                <a:gd name="T37" fmla="*/ 114 h 314"/>
                <a:gd name="T38" fmla="*/ 221 w 272"/>
                <a:gd name="T39" fmla="*/ 125 h 314"/>
                <a:gd name="T40" fmla="*/ 221 w 272"/>
                <a:gd name="T41" fmla="*/ 177 h 314"/>
                <a:gd name="T42" fmla="*/ 195 w 272"/>
                <a:gd name="T43" fmla="*/ 187 h 314"/>
                <a:gd name="T44" fmla="*/ 272 w 272"/>
                <a:gd name="T45" fmla="*/ 0 h 314"/>
                <a:gd name="T46" fmla="*/ 0 w 272"/>
                <a:gd name="T47" fmla="*/ 159 h 314"/>
                <a:gd name="T48" fmla="*/ 272 w 272"/>
                <a:gd name="T49" fmla="*/ 314 h 314"/>
                <a:gd name="T50" fmla="*/ 272 w 272"/>
                <a:gd name="T51" fmla="*/ 314 h 314"/>
                <a:gd name="T52" fmla="*/ 272 w 272"/>
                <a:gd name="T53"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2" h="314">
                  <a:moveTo>
                    <a:pt x="195" y="126"/>
                  </a:moveTo>
                  <a:cubicBezTo>
                    <a:pt x="189" y="126"/>
                    <a:pt x="182" y="129"/>
                    <a:pt x="178" y="133"/>
                  </a:cubicBezTo>
                  <a:cubicBezTo>
                    <a:pt x="168" y="143"/>
                    <a:pt x="168" y="158"/>
                    <a:pt x="178" y="168"/>
                  </a:cubicBezTo>
                  <a:cubicBezTo>
                    <a:pt x="182" y="173"/>
                    <a:pt x="189" y="175"/>
                    <a:pt x="195" y="175"/>
                  </a:cubicBezTo>
                  <a:cubicBezTo>
                    <a:pt x="201" y="175"/>
                    <a:pt x="207" y="173"/>
                    <a:pt x="212" y="168"/>
                  </a:cubicBezTo>
                  <a:cubicBezTo>
                    <a:pt x="222" y="158"/>
                    <a:pt x="222" y="143"/>
                    <a:pt x="212" y="133"/>
                  </a:cubicBezTo>
                  <a:cubicBezTo>
                    <a:pt x="207" y="129"/>
                    <a:pt x="201" y="126"/>
                    <a:pt x="195" y="126"/>
                  </a:cubicBezTo>
                  <a:moveTo>
                    <a:pt x="140" y="213"/>
                  </a:moveTo>
                  <a:cubicBezTo>
                    <a:pt x="138" y="213"/>
                    <a:pt x="136" y="212"/>
                    <a:pt x="134" y="211"/>
                  </a:cubicBezTo>
                  <a:cubicBezTo>
                    <a:pt x="131" y="208"/>
                    <a:pt x="131" y="203"/>
                    <a:pt x="134" y="200"/>
                  </a:cubicBezTo>
                  <a:cubicBezTo>
                    <a:pt x="159" y="176"/>
                    <a:pt x="159" y="176"/>
                    <a:pt x="159" y="176"/>
                  </a:cubicBezTo>
                  <a:cubicBezTo>
                    <a:pt x="160" y="178"/>
                    <a:pt x="162" y="180"/>
                    <a:pt x="164" y="182"/>
                  </a:cubicBezTo>
                  <a:cubicBezTo>
                    <a:pt x="165" y="184"/>
                    <a:pt x="167" y="185"/>
                    <a:pt x="169" y="187"/>
                  </a:cubicBezTo>
                  <a:cubicBezTo>
                    <a:pt x="145" y="211"/>
                    <a:pt x="145" y="211"/>
                    <a:pt x="145" y="211"/>
                  </a:cubicBezTo>
                  <a:cubicBezTo>
                    <a:pt x="144" y="212"/>
                    <a:pt x="142" y="213"/>
                    <a:pt x="140" y="213"/>
                  </a:cubicBezTo>
                  <a:moveTo>
                    <a:pt x="195" y="187"/>
                  </a:moveTo>
                  <a:cubicBezTo>
                    <a:pt x="185" y="187"/>
                    <a:pt x="176" y="184"/>
                    <a:pt x="169" y="177"/>
                  </a:cubicBezTo>
                  <a:cubicBezTo>
                    <a:pt x="155" y="162"/>
                    <a:pt x="155" y="139"/>
                    <a:pt x="169" y="125"/>
                  </a:cubicBezTo>
                  <a:cubicBezTo>
                    <a:pt x="176" y="118"/>
                    <a:pt x="185" y="114"/>
                    <a:pt x="195" y="114"/>
                  </a:cubicBezTo>
                  <a:cubicBezTo>
                    <a:pt x="204" y="114"/>
                    <a:pt x="213" y="118"/>
                    <a:pt x="221" y="125"/>
                  </a:cubicBezTo>
                  <a:cubicBezTo>
                    <a:pt x="235" y="139"/>
                    <a:pt x="235" y="162"/>
                    <a:pt x="221" y="177"/>
                  </a:cubicBezTo>
                  <a:cubicBezTo>
                    <a:pt x="213" y="184"/>
                    <a:pt x="204" y="187"/>
                    <a:pt x="195" y="187"/>
                  </a:cubicBezTo>
                  <a:moveTo>
                    <a:pt x="272" y="0"/>
                  </a:moveTo>
                  <a:cubicBezTo>
                    <a:pt x="0" y="159"/>
                    <a:pt x="0" y="159"/>
                    <a:pt x="0" y="159"/>
                  </a:cubicBezTo>
                  <a:cubicBezTo>
                    <a:pt x="55" y="252"/>
                    <a:pt x="156" y="314"/>
                    <a:pt x="272" y="314"/>
                  </a:cubicBezTo>
                  <a:cubicBezTo>
                    <a:pt x="272" y="314"/>
                    <a:pt x="272" y="314"/>
                    <a:pt x="272" y="314"/>
                  </a:cubicBezTo>
                  <a:cubicBezTo>
                    <a:pt x="272" y="0"/>
                    <a:pt x="272" y="0"/>
                    <a:pt x="272" y="0"/>
                  </a:cubicBezTo>
                </a:path>
              </a:pathLst>
            </a:custGeom>
            <a:solidFill>
              <a:srgbClr val="C2C1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49" name="Freeform 627"/>
            <p:cNvSpPr>
              <a:spLocks noEditPoints="1"/>
            </p:cNvSpPr>
            <p:nvPr/>
          </p:nvSpPr>
          <p:spPr bwMode="auto">
            <a:xfrm>
              <a:off x="5613400" y="3767137"/>
              <a:ext cx="654050" cy="758825"/>
            </a:xfrm>
            <a:custGeom>
              <a:avLst/>
              <a:gdLst>
                <a:gd name="T0" fmla="*/ 65 w 271"/>
                <a:gd name="T1" fmla="*/ 239 h 314"/>
                <a:gd name="T2" fmla="*/ 65 w 271"/>
                <a:gd name="T3" fmla="*/ 200 h 314"/>
                <a:gd name="T4" fmla="*/ 65 w 271"/>
                <a:gd name="T5" fmla="*/ 152 h 314"/>
                <a:gd name="T6" fmla="*/ 70 w 271"/>
                <a:gd name="T7" fmla="*/ 148 h 314"/>
                <a:gd name="T8" fmla="*/ 94 w 271"/>
                <a:gd name="T9" fmla="*/ 148 h 314"/>
                <a:gd name="T10" fmla="*/ 99 w 271"/>
                <a:gd name="T11" fmla="*/ 152 h 314"/>
                <a:gd name="T12" fmla="*/ 99 w 271"/>
                <a:gd name="T13" fmla="*/ 200 h 314"/>
                <a:gd name="T14" fmla="*/ 99 w 271"/>
                <a:gd name="T15" fmla="*/ 234 h 314"/>
                <a:gd name="T16" fmla="*/ 94 w 271"/>
                <a:gd name="T17" fmla="*/ 239 h 314"/>
                <a:gd name="T18" fmla="*/ 89 w 271"/>
                <a:gd name="T19" fmla="*/ 239 h 314"/>
                <a:gd name="T20" fmla="*/ 84 w 271"/>
                <a:gd name="T21" fmla="*/ 234 h 314"/>
                <a:gd name="T22" fmla="*/ 84 w 271"/>
                <a:gd name="T23" fmla="*/ 200 h 314"/>
                <a:gd name="T24" fmla="*/ 80 w 271"/>
                <a:gd name="T25" fmla="*/ 200 h 314"/>
                <a:gd name="T26" fmla="*/ 80 w 271"/>
                <a:gd name="T27" fmla="*/ 234 h 314"/>
                <a:gd name="T28" fmla="*/ 75 w 271"/>
                <a:gd name="T29" fmla="*/ 239 h 314"/>
                <a:gd name="T30" fmla="*/ 65 w 271"/>
                <a:gd name="T31" fmla="*/ 239 h 314"/>
                <a:gd name="T32" fmla="*/ 70 w 271"/>
                <a:gd name="T33" fmla="*/ 138 h 314"/>
                <a:gd name="T34" fmla="*/ 70 w 271"/>
                <a:gd name="T35" fmla="*/ 119 h 314"/>
                <a:gd name="T36" fmla="*/ 75 w 271"/>
                <a:gd name="T37" fmla="*/ 114 h 314"/>
                <a:gd name="T38" fmla="*/ 89 w 271"/>
                <a:gd name="T39" fmla="*/ 114 h 314"/>
                <a:gd name="T40" fmla="*/ 94 w 271"/>
                <a:gd name="T41" fmla="*/ 119 h 314"/>
                <a:gd name="T42" fmla="*/ 94 w 271"/>
                <a:gd name="T43" fmla="*/ 133 h 314"/>
                <a:gd name="T44" fmla="*/ 89 w 271"/>
                <a:gd name="T45" fmla="*/ 138 h 314"/>
                <a:gd name="T46" fmla="*/ 75 w 271"/>
                <a:gd name="T47" fmla="*/ 138 h 314"/>
                <a:gd name="T48" fmla="*/ 70 w 271"/>
                <a:gd name="T49" fmla="*/ 138 h 314"/>
                <a:gd name="T50" fmla="*/ 0 w 271"/>
                <a:gd name="T51" fmla="*/ 0 h 314"/>
                <a:gd name="T52" fmla="*/ 0 w 271"/>
                <a:gd name="T53" fmla="*/ 0 h 314"/>
                <a:gd name="T54" fmla="*/ 0 w 271"/>
                <a:gd name="T55" fmla="*/ 314 h 314"/>
                <a:gd name="T56" fmla="*/ 271 w 271"/>
                <a:gd name="T57" fmla="*/ 159 h 314"/>
                <a:gd name="T58" fmla="*/ 0 w 271"/>
                <a:gd name="T59"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1" h="314">
                  <a:moveTo>
                    <a:pt x="65" y="239"/>
                  </a:moveTo>
                  <a:cubicBezTo>
                    <a:pt x="65" y="200"/>
                    <a:pt x="65" y="200"/>
                    <a:pt x="65" y="200"/>
                  </a:cubicBezTo>
                  <a:cubicBezTo>
                    <a:pt x="65" y="200"/>
                    <a:pt x="65" y="157"/>
                    <a:pt x="65" y="152"/>
                  </a:cubicBezTo>
                  <a:cubicBezTo>
                    <a:pt x="65" y="148"/>
                    <a:pt x="70" y="148"/>
                    <a:pt x="70" y="148"/>
                  </a:cubicBezTo>
                  <a:cubicBezTo>
                    <a:pt x="94" y="148"/>
                    <a:pt x="94" y="148"/>
                    <a:pt x="94" y="148"/>
                  </a:cubicBezTo>
                  <a:cubicBezTo>
                    <a:pt x="94" y="148"/>
                    <a:pt x="99" y="148"/>
                    <a:pt x="99" y="152"/>
                  </a:cubicBezTo>
                  <a:cubicBezTo>
                    <a:pt x="99" y="157"/>
                    <a:pt x="99" y="200"/>
                    <a:pt x="99" y="200"/>
                  </a:cubicBezTo>
                  <a:cubicBezTo>
                    <a:pt x="99" y="200"/>
                    <a:pt x="99" y="229"/>
                    <a:pt x="99" y="234"/>
                  </a:cubicBezTo>
                  <a:cubicBezTo>
                    <a:pt x="99" y="239"/>
                    <a:pt x="94" y="239"/>
                    <a:pt x="94" y="239"/>
                  </a:cubicBezTo>
                  <a:cubicBezTo>
                    <a:pt x="94" y="239"/>
                    <a:pt x="94" y="239"/>
                    <a:pt x="89" y="239"/>
                  </a:cubicBezTo>
                  <a:cubicBezTo>
                    <a:pt x="84" y="239"/>
                    <a:pt x="84" y="234"/>
                    <a:pt x="84" y="234"/>
                  </a:cubicBezTo>
                  <a:cubicBezTo>
                    <a:pt x="84" y="200"/>
                    <a:pt x="84" y="200"/>
                    <a:pt x="84" y="200"/>
                  </a:cubicBezTo>
                  <a:cubicBezTo>
                    <a:pt x="80" y="200"/>
                    <a:pt x="80" y="200"/>
                    <a:pt x="80" y="200"/>
                  </a:cubicBezTo>
                  <a:cubicBezTo>
                    <a:pt x="80" y="200"/>
                    <a:pt x="80" y="229"/>
                    <a:pt x="80" y="234"/>
                  </a:cubicBezTo>
                  <a:cubicBezTo>
                    <a:pt x="80" y="239"/>
                    <a:pt x="75" y="239"/>
                    <a:pt x="75" y="239"/>
                  </a:cubicBezTo>
                  <a:cubicBezTo>
                    <a:pt x="65" y="239"/>
                    <a:pt x="65" y="239"/>
                    <a:pt x="65" y="239"/>
                  </a:cubicBezTo>
                  <a:moveTo>
                    <a:pt x="70" y="138"/>
                  </a:moveTo>
                  <a:cubicBezTo>
                    <a:pt x="70" y="119"/>
                    <a:pt x="70" y="119"/>
                    <a:pt x="70" y="119"/>
                  </a:cubicBezTo>
                  <a:cubicBezTo>
                    <a:pt x="70" y="119"/>
                    <a:pt x="70" y="114"/>
                    <a:pt x="75" y="114"/>
                  </a:cubicBezTo>
                  <a:cubicBezTo>
                    <a:pt x="80" y="114"/>
                    <a:pt x="89" y="114"/>
                    <a:pt x="89" y="114"/>
                  </a:cubicBezTo>
                  <a:cubicBezTo>
                    <a:pt x="89" y="114"/>
                    <a:pt x="94" y="114"/>
                    <a:pt x="94" y="119"/>
                  </a:cubicBezTo>
                  <a:cubicBezTo>
                    <a:pt x="94" y="124"/>
                    <a:pt x="94" y="133"/>
                    <a:pt x="94" y="133"/>
                  </a:cubicBezTo>
                  <a:cubicBezTo>
                    <a:pt x="94" y="133"/>
                    <a:pt x="94" y="138"/>
                    <a:pt x="89" y="138"/>
                  </a:cubicBezTo>
                  <a:cubicBezTo>
                    <a:pt x="84" y="138"/>
                    <a:pt x="75" y="138"/>
                    <a:pt x="75" y="138"/>
                  </a:cubicBezTo>
                  <a:cubicBezTo>
                    <a:pt x="70" y="138"/>
                    <a:pt x="70" y="138"/>
                    <a:pt x="70" y="138"/>
                  </a:cubicBezTo>
                  <a:moveTo>
                    <a:pt x="0" y="0"/>
                  </a:moveTo>
                  <a:cubicBezTo>
                    <a:pt x="0" y="0"/>
                    <a:pt x="0" y="0"/>
                    <a:pt x="0" y="0"/>
                  </a:cubicBezTo>
                  <a:cubicBezTo>
                    <a:pt x="0" y="314"/>
                    <a:pt x="0" y="314"/>
                    <a:pt x="0" y="314"/>
                  </a:cubicBezTo>
                  <a:cubicBezTo>
                    <a:pt x="115" y="314"/>
                    <a:pt x="216" y="252"/>
                    <a:pt x="271" y="159"/>
                  </a:cubicBezTo>
                  <a:cubicBezTo>
                    <a:pt x="0" y="0"/>
                    <a:pt x="0" y="0"/>
                    <a:pt x="0" y="0"/>
                  </a:cubicBezTo>
                </a:path>
              </a:pathLst>
            </a:custGeom>
            <a:solidFill>
              <a:srgbClr val="A9A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0" name="Oval 634"/>
            <p:cNvSpPr>
              <a:spLocks noChangeArrowheads="1"/>
            </p:cNvSpPr>
            <p:nvPr/>
          </p:nvSpPr>
          <p:spPr bwMode="auto">
            <a:xfrm>
              <a:off x="5075238" y="2882900"/>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1" name="Freeform 635"/>
            <p:cNvSpPr>
              <a:spLocks/>
            </p:cNvSpPr>
            <p:nvPr/>
          </p:nvSpPr>
          <p:spPr bwMode="auto">
            <a:xfrm>
              <a:off x="4141788" y="2582862"/>
              <a:ext cx="984250" cy="352425"/>
            </a:xfrm>
            <a:custGeom>
              <a:avLst/>
              <a:gdLst>
                <a:gd name="T0" fmla="*/ 615 w 620"/>
                <a:gd name="T1" fmla="*/ 222 h 222"/>
                <a:gd name="T2" fmla="*/ 400 w 620"/>
                <a:gd name="T3" fmla="*/ 6 h 222"/>
                <a:gd name="T4" fmla="*/ 0 w 620"/>
                <a:gd name="T5" fmla="*/ 6 h 222"/>
                <a:gd name="T6" fmla="*/ 0 w 620"/>
                <a:gd name="T7" fmla="*/ 0 h 222"/>
                <a:gd name="T8" fmla="*/ 403 w 620"/>
                <a:gd name="T9" fmla="*/ 0 h 222"/>
                <a:gd name="T10" fmla="*/ 620 w 620"/>
                <a:gd name="T11" fmla="*/ 218 h 222"/>
                <a:gd name="T12" fmla="*/ 615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615" y="222"/>
                  </a:moveTo>
                  <a:lnTo>
                    <a:pt x="400" y="6"/>
                  </a:lnTo>
                  <a:lnTo>
                    <a:pt x="0" y="6"/>
                  </a:lnTo>
                  <a:lnTo>
                    <a:pt x="0" y="0"/>
                  </a:lnTo>
                  <a:lnTo>
                    <a:pt x="403" y="0"/>
                  </a:lnTo>
                  <a:lnTo>
                    <a:pt x="620" y="218"/>
                  </a:lnTo>
                  <a:lnTo>
                    <a:pt x="615" y="222"/>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2" name="Oval 636"/>
            <p:cNvSpPr>
              <a:spLocks noChangeArrowheads="1"/>
            </p:cNvSpPr>
            <p:nvPr/>
          </p:nvSpPr>
          <p:spPr bwMode="auto">
            <a:xfrm>
              <a:off x="5075238" y="4549775"/>
              <a:ext cx="95250"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3" name="Oval 637"/>
            <p:cNvSpPr>
              <a:spLocks noChangeArrowheads="1"/>
            </p:cNvSpPr>
            <p:nvPr/>
          </p:nvSpPr>
          <p:spPr bwMode="auto">
            <a:xfrm>
              <a:off x="4584700"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4" name="Freeform 638"/>
            <p:cNvSpPr>
              <a:spLocks/>
            </p:cNvSpPr>
            <p:nvPr/>
          </p:nvSpPr>
          <p:spPr bwMode="auto">
            <a:xfrm>
              <a:off x="4141788" y="4595812"/>
              <a:ext cx="984250" cy="352425"/>
            </a:xfrm>
            <a:custGeom>
              <a:avLst/>
              <a:gdLst>
                <a:gd name="T0" fmla="*/ 403 w 620"/>
                <a:gd name="T1" fmla="*/ 222 h 222"/>
                <a:gd name="T2" fmla="*/ 0 w 620"/>
                <a:gd name="T3" fmla="*/ 222 h 222"/>
                <a:gd name="T4" fmla="*/ 0 w 620"/>
                <a:gd name="T5" fmla="*/ 216 h 222"/>
                <a:gd name="T6" fmla="*/ 400 w 620"/>
                <a:gd name="T7" fmla="*/ 216 h 222"/>
                <a:gd name="T8" fmla="*/ 615 w 620"/>
                <a:gd name="T9" fmla="*/ 0 h 222"/>
                <a:gd name="T10" fmla="*/ 620 w 620"/>
                <a:gd name="T11" fmla="*/ 4 h 222"/>
                <a:gd name="T12" fmla="*/ 403 w 620"/>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0" h="222">
                  <a:moveTo>
                    <a:pt x="403" y="222"/>
                  </a:moveTo>
                  <a:lnTo>
                    <a:pt x="0" y="222"/>
                  </a:lnTo>
                  <a:lnTo>
                    <a:pt x="0" y="216"/>
                  </a:lnTo>
                  <a:lnTo>
                    <a:pt x="400" y="216"/>
                  </a:lnTo>
                  <a:lnTo>
                    <a:pt x="615" y="0"/>
                  </a:lnTo>
                  <a:lnTo>
                    <a:pt x="620" y="4"/>
                  </a:lnTo>
                  <a:lnTo>
                    <a:pt x="403" y="222"/>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5" name="Rectangle 639"/>
            <p:cNvSpPr>
              <a:spLocks noChangeArrowheads="1"/>
            </p:cNvSpPr>
            <p:nvPr/>
          </p:nvSpPr>
          <p:spPr bwMode="auto">
            <a:xfrm>
              <a:off x="4141788" y="3762375"/>
              <a:ext cx="490538" cy="9525"/>
            </a:xfrm>
            <a:prstGeom prst="rect">
              <a:avLst/>
            </a:prstGeom>
            <a:solidFill>
              <a:srgbClr val="0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6" name="Oval 640"/>
            <p:cNvSpPr>
              <a:spLocks noChangeArrowheads="1"/>
            </p:cNvSpPr>
            <p:nvPr/>
          </p:nvSpPr>
          <p:spPr bwMode="auto">
            <a:xfrm>
              <a:off x="6054725" y="2882900"/>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7" name="Freeform 641"/>
            <p:cNvSpPr>
              <a:spLocks/>
            </p:cNvSpPr>
            <p:nvPr/>
          </p:nvSpPr>
          <p:spPr bwMode="auto">
            <a:xfrm>
              <a:off x="6099175" y="2582862"/>
              <a:ext cx="985838" cy="352425"/>
            </a:xfrm>
            <a:custGeom>
              <a:avLst/>
              <a:gdLst>
                <a:gd name="T0" fmla="*/ 4 w 621"/>
                <a:gd name="T1" fmla="*/ 222 h 222"/>
                <a:gd name="T2" fmla="*/ 0 w 621"/>
                <a:gd name="T3" fmla="*/ 218 h 222"/>
                <a:gd name="T4" fmla="*/ 217 w 621"/>
                <a:gd name="T5" fmla="*/ 0 h 222"/>
                <a:gd name="T6" fmla="*/ 621 w 621"/>
                <a:gd name="T7" fmla="*/ 0 h 222"/>
                <a:gd name="T8" fmla="*/ 621 w 621"/>
                <a:gd name="T9" fmla="*/ 6 h 222"/>
                <a:gd name="T10" fmla="*/ 220 w 621"/>
                <a:gd name="T11" fmla="*/ 6 h 222"/>
                <a:gd name="T12" fmla="*/ 4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4" y="222"/>
                  </a:moveTo>
                  <a:lnTo>
                    <a:pt x="0" y="218"/>
                  </a:lnTo>
                  <a:lnTo>
                    <a:pt x="217" y="0"/>
                  </a:lnTo>
                  <a:lnTo>
                    <a:pt x="621" y="0"/>
                  </a:lnTo>
                  <a:lnTo>
                    <a:pt x="621" y="6"/>
                  </a:lnTo>
                  <a:lnTo>
                    <a:pt x="220" y="6"/>
                  </a:lnTo>
                  <a:lnTo>
                    <a:pt x="4" y="222"/>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8" name="Oval 642"/>
            <p:cNvSpPr>
              <a:spLocks noChangeArrowheads="1"/>
            </p:cNvSpPr>
            <p:nvPr/>
          </p:nvSpPr>
          <p:spPr bwMode="auto">
            <a:xfrm>
              <a:off x="6054725" y="4549775"/>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9" name="Oval 643"/>
            <p:cNvSpPr>
              <a:spLocks noChangeArrowheads="1"/>
            </p:cNvSpPr>
            <p:nvPr/>
          </p:nvSpPr>
          <p:spPr bwMode="auto">
            <a:xfrm>
              <a:off x="6545263" y="3716337"/>
              <a:ext cx="96838" cy="98425"/>
            </a:xfrm>
            <a:prstGeom prst="ellipse">
              <a:avLst/>
            </a:pr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0" name="Freeform 644"/>
            <p:cNvSpPr>
              <a:spLocks/>
            </p:cNvSpPr>
            <p:nvPr/>
          </p:nvSpPr>
          <p:spPr bwMode="auto">
            <a:xfrm>
              <a:off x="6099175" y="4595812"/>
              <a:ext cx="985838" cy="352425"/>
            </a:xfrm>
            <a:custGeom>
              <a:avLst/>
              <a:gdLst>
                <a:gd name="T0" fmla="*/ 621 w 621"/>
                <a:gd name="T1" fmla="*/ 222 h 222"/>
                <a:gd name="T2" fmla="*/ 217 w 621"/>
                <a:gd name="T3" fmla="*/ 222 h 222"/>
                <a:gd name="T4" fmla="*/ 0 w 621"/>
                <a:gd name="T5" fmla="*/ 4 h 222"/>
                <a:gd name="T6" fmla="*/ 4 w 621"/>
                <a:gd name="T7" fmla="*/ 0 h 222"/>
                <a:gd name="T8" fmla="*/ 220 w 621"/>
                <a:gd name="T9" fmla="*/ 216 h 222"/>
                <a:gd name="T10" fmla="*/ 621 w 621"/>
                <a:gd name="T11" fmla="*/ 216 h 222"/>
                <a:gd name="T12" fmla="*/ 621 w 621"/>
                <a:gd name="T13" fmla="*/ 222 h 222"/>
              </a:gdLst>
              <a:ahLst/>
              <a:cxnLst>
                <a:cxn ang="0">
                  <a:pos x="T0" y="T1"/>
                </a:cxn>
                <a:cxn ang="0">
                  <a:pos x="T2" y="T3"/>
                </a:cxn>
                <a:cxn ang="0">
                  <a:pos x="T4" y="T5"/>
                </a:cxn>
                <a:cxn ang="0">
                  <a:pos x="T6" y="T7"/>
                </a:cxn>
                <a:cxn ang="0">
                  <a:pos x="T8" y="T9"/>
                </a:cxn>
                <a:cxn ang="0">
                  <a:pos x="T10" y="T11"/>
                </a:cxn>
                <a:cxn ang="0">
                  <a:pos x="T12" y="T13"/>
                </a:cxn>
              </a:cxnLst>
              <a:rect l="0" t="0" r="r" b="b"/>
              <a:pathLst>
                <a:path w="621" h="222">
                  <a:moveTo>
                    <a:pt x="621" y="222"/>
                  </a:moveTo>
                  <a:lnTo>
                    <a:pt x="217" y="222"/>
                  </a:lnTo>
                  <a:lnTo>
                    <a:pt x="0" y="4"/>
                  </a:lnTo>
                  <a:lnTo>
                    <a:pt x="4" y="0"/>
                  </a:lnTo>
                  <a:lnTo>
                    <a:pt x="220" y="216"/>
                  </a:lnTo>
                  <a:lnTo>
                    <a:pt x="621" y="216"/>
                  </a:lnTo>
                  <a:lnTo>
                    <a:pt x="621" y="222"/>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1" name="Freeform 645"/>
            <p:cNvSpPr>
              <a:spLocks/>
            </p:cNvSpPr>
            <p:nvPr/>
          </p:nvSpPr>
          <p:spPr bwMode="auto">
            <a:xfrm>
              <a:off x="4994275" y="3646487"/>
              <a:ext cx="263525" cy="223838"/>
            </a:xfrm>
            <a:custGeom>
              <a:avLst/>
              <a:gdLst>
                <a:gd name="T0" fmla="*/ 49 w 109"/>
                <a:gd name="T1" fmla="*/ 0 h 93"/>
                <a:gd name="T2" fmla="*/ 32 w 109"/>
                <a:gd name="T3" fmla="*/ 31 h 93"/>
                <a:gd name="T4" fmla="*/ 30 w 109"/>
                <a:gd name="T5" fmla="*/ 33 h 93"/>
                <a:gd name="T6" fmla="*/ 32 w 109"/>
                <a:gd name="T7" fmla="*/ 46 h 93"/>
                <a:gd name="T8" fmla="*/ 33 w 109"/>
                <a:gd name="T9" fmla="*/ 47 h 93"/>
                <a:gd name="T10" fmla="*/ 35 w 109"/>
                <a:gd name="T11" fmla="*/ 46 h 93"/>
                <a:gd name="T12" fmla="*/ 36 w 109"/>
                <a:gd name="T13" fmla="*/ 53 h 93"/>
                <a:gd name="T14" fmla="*/ 39 w 109"/>
                <a:gd name="T15" fmla="*/ 59 h 93"/>
                <a:gd name="T16" fmla="*/ 12 w 109"/>
                <a:gd name="T17" fmla="*/ 71 h 93"/>
                <a:gd name="T18" fmla="*/ 2 w 109"/>
                <a:gd name="T19" fmla="*/ 93 h 93"/>
                <a:gd name="T20" fmla="*/ 55 w 109"/>
                <a:gd name="T21" fmla="*/ 93 h 93"/>
                <a:gd name="T22" fmla="*/ 107 w 109"/>
                <a:gd name="T23" fmla="*/ 93 h 93"/>
                <a:gd name="T24" fmla="*/ 98 w 109"/>
                <a:gd name="T25" fmla="*/ 71 h 93"/>
                <a:gd name="T26" fmla="*/ 71 w 109"/>
                <a:gd name="T27" fmla="*/ 59 h 93"/>
                <a:gd name="T28" fmla="*/ 73 w 109"/>
                <a:gd name="T29" fmla="*/ 53 h 93"/>
                <a:gd name="T30" fmla="*/ 75 w 109"/>
                <a:gd name="T31" fmla="*/ 46 h 93"/>
                <a:gd name="T32" fmla="*/ 76 w 109"/>
                <a:gd name="T33" fmla="*/ 47 h 93"/>
                <a:gd name="T34" fmla="*/ 77 w 109"/>
                <a:gd name="T35" fmla="*/ 46 h 93"/>
                <a:gd name="T36" fmla="*/ 80 w 109"/>
                <a:gd name="T37" fmla="*/ 33 h 93"/>
                <a:gd name="T38" fmla="*/ 77 w 109"/>
                <a:gd name="T39" fmla="*/ 31 h 93"/>
                <a:gd name="T40" fmla="*/ 76 w 109"/>
                <a:gd name="T41" fmla="*/ 16 h 93"/>
                <a:gd name="T42" fmla="*/ 78 w 109"/>
                <a:gd name="T43" fmla="*/ 16 h 93"/>
                <a:gd name="T44" fmla="*/ 67 w 109"/>
                <a:gd name="T45" fmla="*/ 3 h 93"/>
                <a:gd name="T46" fmla="*/ 55 w 109"/>
                <a:gd name="T47" fmla="*/ 0 h 93"/>
                <a:gd name="T48" fmla="*/ 52 w 109"/>
                <a:gd name="T49" fmla="*/ 0 h 93"/>
                <a:gd name="T50" fmla="*/ 51 w 109"/>
                <a:gd name="T51" fmla="*/ 0 h 93"/>
                <a:gd name="T52" fmla="*/ 49 w 109"/>
                <a:gd name="T5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93">
                  <a:moveTo>
                    <a:pt x="49" y="0"/>
                  </a:moveTo>
                  <a:cubicBezTo>
                    <a:pt x="25" y="0"/>
                    <a:pt x="32" y="31"/>
                    <a:pt x="32" y="31"/>
                  </a:cubicBezTo>
                  <a:cubicBezTo>
                    <a:pt x="32" y="31"/>
                    <a:pt x="30" y="31"/>
                    <a:pt x="30" y="33"/>
                  </a:cubicBezTo>
                  <a:cubicBezTo>
                    <a:pt x="30" y="36"/>
                    <a:pt x="31" y="43"/>
                    <a:pt x="32" y="46"/>
                  </a:cubicBezTo>
                  <a:cubicBezTo>
                    <a:pt x="33" y="47"/>
                    <a:pt x="33" y="47"/>
                    <a:pt x="33" y="47"/>
                  </a:cubicBezTo>
                  <a:cubicBezTo>
                    <a:pt x="34" y="47"/>
                    <a:pt x="35" y="46"/>
                    <a:pt x="35" y="46"/>
                  </a:cubicBezTo>
                  <a:cubicBezTo>
                    <a:pt x="35" y="46"/>
                    <a:pt x="35" y="49"/>
                    <a:pt x="36" y="53"/>
                  </a:cubicBezTo>
                  <a:cubicBezTo>
                    <a:pt x="37" y="56"/>
                    <a:pt x="39" y="59"/>
                    <a:pt x="39" y="59"/>
                  </a:cubicBezTo>
                  <a:cubicBezTo>
                    <a:pt x="36" y="68"/>
                    <a:pt x="23" y="68"/>
                    <a:pt x="12" y="71"/>
                  </a:cubicBezTo>
                  <a:cubicBezTo>
                    <a:pt x="0" y="75"/>
                    <a:pt x="2" y="93"/>
                    <a:pt x="2" y="93"/>
                  </a:cubicBezTo>
                  <a:cubicBezTo>
                    <a:pt x="55" y="93"/>
                    <a:pt x="55" y="93"/>
                    <a:pt x="55" y="93"/>
                  </a:cubicBezTo>
                  <a:cubicBezTo>
                    <a:pt x="107" y="93"/>
                    <a:pt x="107" y="93"/>
                    <a:pt x="107" y="93"/>
                  </a:cubicBezTo>
                  <a:cubicBezTo>
                    <a:pt x="107" y="93"/>
                    <a:pt x="109" y="75"/>
                    <a:pt x="98" y="71"/>
                  </a:cubicBezTo>
                  <a:cubicBezTo>
                    <a:pt x="86" y="68"/>
                    <a:pt x="73" y="68"/>
                    <a:pt x="71" y="59"/>
                  </a:cubicBezTo>
                  <a:cubicBezTo>
                    <a:pt x="71" y="59"/>
                    <a:pt x="72" y="56"/>
                    <a:pt x="73" y="53"/>
                  </a:cubicBezTo>
                  <a:cubicBezTo>
                    <a:pt x="74" y="49"/>
                    <a:pt x="75" y="46"/>
                    <a:pt x="75" y="46"/>
                  </a:cubicBezTo>
                  <a:cubicBezTo>
                    <a:pt x="75" y="46"/>
                    <a:pt x="75" y="47"/>
                    <a:pt x="76" y="47"/>
                  </a:cubicBezTo>
                  <a:cubicBezTo>
                    <a:pt x="77" y="47"/>
                    <a:pt x="77" y="47"/>
                    <a:pt x="77" y="46"/>
                  </a:cubicBezTo>
                  <a:cubicBezTo>
                    <a:pt x="78" y="43"/>
                    <a:pt x="80" y="36"/>
                    <a:pt x="80" y="33"/>
                  </a:cubicBezTo>
                  <a:cubicBezTo>
                    <a:pt x="80" y="31"/>
                    <a:pt x="77" y="31"/>
                    <a:pt x="77" y="31"/>
                  </a:cubicBezTo>
                  <a:cubicBezTo>
                    <a:pt x="77" y="31"/>
                    <a:pt x="78" y="23"/>
                    <a:pt x="76" y="16"/>
                  </a:cubicBezTo>
                  <a:cubicBezTo>
                    <a:pt x="77" y="16"/>
                    <a:pt x="78" y="16"/>
                    <a:pt x="78" y="16"/>
                  </a:cubicBezTo>
                  <a:cubicBezTo>
                    <a:pt x="75" y="11"/>
                    <a:pt x="76" y="6"/>
                    <a:pt x="67" y="3"/>
                  </a:cubicBezTo>
                  <a:cubicBezTo>
                    <a:pt x="64" y="1"/>
                    <a:pt x="60" y="0"/>
                    <a:pt x="55" y="0"/>
                  </a:cubicBezTo>
                  <a:cubicBezTo>
                    <a:pt x="54" y="0"/>
                    <a:pt x="53" y="0"/>
                    <a:pt x="52" y="0"/>
                  </a:cubicBezTo>
                  <a:cubicBezTo>
                    <a:pt x="51" y="0"/>
                    <a:pt x="51" y="0"/>
                    <a:pt x="51" y="0"/>
                  </a:cubicBezTo>
                  <a:cubicBezTo>
                    <a:pt x="50" y="0"/>
                    <a:pt x="49" y="0"/>
                    <a:pt x="49" y="0"/>
                  </a:cubicBezTo>
                </a:path>
              </a:pathLst>
            </a:custGeom>
            <a:solidFill>
              <a:srgbClr val="8887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2" name="Freeform 646"/>
            <p:cNvSpPr>
              <a:spLocks noEditPoints="1"/>
            </p:cNvSpPr>
            <p:nvPr/>
          </p:nvSpPr>
          <p:spPr bwMode="auto">
            <a:xfrm>
              <a:off x="5307013" y="3208337"/>
              <a:ext cx="112713" cy="247650"/>
            </a:xfrm>
            <a:custGeom>
              <a:avLst/>
              <a:gdLst>
                <a:gd name="T0" fmla="*/ 22 w 47"/>
                <a:gd name="T1" fmla="*/ 95 h 102"/>
                <a:gd name="T2" fmla="*/ 19 w 47"/>
                <a:gd name="T3" fmla="*/ 94 h 102"/>
                <a:gd name="T4" fmla="*/ 22 w 47"/>
                <a:gd name="T5" fmla="*/ 92 h 102"/>
                <a:gd name="T6" fmla="*/ 25 w 47"/>
                <a:gd name="T7" fmla="*/ 92 h 102"/>
                <a:gd name="T8" fmla="*/ 28 w 47"/>
                <a:gd name="T9" fmla="*/ 94 h 102"/>
                <a:gd name="T10" fmla="*/ 25 w 47"/>
                <a:gd name="T11" fmla="*/ 95 h 102"/>
                <a:gd name="T12" fmla="*/ 22 w 47"/>
                <a:gd name="T13" fmla="*/ 95 h 102"/>
                <a:gd name="T14" fmla="*/ 39 w 47"/>
                <a:gd name="T15" fmla="*/ 0 h 102"/>
                <a:gd name="T16" fmla="*/ 8 w 47"/>
                <a:gd name="T17" fmla="*/ 0 h 102"/>
                <a:gd name="T18" fmla="*/ 0 w 47"/>
                <a:gd name="T19" fmla="*/ 8 h 102"/>
                <a:gd name="T20" fmla="*/ 0 w 47"/>
                <a:gd name="T21" fmla="*/ 94 h 102"/>
                <a:gd name="T22" fmla="*/ 8 w 47"/>
                <a:gd name="T23" fmla="*/ 102 h 102"/>
                <a:gd name="T24" fmla="*/ 39 w 47"/>
                <a:gd name="T25" fmla="*/ 102 h 102"/>
                <a:gd name="T26" fmla="*/ 47 w 47"/>
                <a:gd name="T27" fmla="*/ 94 h 102"/>
                <a:gd name="T28" fmla="*/ 47 w 47"/>
                <a:gd name="T29" fmla="*/ 93 h 102"/>
                <a:gd name="T30" fmla="*/ 43 w 47"/>
                <a:gd name="T31" fmla="*/ 90 h 102"/>
                <a:gd name="T32" fmla="*/ 34 w 47"/>
                <a:gd name="T33" fmla="*/ 86 h 102"/>
                <a:gd name="T34" fmla="*/ 3 w 47"/>
                <a:gd name="T35" fmla="*/ 86 h 102"/>
                <a:gd name="T36" fmla="*/ 3 w 47"/>
                <a:gd name="T37" fmla="*/ 8 h 102"/>
                <a:gd name="T38" fmla="*/ 44 w 47"/>
                <a:gd name="T39" fmla="*/ 8 h 102"/>
                <a:gd name="T40" fmla="*/ 44 w 47"/>
                <a:gd name="T41" fmla="*/ 33 h 102"/>
                <a:gd name="T42" fmla="*/ 47 w 47"/>
                <a:gd name="T43" fmla="*/ 32 h 102"/>
                <a:gd name="T44" fmla="*/ 47 w 47"/>
                <a:gd name="T45" fmla="*/ 8 h 102"/>
                <a:gd name="T46" fmla="*/ 39 w 47"/>
                <a:gd name="T4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2">
                  <a:moveTo>
                    <a:pt x="22" y="95"/>
                  </a:moveTo>
                  <a:cubicBezTo>
                    <a:pt x="20" y="95"/>
                    <a:pt x="19" y="95"/>
                    <a:pt x="19" y="94"/>
                  </a:cubicBezTo>
                  <a:cubicBezTo>
                    <a:pt x="19" y="93"/>
                    <a:pt x="20" y="92"/>
                    <a:pt x="22" y="92"/>
                  </a:cubicBezTo>
                  <a:cubicBezTo>
                    <a:pt x="25" y="92"/>
                    <a:pt x="25" y="92"/>
                    <a:pt x="25" y="92"/>
                  </a:cubicBezTo>
                  <a:cubicBezTo>
                    <a:pt x="27" y="92"/>
                    <a:pt x="28" y="93"/>
                    <a:pt x="28" y="94"/>
                  </a:cubicBezTo>
                  <a:cubicBezTo>
                    <a:pt x="28" y="95"/>
                    <a:pt x="27" y="95"/>
                    <a:pt x="25" y="95"/>
                  </a:cubicBezTo>
                  <a:cubicBezTo>
                    <a:pt x="22" y="95"/>
                    <a:pt x="22" y="95"/>
                    <a:pt x="22" y="95"/>
                  </a:cubicBezTo>
                  <a:moveTo>
                    <a:pt x="39" y="0"/>
                  </a:moveTo>
                  <a:cubicBezTo>
                    <a:pt x="8" y="0"/>
                    <a:pt x="8" y="0"/>
                    <a:pt x="8" y="0"/>
                  </a:cubicBezTo>
                  <a:cubicBezTo>
                    <a:pt x="4" y="0"/>
                    <a:pt x="0" y="4"/>
                    <a:pt x="0" y="8"/>
                  </a:cubicBezTo>
                  <a:cubicBezTo>
                    <a:pt x="0" y="94"/>
                    <a:pt x="0" y="94"/>
                    <a:pt x="0" y="94"/>
                  </a:cubicBezTo>
                  <a:cubicBezTo>
                    <a:pt x="0" y="98"/>
                    <a:pt x="4" y="102"/>
                    <a:pt x="8" y="102"/>
                  </a:cubicBezTo>
                  <a:cubicBezTo>
                    <a:pt x="39" y="102"/>
                    <a:pt x="39" y="102"/>
                    <a:pt x="39" y="102"/>
                  </a:cubicBezTo>
                  <a:cubicBezTo>
                    <a:pt x="43" y="102"/>
                    <a:pt x="47" y="98"/>
                    <a:pt x="47" y="94"/>
                  </a:cubicBezTo>
                  <a:cubicBezTo>
                    <a:pt x="47" y="93"/>
                    <a:pt x="47" y="93"/>
                    <a:pt x="47" y="93"/>
                  </a:cubicBezTo>
                  <a:cubicBezTo>
                    <a:pt x="46" y="92"/>
                    <a:pt x="44" y="91"/>
                    <a:pt x="43" y="90"/>
                  </a:cubicBezTo>
                  <a:cubicBezTo>
                    <a:pt x="39" y="89"/>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ubicBezTo>
                    <a:pt x="47" y="8"/>
                    <a:pt x="47" y="8"/>
                    <a:pt x="47" y="8"/>
                  </a:cubicBezTo>
                  <a:cubicBezTo>
                    <a:pt x="47" y="4"/>
                    <a:pt x="43" y="0"/>
                    <a:pt x="39" y="0"/>
                  </a:cubicBezTo>
                </a:path>
              </a:pathLst>
            </a:custGeom>
            <a:solidFill>
              <a:srgbClr val="9A9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3" name="Freeform 647"/>
            <p:cNvSpPr>
              <a:spLocks/>
            </p:cNvSpPr>
            <p:nvPr/>
          </p:nvSpPr>
          <p:spPr bwMode="auto">
            <a:xfrm>
              <a:off x="5353050" y="3252787"/>
              <a:ext cx="57150" cy="57150"/>
            </a:xfrm>
            <a:custGeom>
              <a:avLst/>
              <a:gdLst>
                <a:gd name="T0" fmla="*/ 12 w 24"/>
                <a:gd name="T1" fmla="*/ 0 h 24"/>
                <a:gd name="T2" fmla="*/ 0 w 24"/>
                <a:gd name="T3" fmla="*/ 13 h 24"/>
                <a:gd name="T4" fmla="*/ 9 w 24"/>
                <a:gd name="T5" fmla="*/ 24 h 24"/>
                <a:gd name="T6" fmla="*/ 7 w 24"/>
                <a:gd name="T7" fmla="*/ 20 h 24"/>
                <a:gd name="T8" fmla="*/ 3 w 24"/>
                <a:gd name="T9" fmla="*/ 13 h 24"/>
                <a:gd name="T10" fmla="*/ 12 w 24"/>
                <a:gd name="T11" fmla="*/ 4 h 24"/>
                <a:gd name="T12" fmla="*/ 21 w 24"/>
                <a:gd name="T13" fmla="*/ 13 h 24"/>
                <a:gd name="T14" fmla="*/ 21 w 24"/>
                <a:gd name="T15" fmla="*/ 14 h 24"/>
                <a:gd name="T16" fmla="*/ 23 w 24"/>
                <a:gd name="T17" fmla="*/ 18 h 24"/>
                <a:gd name="T18" fmla="*/ 24 w 24"/>
                <a:gd name="T19" fmla="*/ 13 h 24"/>
                <a:gd name="T20" fmla="*/ 12 w 24"/>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12" y="0"/>
                  </a:moveTo>
                  <a:cubicBezTo>
                    <a:pt x="5" y="0"/>
                    <a:pt x="0" y="6"/>
                    <a:pt x="0" y="13"/>
                  </a:cubicBezTo>
                  <a:cubicBezTo>
                    <a:pt x="0" y="18"/>
                    <a:pt x="4" y="23"/>
                    <a:pt x="9" y="24"/>
                  </a:cubicBezTo>
                  <a:cubicBezTo>
                    <a:pt x="7" y="20"/>
                    <a:pt x="7" y="20"/>
                    <a:pt x="7" y="20"/>
                  </a:cubicBezTo>
                  <a:cubicBezTo>
                    <a:pt x="5" y="19"/>
                    <a:pt x="3" y="16"/>
                    <a:pt x="3" y="13"/>
                  </a:cubicBezTo>
                  <a:cubicBezTo>
                    <a:pt x="3" y="8"/>
                    <a:pt x="7" y="4"/>
                    <a:pt x="12" y="4"/>
                  </a:cubicBezTo>
                  <a:cubicBezTo>
                    <a:pt x="17" y="4"/>
                    <a:pt x="21" y="8"/>
                    <a:pt x="21" y="13"/>
                  </a:cubicBezTo>
                  <a:cubicBezTo>
                    <a:pt x="21" y="13"/>
                    <a:pt x="21" y="14"/>
                    <a:pt x="21" y="14"/>
                  </a:cubicBezTo>
                  <a:cubicBezTo>
                    <a:pt x="23" y="18"/>
                    <a:pt x="23" y="18"/>
                    <a:pt x="23" y="18"/>
                  </a:cubicBezTo>
                  <a:cubicBezTo>
                    <a:pt x="24" y="17"/>
                    <a:pt x="24" y="15"/>
                    <a:pt x="24" y="13"/>
                  </a:cubicBezTo>
                  <a:cubicBezTo>
                    <a:pt x="24" y="6"/>
                    <a:pt x="19" y="0"/>
                    <a:pt x="12" y="0"/>
                  </a:cubicBezTo>
                </a:path>
              </a:pathLst>
            </a:custGeom>
            <a:solidFill>
              <a:srgbClr val="9A9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4" name="Freeform 648"/>
            <p:cNvSpPr>
              <a:spLocks noEditPoints="1"/>
            </p:cNvSpPr>
            <p:nvPr/>
          </p:nvSpPr>
          <p:spPr bwMode="auto">
            <a:xfrm>
              <a:off x="5362575" y="3271837"/>
              <a:ext cx="153988" cy="180975"/>
            </a:xfrm>
            <a:custGeom>
              <a:avLst/>
              <a:gdLst>
                <a:gd name="T0" fmla="*/ 26 w 64"/>
                <a:gd name="T1" fmla="*/ 32 h 75"/>
                <a:gd name="T2" fmla="*/ 26 w 64"/>
                <a:gd name="T3" fmla="*/ 32 h 75"/>
                <a:gd name="T4" fmla="*/ 26 w 64"/>
                <a:gd name="T5" fmla="*/ 32 h 75"/>
                <a:gd name="T6" fmla="*/ 26 w 64"/>
                <a:gd name="T7" fmla="*/ 32 h 75"/>
                <a:gd name="T8" fmla="*/ 26 w 64"/>
                <a:gd name="T9" fmla="*/ 32 h 75"/>
                <a:gd name="T10" fmla="*/ 26 w 64"/>
                <a:gd name="T11" fmla="*/ 32 h 75"/>
                <a:gd name="T12" fmla="*/ 26 w 64"/>
                <a:gd name="T13" fmla="*/ 31 h 75"/>
                <a:gd name="T14" fmla="*/ 26 w 64"/>
                <a:gd name="T15" fmla="*/ 31 h 75"/>
                <a:gd name="T16" fmla="*/ 26 w 64"/>
                <a:gd name="T17" fmla="*/ 31 h 75"/>
                <a:gd name="T18" fmla="*/ 26 w 64"/>
                <a:gd name="T19" fmla="*/ 31 h 75"/>
                <a:gd name="T20" fmla="*/ 26 w 64"/>
                <a:gd name="T21" fmla="*/ 31 h 75"/>
                <a:gd name="T22" fmla="*/ 26 w 64"/>
                <a:gd name="T23" fmla="*/ 31 h 75"/>
                <a:gd name="T24" fmla="*/ 26 w 64"/>
                <a:gd name="T25" fmla="*/ 31 h 75"/>
                <a:gd name="T26" fmla="*/ 26 w 64"/>
                <a:gd name="T27" fmla="*/ 31 h 75"/>
                <a:gd name="T28" fmla="*/ 26 w 64"/>
                <a:gd name="T29" fmla="*/ 31 h 75"/>
                <a:gd name="T30" fmla="*/ 26 w 64"/>
                <a:gd name="T31" fmla="*/ 31 h 75"/>
                <a:gd name="T32" fmla="*/ 36 w 64"/>
                <a:gd name="T33" fmla="*/ 30 h 75"/>
                <a:gd name="T34" fmla="*/ 36 w 64"/>
                <a:gd name="T35" fmla="*/ 30 h 75"/>
                <a:gd name="T36" fmla="*/ 36 w 64"/>
                <a:gd name="T37" fmla="*/ 30 h 75"/>
                <a:gd name="T38" fmla="*/ 36 w 64"/>
                <a:gd name="T39" fmla="*/ 30 h 75"/>
                <a:gd name="T40" fmla="*/ 36 w 64"/>
                <a:gd name="T41" fmla="*/ 30 h 75"/>
                <a:gd name="T42" fmla="*/ 48 w 64"/>
                <a:gd name="T43" fmla="*/ 27 h 75"/>
                <a:gd name="T44" fmla="*/ 48 w 64"/>
                <a:gd name="T45" fmla="*/ 27 h 75"/>
                <a:gd name="T46" fmla="*/ 48 w 64"/>
                <a:gd name="T47" fmla="*/ 27 h 75"/>
                <a:gd name="T48" fmla="*/ 4 w 64"/>
                <a:gd name="T49" fmla="*/ 7 h 75"/>
                <a:gd name="T50" fmla="*/ 20 w 64"/>
                <a:gd name="T51" fmla="*/ 43 h 75"/>
                <a:gd name="T52" fmla="*/ 12 w 64"/>
                <a:gd name="T53" fmla="*/ 42 h 75"/>
                <a:gd name="T54" fmla="*/ 4 w 64"/>
                <a:gd name="T55" fmla="*/ 39 h 75"/>
                <a:gd name="T56" fmla="*/ 22 w 64"/>
                <a:gd name="T57" fmla="*/ 60 h 75"/>
                <a:gd name="T58" fmla="*/ 41 w 64"/>
                <a:gd name="T59" fmla="*/ 75 h 75"/>
                <a:gd name="T60" fmla="*/ 63 w 64"/>
                <a:gd name="T61" fmla="*/ 41 h 75"/>
                <a:gd name="T62" fmla="*/ 49 w 64"/>
                <a:gd name="T63" fmla="*/ 13 h 75"/>
                <a:gd name="T64" fmla="*/ 41 w 64"/>
                <a:gd name="T65" fmla="*/ 13 h 75"/>
                <a:gd name="T66" fmla="*/ 30 w 64"/>
                <a:gd name="T67" fmla="*/ 15 h 75"/>
                <a:gd name="T68" fmla="*/ 28 w 64"/>
                <a:gd name="T69" fmla="*/ 13 h 75"/>
                <a:gd name="T70" fmla="*/ 19 w 64"/>
                <a:gd name="T71" fmla="*/ 17 h 75"/>
                <a:gd name="T72" fmla="*/ 9 w 64"/>
                <a:gd name="T7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75">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2"/>
                    <a:pt x="26" y="32"/>
                    <a:pt x="26" y="32"/>
                  </a:cubicBezTo>
                  <a:cubicBezTo>
                    <a:pt x="26" y="32"/>
                    <a:pt x="26" y="32"/>
                    <a:pt x="26" y="32"/>
                  </a:cubicBezTo>
                  <a:moveTo>
                    <a:pt x="26" y="32"/>
                  </a:moveTo>
                  <a:cubicBezTo>
                    <a:pt x="26" y="31"/>
                    <a:pt x="26" y="31"/>
                    <a:pt x="26" y="31"/>
                  </a:cubicBezTo>
                  <a:cubicBezTo>
                    <a:pt x="26" y="31"/>
                    <a:pt x="26" y="31"/>
                    <a:pt x="26" y="32"/>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26" y="31"/>
                  </a:moveTo>
                  <a:cubicBezTo>
                    <a:pt x="26" y="31"/>
                    <a:pt x="26" y="31"/>
                    <a:pt x="26" y="31"/>
                  </a:cubicBezTo>
                  <a:cubicBezTo>
                    <a:pt x="26" y="31"/>
                    <a:pt x="26" y="31"/>
                    <a:pt x="26" y="31"/>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36" y="30"/>
                  </a:moveTo>
                  <a:cubicBezTo>
                    <a:pt x="36" y="30"/>
                    <a:pt x="36" y="30"/>
                    <a:pt x="36" y="30"/>
                  </a:cubicBezTo>
                  <a:cubicBezTo>
                    <a:pt x="36" y="30"/>
                    <a:pt x="36" y="30"/>
                    <a:pt x="36" y="30"/>
                  </a:cubicBezTo>
                  <a:moveTo>
                    <a:pt x="48" y="27"/>
                  </a:moveTo>
                  <a:cubicBezTo>
                    <a:pt x="48" y="27"/>
                    <a:pt x="48" y="27"/>
                    <a:pt x="48" y="27"/>
                  </a:cubicBezTo>
                  <a:cubicBezTo>
                    <a:pt x="48" y="27"/>
                    <a:pt x="48" y="27"/>
                    <a:pt x="48" y="27"/>
                  </a:cubicBezTo>
                  <a:moveTo>
                    <a:pt x="48" y="27"/>
                  </a:moveTo>
                  <a:cubicBezTo>
                    <a:pt x="48" y="27"/>
                    <a:pt x="48" y="27"/>
                    <a:pt x="48" y="27"/>
                  </a:cubicBezTo>
                  <a:cubicBezTo>
                    <a:pt x="48" y="27"/>
                    <a:pt x="48" y="27"/>
                    <a:pt x="48" y="27"/>
                  </a:cubicBezTo>
                  <a:moveTo>
                    <a:pt x="9" y="0"/>
                  </a:moveTo>
                  <a:cubicBezTo>
                    <a:pt x="5" y="0"/>
                    <a:pt x="2" y="4"/>
                    <a:pt x="4" y="7"/>
                  </a:cubicBezTo>
                  <a:cubicBezTo>
                    <a:pt x="6" y="12"/>
                    <a:pt x="18" y="38"/>
                    <a:pt x="18" y="38"/>
                  </a:cubicBezTo>
                  <a:cubicBezTo>
                    <a:pt x="18" y="38"/>
                    <a:pt x="18" y="38"/>
                    <a:pt x="20" y="43"/>
                  </a:cubicBezTo>
                  <a:cubicBezTo>
                    <a:pt x="21" y="44"/>
                    <a:pt x="20" y="44"/>
                    <a:pt x="20" y="44"/>
                  </a:cubicBezTo>
                  <a:cubicBezTo>
                    <a:pt x="18" y="44"/>
                    <a:pt x="15" y="43"/>
                    <a:pt x="12" y="42"/>
                  </a:cubicBezTo>
                  <a:cubicBezTo>
                    <a:pt x="9" y="40"/>
                    <a:pt x="6" y="39"/>
                    <a:pt x="4" y="39"/>
                  </a:cubicBezTo>
                  <a:cubicBezTo>
                    <a:pt x="4" y="39"/>
                    <a:pt x="4" y="39"/>
                    <a:pt x="4" y="39"/>
                  </a:cubicBezTo>
                  <a:cubicBezTo>
                    <a:pt x="1" y="40"/>
                    <a:pt x="0" y="44"/>
                    <a:pt x="1" y="46"/>
                  </a:cubicBezTo>
                  <a:cubicBezTo>
                    <a:pt x="2" y="49"/>
                    <a:pt x="3" y="51"/>
                    <a:pt x="22" y="60"/>
                  </a:cubicBezTo>
                  <a:cubicBezTo>
                    <a:pt x="36" y="67"/>
                    <a:pt x="38" y="75"/>
                    <a:pt x="40" y="75"/>
                  </a:cubicBezTo>
                  <a:cubicBezTo>
                    <a:pt x="40" y="75"/>
                    <a:pt x="40" y="75"/>
                    <a:pt x="41" y="75"/>
                  </a:cubicBezTo>
                  <a:cubicBezTo>
                    <a:pt x="43" y="74"/>
                    <a:pt x="60" y="66"/>
                    <a:pt x="62" y="65"/>
                  </a:cubicBezTo>
                  <a:cubicBezTo>
                    <a:pt x="64" y="64"/>
                    <a:pt x="63" y="47"/>
                    <a:pt x="63" y="41"/>
                  </a:cubicBezTo>
                  <a:cubicBezTo>
                    <a:pt x="63" y="35"/>
                    <a:pt x="56" y="21"/>
                    <a:pt x="54" y="16"/>
                  </a:cubicBezTo>
                  <a:cubicBezTo>
                    <a:pt x="53" y="14"/>
                    <a:pt x="51" y="13"/>
                    <a:pt x="49" y="13"/>
                  </a:cubicBezTo>
                  <a:cubicBezTo>
                    <a:pt x="45" y="13"/>
                    <a:pt x="42" y="15"/>
                    <a:pt x="43" y="18"/>
                  </a:cubicBezTo>
                  <a:cubicBezTo>
                    <a:pt x="43" y="16"/>
                    <a:pt x="42" y="14"/>
                    <a:pt x="41" y="13"/>
                  </a:cubicBezTo>
                  <a:cubicBezTo>
                    <a:pt x="40" y="11"/>
                    <a:pt x="38" y="10"/>
                    <a:pt x="36" y="10"/>
                  </a:cubicBezTo>
                  <a:cubicBezTo>
                    <a:pt x="32" y="10"/>
                    <a:pt x="28" y="12"/>
                    <a:pt x="30" y="15"/>
                  </a:cubicBezTo>
                  <a:cubicBezTo>
                    <a:pt x="30" y="16"/>
                    <a:pt x="30" y="16"/>
                    <a:pt x="30" y="16"/>
                  </a:cubicBezTo>
                  <a:cubicBezTo>
                    <a:pt x="29" y="15"/>
                    <a:pt x="29" y="13"/>
                    <a:pt x="28" y="13"/>
                  </a:cubicBezTo>
                  <a:cubicBezTo>
                    <a:pt x="28" y="11"/>
                    <a:pt x="26" y="11"/>
                    <a:pt x="25" y="11"/>
                  </a:cubicBezTo>
                  <a:cubicBezTo>
                    <a:pt x="22" y="11"/>
                    <a:pt x="18" y="14"/>
                    <a:pt x="19" y="17"/>
                  </a:cubicBezTo>
                  <a:cubicBezTo>
                    <a:pt x="16" y="11"/>
                    <a:pt x="14" y="5"/>
                    <a:pt x="13" y="3"/>
                  </a:cubicBezTo>
                  <a:cubicBezTo>
                    <a:pt x="12" y="1"/>
                    <a:pt x="10" y="0"/>
                    <a:pt x="9" y="0"/>
                  </a:cubicBezTo>
                </a:path>
              </a:pathLst>
            </a:custGeom>
            <a:solidFill>
              <a:srgbClr val="9A9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5" name="Freeform 649"/>
            <p:cNvSpPr>
              <a:spLocks noEditPoints="1"/>
            </p:cNvSpPr>
            <p:nvPr/>
          </p:nvSpPr>
          <p:spPr bwMode="auto">
            <a:xfrm>
              <a:off x="5702300" y="3286125"/>
              <a:ext cx="147638" cy="147638"/>
            </a:xfrm>
            <a:custGeom>
              <a:avLst/>
              <a:gdLst>
                <a:gd name="T0" fmla="*/ 15 w 61"/>
                <a:gd name="T1" fmla="*/ 31 h 61"/>
                <a:gd name="T2" fmla="*/ 45 w 61"/>
                <a:gd name="T3" fmla="*/ 31 h 61"/>
                <a:gd name="T4" fmla="*/ 31 w 61"/>
                <a:gd name="T5" fmla="*/ 0 h 61"/>
                <a:gd name="T6" fmla="*/ 25 w 61"/>
                <a:gd name="T7" fmla="*/ 4 h 61"/>
                <a:gd name="T8" fmla="*/ 22 w 61"/>
                <a:gd name="T9" fmla="*/ 9 h 61"/>
                <a:gd name="T10" fmla="*/ 15 w 61"/>
                <a:gd name="T11" fmla="*/ 8 h 61"/>
                <a:gd name="T12" fmla="*/ 12 w 61"/>
                <a:gd name="T13" fmla="*/ 7 h 61"/>
                <a:gd name="T14" fmla="*/ 8 w 61"/>
                <a:gd name="T15" fmla="*/ 10 h 61"/>
                <a:gd name="T16" fmla="*/ 8 w 61"/>
                <a:gd name="T17" fmla="*/ 16 h 61"/>
                <a:gd name="T18" fmla="*/ 4 w 61"/>
                <a:gd name="T19" fmla="*/ 25 h 61"/>
                <a:gd name="T20" fmla="*/ 0 w 61"/>
                <a:gd name="T21" fmla="*/ 29 h 61"/>
                <a:gd name="T22" fmla="*/ 4 w 61"/>
                <a:gd name="T23" fmla="*/ 36 h 61"/>
                <a:gd name="T24" fmla="*/ 9 w 61"/>
                <a:gd name="T25" fmla="*/ 38 h 61"/>
                <a:gd name="T26" fmla="*/ 8 w 61"/>
                <a:gd name="T27" fmla="*/ 46 h 61"/>
                <a:gd name="T28" fmla="*/ 9 w 61"/>
                <a:gd name="T29" fmla="*/ 53 h 61"/>
                <a:gd name="T30" fmla="*/ 15 w 61"/>
                <a:gd name="T31" fmla="*/ 53 h 61"/>
                <a:gd name="T32" fmla="*/ 19 w 61"/>
                <a:gd name="T33" fmla="*/ 51 h 61"/>
                <a:gd name="T34" fmla="*/ 25 w 61"/>
                <a:gd name="T35" fmla="*/ 57 h 61"/>
                <a:gd name="T36" fmla="*/ 29 w 61"/>
                <a:gd name="T37" fmla="*/ 61 h 61"/>
                <a:gd name="T38" fmla="*/ 35 w 61"/>
                <a:gd name="T39" fmla="*/ 57 h 61"/>
                <a:gd name="T40" fmla="*/ 38 w 61"/>
                <a:gd name="T41" fmla="*/ 52 h 61"/>
                <a:gd name="T42" fmla="*/ 45 w 61"/>
                <a:gd name="T43" fmla="*/ 53 h 61"/>
                <a:gd name="T44" fmla="*/ 48 w 61"/>
                <a:gd name="T45" fmla="*/ 54 h 61"/>
                <a:gd name="T46" fmla="*/ 53 w 61"/>
                <a:gd name="T47" fmla="*/ 51 h 61"/>
                <a:gd name="T48" fmla="*/ 52 w 61"/>
                <a:gd name="T49" fmla="*/ 46 h 61"/>
                <a:gd name="T50" fmla="*/ 56 w 61"/>
                <a:gd name="T51" fmla="*/ 36 h 61"/>
                <a:gd name="T52" fmla="*/ 61 w 61"/>
                <a:gd name="T53" fmla="*/ 32 h 61"/>
                <a:gd name="T54" fmla="*/ 57 w 61"/>
                <a:gd name="T55" fmla="*/ 25 h 61"/>
                <a:gd name="T56" fmla="*/ 52 w 61"/>
                <a:gd name="T57" fmla="*/ 23 h 61"/>
                <a:gd name="T58" fmla="*/ 53 w 61"/>
                <a:gd name="T59" fmla="*/ 16 h 61"/>
                <a:gd name="T60" fmla="*/ 51 w 61"/>
                <a:gd name="T61" fmla="*/ 8 h 61"/>
                <a:gd name="T62" fmla="*/ 45 w 61"/>
                <a:gd name="T63" fmla="*/ 8 h 61"/>
                <a:gd name="T64" fmla="*/ 41 w 61"/>
                <a:gd name="T65" fmla="*/ 10 h 61"/>
                <a:gd name="T66" fmla="*/ 35 w 61"/>
                <a:gd name="T67" fmla="*/ 4 h 61"/>
                <a:gd name="T68" fmla="*/ 31 w 61"/>
                <a:gd name="T6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61">
                  <a:moveTo>
                    <a:pt x="30" y="46"/>
                  </a:moveTo>
                  <a:cubicBezTo>
                    <a:pt x="22" y="46"/>
                    <a:pt x="15" y="39"/>
                    <a:pt x="15" y="31"/>
                  </a:cubicBezTo>
                  <a:cubicBezTo>
                    <a:pt x="15" y="22"/>
                    <a:pt x="22" y="15"/>
                    <a:pt x="30" y="15"/>
                  </a:cubicBezTo>
                  <a:cubicBezTo>
                    <a:pt x="39" y="15"/>
                    <a:pt x="45" y="22"/>
                    <a:pt x="45" y="31"/>
                  </a:cubicBezTo>
                  <a:cubicBezTo>
                    <a:pt x="45" y="39"/>
                    <a:pt x="39" y="46"/>
                    <a:pt x="30" y="46"/>
                  </a:cubicBezTo>
                  <a:moveTo>
                    <a:pt x="31" y="0"/>
                  </a:moveTo>
                  <a:cubicBezTo>
                    <a:pt x="29" y="0"/>
                    <a:pt x="29" y="0"/>
                    <a:pt x="29" y="0"/>
                  </a:cubicBezTo>
                  <a:cubicBezTo>
                    <a:pt x="27" y="0"/>
                    <a:pt x="25" y="2"/>
                    <a:pt x="25" y="4"/>
                  </a:cubicBezTo>
                  <a:cubicBezTo>
                    <a:pt x="25" y="4"/>
                    <a:pt x="25" y="4"/>
                    <a:pt x="25" y="4"/>
                  </a:cubicBezTo>
                  <a:cubicBezTo>
                    <a:pt x="25" y="7"/>
                    <a:pt x="24" y="9"/>
                    <a:pt x="22" y="9"/>
                  </a:cubicBezTo>
                  <a:cubicBezTo>
                    <a:pt x="22" y="9"/>
                    <a:pt x="21" y="10"/>
                    <a:pt x="20" y="10"/>
                  </a:cubicBezTo>
                  <a:cubicBezTo>
                    <a:pt x="18" y="10"/>
                    <a:pt x="16" y="9"/>
                    <a:pt x="15" y="8"/>
                  </a:cubicBezTo>
                  <a:cubicBezTo>
                    <a:pt x="15" y="8"/>
                    <a:pt x="15" y="8"/>
                    <a:pt x="15" y="8"/>
                  </a:cubicBezTo>
                  <a:cubicBezTo>
                    <a:pt x="14" y="7"/>
                    <a:pt x="13" y="7"/>
                    <a:pt x="12" y="7"/>
                  </a:cubicBezTo>
                  <a:cubicBezTo>
                    <a:pt x="11" y="7"/>
                    <a:pt x="10" y="7"/>
                    <a:pt x="9" y="8"/>
                  </a:cubicBezTo>
                  <a:cubicBezTo>
                    <a:pt x="8" y="10"/>
                    <a:pt x="8" y="10"/>
                    <a:pt x="8" y="10"/>
                  </a:cubicBezTo>
                  <a:cubicBezTo>
                    <a:pt x="6" y="12"/>
                    <a:pt x="6" y="14"/>
                    <a:pt x="8" y="16"/>
                  </a:cubicBezTo>
                  <a:cubicBezTo>
                    <a:pt x="8" y="16"/>
                    <a:pt x="8" y="16"/>
                    <a:pt x="8" y="16"/>
                  </a:cubicBezTo>
                  <a:cubicBezTo>
                    <a:pt x="9" y="17"/>
                    <a:pt x="10" y="20"/>
                    <a:pt x="9" y="21"/>
                  </a:cubicBezTo>
                  <a:cubicBezTo>
                    <a:pt x="9" y="22"/>
                    <a:pt x="6" y="25"/>
                    <a:pt x="4" y="25"/>
                  </a:cubicBezTo>
                  <a:cubicBezTo>
                    <a:pt x="4" y="25"/>
                    <a:pt x="4" y="25"/>
                    <a:pt x="4" y="25"/>
                  </a:cubicBezTo>
                  <a:cubicBezTo>
                    <a:pt x="1" y="25"/>
                    <a:pt x="0" y="27"/>
                    <a:pt x="0" y="29"/>
                  </a:cubicBezTo>
                  <a:cubicBezTo>
                    <a:pt x="0" y="32"/>
                    <a:pt x="0" y="32"/>
                    <a:pt x="0" y="32"/>
                  </a:cubicBezTo>
                  <a:cubicBezTo>
                    <a:pt x="0" y="34"/>
                    <a:pt x="1"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9" y="53"/>
                    <a:pt x="9" y="53"/>
                    <a:pt x="9" y="53"/>
                  </a:cubicBezTo>
                  <a:cubicBezTo>
                    <a:pt x="10" y="54"/>
                    <a:pt x="11" y="54"/>
                    <a:pt x="12" y="54"/>
                  </a:cubicBezTo>
                  <a:cubicBezTo>
                    <a:pt x="13" y="54"/>
                    <a:pt x="14" y="54"/>
                    <a:pt x="15" y="53"/>
                  </a:cubicBezTo>
                  <a:cubicBezTo>
                    <a:pt x="15" y="53"/>
                    <a:pt x="15" y="53"/>
                    <a:pt x="15" y="53"/>
                  </a:cubicBezTo>
                  <a:cubicBezTo>
                    <a:pt x="16" y="52"/>
                    <a:pt x="18" y="51"/>
                    <a:pt x="19" y="51"/>
                  </a:cubicBezTo>
                  <a:cubicBezTo>
                    <a:pt x="20" y="51"/>
                    <a:pt x="20" y="51"/>
                    <a:pt x="20" y="51"/>
                  </a:cubicBezTo>
                  <a:cubicBezTo>
                    <a:pt x="21" y="52"/>
                    <a:pt x="25" y="55"/>
                    <a:pt x="25" y="57"/>
                  </a:cubicBezTo>
                  <a:cubicBezTo>
                    <a:pt x="25" y="57"/>
                    <a:pt x="25" y="57"/>
                    <a:pt x="25" y="57"/>
                  </a:cubicBezTo>
                  <a:cubicBezTo>
                    <a:pt x="25" y="59"/>
                    <a:pt x="27" y="61"/>
                    <a:pt x="29" y="61"/>
                  </a:cubicBezTo>
                  <a:cubicBezTo>
                    <a:pt x="31" y="61"/>
                    <a:pt x="31" y="61"/>
                    <a:pt x="31" y="61"/>
                  </a:cubicBezTo>
                  <a:cubicBezTo>
                    <a:pt x="34" y="61"/>
                    <a:pt x="35" y="59"/>
                    <a:pt x="35" y="57"/>
                  </a:cubicBezTo>
                  <a:cubicBezTo>
                    <a:pt x="35" y="57"/>
                    <a:pt x="35" y="57"/>
                    <a:pt x="35" y="57"/>
                  </a:cubicBezTo>
                  <a:cubicBezTo>
                    <a:pt x="35" y="55"/>
                    <a:pt x="36" y="53"/>
                    <a:pt x="38" y="52"/>
                  </a:cubicBezTo>
                  <a:cubicBezTo>
                    <a:pt x="38" y="52"/>
                    <a:pt x="39" y="52"/>
                    <a:pt x="41" y="52"/>
                  </a:cubicBezTo>
                  <a:cubicBezTo>
                    <a:pt x="42" y="52"/>
                    <a:pt x="44" y="52"/>
                    <a:pt x="45" y="53"/>
                  </a:cubicBezTo>
                  <a:cubicBezTo>
                    <a:pt x="45" y="53"/>
                    <a:pt x="45" y="53"/>
                    <a:pt x="45" y="53"/>
                  </a:cubicBezTo>
                  <a:cubicBezTo>
                    <a:pt x="46" y="54"/>
                    <a:pt x="47" y="54"/>
                    <a:pt x="48" y="54"/>
                  </a:cubicBezTo>
                  <a:cubicBezTo>
                    <a:pt x="49" y="54"/>
                    <a:pt x="50" y="54"/>
                    <a:pt x="51" y="53"/>
                  </a:cubicBezTo>
                  <a:cubicBezTo>
                    <a:pt x="53" y="51"/>
                    <a:pt x="53" y="51"/>
                    <a:pt x="53" y="51"/>
                  </a:cubicBezTo>
                  <a:cubicBezTo>
                    <a:pt x="54" y="50"/>
                    <a:pt x="54" y="47"/>
                    <a:pt x="53" y="46"/>
                  </a:cubicBezTo>
                  <a:cubicBezTo>
                    <a:pt x="52" y="46"/>
                    <a:pt x="52" y="46"/>
                    <a:pt x="52" y="46"/>
                  </a:cubicBezTo>
                  <a:cubicBezTo>
                    <a:pt x="51" y="44"/>
                    <a:pt x="50" y="42"/>
                    <a:pt x="51" y="41"/>
                  </a:cubicBezTo>
                  <a:cubicBezTo>
                    <a:pt x="51" y="39"/>
                    <a:pt x="54" y="36"/>
                    <a:pt x="56" y="36"/>
                  </a:cubicBezTo>
                  <a:cubicBezTo>
                    <a:pt x="57" y="36"/>
                    <a:pt x="57" y="36"/>
                    <a:pt x="57" y="36"/>
                  </a:cubicBezTo>
                  <a:cubicBezTo>
                    <a:pt x="59" y="36"/>
                    <a:pt x="61" y="34"/>
                    <a:pt x="61" y="32"/>
                  </a:cubicBezTo>
                  <a:cubicBezTo>
                    <a:pt x="61" y="29"/>
                    <a:pt x="61" y="29"/>
                    <a:pt x="61" y="29"/>
                  </a:cubicBezTo>
                  <a:cubicBezTo>
                    <a:pt x="61" y="27"/>
                    <a:pt x="59" y="25"/>
                    <a:pt x="57" y="25"/>
                  </a:cubicBezTo>
                  <a:cubicBezTo>
                    <a:pt x="56" y="25"/>
                    <a:pt x="56" y="25"/>
                    <a:pt x="56" y="25"/>
                  </a:cubicBezTo>
                  <a:cubicBezTo>
                    <a:pt x="54" y="25"/>
                    <a:pt x="52" y="24"/>
                    <a:pt x="52" y="23"/>
                  </a:cubicBezTo>
                  <a:cubicBezTo>
                    <a:pt x="51" y="22"/>
                    <a:pt x="51" y="17"/>
                    <a:pt x="52" y="16"/>
                  </a:cubicBezTo>
                  <a:cubicBezTo>
                    <a:pt x="53" y="16"/>
                    <a:pt x="53" y="16"/>
                    <a:pt x="53" y="16"/>
                  </a:cubicBezTo>
                  <a:cubicBezTo>
                    <a:pt x="54" y="14"/>
                    <a:pt x="54" y="12"/>
                    <a:pt x="53" y="10"/>
                  </a:cubicBezTo>
                  <a:cubicBezTo>
                    <a:pt x="51" y="8"/>
                    <a:pt x="51" y="8"/>
                    <a:pt x="51" y="8"/>
                  </a:cubicBezTo>
                  <a:cubicBezTo>
                    <a:pt x="50" y="7"/>
                    <a:pt x="49" y="7"/>
                    <a:pt x="48" y="7"/>
                  </a:cubicBezTo>
                  <a:cubicBezTo>
                    <a:pt x="47" y="7"/>
                    <a:pt x="46" y="7"/>
                    <a:pt x="45" y="8"/>
                  </a:cubicBezTo>
                  <a:cubicBezTo>
                    <a:pt x="45" y="8"/>
                    <a:pt x="45" y="8"/>
                    <a:pt x="45" y="8"/>
                  </a:cubicBezTo>
                  <a:cubicBezTo>
                    <a:pt x="44" y="10"/>
                    <a:pt x="42" y="10"/>
                    <a:pt x="41" y="10"/>
                  </a:cubicBezTo>
                  <a:cubicBezTo>
                    <a:pt x="40" y="10"/>
                    <a:pt x="40" y="10"/>
                    <a:pt x="40" y="10"/>
                  </a:cubicBezTo>
                  <a:cubicBezTo>
                    <a:pt x="39" y="9"/>
                    <a:pt x="35" y="7"/>
                    <a:pt x="35" y="4"/>
                  </a:cubicBezTo>
                  <a:cubicBezTo>
                    <a:pt x="35" y="4"/>
                    <a:pt x="35" y="4"/>
                    <a:pt x="35" y="4"/>
                  </a:cubicBezTo>
                  <a:cubicBezTo>
                    <a:pt x="35" y="2"/>
                    <a:pt x="34" y="0"/>
                    <a:pt x="31" y="0"/>
                  </a:cubicBezTo>
                </a:path>
              </a:pathLst>
            </a:custGeom>
            <a:solidFill>
              <a:srgbClr val="8887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6" name="Freeform 650"/>
            <p:cNvSpPr>
              <a:spLocks noEditPoints="1"/>
            </p:cNvSpPr>
            <p:nvPr/>
          </p:nvSpPr>
          <p:spPr bwMode="auto">
            <a:xfrm>
              <a:off x="5835650" y="3225800"/>
              <a:ext cx="120650" cy="120650"/>
            </a:xfrm>
            <a:custGeom>
              <a:avLst/>
              <a:gdLst>
                <a:gd name="T0" fmla="*/ 25 w 50"/>
                <a:gd name="T1" fmla="*/ 38 h 50"/>
                <a:gd name="T2" fmla="*/ 13 w 50"/>
                <a:gd name="T3" fmla="*/ 25 h 50"/>
                <a:gd name="T4" fmla="*/ 25 w 50"/>
                <a:gd name="T5" fmla="*/ 13 h 50"/>
                <a:gd name="T6" fmla="*/ 38 w 50"/>
                <a:gd name="T7" fmla="*/ 25 h 50"/>
                <a:gd name="T8" fmla="*/ 25 w 50"/>
                <a:gd name="T9" fmla="*/ 38 h 50"/>
                <a:gd name="T10" fmla="*/ 25 w 50"/>
                <a:gd name="T11" fmla="*/ 0 h 50"/>
                <a:gd name="T12" fmla="*/ 25 w 50"/>
                <a:gd name="T13" fmla="*/ 0 h 50"/>
                <a:gd name="T14" fmla="*/ 21 w 50"/>
                <a:gd name="T15" fmla="*/ 4 h 50"/>
                <a:gd name="T16" fmla="*/ 19 w 50"/>
                <a:gd name="T17" fmla="*/ 8 h 50"/>
                <a:gd name="T18" fmla="*/ 17 w 50"/>
                <a:gd name="T19" fmla="*/ 8 h 50"/>
                <a:gd name="T20" fmla="*/ 13 w 50"/>
                <a:gd name="T21" fmla="*/ 7 h 50"/>
                <a:gd name="T22" fmla="*/ 11 w 50"/>
                <a:gd name="T23" fmla="*/ 6 h 50"/>
                <a:gd name="T24" fmla="*/ 8 w 50"/>
                <a:gd name="T25" fmla="*/ 7 h 50"/>
                <a:gd name="T26" fmla="*/ 7 w 50"/>
                <a:gd name="T27" fmla="*/ 8 h 50"/>
                <a:gd name="T28" fmla="*/ 7 w 50"/>
                <a:gd name="T29" fmla="*/ 13 h 50"/>
                <a:gd name="T30" fmla="*/ 8 w 50"/>
                <a:gd name="T31" fmla="*/ 17 h 50"/>
                <a:gd name="T32" fmla="*/ 3 w 50"/>
                <a:gd name="T33" fmla="*/ 21 h 50"/>
                <a:gd name="T34" fmla="*/ 0 w 50"/>
                <a:gd name="T35" fmla="*/ 25 h 50"/>
                <a:gd name="T36" fmla="*/ 0 w 50"/>
                <a:gd name="T37" fmla="*/ 25 h 50"/>
                <a:gd name="T38" fmla="*/ 3 w 50"/>
                <a:gd name="T39" fmla="*/ 30 h 50"/>
                <a:gd name="T40" fmla="*/ 7 w 50"/>
                <a:gd name="T41" fmla="*/ 31 h 50"/>
                <a:gd name="T42" fmla="*/ 7 w 50"/>
                <a:gd name="T43" fmla="*/ 37 h 50"/>
                <a:gd name="T44" fmla="*/ 7 w 50"/>
                <a:gd name="T45" fmla="*/ 43 h 50"/>
                <a:gd name="T46" fmla="*/ 8 w 50"/>
                <a:gd name="T47" fmla="*/ 43 h 50"/>
                <a:gd name="T48" fmla="*/ 11 w 50"/>
                <a:gd name="T49" fmla="*/ 44 h 50"/>
                <a:gd name="T50" fmla="*/ 13 w 50"/>
                <a:gd name="T51" fmla="*/ 44 h 50"/>
                <a:gd name="T52" fmla="*/ 16 w 50"/>
                <a:gd name="T53" fmla="*/ 42 h 50"/>
                <a:gd name="T54" fmla="*/ 17 w 50"/>
                <a:gd name="T55" fmla="*/ 42 h 50"/>
                <a:gd name="T56" fmla="*/ 21 w 50"/>
                <a:gd name="T57" fmla="*/ 47 h 50"/>
                <a:gd name="T58" fmla="*/ 25 w 50"/>
                <a:gd name="T59" fmla="*/ 50 h 50"/>
                <a:gd name="T60" fmla="*/ 25 w 50"/>
                <a:gd name="T61" fmla="*/ 50 h 50"/>
                <a:gd name="T62" fmla="*/ 29 w 50"/>
                <a:gd name="T63" fmla="*/ 47 h 50"/>
                <a:gd name="T64" fmla="*/ 31 w 50"/>
                <a:gd name="T65" fmla="*/ 43 h 50"/>
                <a:gd name="T66" fmla="*/ 34 w 50"/>
                <a:gd name="T67" fmla="*/ 43 h 50"/>
                <a:gd name="T68" fmla="*/ 37 w 50"/>
                <a:gd name="T69" fmla="*/ 44 h 50"/>
                <a:gd name="T70" fmla="*/ 39 w 50"/>
                <a:gd name="T71" fmla="*/ 44 h 50"/>
                <a:gd name="T72" fmla="*/ 42 w 50"/>
                <a:gd name="T73" fmla="*/ 43 h 50"/>
                <a:gd name="T74" fmla="*/ 43 w 50"/>
                <a:gd name="T75" fmla="*/ 43 h 50"/>
                <a:gd name="T76" fmla="*/ 43 w 50"/>
                <a:gd name="T77" fmla="*/ 37 h 50"/>
                <a:gd name="T78" fmla="*/ 42 w 50"/>
                <a:gd name="T79" fmla="*/ 33 h 50"/>
                <a:gd name="T80" fmla="*/ 47 w 50"/>
                <a:gd name="T81" fmla="*/ 30 h 50"/>
                <a:gd name="T82" fmla="*/ 50 w 50"/>
                <a:gd name="T83" fmla="*/ 25 h 50"/>
                <a:gd name="T84" fmla="*/ 50 w 50"/>
                <a:gd name="T85" fmla="*/ 25 h 50"/>
                <a:gd name="T86" fmla="*/ 47 w 50"/>
                <a:gd name="T87" fmla="*/ 21 h 50"/>
                <a:gd name="T88" fmla="*/ 43 w 50"/>
                <a:gd name="T89" fmla="*/ 19 h 50"/>
                <a:gd name="T90" fmla="*/ 43 w 50"/>
                <a:gd name="T91" fmla="*/ 13 h 50"/>
                <a:gd name="T92" fmla="*/ 43 w 50"/>
                <a:gd name="T93" fmla="*/ 8 h 50"/>
                <a:gd name="T94" fmla="*/ 42 w 50"/>
                <a:gd name="T95" fmla="*/ 7 h 50"/>
                <a:gd name="T96" fmla="*/ 39 w 50"/>
                <a:gd name="T97" fmla="*/ 6 h 50"/>
                <a:gd name="T98" fmla="*/ 37 w 50"/>
                <a:gd name="T99" fmla="*/ 7 h 50"/>
                <a:gd name="T100" fmla="*/ 34 w 50"/>
                <a:gd name="T101" fmla="*/ 8 h 50"/>
                <a:gd name="T102" fmla="*/ 33 w 50"/>
                <a:gd name="T103" fmla="*/ 8 h 50"/>
                <a:gd name="T104" fmla="*/ 29 w 50"/>
                <a:gd name="T105" fmla="*/ 4 h 50"/>
                <a:gd name="T106" fmla="*/ 25 w 50"/>
                <a:gd name="T10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50">
                  <a:moveTo>
                    <a:pt x="25" y="38"/>
                  </a:moveTo>
                  <a:cubicBezTo>
                    <a:pt x="18" y="38"/>
                    <a:pt x="13" y="32"/>
                    <a:pt x="13" y="25"/>
                  </a:cubicBezTo>
                  <a:cubicBezTo>
                    <a:pt x="13" y="18"/>
                    <a:pt x="18" y="13"/>
                    <a:pt x="25" y="13"/>
                  </a:cubicBezTo>
                  <a:cubicBezTo>
                    <a:pt x="32" y="13"/>
                    <a:pt x="38" y="18"/>
                    <a:pt x="38" y="25"/>
                  </a:cubicBezTo>
                  <a:cubicBezTo>
                    <a:pt x="38" y="32"/>
                    <a:pt x="32" y="38"/>
                    <a:pt x="25" y="38"/>
                  </a:cubicBezTo>
                  <a:moveTo>
                    <a:pt x="25" y="0"/>
                  </a:moveTo>
                  <a:cubicBezTo>
                    <a:pt x="25" y="0"/>
                    <a:pt x="25" y="0"/>
                    <a:pt x="25" y="0"/>
                  </a:cubicBezTo>
                  <a:cubicBezTo>
                    <a:pt x="22" y="0"/>
                    <a:pt x="21" y="2"/>
                    <a:pt x="21" y="4"/>
                  </a:cubicBezTo>
                  <a:cubicBezTo>
                    <a:pt x="21" y="5"/>
                    <a:pt x="20" y="7"/>
                    <a:pt x="19" y="8"/>
                  </a:cubicBezTo>
                  <a:cubicBezTo>
                    <a:pt x="18" y="8"/>
                    <a:pt x="17" y="8"/>
                    <a:pt x="17" y="8"/>
                  </a:cubicBezTo>
                  <a:cubicBezTo>
                    <a:pt x="15" y="8"/>
                    <a:pt x="14" y="8"/>
                    <a:pt x="13" y="7"/>
                  </a:cubicBezTo>
                  <a:cubicBezTo>
                    <a:pt x="12" y="6"/>
                    <a:pt x="11" y="6"/>
                    <a:pt x="11" y="6"/>
                  </a:cubicBezTo>
                  <a:cubicBezTo>
                    <a:pt x="10" y="6"/>
                    <a:pt x="8" y="6"/>
                    <a:pt x="8" y="7"/>
                  </a:cubicBezTo>
                  <a:cubicBezTo>
                    <a:pt x="7" y="8"/>
                    <a:pt x="7" y="8"/>
                    <a:pt x="7" y="8"/>
                  </a:cubicBezTo>
                  <a:cubicBezTo>
                    <a:pt x="6" y="9"/>
                    <a:pt x="5" y="12"/>
                    <a:pt x="7" y="13"/>
                  </a:cubicBezTo>
                  <a:cubicBezTo>
                    <a:pt x="8" y="14"/>
                    <a:pt x="9" y="16"/>
                    <a:pt x="8" y="17"/>
                  </a:cubicBezTo>
                  <a:cubicBezTo>
                    <a:pt x="8" y="18"/>
                    <a:pt x="5" y="21"/>
                    <a:pt x="3" y="21"/>
                  </a:cubicBezTo>
                  <a:cubicBezTo>
                    <a:pt x="2" y="21"/>
                    <a:pt x="0" y="23"/>
                    <a:pt x="0" y="25"/>
                  </a:cubicBezTo>
                  <a:cubicBezTo>
                    <a:pt x="0" y="25"/>
                    <a:pt x="0" y="25"/>
                    <a:pt x="0" y="25"/>
                  </a:cubicBezTo>
                  <a:cubicBezTo>
                    <a:pt x="0" y="28"/>
                    <a:pt x="2" y="30"/>
                    <a:pt x="3" y="30"/>
                  </a:cubicBezTo>
                  <a:cubicBezTo>
                    <a:pt x="5" y="30"/>
                    <a:pt x="7" y="30"/>
                    <a:pt x="7" y="31"/>
                  </a:cubicBezTo>
                  <a:cubicBezTo>
                    <a:pt x="8" y="32"/>
                    <a:pt x="8" y="36"/>
                    <a:pt x="7" y="37"/>
                  </a:cubicBezTo>
                  <a:cubicBezTo>
                    <a:pt x="5" y="39"/>
                    <a:pt x="6" y="41"/>
                    <a:pt x="7" y="43"/>
                  </a:cubicBezTo>
                  <a:cubicBezTo>
                    <a:pt x="8" y="43"/>
                    <a:pt x="8" y="43"/>
                    <a:pt x="8" y="43"/>
                  </a:cubicBezTo>
                  <a:cubicBezTo>
                    <a:pt x="8" y="44"/>
                    <a:pt x="10" y="44"/>
                    <a:pt x="11" y="44"/>
                  </a:cubicBezTo>
                  <a:cubicBezTo>
                    <a:pt x="11" y="44"/>
                    <a:pt x="12" y="44"/>
                    <a:pt x="13" y="44"/>
                  </a:cubicBezTo>
                  <a:cubicBezTo>
                    <a:pt x="14" y="43"/>
                    <a:pt x="15" y="42"/>
                    <a:pt x="16" y="42"/>
                  </a:cubicBezTo>
                  <a:cubicBezTo>
                    <a:pt x="17" y="42"/>
                    <a:pt x="17" y="42"/>
                    <a:pt x="17" y="42"/>
                  </a:cubicBezTo>
                  <a:cubicBezTo>
                    <a:pt x="18" y="43"/>
                    <a:pt x="21" y="45"/>
                    <a:pt x="21" y="47"/>
                  </a:cubicBezTo>
                  <a:cubicBezTo>
                    <a:pt x="21" y="49"/>
                    <a:pt x="22" y="50"/>
                    <a:pt x="25" y="50"/>
                  </a:cubicBezTo>
                  <a:cubicBezTo>
                    <a:pt x="25" y="50"/>
                    <a:pt x="25" y="50"/>
                    <a:pt x="25" y="50"/>
                  </a:cubicBezTo>
                  <a:cubicBezTo>
                    <a:pt x="28" y="50"/>
                    <a:pt x="29" y="49"/>
                    <a:pt x="29" y="47"/>
                  </a:cubicBezTo>
                  <a:cubicBezTo>
                    <a:pt x="29" y="45"/>
                    <a:pt x="30" y="43"/>
                    <a:pt x="31" y="43"/>
                  </a:cubicBezTo>
                  <a:cubicBezTo>
                    <a:pt x="32" y="43"/>
                    <a:pt x="33" y="43"/>
                    <a:pt x="34" y="43"/>
                  </a:cubicBezTo>
                  <a:cubicBezTo>
                    <a:pt x="35" y="43"/>
                    <a:pt x="36" y="43"/>
                    <a:pt x="37" y="44"/>
                  </a:cubicBezTo>
                  <a:cubicBezTo>
                    <a:pt x="38" y="44"/>
                    <a:pt x="39" y="44"/>
                    <a:pt x="39" y="44"/>
                  </a:cubicBezTo>
                  <a:cubicBezTo>
                    <a:pt x="40" y="44"/>
                    <a:pt x="42" y="44"/>
                    <a:pt x="42" y="43"/>
                  </a:cubicBezTo>
                  <a:cubicBezTo>
                    <a:pt x="43" y="43"/>
                    <a:pt x="43" y="43"/>
                    <a:pt x="43" y="43"/>
                  </a:cubicBezTo>
                  <a:cubicBezTo>
                    <a:pt x="44" y="41"/>
                    <a:pt x="45" y="39"/>
                    <a:pt x="43" y="37"/>
                  </a:cubicBezTo>
                  <a:cubicBezTo>
                    <a:pt x="42" y="36"/>
                    <a:pt x="41" y="34"/>
                    <a:pt x="42" y="33"/>
                  </a:cubicBezTo>
                  <a:cubicBezTo>
                    <a:pt x="42" y="32"/>
                    <a:pt x="45" y="30"/>
                    <a:pt x="47" y="30"/>
                  </a:cubicBezTo>
                  <a:cubicBezTo>
                    <a:pt x="48" y="30"/>
                    <a:pt x="50" y="28"/>
                    <a:pt x="50" y="25"/>
                  </a:cubicBezTo>
                  <a:cubicBezTo>
                    <a:pt x="50" y="25"/>
                    <a:pt x="50" y="25"/>
                    <a:pt x="50" y="25"/>
                  </a:cubicBezTo>
                  <a:cubicBezTo>
                    <a:pt x="50" y="23"/>
                    <a:pt x="48" y="21"/>
                    <a:pt x="47" y="21"/>
                  </a:cubicBezTo>
                  <a:cubicBezTo>
                    <a:pt x="45" y="21"/>
                    <a:pt x="43" y="20"/>
                    <a:pt x="43" y="19"/>
                  </a:cubicBezTo>
                  <a:cubicBezTo>
                    <a:pt x="42" y="18"/>
                    <a:pt x="42" y="14"/>
                    <a:pt x="43" y="13"/>
                  </a:cubicBezTo>
                  <a:cubicBezTo>
                    <a:pt x="45" y="12"/>
                    <a:pt x="44" y="9"/>
                    <a:pt x="43" y="8"/>
                  </a:cubicBezTo>
                  <a:cubicBezTo>
                    <a:pt x="42" y="7"/>
                    <a:pt x="42" y="7"/>
                    <a:pt x="42" y="7"/>
                  </a:cubicBezTo>
                  <a:cubicBezTo>
                    <a:pt x="42" y="6"/>
                    <a:pt x="40" y="6"/>
                    <a:pt x="39" y="6"/>
                  </a:cubicBezTo>
                  <a:cubicBezTo>
                    <a:pt x="39" y="6"/>
                    <a:pt x="38" y="6"/>
                    <a:pt x="37" y="7"/>
                  </a:cubicBezTo>
                  <a:cubicBezTo>
                    <a:pt x="36" y="8"/>
                    <a:pt x="35" y="8"/>
                    <a:pt x="34" y="8"/>
                  </a:cubicBezTo>
                  <a:cubicBezTo>
                    <a:pt x="34" y="8"/>
                    <a:pt x="33" y="8"/>
                    <a:pt x="33" y="8"/>
                  </a:cubicBezTo>
                  <a:cubicBezTo>
                    <a:pt x="32" y="8"/>
                    <a:pt x="29" y="5"/>
                    <a:pt x="29" y="4"/>
                  </a:cubicBezTo>
                  <a:cubicBezTo>
                    <a:pt x="29" y="2"/>
                    <a:pt x="28" y="0"/>
                    <a:pt x="25" y="0"/>
                  </a:cubicBezTo>
                </a:path>
              </a:pathLst>
            </a:custGeom>
            <a:solidFill>
              <a:srgbClr val="8887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7" name="Freeform 651"/>
            <p:cNvSpPr>
              <a:spLocks noEditPoints="1"/>
            </p:cNvSpPr>
            <p:nvPr/>
          </p:nvSpPr>
          <p:spPr bwMode="auto">
            <a:xfrm>
              <a:off x="5849938" y="3360737"/>
              <a:ext cx="92075" cy="95250"/>
            </a:xfrm>
            <a:custGeom>
              <a:avLst/>
              <a:gdLst>
                <a:gd name="T0" fmla="*/ 19 w 38"/>
                <a:gd name="T1" fmla="*/ 29 h 39"/>
                <a:gd name="T2" fmla="*/ 9 w 38"/>
                <a:gd name="T3" fmla="*/ 19 h 39"/>
                <a:gd name="T4" fmla="*/ 19 w 38"/>
                <a:gd name="T5" fmla="*/ 9 h 39"/>
                <a:gd name="T6" fmla="*/ 29 w 38"/>
                <a:gd name="T7" fmla="*/ 19 h 39"/>
                <a:gd name="T8" fmla="*/ 19 w 38"/>
                <a:gd name="T9" fmla="*/ 29 h 39"/>
                <a:gd name="T10" fmla="*/ 19 w 38"/>
                <a:gd name="T11" fmla="*/ 0 h 39"/>
                <a:gd name="T12" fmla="*/ 16 w 38"/>
                <a:gd name="T13" fmla="*/ 2 h 39"/>
                <a:gd name="T14" fmla="*/ 14 w 38"/>
                <a:gd name="T15" fmla="*/ 5 h 39"/>
                <a:gd name="T16" fmla="*/ 12 w 38"/>
                <a:gd name="T17" fmla="*/ 6 h 39"/>
                <a:gd name="T18" fmla="*/ 10 w 38"/>
                <a:gd name="T19" fmla="*/ 5 h 39"/>
                <a:gd name="T20" fmla="*/ 8 w 38"/>
                <a:gd name="T21" fmla="*/ 4 h 39"/>
                <a:gd name="T22" fmla="*/ 5 w 38"/>
                <a:gd name="T23" fmla="*/ 5 h 39"/>
                <a:gd name="T24" fmla="*/ 5 w 38"/>
                <a:gd name="T25" fmla="*/ 10 h 39"/>
                <a:gd name="T26" fmla="*/ 6 w 38"/>
                <a:gd name="T27" fmla="*/ 13 h 39"/>
                <a:gd name="T28" fmla="*/ 2 w 38"/>
                <a:gd name="T29" fmla="*/ 16 h 39"/>
                <a:gd name="T30" fmla="*/ 0 w 38"/>
                <a:gd name="T31" fmla="*/ 19 h 39"/>
                <a:gd name="T32" fmla="*/ 2 w 38"/>
                <a:gd name="T33" fmla="*/ 23 h 39"/>
                <a:gd name="T34" fmla="*/ 5 w 38"/>
                <a:gd name="T35" fmla="*/ 24 h 39"/>
                <a:gd name="T36" fmla="*/ 5 w 38"/>
                <a:gd name="T37" fmla="*/ 29 h 39"/>
                <a:gd name="T38" fmla="*/ 5 w 38"/>
                <a:gd name="T39" fmla="*/ 33 h 39"/>
                <a:gd name="T40" fmla="*/ 8 w 38"/>
                <a:gd name="T41" fmla="*/ 34 h 39"/>
                <a:gd name="T42" fmla="*/ 10 w 38"/>
                <a:gd name="T43" fmla="*/ 33 h 39"/>
                <a:gd name="T44" fmla="*/ 12 w 38"/>
                <a:gd name="T45" fmla="*/ 32 h 39"/>
                <a:gd name="T46" fmla="*/ 13 w 38"/>
                <a:gd name="T47" fmla="*/ 32 h 39"/>
                <a:gd name="T48" fmla="*/ 16 w 38"/>
                <a:gd name="T49" fmla="*/ 36 h 39"/>
                <a:gd name="T50" fmla="*/ 19 w 38"/>
                <a:gd name="T51" fmla="*/ 39 h 39"/>
                <a:gd name="T52" fmla="*/ 22 w 38"/>
                <a:gd name="T53" fmla="*/ 36 h 39"/>
                <a:gd name="T54" fmla="*/ 24 w 38"/>
                <a:gd name="T55" fmla="*/ 33 h 39"/>
                <a:gd name="T56" fmla="*/ 26 w 38"/>
                <a:gd name="T57" fmla="*/ 33 h 39"/>
                <a:gd name="T58" fmla="*/ 29 w 38"/>
                <a:gd name="T59" fmla="*/ 33 h 39"/>
                <a:gd name="T60" fmla="*/ 30 w 38"/>
                <a:gd name="T61" fmla="*/ 34 h 39"/>
                <a:gd name="T62" fmla="*/ 33 w 38"/>
                <a:gd name="T63" fmla="*/ 33 h 39"/>
                <a:gd name="T64" fmla="*/ 33 w 38"/>
                <a:gd name="T65" fmla="*/ 29 h 39"/>
                <a:gd name="T66" fmla="*/ 32 w 38"/>
                <a:gd name="T67" fmla="*/ 25 h 39"/>
                <a:gd name="T68" fmla="*/ 36 w 38"/>
                <a:gd name="T69" fmla="*/ 23 h 39"/>
                <a:gd name="T70" fmla="*/ 38 w 38"/>
                <a:gd name="T71" fmla="*/ 19 h 39"/>
                <a:gd name="T72" fmla="*/ 36 w 38"/>
                <a:gd name="T73" fmla="*/ 16 h 39"/>
                <a:gd name="T74" fmla="*/ 33 w 38"/>
                <a:gd name="T75" fmla="*/ 14 h 39"/>
                <a:gd name="T76" fmla="*/ 33 w 38"/>
                <a:gd name="T77" fmla="*/ 10 h 39"/>
                <a:gd name="T78" fmla="*/ 33 w 38"/>
                <a:gd name="T79" fmla="*/ 5 h 39"/>
                <a:gd name="T80" fmla="*/ 30 w 38"/>
                <a:gd name="T81" fmla="*/ 4 h 39"/>
                <a:gd name="T82" fmla="*/ 29 w 38"/>
                <a:gd name="T83" fmla="*/ 5 h 39"/>
                <a:gd name="T84" fmla="*/ 26 w 38"/>
                <a:gd name="T85" fmla="*/ 6 h 39"/>
                <a:gd name="T86" fmla="*/ 25 w 38"/>
                <a:gd name="T87" fmla="*/ 6 h 39"/>
                <a:gd name="T88" fmla="*/ 22 w 38"/>
                <a:gd name="T89" fmla="*/ 2 h 39"/>
                <a:gd name="T90" fmla="*/ 19 w 38"/>
                <a:gd name="T9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 h="39">
                  <a:moveTo>
                    <a:pt x="19" y="29"/>
                  </a:moveTo>
                  <a:cubicBezTo>
                    <a:pt x="14" y="29"/>
                    <a:pt x="9" y="24"/>
                    <a:pt x="9" y="19"/>
                  </a:cubicBezTo>
                  <a:cubicBezTo>
                    <a:pt x="9" y="14"/>
                    <a:pt x="14" y="9"/>
                    <a:pt x="19" y="9"/>
                  </a:cubicBezTo>
                  <a:cubicBezTo>
                    <a:pt x="24" y="9"/>
                    <a:pt x="29" y="14"/>
                    <a:pt x="29" y="19"/>
                  </a:cubicBezTo>
                  <a:cubicBezTo>
                    <a:pt x="29" y="24"/>
                    <a:pt x="24" y="29"/>
                    <a:pt x="19" y="29"/>
                  </a:cubicBezTo>
                  <a:moveTo>
                    <a:pt x="19" y="0"/>
                  </a:moveTo>
                  <a:cubicBezTo>
                    <a:pt x="17" y="0"/>
                    <a:pt x="16" y="1"/>
                    <a:pt x="16" y="2"/>
                  </a:cubicBezTo>
                  <a:cubicBezTo>
                    <a:pt x="16" y="4"/>
                    <a:pt x="15" y="5"/>
                    <a:pt x="14" y="5"/>
                  </a:cubicBezTo>
                  <a:cubicBezTo>
                    <a:pt x="14" y="6"/>
                    <a:pt x="13" y="6"/>
                    <a:pt x="12" y="6"/>
                  </a:cubicBezTo>
                  <a:cubicBezTo>
                    <a:pt x="11" y="6"/>
                    <a:pt x="10" y="5"/>
                    <a:pt x="10" y="5"/>
                  </a:cubicBezTo>
                  <a:cubicBezTo>
                    <a:pt x="9" y="4"/>
                    <a:pt x="9" y="4"/>
                    <a:pt x="8" y="4"/>
                  </a:cubicBezTo>
                  <a:cubicBezTo>
                    <a:pt x="7" y="4"/>
                    <a:pt x="6" y="5"/>
                    <a:pt x="5" y="5"/>
                  </a:cubicBezTo>
                  <a:cubicBezTo>
                    <a:pt x="4" y="7"/>
                    <a:pt x="4" y="9"/>
                    <a:pt x="5" y="10"/>
                  </a:cubicBezTo>
                  <a:cubicBezTo>
                    <a:pt x="6" y="11"/>
                    <a:pt x="6" y="12"/>
                    <a:pt x="6" y="13"/>
                  </a:cubicBezTo>
                  <a:cubicBezTo>
                    <a:pt x="6" y="14"/>
                    <a:pt x="4" y="16"/>
                    <a:pt x="2" y="16"/>
                  </a:cubicBezTo>
                  <a:cubicBezTo>
                    <a:pt x="1" y="16"/>
                    <a:pt x="0" y="17"/>
                    <a:pt x="0" y="19"/>
                  </a:cubicBezTo>
                  <a:cubicBezTo>
                    <a:pt x="0" y="21"/>
                    <a:pt x="1" y="23"/>
                    <a:pt x="2" y="23"/>
                  </a:cubicBezTo>
                  <a:cubicBezTo>
                    <a:pt x="4" y="23"/>
                    <a:pt x="5" y="23"/>
                    <a:pt x="5" y="24"/>
                  </a:cubicBezTo>
                  <a:cubicBezTo>
                    <a:pt x="6" y="25"/>
                    <a:pt x="6" y="28"/>
                    <a:pt x="5" y="29"/>
                  </a:cubicBezTo>
                  <a:cubicBezTo>
                    <a:pt x="4" y="30"/>
                    <a:pt x="4" y="32"/>
                    <a:pt x="5" y="33"/>
                  </a:cubicBezTo>
                  <a:cubicBezTo>
                    <a:pt x="6" y="34"/>
                    <a:pt x="7" y="34"/>
                    <a:pt x="8" y="34"/>
                  </a:cubicBezTo>
                  <a:cubicBezTo>
                    <a:pt x="9" y="34"/>
                    <a:pt x="9" y="34"/>
                    <a:pt x="10" y="33"/>
                  </a:cubicBezTo>
                  <a:cubicBezTo>
                    <a:pt x="10" y="33"/>
                    <a:pt x="11" y="32"/>
                    <a:pt x="12" y="32"/>
                  </a:cubicBezTo>
                  <a:cubicBezTo>
                    <a:pt x="12" y="32"/>
                    <a:pt x="13" y="32"/>
                    <a:pt x="13" y="32"/>
                  </a:cubicBezTo>
                  <a:cubicBezTo>
                    <a:pt x="14" y="33"/>
                    <a:pt x="16" y="34"/>
                    <a:pt x="16" y="36"/>
                  </a:cubicBezTo>
                  <a:cubicBezTo>
                    <a:pt x="16" y="37"/>
                    <a:pt x="17" y="39"/>
                    <a:pt x="19" y="39"/>
                  </a:cubicBezTo>
                  <a:cubicBezTo>
                    <a:pt x="21" y="39"/>
                    <a:pt x="22" y="37"/>
                    <a:pt x="22" y="36"/>
                  </a:cubicBezTo>
                  <a:cubicBezTo>
                    <a:pt x="22" y="34"/>
                    <a:pt x="23" y="33"/>
                    <a:pt x="24" y="33"/>
                  </a:cubicBezTo>
                  <a:cubicBezTo>
                    <a:pt x="24" y="33"/>
                    <a:pt x="25" y="33"/>
                    <a:pt x="26" y="33"/>
                  </a:cubicBezTo>
                  <a:cubicBezTo>
                    <a:pt x="27" y="33"/>
                    <a:pt x="28" y="33"/>
                    <a:pt x="29" y="33"/>
                  </a:cubicBezTo>
                  <a:cubicBezTo>
                    <a:pt x="29" y="34"/>
                    <a:pt x="30" y="34"/>
                    <a:pt x="30" y="34"/>
                  </a:cubicBezTo>
                  <a:cubicBezTo>
                    <a:pt x="31" y="34"/>
                    <a:pt x="32" y="34"/>
                    <a:pt x="33" y="33"/>
                  </a:cubicBezTo>
                  <a:cubicBezTo>
                    <a:pt x="34" y="32"/>
                    <a:pt x="34" y="30"/>
                    <a:pt x="33" y="29"/>
                  </a:cubicBezTo>
                  <a:cubicBezTo>
                    <a:pt x="32" y="28"/>
                    <a:pt x="32" y="26"/>
                    <a:pt x="32" y="25"/>
                  </a:cubicBezTo>
                  <a:cubicBezTo>
                    <a:pt x="33" y="25"/>
                    <a:pt x="34" y="23"/>
                    <a:pt x="36" y="23"/>
                  </a:cubicBezTo>
                  <a:cubicBezTo>
                    <a:pt x="37" y="23"/>
                    <a:pt x="38" y="21"/>
                    <a:pt x="38" y="19"/>
                  </a:cubicBezTo>
                  <a:cubicBezTo>
                    <a:pt x="38" y="17"/>
                    <a:pt x="37" y="16"/>
                    <a:pt x="36" y="16"/>
                  </a:cubicBezTo>
                  <a:cubicBezTo>
                    <a:pt x="34" y="16"/>
                    <a:pt x="33" y="15"/>
                    <a:pt x="33" y="14"/>
                  </a:cubicBezTo>
                  <a:cubicBezTo>
                    <a:pt x="32" y="13"/>
                    <a:pt x="32" y="11"/>
                    <a:pt x="33" y="10"/>
                  </a:cubicBezTo>
                  <a:cubicBezTo>
                    <a:pt x="34" y="9"/>
                    <a:pt x="34" y="7"/>
                    <a:pt x="33" y="5"/>
                  </a:cubicBezTo>
                  <a:cubicBezTo>
                    <a:pt x="32" y="5"/>
                    <a:pt x="31" y="4"/>
                    <a:pt x="30" y="4"/>
                  </a:cubicBezTo>
                  <a:cubicBezTo>
                    <a:pt x="30" y="4"/>
                    <a:pt x="29" y="4"/>
                    <a:pt x="29" y="5"/>
                  </a:cubicBezTo>
                  <a:cubicBezTo>
                    <a:pt x="28" y="6"/>
                    <a:pt x="27" y="6"/>
                    <a:pt x="26" y="6"/>
                  </a:cubicBezTo>
                  <a:cubicBezTo>
                    <a:pt x="26" y="6"/>
                    <a:pt x="25" y="6"/>
                    <a:pt x="25" y="6"/>
                  </a:cubicBezTo>
                  <a:cubicBezTo>
                    <a:pt x="25" y="6"/>
                    <a:pt x="22" y="4"/>
                    <a:pt x="22" y="2"/>
                  </a:cubicBezTo>
                  <a:cubicBezTo>
                    <a:pt x="22" y="1"/>
                    <a:pt x="21" y="0"/>
                    <a:pt x="19" y="0"/>
                  </a:cubicBezTo>
                </a:path>
              </a:pathLst>
            </a:custGeom>
            <a:solidFill>
              <a:srgbClr val="8887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8" name="Freeform 652"/>
            <p:cNvSpPr>
              <a:spLocks/>
            </p:cNvSpPr>
            <p:nvPr/>
          </p:nvSpPr>
          <p:spPr bwMode="auto">
            <a:xfrm>
              <a:off x="5770563" y="4124325"/>
              <a:ext cx="82550" cy="219075"/>
            </a:xfrm>
            <a:custGeom>
              <a:avLst/>
              <a:gdLst>
                <a:gd name="T0" fmla="*/ 29 w 34"/>
                <a:gd name="T1" fmla="*/ 0 h 91"/>
                <a:gd name="T2" fmla="*/ 5 w 34"/>
                <a:gd name="T3" fmla="*/ 0 h 91"/>
                <a:gd name="T4" fmla="*/ 0 w 34"/>
                <a:gd name="T5" fmla="*/ 4 h 91"/>
                <a:gd name="T6" fmla="*/ 0 w 34"/>
                <a:gd name="T7" fmla="*/ 52 h 91"/>
                <a:gd name="T8" fmla="*/ 0 w 34"/>
                <a:gd name="T9" fmla="*/ 91 h 91"/>
                <a:gd name="T10" fmla="*/ 10 w 34"/>
                <a:gd name="T11" fmla="*/ 91 h 91"/>
                <a:gd name="T12" fmla="*/ 15 w 34"/>
                <a:gd name="T13" fmla="*/ 86 h 91"/>
                <a:gd name="T14" fmla="*/ 15 w 34"/>
                <a:gd name="T15" fmla="*/ 52 h 91"/>
                <a:gd name="T16" fmla="*/ 19 w 34"/>
                <a:gd name="T17" fmla="*/ 52 h 91"/>
                <a:gd name="T18" fmla="*/ 19 w 34"/>
                <a:gd name="T19" fmla="*/ 86 h 91"/>
                <a:gd name="T20" fmla="*/ 24 w 34"/>
                <a:gd name="T21" fmla="*/ 91 h 91"/>
                <a:gd name="T22" fmla="*/ 29 w 34"/>
                <a:gd name="T23" fmla="*/ 91 h 91"/>
                <a:gd name="T24" fmla="*/ 34 w 34"/>
                <a:gd name="T25" fmla="*/ 86 h 91"/>
                <a:gd name="T26" fmla="*/ 34 w 34"/>
                <a:gd name="T27" fmla="*/ 52 h 91"/>
                <a:gd name="T28" fmla="*/ 34 w 34"/>
                <a:gd name="T29" fmla="*/ 4 h 91"/>
                <a:gd name="T30" fmla="*/ 29 w 34"/>
                <a:gd name="T31"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91">
                  <a:moveTo>
                    <a:pt x="29" y="0"/>
                  </a:moveTo>
                  <a:cubicBezTo>
                    <a:pt x="5" y="0"/>
                    <a:pt x="5" y="0"/>
                    <a:pt x="5" y="0"/>
                  </a:cubicBezTo>
                  <a:cubicBezTo>
                    <a:pt x="5" y="0"/>
                    <a:pt x="0" y="0"/>
                    <a:pt x="0" y="4"/>
                  </a:cubicBezTo>
                  <a:cubicBezTo>
                    <a:pt x="0" y="9"/>
                    <a:pt x="0" y="52"/>
                    <a:pt x="0" y="52"/>
                  </a:cubicBezTo>
                  <a:cubicBezTo>
                    <a:pt x="0" y="91"/>
                    <a:pt x="0" y="91"/>
                    <a:pt x="0" y="91"/>
                  </a:cubicBezTo>
                  <a:cubicBezTo>
                    <a:pt x="10" y="91"/>
                    <a:pt x="10" y="91"/>
                    <a:pt x="10" y="91"/>
                  </a:cubicBezTo>
                  <a:cubicBezTo>
                    <a:pt x="10" y="91"/>
                    <a:pt x="15" y="91"/>
                    <a:pt x="15" y="86"/>
                  </a:cubicBezTo>
                  <a:cubicBezTo>
                    <a:pt x="15" y="81"/>
                    <a:pt x="15" y="52"/>
                    <a:pt x="15" y="52"/>
                  </a:cubicBezTo>
                  <a:cubicBezTo>
                    <a:pt x="19" y="52"/>
                    <a:pt x="19" y="52"/>
                    <a:pt x="19" y="52"/>
                  </a:cubicBezTo>
                  <a:cubicBezTo>
                    <a:pt x="19" y="86"/>
                    <a:pt x="19" y="86"/>
                    <a:pt x="19" y="86"/>
                  </a:cubicBezTo>
                  <a:cubicBezTo>
                    <a:pt x="19" y="86"/>
                    <a:pt x="19" y="91"/>
                    <a:pt x="24" y="91"/>
                  </a:cubicBezTo>
                  <a:cubicBezTo>
                    <a:pt x="29" y="91"/>
                    <a:pt x="29" y="91"/>
                    <a:pt x="29" y="91"/>
                  </a:cubicBezTo>
                  <a:cubicBezTo>
                    <a:pt x="29" y="91"/>
                    <a:pt x="34" y="91"/>
                    <a:pt x="34" y="86"/>
                  </a:cubicBezTo>
                  <a:cubicBezTo>
                    <a:pt x="34" y="81"/>
                    <a:pt x="34" y="52"/>
                    <a:pt x="34" y="52"/>
                  </a:cubicBezTo>
                  <a:cubicBezTo>
                    <a:pt x="34" y="52"/>
                    <a:pt x="34" y="9"/>
                    <a:pt x="34" y="4"/>
                  </a:cubicBezTo>
                  <a:cubicBezTo>
                    <a:pt x="34" y="0"/>
                    <a:pt x="29" y="0"/>
                    <a:pt x="29" y="0"/>
                  </a:cubicBezTo>
                </a:path>
              </a:pathLst>
            </a:custGeom>
            <a:solidFill>
              <a:srgbClr val="6A6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69" name="Freeform 653"/>
            <p:cNvSpPr>
              <a:spLocks/>
            </p:cNvSpPr>
            <p:nvPr/>
          </p:nvSpPr>
          <p:spPr bwMode="auto">
            <a:xfrm>
              <a:off x="5781675" y="4041775"/>
              <a:ext cx="58738" cy="58738"/>
            </a:xfrm>
            <a:custGeom>
              <a:avLst/>
              <a:gdLst>
                <a:gd name="T0" fmla="*/ 19 w 24"/>
                <a:gd name="T1" fmla="*/ 0 h 24"/>
                <a:gd name="T2" fmla="*/ 5 w 24"/>
                <a:gd name="T3" fmla="*/ 0 h 24"/>
                <a:gd name="T4" fmla="*/ 0 w 24"/>
                <a:gd name="T5" fmla="*/ 5 h 24"/>
                <a:gd name="T6" fmla="*/ 0 w 24"/>
                <a:gd name="T7" fmla="*/ 24 h 24"/>
                <a:gd name="T8" fmla="*/ 5 w 24"/>
                <a:gd name="T9" fmla="*/ 24 h 24"/>
                <a:gd name="T10" fmla="*/ 19 w 24"/>
                <a:gd name="T11" fmla="*/ 24 h 24"/>
                <a:gd name="T12" fmla="*/ 24 w 24"/>
                <a:gd name="T13" fmla="*/ 19 h 24"/>
                <a:gd name="T14" fmla="*/ 24 w 24"/>
                <a:gd name="T15" fmla="*/ 5 h 24"/>
                <a:gd name="T16" fmla="*/ 19 w 24"/>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9" y="0"/>
                  </a:moveTo>
                  <a:cubicBezTo>
                    <a:pt x="19" y="0"/>
                    <a:pt x="10" y="0"/>
                    <a:pt x="5" y="0"/>
                  </a:cubicBezTo>
                  <a:cubicBezTo>
                    <a:pt x="0" y="0"/>
                    <a:pt x="0" y="5"/>
                    <a:pt x="0" y="5"/>
                  </a:cubicBezTo>
                  <a:cubicBezTo>
                    <a:pt x="0" y="24"/>
                    <a:pt x="0" y="24"/>
                    <a:pt x="0" y="24"/>
                  </a:cubicBezTo>
                  <a:cubicBezTo>
                    <a:pt x="5" y="24"/>
                    <a:pt x="5" y="24"/>
                    <a:pt x="5" y="24"/>
                  </a:cubicBezTo>
                  <a:cubicBezTo>
                    <a:pt x="5" y="24"/>
                    <a:pt x="14" y="24"/>
                    <a:pt x="19" y="24"/>
                  </a:cubicBezTo>
                  <a:cubicBezTo>
                    <a:pt x="24" y="24"/>
                    <a:pt x="24" y="19"/>
                    <a:pt x="24" y="19"/>
                  </a:cubicBezTo>
                  <a:cubicBezTo>
                    <a:pt x="24" y="19"/>
                    <a:pt x="24" y="10"/>
                    <a:pt x="24" y="5"/>
                  </a:cubicBezTo>
                  <a:cubicBezTo>
                    <a:pt x="24" y="0"/>
                    <a:pt x="19" y="0"/>
                    <a:pt x="19" y="0"/>
                  </a:cubicBezTo>
                </a:path>
              </a:pathLst>
            </a:custGeom>
            <a:solidFill>
              <a:srgbClr val="6A6D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0" name="Freeform 654"/>
            <p:cNvSpPr>
              <a:spLocks noEditPoints="1"/>
            </p:cNvSpPr>
            <p:nvPr/>
          </p:nvSpPr>
          <p:spPr bwMode="auto">
            <a:xfrm>
              <a:off x="5330825" y="4041775"/>
              <a:ext cx="193675" cy="176213"/>
            </a:xfrm>
            <a:custGeom>
              <a:avLst/>
              <a:gdLst>
                <a:gd name="T0" fmla="*/ 17 w 80"/>
                <a:gd name="T1" fmla="*/ 59 h 73"/>
                <a:gd name="T2" fmla="*/ 17 w 80"/>
                <a:gd name="T3" fmla="*/ 59 h 73"/>
                <a:gd name="T4" fmla="*/ 17 w 80"/>
                <a:gd name="T5" fmla="*/ 59 h 73"/>
                <a:gd name="T6" fmla="*/ 17 w 80"/>
                <a:gd name="T7" fmla="*/ 59 h 73"/>
                <a:gd name="T8" fmla="*/ 40 w 80"/>
                <a:gd name="T9" fmla="*/ 61 h 73"/>
                <a:gd name="T10" fmla="*/ 23 w 80"/>
                <a:gd name="T11" fmla="*/ 54 h 73"/>
                <a:gd name="T12" fmla="*/ 23 w 80"/>
                <a:gd name="T13" fmla="*/ 19 h 73"/>
                <a:gd name="T14" fmla="*/ 40 w 80"/>
                <a:gd name="T15" fmla="*/ 12 h 73"/>
                <a:gd name="T16" fmla="*/ 57 w 80"/>
                <a:gd name="T17" fmla="*/ 19 h 73"/>
                <a:gd name="T18" fmla="*/ 57 w 80"/>
                <a:gd name="T19" fmla="*/ 54 h 73"/>
                <a:gd name="T20" fmla="*/ 40 w 80"/>
                <a:gd name="T21" fmla="*/ 61 h 73"/>
                <a:gd name="T22" fmla="*/ 40 w 80"/>
                <a:gd name="T23" fmla="*/ 0 h 73"/>
                <a:gd name="T24" fmla="*/ 14 w 80"/>
                <a:gd name="T25" fmla="*/ 11 h 73"/>
                <a:gd name="T26" fmla="*/ 14 w 80"/>
                <a:gd name="T27" fmla="*/ 63 h 73"/>
                <a:gd name="T28" fmla="*/ 40 w 80"/>
                <a:gd name="T29" fmla="*/ 73 h 73"/>
                <a:gd name="T30" fmla="*/ 66 w 80"/>
                <a:gd name="T31" fmla="*/ 63 h 73"/>
                <a:gd name="T32" fmla="*/ 66 w 80"/>
                <a:gd name="T33" fmla="*/ 11 h 73"/>
                <a:gd name="T34" fmla="*/ 40 w 80"/>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73">
                  <a:moveTo>
                    <a:pt x="17" y="59"/>
                  </a:moveTo>
                  <a:cubicBezTo>
                    <a:pt x="17" y="59"/>
                    <a:pt x="17" y="59"/>
                    <a:pt x="17" y="59"/>
                  </a:cubicBezTo>
                  <a:cubicBezTo>
                    <a:pt x="17" y="59"/>
                    <a:pt x="17" y="59"/>
                    <a:pt x="17" y="59"/>
                  </a:cubicBezTo>
                  <a:cubicBezTo>
                    <a:pt x="17" y="59"/>
                    <a:pt x="17" y="59"/>
                    <a:pt x="17" y="59"/>
                  </a:cubicBezTo>
                  <a:moveTo>
                    <a:pt x="40" y="61"/>
                  </a:moveTo>
                  <a:cubicBezTo>
                    <a:pt x="34" y="61"/>
                    <a:pt x="27" y="59"/>
                    <a:pt x="23" y="54"/>
                  </a:cubicBezTo>
                  <a:cubicBezTo>
                    <a:pt x="13" y="44"/>
                    <a:pt x="13" y="29"/>
                    <a:pt x="23" y="19"/>
                  </a:cubicBezTo>
                  <a:cubicBezTo>
                    <a:pt x="27" y="15"/>
                    <a:pt x="34" y="12"/>
                    <a:pt x="40" y="12"/>
                  </a:cubicBezTo>
                  <a:cubicBezTo>
                    <a:pt x="46" y="12"/>
                    <a:pt x="52" y="15"/>
                    <a:pt x="57" y="19"/>
                  </a:cubicBezTo>
                  <a:cubicBezTo>
                    <a:pt x="67" y="29"/>
                    <a:pt x="67" y="44"/>
                    <a:pt x="57" y="54"/>
                  </a:cubicBezTo>
                  <a:cubicBezTo>
                    <a:pt x="52" y="59"/>
                    <a:pt x="46" y="61"/>
                    <a:pt x="40" y="61"/>
                  </a:cubicBezTo>
                  <a:moveTo>
                    <a:pt x="40" y="0"/>
                  </a:moveTo>
                  <a:cubicBezTo>
                    <a:pt x="30" y="0"/>
                    <a:pt x="21" y="4"/>
                    <a:pt x="14" y="11"/>
                  </a:cubicBezTo>
                  <a:cubicBezTo>
                    <a:pt x="0" y="25"/>
                    <a:pt x="0" y="48"/>
                    <a:pt x="14" y="63"/>
                  </a:cubicBezTo>
                  <a:cubicBezTo>
                    <a:pt x="21" y="70"/>
                    <a:pt x="30" y="73"/>
                    <a:pt x="40" y="73"/>
                  </a:cubicBezTo>
                  <a:cubicBezTo>
                    <a:pt x="49" y="73"/>
                    <a:pt x="58" y="70"/>
                    <a:pt x="66" y="63"/>
                  </a:cubicBezTo>
                  <a:cubicBezTo>
                    <a:pt x="80" y="48"/>
                    <a:pt x="80" y="25"/>
                    <a:pt x="66" y="11"/>
                  </a:cubicBezTo>
                  <a:cubicBezTo>
                    <a:pt x="58" y="4"/>
                    <a:pt x="49" y="0"/>
                    <a:pt x="40" y="0"/>
                  </a:cubicBezTo>
                </a:path>
              </a:pathLst>
            </a:custGeom>
            <a:solidFill>
              <a:srgbClr val="77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71" name="Rectangle 655"/>
            <p:cNvSpPr>
              <a:spLocks noChangeArrowheads="1"/>
            </p:cNvSpPr>
            <p:nvPr/>
          </p:nvSpPr>
          <p:spPr bwMode="auto">
            <a:xfrm>
              <a:off x="5372100" y="4184650"/>
              <a:ext cx="1588" cy="1588"/>
            </a:xfrm>
            <a:prstGeom prst="rect">
              <a:avLst/>
            </a:prstGeom>
            <a:solidFill>
              <a:srgbClr val="7778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8" name="Freeform 656"/>
            <p:cNvSpPr>
              <a:spLocks/>
            </p:cNvSpPr>
            <p:nvPr/>
          </p:nvSpPr>
          <p:spPr bwMode="auto">
            <a:xfrm>
              <a:off x="5372100" y="418465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49" name="Freeform 657"/>
            <p:cNvSpPr>
              <a:spLocks/>
            </p:cNvSpPr>
            <p:nvPr/>
          </p:nvSpPr>
          <p:spPr bwMode="auto">
            <a:xfrm>
              <a:off x="5272088" y="4192587"/>
              <a:ext cx="92075" cy="88900"/>
            </a:xfrm>
            <a:custGeom>
              <a:avLst/>
              <a:gdLst>
                <a:gd name="T0" fmla="*/ 28 w 38"/>
                <a:gd name="T1" fmla="*/ 0 h 37"/>
                <a:gd name="T2" fmla="*/ 3 w 38"/>
                <a:gd name="T3" fmla="*/ 24 h 37"/>
                <a:gd name="T4" fmla="*/ 3 w 38"/>
                <a:gd name="T5" fmla="*/ 35 h 37"/>
                <a:gd name="T6" fmla="*/ 9 w 38"/>
                <a:gd name="T7" fmla="*/ 37 h 37"/>
                <a:gd name="T8" fmla="*/ 14 w 38"/>
                <a:gd name="T9" fmla="*/ 35 h 37"/>
                <a:gd name="T10" fmla="*/ 38 w 38"/>
                <a:gd name="T11" fmla="*/ 11 h 37"/>
                <a:gd name="T12" fmla="*/ 33 w 38"/>
                <a:gd name="T13" fmla="*/ 6 h 37"/>
                <a:gd name="T14" fmla="*/ 28 w 38"/>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28" y="0"/>
                  </a:moveTo>
                  <a:cubicBezTo>
                    <a:pt x="3" y="24"/>
                    <a:pt x="3" y="24"/>
                    <a:pt x="3" y="24"/>
                  </a:cubicBezTo>
                  <a:cubicBezTo>
                    <a:pt x="0" y="27"/>
                    <a:pt x="0" y="32"/>
                    <a:pt x="3" y="35"/>
                  </a:cubicBezTo>
                  <a:cubicBezTo>
                    <a:pt x="5" y="36"/>
                    <a:pt x="7" y="37"/>
                    <a:pt x="9" y="37"/>
                  </a:cubicBezTo>
                  <a:cubicBezTo>
                    <a:pt x="11" y="37"/>
                    <a:pt x="13" y="36"/>
                    <a:pt x="14" y="35"/>
                  </a:cubicBezTo>
                  <a:cubicBezTo>
                    <a:pt x="38" y="11"/>
                    <a:pt x="38" y="11"/>
                    <a:pt x="38" y="11"/>
                  </a:cubicBezTo>
                  <a:cubicBezTo>
                    <a:pt x="36" y="9"/>
                    <a:pt x="34" y="8"/>
                    <a:pt x="33" y="6"/>
                  </a:cubicBezTo>
                  <a:cubicBezTo>
                    <a:pt x="31" y="4"/>
                    <a:pt x="29" y="2"/>
                    <a:pt x="28" y="0"/>
                  </a:cubicBezTo>
                </a:path>
              </a:pathLst>
            </a:custGeom>
            <a:solidFill>
              <a:srgbClr val="77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0" name="Freeform 658"/>
            <p:cNvSpPr>
              <a:spLocks/>
            </p:cNvSpPr>
            <p:nvPr/>
          </p:nvSpPr>
          <p:spPr bwMode="auto">
            <a:xfrm>
              <a:off x="5956300" y="3684587"/>
              <a:ext cx="207963" cy="165100"/>
            </a:xfrm>
            <a:custGeom>
              <a:avLst/>
              <a:gdLst>
                <a:gd name="T0" fmla="*/ 43 w 86"/>
                <a:gd name="T1" fmla="*/ 0 h 68"/>
                <a:gd name="T2" fmla="*/ 0 w 86"/>
                <a:gd name="T3" fmla="*/ 33 h 68"/>
                <a:gd name="T4" fmla="*/ 15 w 86"/>
                <a:gd name="T5" fmla="*/ 58 h 68"/>
                <a:gd name="T6" fmla="*/ 5 w 86"/>
                <a:gd name="T7" fmla="*/ 68 h 68"/>
                <a:gd name="T8" fmla="*/ 24 w 86"/>
                <a:gd name="T9" fmla="*/ 62 h 68"/>
                <a:gd name="T10" fmla="*/ 43 w 86"/>
                <a:gd name="T11" fmla="*/ 66 h 68"/>
                <a:gd name="T12" fmla="*/ 86 w 86"/>
                <a:gd name="T13" fmla="*/ 33 h 68"/>
                <a:gd name="T14" fmla="*/ 43 w 86"/>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8">
                  <a:moveTo>
                    <a:pt x="43" y="0"/>
                  </a:moveTo>
                  <a:cubicBezTo>
                    <a:pt x="19" y="0"/>
                    <a:pt x="0" y="15"/>
                    <a:pt x="0" y="33"/>
                  </a:cubicBezTo>
                  <a:cubicBezTo>
                    <a:pt x="0" y="43"/>
                    <a:pt x="6" y="52"/>
                    <a:pt x="15" y="58"/>
                  </a:cubicBezTo>
                  <a:cubicBezTo>
                    <a:pt x="10" y="65"/>
                    <a:pt x="5" y="68"/>
                    <a:pt x="5" y="68"/>
                  </a:cubicBezTo>
                  <a:cubicBezTo>
                    <a:pt x="13" y="66"/>
                    <a:pt x="19" y="64"/>
                    <a:pt x="24" y="62"/>
                  </a:cubicBezTo>
                  <a:cubicBezTo>
                    <a:pt x="30" y="64"/>
                    <a:pt x="36" y="66"/>
                    <a:pt x="43" y="66"/>
                  </a:cubicBezTo>
                  <a:cubicBezTo>
                    <a:pt x="67" y="66"/>
                    <a:pt x="86" y="51"/>
                    <a:pt x="86" y="33"/>
                  </a:cubicBezTo>
                  <a:cubicBezTo>
                    <a:pt x="86" y="15"/>
                    <a:pt x="67" y="0"/>
                    <a:pt x="43" y="0"/>
                  </a:cubicBezTo>
                </a:path>
              </a:pathLst>
            </a:custGeom>
            <a:solidFill>
              <a:srgbClr val="77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51" name="Freeform 659"/>
            <p:cNvSpPr>
              <a:spLocks/>
            </p:cNvSpPr>
            <p:nvPr/>
          </p:nvSpPr>
          <p:spPr bwMode="auto">
            <a:xfrm>
              <a:off x="6118225" y="3771900"/>
              <a:ext cx="130175" cy="106363"/>
            </a:xfrm>
            <a:custGeom>
              <a:avLst/>
              <a:gdLst>
                <a:gd name="T0" fmla="*/ 26 w 54"/>
                <a:gd name="T1" fmla="*/ 0 h 44"/>
                <a:gd name="T2" fmla="*/ 24 w 54"/>
                <a:gd name="T3" fmla="*/ 0 h 44"/>
                <a:gd name="T4" fmla="*/ 0 w 54"/>
                <a:gd name="T5" fmla="*/ 30 h 44"/>
                <a:gd name="T6" fmla="*/ 26 w 54"/>
                <a:gd name="T7" fmla="*/ 43 h 44"/>
                <a:gd name="T8" fmla="*/ 38 w 54"/>
                <a:gd name="T9" fmla="*/ 41 h 44"/>
                <a:gd name="T10" fmla="*/ 51 w 54"/>
                <a:gd name="T11" fmla="*/ 44 h 44"/>
                <a:gd name="T12" fmla="*/ 44 w 54"/>
                <a:gd name="T13" fmla="*/ 38 h 44"/>
                <a:gd name="T14" fmla="*/ 54 w 54"/>
                <a:gd name="T15" fmla="*/ 21 h 44"/>
                <a:gd name="T16" fmla="*/ 26 w 5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4">
                  <a:moveTo>
                    <a:pt x="26" y="0"/>
                  </a:moveTo>
                  <a:cubicBezTo>
                    <a:pt x="25" y="0"/>
                    <a:pt x="25" y="0"/>
                    <a:pt x="24" y="0"/>
                  </a:cubicBezTo>
                  <a:cubicBezTo>
                    <a:pt x="23" y="13"/>
                    <a:pt x="13" y="24"/>
                    <a:pt x="0" y="30"/>
                  </a:cubicBezTo>
                  <a:cubicBezTo>
                    <a:pt x="4" y="38"/>
                    <a:pt x="14" y="43"/>
                    <a:pt x="26" y="43"/>
                  </a:cubicBezTo>
                  <a:cubicBezTo>
                    <a:pt x="30" y="43"/>
                    <a:pt x="34" y="42"/>
                    <a:pt x="38" y="41"/>
                  </a:cubicBezTo>
                  <a:cubicBezTo>
                    <a:pt x="42" y="42"/>
                    <a:pt x="46" y="43"/>
                    <a:pt x="51" y="44"/>
                  </a:cubicBezTo>
                  <a:cubicBezTo>
                    <a:pt x="51" y="44"/>
                    <a:pt x="47" y="43"/>
                    <a:pt x="44" y="38"/>
                  </a:cubicBezTo>
                  <a:cubicBezTo>
                    <a:pt x="50" y="34"/>
                    <a:pt x="54" y="28"/>
                    <a:pt x="54" y="21"/>
                  </a:cubicBezTo>
                  <a:cubicBezTo>
                    <a:pt x="54" y="9"/>
                    <a:pt x="41" y="0"/>
                    <a:pt x="26" y="0"/>
                  </a:cubicBezTo>
                </a:path>
              </a:pathLst>
            </a:custGeom>
            <a:solidFill>
              <a:srgbClr val="777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722" name="Rectangle 9"/>
          <p:cNvSpPr/>
          <p:nvPr/>
        </p:nvSpPr>
        <p:spPr>
          <a:xfrm>
            <a:off x="749941" y="1610039"/>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3" name="Rectangle 9"/>
          <p:cNvSpPr/>
          <p:nvPr/>
        </p:nvSpPr>
        <p:spPr>
          <a:xfrm>
            <a:off x="818404" y="346212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4" name="Rectangle 9"/>
          <p:cNvSpPr/>
          <p:nvPr/>
        </p:nvSpPr>
        <p:spPr>
          <a:xfrm>
            <a:off x="749941" y="5303768"/>
            <a:ext cx="2945003" cy="820225"/>
          </a:xfrm>
          <a:prstGeom prst="rect">
            <a:avLst/>
          </a:prstGeom>
        </p:spPr>
        <p:txBody>
          <a:bodyPr wrap="square">
            <a:spAutoFit/>
          </a:bodyPr>
          <a:lstStyle/>
          <a:p>
            <a:pPr algn="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just"/>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5" name="Rectangle 9"/>
          <p:cNvSpPr/>
          <p:nvPr/>
        </p:nvSpPr>
        <p:spPr>
          <a:xfrm>
            <a:off x="8495470" y="1614797"/>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6" name="Rectangle 9"/>
          <p:cNvSpPr/>
          <p:nvPr/>
        </p:nvSpPr>
        <p:spPr>
          <a:xfrm>
            <a:off x="8495470" y="3456436"/>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727" name="Rectangle 9"/>
          <p:cNvSpPr/>
          <p:nvPr/>
        </p:nvSpPr>
        <p:spPr>
          <a:xfrm>
            <a:off x="8443847" y="5321678"/>
            <a:ext cx="2945003"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3503283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52"/>
                                        </p:tgtEl>
                                        <p:attrNameLst>
                                          <p:attrName>style.visibility</p:attrName>
                                        </p:attrNameLst>
                                      </p:cBhvr>
                                      <p:to>
                                        <p:strVal val="visible"/>
                                      </p:to>
                                    </p:set>
                                    <p:animEffect transition="in" filter="barn(outVertical)">
                                      <p:cBhvr>
                                        <p:cTn id="7" dur="500"/>
                                        <p:tgtEl>
                                          <p:spTgt spid="36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22"/>
                                        </p:tgtEl>
                                        <p:attrNameLst>
                                          <p:attrName>style.visibility</p:attrName>
                                        </p:attrNameLst>
                                      </p:cBhvr>
                                      <p:to>
                                        <p:strVal val="visible"/>
                                      </p:to>
                                    </p:set>
                                    <p:anim calcmode="lin" valueType="num">
                                      <p:cBhvr additive="base">
                                        <p:cTn id="12" dur="500" fill="hold"/>
                                        <p:tgtEl>
                                          <p:spTgt spid="722"/>
                                        </p:tgtEl>
                                        <p:attrNameLst>
                                          <p:attrName>ppt_x</p:attrName>
                                        </p:attrNameLst>
                                      </p:cBhvr>
                                      <p:tavLst>
                                        <p:tav tm="0">
                                          <p:val>
                                            <p:strVal val="0-#ppt_w/2"/>
                                          </p:val>
                                        </p:tav>
                                        <p:tav tm="100000">
                                          <p:val>
                                            <p:strVal val="#ppt_x"/>
                                          </p:val>
                                        </p:tav>
                                      </p:tavLst>
                                    </p:anim>
                                    <p:anim calcmode="lin" valueType="num">
                                      <p:cBhvr additive="base">
                                        <p:cTn id="13" dur="500" fill="hold"/>
                                        <p:tgtEl>
                                          <p:spTgt spid="72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200"/>
                                  </p:stCondLst>
                                  <p:childTnLst>
                                    <p:set>
                                      <p:cBhvr>
                                        <p:cTn id="15" dur="1" fill="hold">
                                          <p:stCondLst>
                                            <p:cond delay="0"/>
                                          </p:stCondLst>
                                        </p:cTn>
                                        <p:tgtEl>
                                          <p:spTgt spid="725"/>
                                        </p:tgtEl>
                                        <p:attrNameLst>
                                          <p:attrName>style.visibility</p:attrName>
                                        </p:attrNameLst>
                                      </p:cBhvr>
                                      <p:to>
                                        <p:strVal val="visible"/>
                                      </p:to>
                                    </p:set>
                                    <p:anim calcmode="lin" valueType="num">
                                      <p:cBhvr additive="base">
                                        <p:cTn id="16" dur="500" fill="hold"/>
                                        <p:tgtEl>
                                          <p:spTgt spid="725"/>
                                        </p:tgtEl>
                                        <p:attrNameLst>
                                          <p:attrName>ppt_x</p:attrName>
                                        </p:attrNameLst>
                                      </p:cBhvr>
                                      <p:tavLst>
                                        <p:tav tm="0">
                                          <p:val>
                                            <p:strVal val="1+#ppt_w/2"/>
                                          </p:val>
                                        </p:tav>
                                        <p:tav tm="100000">
                                          <p:val>
                                            <p:strVal val="#ppt_x"/>
                                          </p:val>
                                        </p:tav>
                                      </p:tavLst>
                                    </p:anim>
                                    <p:anim calcmode="lin" valueType="num">
                                      <p:cBhvr additive="base">
                                        <p:cTn id="17" dur="500" fill="hold"/>
                                        <p:tgtEl>
                                          <p:spTgt spid="72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400"/>
                                  </p:stCondLst>
                                  <p:childTnLst>
                                    <p:set>
                                      <p:cBhvr>
                                        <p:cTn id="19" dur="1" fill="hold">
                                          <p:stCondLst>
                                            <p:cond delay="0"/>
                                          </p:stCondLst>
                                        </p:cTn>
                                        <p:tgtEl>
                                          <p:spTgt spid="723"/>
                                        </p:tgtEl>
                                        <p:attrNameLst>
                                          <p:attrName>style.visibility</p:attrName>
                                        </p:attrNameLst>
                                      </p:cBhvr>
                                      <p:to>
                                        <p:strVal val="visible"/>
                                      </p:to>
                                    </p:set>
                                    <p:anim calcmode="lin" valueType="num">
                                      <p:cBhvr additive="base">
                                        <p:cTn id="20" dur="500" fill="hold"/>
                                        <p:tgtEl>
                                          <p:spTgt spid="723"/>
                                        </p:tgtEl>
                                        <p:attrNameLst>
                                          <p:attrName>ppt_x</p:attrName>
                                        </p:attrNameLst>
                                      </p:cBhvr>
                                      <p:tavLst>
                                        <p:tav tm="0">
                                          <p:val>
                                            <p:strVal val="0-#ppt_w/2"/>
                                          </p:val>
                                        </p:tav>
                                        <p:tav tm="100000">
                                          <p:val>
                                            <p:strVal val="#ppt_x"/>
                                          </p:val>
                                        </p:tav>
                                      </p:tavLst>
                                    </p:anim>
                                    <p:anim calcmode="lin" valueType="num">
                                      <p:cBhvr additive="base">
                                        <p:cTn id="21" dur="500" fill="hold"/>
                                        <p:tgtEl>
                                          <p:spTgt spid="723"/>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600"/>
                                  </p:stCondLst>
                                  <p:childTnLst>
                                    <p:set>
                                      <p:cBhvr>
                                        <p:cTn id="23" dur="1" fill="hold">
                                          <p:stCondLst>
                                            <p:cond delay="0"/>
                                          </p:stCondLst>
                                        </p:cTn>
                                        <p:tgtEl>
                                          <p:spTgt spid="726"/>
                                        </p:tgtEl>
                                        <p:attrNameLst>
                                          <p:attrName>style.visibility</p:attrName>
                                        </p:attrNameLst>
                                      </p:cBhvr>
                                      <p:to>
                                        <p:strVal val="visible"/>
                                      </p:to>
                                    </p:set>
                                    <p:anim calcmode="lin" valueType="num">
                                      <p:cBhvr additive="base">
                                        <p:cTn id="24" dur="500" fill="hold"/>
                                        <p:tgtEl>
                                          <p:spTgt spid="726"/>
                                        </p:tgtEl>
                                        <p:attrNameLst>
                                          <p:attrName>ppt_x</p:attrName>
                                        </p:attrNameLst>
                                      </p:cBhvr>
                                      <p:tavLst>
                                        <p:tav tm="0">
                                          <p:val>
                                            <p:strVal val="1+#ppt_w/2"/>
                                          </p:val>
                                        </p:tav>
                                        <p:tav tm="100000">
                                          <p:val>
                                            <p:strVal val="#ppt_x"/>
                                          </p:val>
                                        </p:tav>
                                      </p:tavLst>
                                    </p:anim>
                                    <p:anim calcmode="lin" valueType="num">
                                      <p:cBhvr additive="base">
                                        <p:cTn id="25" dur="500" fill="hold"/>
                                        <p:tgtEl>
                                          <p:spTgt spid="72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800"/>
                                  </p:stCondLst>
                                  <p:childTnLst>
                                    <p:set>
                                      <p:cBhvr>
                                        <p:cTn id="27" dur="1" fill="hold">
                                          <p:stCondLst>
                                            <p:cond delay="0"/>
                                          </p:stCondLst>
                                        </p:cTn>
                                        <p:tgtEl>
                                          <p:spTgt spid="724"/>
                                        </p:tgtEl>
                                        <p:attrNameLst>
                                          <p:attrName>style.visibility</p:attrName>
                                        </p:attrNameLst>
                                      </p:cBhvr>
                                      <p:to>
                                        <p:strVal val="visible"/>
                                      </p:to>
                                    </p:set>
                                    <p:anim calcmode="lin" valueType="num">
                                      <p:cBhvr additive="base">
                                        <p:cTn id="28" dur="500" fill="hold"/>
                                        <p:tgtEl>
                                          <p:spTgt spid="724"/>
                                        </p:tgtEl>
                                        <p:attrNameLst>
                                          <p:attrName>ppt_x</p:attrName>
                                        </p:attrNameLst>
                                      </p:cBhvr>
                                      <p:tavLst>
                                        <p:tav tm="0">
                                          <p:val>
                                            <p:strVal val="0-#ppt_w/2"/>
                                          </p:val>
                                        </p:tav>
                                        <p:tav tm="100000">
                                          <p:val>
                                            <p:strVal val="#ppt_x"/>
                                          </p:val>
                                        </p:tav>
                                      </p:tavLst>
                                    </p:anim>
                                    <p:anim calcmode="lin" valueType="num">
                                      <p:cBhvr additive="base">
                                        <p:cTn id="29" dur="500" fill="hold"/>
                                        <p:tgtEl>
                                          <p:spTgt spid="72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1000"/>
                                  </p:stCondLst>
                                  <p:childTnLst>
                                    <p:set>
                                      <p:cBhvr>
                                        <p:cTn id="31" dur="1" fill="hold">
                                          <p:stCondLst>
                                            <p:cond delay="0"/>
                                          </p:stCondLst>
                                        </p:cTn>
                                        <p:tgtEl>
                                          <p:spTgt spid="727"/>
                                        </p:tgtEl>
                                        <p:attrNameLst>
                                          <p:attrName>style.visibility</p:attrName>
                                        </p:attrNameLst>
                                      </p:cBhvr>
                                      <p:to>
                                        <p:strVal val="visible"/>
                                      </p:to>
                                    </p:set>
                                    <p:anim calcmode="lin" valueType="num">
                                      <p:cBhvr additive="base">
                                        <p:cTn id="32" dur="500" fill="hold"/>
                                        <p:tgtEl>
                                          <p:spTgt spid="727"/>
                                        </p:tgtEl>
                                        <p:attrNameLst>
                                          <p:attrName>ppt_x</p:attrName>
                                        </p:attrNameLst>
                                      </p:cBhvr>
                                      <p:tavLst>
                                        <p:tav tm="0">
                                          <p:val>
                                            <p:strVal val="1+#ppt_w/2"/>
                                          </p:val>
                                        </p:tav>
                                        <p:tav tm="100000">
                                          <p:val>
                                            <p:strVal val="#ppt_x"/>
                                          </p:val>
                                        </p:tav>
                                      </p:tavLst>
                                    </p:anim>
                                    <p:anim calcmode="lin" valueType="num">
                                      <p:cBhvr additive="base">
                                        <p:cTn id="33" dur="500" fill="hold"/>
                                        <p:tgtEl>
                                          <p:spTgt spid="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723" grpId="0"/>
      <p:bldP spid="724" grpId="0"/>
      <p:bldP spid="725" grpId="0"/>
      <p:bldP spid="726" grpId="0"/>
      <p:bldP spid="7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mtClean="0">
                <a:sym typeface="+mn-lt"/>
              </a:rPr>
              <a:t>单击此处添加标题</a:t>
            </a:r>
            <a:endParaRPr lang="zh-CN" altLang="en-US" dirty="0">
              <a:sym typeface="+mn-lt"/>
            </a:endParaRPr>
          </a:p>
        </p:txBody>
      </p:sp>
      <p:grpSp>
        <p:nvGrpSpPr>
          <p:cNvPr id="71" name="组合 70"/>
          <p:cNvGrpSpPr/>
          <p:nvPr/>
        </p:nvGrpSpPr>
        <p:grpSpPr>
          <a:xfrm>
            <a:off x="3473890" y="1448928"/>
            <a:ext cx="2120348" cy="900113"/>
            <a:chOff x="3095626" y="1164433"/>
            <a:chExt cx="1590675" cy="675085"/>
          </a:xfrm>
        </p:grpSpPr>
        <p:cxnSp>
          <p:nvCxnSpPr>
            <p:cNvPr id="72"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26"/>
            <p:cNvGrpSpPr>
              <a:grpSpLocks noChangeAspect="1"/>
            </p:cNvGrpSpPr>
            <p:nvPr/>
          </p:nvGrpSpPr>
          <p:grpSpPr bwMode="auto">
            <a:xfrm>
              <a:off x="4011217" y="1164433"/>
              <a:ext cx="675084" cy="675085"/>
              <a:chOff x="5385173" y="1917525"/>
              <a:chExt cx="1440000" cy="1440000"/>
            </a:xfrm>
          </p:grpSpPr>
          <p:sp>
            <p:nvSpPr>
              <p:cNvPr id="7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79"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74" name="Group 38"/>
            <p:cNvGrpSpPr>
              <a:grpSpLocks noChangeAspect="1"/>
            </p:cNvGrpSpPr>
            <p:nvPr/>
          </p:nvGrpSpPr>
          <p:grpSpPr>
            <a:xfrm>
              <a:off x="4162193" y="1311775"/>
              <a:ext cx="365627" cy="365627"/>
              <a:chOff x="-2771775" y="66675"/>
              <a:chExt cx="827087" cy="827088"/>
            </a:xfrm>
            <a:solidFill>
              <a:schemeClr val="bg1"/>
            </a:solidFill>
          </p:grpSpPr>
          <p:sp>
            <p:nvSpPr>
              <p:cNvPr id="7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p:spPr>
            <p:txBody>
              <a:bodyPr/>
              <a:lstStyle/>
              <a:p>
                <a:pPr>
                  <a:defRPr/>
                </a:pPr>
                <a:endParaRPr lang="id-ID" sz="1600"/>
              </a:p>
            </p:txBody>
          </p:sp>
          <p:sp>
            <p:nvSpPr>
              <p:cNvPr id="7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p:spPr>
            <p:txBody>
              <a:bodyPr/>
              <a:lstStyle/>
              <a:p>
                <a:pPr>
                  <a:defRPr/>
                </a:pPr>
                <a:endParaRPr lang="id-ID" sz="1600"/>
              </a:p>
            </p:txBody>
          </p:sp>
          <p:sp>
            <p:nvSpPr>
              <p:cNvPr id="7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p:spPr>
            <p:txBody>
              <a:bodyPr/>
              <a:lstStyle/>
              <a:p>
                <a:pPr>
                  <a:defRPr/>
                </a:pPr>
                <a:endParaRPr lang="id-ID" sz="1600"/>
              </a:p>
            </p:txBody>
          </p:sp>
        </p:grpSp>
      </p:grpSp>
      <p:grpSp>
        <p:nvGrpSpPr>
          <p:cNvPr id="80" name="组合 79"/>
          <p:cNvGrpSpPr/>
          <p:nvPr/>
        </p:nvGrpSpPr>
        <p:grpSpPr>
          <a:xfrm>
            <a:off x="3857833" y="4779502"/>
            <a:ext cx="2575840" cy="900113"/>
            <a:chOff x="3487342" y="3662364"/>
            <a:chExt cx="1932383" cy="675085"/>
          </a:xfrm>
        </p:grpSpPr>
        <p:cxnSp>
          <p:nvCxnSpPr>
            <p:cNvPr id="81" name="Straight Connector 65"/>
            <p:cNvCxnSpPr/>
            <p:nvPr/>
          </p:nvCxnSpPr>
          <p:spPr>
            <a:xfrm>
              <a:off x="3487342" y="4013597"/>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2" name="Group 29"/>
            <p:cNvGrpSpPr>
              <a:grpSpLocks noChangeAspect="1"/>
            </p:cNvGrpSpPr>
            <p:nvPr/>
          </p:nvGrpSpPr>
          <p:grpSpPr bwMode="auto">
            <a:xfrm>
              <a:off x="4744641" y="3662364"/>
              <a:ext cx="675084" cy="675085"/>
              <a:chOff x="5385173" y="1917525"/>
              <a:chExt cx="1440000" cy="1440000"/>
            </a:xfrm>
          </p:grpSpPr>
          <p:sp>
            <p:nvSpPr>
              <p:cNvPr id="9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92"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83" name="Group 42"/>
            <p:cNvGrpSpPr/>
            <p:nvPr/>
          </p:nvGrpSpPr>
          <p:grpSpPr>
            <a:xfrm>
              <a:off x="4917922" y="3874428"/>
              <a:ext cx="324274" cy="247844"/>
              <a:chOff x="5516563" y="84138"/>
              <a:chExt cx="1414463" cy="1081087"/>
            </a:xfrm>
            <a:solidFill>
              <a:schemeClr val="bg1"/>
            </a:solidFill>
          </p:grpSpPr>
          <p:sp>
            <p:nvSpPr>
              <p:cNvPr id="8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p:spPr>
            <p:txBody>
              <a:bodyPr/>
              <a:lstStyle/>
              <a:p>
                <a:pPr>
                  <a:defRPr/>
                </a:pPr>
                <a:endParaRPr lang="id-ID" sz="1600"/>
              </a:p>
            </p:txBody>
          </p:sp>
          <p:sp>
            <p:nvSpPr>
              <p:cNvPr id="8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p:spPr>
            <p:txBody>
              <a:bodyPr/>
              <a:lstStyle/>
              <a:p>
                <a:pPr>
                  <a:defRPr/>
                </a:pPr>
                <a:endParaRPr lang="id-ID" sz="1600"/>
              </a:p>
            </p:txBody>
          </p:sp>
          <p:sp>
            <p:nvSpPr>
              <p:cNvPr id="8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p:spPr>
            <p:txBody>
              <a:bodyPr/>
              <a:lstStyle/>
              <a:p>
                <a:pPr>
                  <a:defRPr/>
                </a:pPr>
                <a:endParaRPr lang="id-ID" sz="1600"/>
              </a:p>
            </p:txBody>
          </p:sp>
          <p:sp>
            <p:nvSpPr>
              <p:cNvPr id="87"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p:spPr>
            <p:txBody>
              <a:bodyPr/>
              <a:lstStyle/>
              <a:p>
                <a:pPr>
                  <a:defRPr/>
                </a:pPr>
                <a:endParaRPr lang="id-ID" sz="1600"/>
              </a:p>
            </p:txBody>
          </p:sp>
          <p:sp>
            <p:nvSpPr>
              <p:cNvPr id="88"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p:spPr>
            <p:txBody>
              <a:bodyPr/>
              <a:lstStyle/>
              <a:p>
                <a:pPr>
                  <a:defRPr/>
                </a:pPr>
                <a:endParaRPr lang="id-ID" sz="1600"/>
              </a:p>
            </p:txBody>
          </p:sp>
          <p:sp>
            <p:nvSpPr>
              <p:cNvPr id="89"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p:spPr>
            <p:txBody>
              <a:bodyPr/>
              <a:lstStyle/>
              <a:p>
                <a:pPr>
                  <a:defRPr/>
                </a:pPr>
                <a:endParaRPr lang="id-ID" sz="1600"/>
              </a:p>
            </p:txBody>
          </p:sp>
          <p:sp>
            <p:nvSpPr>
              <p:cNvPr id="90"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p:spPr>
            <p:txBody>
              <a:bodyPr/>
              <a:lstStyle/>
              <a:p>
                <a:pPr>
                  <a:defRPr/>
                </a:pPr>
                <a:endParaRPr lang="id-ID" sz="1600"/>
              </a:p>
            </p:txBody>
          </p:sp>
        </p:grpSp>
      </p:grpSp>
      <p:grpSp>
        <p:nvGrpSpPr>
          <p:cNvPr id="93" name="组合 92"/>
          <p:cNvGrpSpPr/>
          <p:nvPr/>
        </p:nvGrpSpPr>
        <p:grpSpPr>
          <a:xfrm>
            <a:off x="4289884" y="3680951"/>
            <a:ext cx="2845649" cy="900113"/>
            <a:chOff x="3960019" y="2838451"/>
            <a:chExt cx="2134792" cy="675085"/>
          </a:xfrm>
        </p:grpSpPr>
        <p:cxnSp>
          <p:nvCxnSpPr>
            <p:cNvPr id="94" name="Straight Connector 64"/>
            <p:cNvCxnSpPr/>
            <p:nvPr/>
          </p:nvCxnSpPr>
          <p:spPr>
            <a:xfrm>
              <a:off x="3960019" y="3177778"/>
              <a:ext cx="161925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5" name="Group 32"/>
            <p:cNvGrpSpPr>
              <a:grpSpLocks noChangeAspect="1"/>
            </p:cNvGrpSpPr>
            <p:nvPr/>
          </p:nvGrpSpPr>
          <p:grpSpPr bwMode="auto">
            <a:xfrm>
              <a:off x="5419727" y="2838451"/>
              <a:ext cx="675084" cy="675085"/>
              <a:chOff x="5385173" y="1917525"/>
              <a:chExt cx="1440000" cy="1440000"/>
            </a:xfrm>
          </p:grpSpPr>
          <p:sp>
            <p:nvSpPr>
              <p:cNvPr id="99"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0" name="Oval 34"/>
              <p:cNvSpPr/>
              <p:nvPr/>
            </p:nvSpPr>
            <p:spPr>
              <a:xfrm>
                <a:off x="5474063" y="2006415"/>
                <a:ext cx="1262221"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grpSp>
          <p:nvGrpSpPr>
            <p:cNvPr id="96" name="Group 50"/>
            <p:cNvGrpSpPr/>
            <p:nvPr/>
          </p:nvGrpSpPr>
          <p:grpSpPr>
            <a:xfrm>
              <a:off x="5582489" y="3029057"/>
              <a:ext cx="335556" cy="288970"/>
              <a:chOff x="2727325" y="-39687"/>
              <a:chExt cx="1463675" cy="1260475"/>
            </a:xfrm>
            <a:solidFill>
              <a:schemeClr val="bg1"/>
            </a:solidFill>
          </p:grpSpPr>
          <p:sp>
            <p:nvSpPr>
              <p:cNvPr id="97"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p:spPr>
            <p:txBody>
              <a:bodyPr/>
              <a:lstStyle/>
              <a:p>
                <a:pPr>
                  <a:defRPr/>
                </a:pPr>
                <a:endParaRPr lang="id-ID" sz="1600"/>
              </a:p>
            </p:txBody>
          </p:sp>
          <p:sp>
            <p:nvSpPr>
              <p:cNvPr id="98" name="Freeform 21"/>
              <p:cNvSpPr>
                <a:spLocks/>
              </p:cNvSpPr>
              <p:nvPr/>
            </p:nvSpPr>
            <p:spPr bwMode="auto">
              <a:xfrm>
                <a:off x="2982913" y="215900"/>
                <a:ext cx="206375" cy="2017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p:spPr>
            <p:txBody>
              <a:bodyPr/>
              <a:lstStyle/>
              <a:p>
                <a:pPr>
                  <a:defRPr/>
                </a:pPr>
                <a:endParaRPr lang="id-ID" sz="1600"/>
              </a:p>
            </p:txBody>
          </p:sp>
        </p:grpSp>
      </p:grpSp>
      <p:grpSp>
        <p:nvGrpSpPr>
          <p:cNvPr id="101" name="组合 100"/>
          <p:cNvGrpSpPr/>
          <p:nvPr/>
        </p:nvGrpSpPr>
        <p:grpSpPr>
          <a:xfrm>
            <a:off x="4008975" y="2517311"/>
            <a:ext cx="2293338" cy="900112"/>
            <a:chOff x="2858371" y="1965722"/>
            <a:chExt cx="1720452" cy="675084"/>
          </a:xfrm>
        </p:grpSpPr>
        <p:cxnSp>
          <p:nvCxnSpPr>
            <p:cNvPr id="102"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3903739" y="1965722"/>
              <a:ext cx="675084" cy="675084"/>
              <a:chOff x="4606529" y="1965722"/>
              <a:chExt cx="675084" cy="675084"/>
            </a:xfrm>
          </p:grpSpPr>
          <p:grpSp>
            <p:nvGrpSpPr>
              <p:cNvPr id="104" name="Group 35"/>
              <p:cNvGrpSpPr>
                <a:grpSpLocks noChangeAspect="1"/>
              </p:cNvGrpSpPr>
              <p:nvPr/>
            </p:nvGrpSpPr>
            <p:grpSpPr bwMode="auto">
              <a:xfrm>
                <a:off x="4606529" y="1965722"/>
                <a:ext cx="675084" cy="675084"/>
                <a:chOff x="5385173" y="1917525"/>
                <a:chExt cx="1440000" cy="1440000"/>
              </a:xfrm>
            </p:grpSpPr>
            <p:sp>
              <p:nvSpPr>
                <p:cNvPr id="106"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107"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sp>
            <p:nvSpPr>
              <p:cNvPr id="105"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grpSp>
      <p:grpSp>
        <p:nvGrpSpPr>
          <p:cNvPr id="108" name="Group 4"/>
          <p:cNvGrpSpPr>
            <a:grpSpLocks/>
          </p:cNvGrpSpPr>
          <p:nvPr/>
        </p:nvGrpSpPr>
        <p:grpSpPr bwMode="auto">
          <a:xfrm>
            <a:off x="3555694" y="4779496"/>
            <a:ext cx="1193488" cy="1149032"/>
            <a:chOff x="6139503" y="4859013"/>
            <a:chExt cx="1192668" cy="1147878"/>
          </a:xfrm>
        </p:grpSpPr>
        <p:sp>
          <p:nvSpPr>
            <p:cNvPr id="109"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10" name="TextBox 21"/>
            <p:cNvSpPr txBox="1">
              <a:spLocks noChangeArrowheads="1"/>
            </p:cNvSpPr>
            <p:nvPr/>
          </p:nvSpPr>
          <p:spPr bwMode="auto">
            <a:xfrm>
              <a:off x="6420130" y="4859013"/>
              <a:ext cx="771728" cy="114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1</a:t>
              </a:r>
            </a:p>
          </p:txBody>
        </p:sp>
      </p:grpSp>
      <p:grpSp>
        <p:nvGrpSpPr>
          <p:cNvPr id="111" name="Group 7"/>
          <p:cNvGrpSpPr>
            <a:grpSpLocks/>
          </p:cNvGrpSpPr>
          <p:nvPr/>
        </p:nvGrpSpPr>
        <p:grpSpPr bwMode="auto">
          <a:xfrm>
            <a:off x="3836610" y="3636499"/>
            <a:ext cx="1191900" cy="1157288"/>
            <a:chOff x="6420131" y="3715897"/>
            <a:chExt cx="1192668" cy="1156073"/>
          </a:xfrm>
        </p:grpSpPr>
        <p:sp>
          <p:nvSpPr>
            <p:cNvPr id="112"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13" name="TextBox 22"/>
            <p:cNvSpPr txBox="1">
              <a:spLocks noChangeArrowheads="1"/>
            </p:cNvSpPr>
            <p:nvPr/>
          </p:nvSpPr>
          <p:spPr bwMode="auto">
            <a:xfrm>
              <a:off x="6700153" y="3715897"/>
              <a:ext cx="771728" cy="11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a:solidFill>
                    <a:schemeClr val="bg1"/>
                  </a:solidFill>
                  <a:ea typeface="MS PGothic" pitchFamily="34" charset="-128"/>
                </a:rPr>
                <a:t>2</a:t>
              </a:r>
            </a:p>
          </p:txBody>
        </p:sp>
      </p:grpSp>
      <p:grpSp>
        <p:nvGrpSpPr>
          <p:cNvPr id="114" name="Group 10"/>
          <p:cNvGrpSpPr>
            <a:grpSpLocks/>
          </p:cNvGrpSpPr>
          <p:nvPr/>
        </p:nvGrpSpPr>
        <p:grpSpPr bwMode="auto">
          <a:xfrm>
            <a:off x="3416028" y="2547473"/>
            <a:ext cx="1191903" cy="1163473"/>
            <a:chOff x="5999190" y="2626865"/>
            <a:chExt cx="1192668" cy="1163671"/>
          </a:xfrm>
        </p:grpSpPr>
        <p:sp>
          <p:nvSpPr>
            <p:cNvPr id="115"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16" name="TextBox 23"/>
            <p:cNvSpPr txBox="1">
              <a:spLocks noChangeArrowheads="1"/>
            </p:cNvSpPr>
            <p:nvPr/>
          </p:nvSpPr>
          <p:spPr bwMode="auto">
            <a:xfrm>
              <a:off x="6319132" y="2641309"/>
              <a:ext cx="771729" cy="11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3</a:t>
              </a:r>
            </a:p>
          </p:txBody>
        </p:sp>
      </p:grpSp>
      <p:grpSp>
        <p:nvGrpSpPr>
          <p:cNvPr id="117" name="Group 13"/>
          <p:cNvGrpSpPr>
            <a:grpSpLocks/>
          </p:cNvGrpSpPr>
          <p:nvPr/>
        </p:nvGrpSpPr>
        <p:grpSpPr bwMode="auto">
          <a:xfrm>
            <a:off x="2819284" y="1412776"/>
            <a:ext cx="1193488" cy="1198197"/>
            <a:chOff x="5402860" y="1491637"/>
            <a:chExt cx="1192668" cy="1197785"/>
          </a:xfrm>
        </p:grpSpPr>
        <p:sp>
          <p:nvSpPr>
            <p:cNvPr id="118"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Calibri" pitchFamily="34" charset="0"/>
                <a:ea typeface="MS PGothic" pitchFamily="34" charset="-128"/>
              </a:endParaRPr>
            </a:p>
          </p:txBody>
        </p:sp>
        <p:sp>
          <p:nvSpPr>
            <p:cNvPr id="119"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ea typeface="MS PGothic" pitchFamily="34" charset="-128"/>
                </a:rPr>
                <a:t>4</a:t>
              </a:r>
            </a:p>
          </p:txBody>
        </p:sp>
      </p:grpSp>
      <p:grpSp>
        <p:nvGrpSpPr>
          <p:cNvPr id="120" name="Group 16"/>
          <p:cNvGrpSpPr>
            <a:grpSpLocks/>
          </p:cNvGrpSpPr>
          <p:nvPr/>
        </p:nvGrpSpPr>
        <p:grpSpPr bwMode="auto">
          <a:xfrm>
            <a:off x="978262" y="2152190"/>
            <a:ext cx="2529816" cy="4198937"/>
            <a:chOff x="3560664" y="2230705"/>
            <a:chExt cx="2529883" cy="4198799"/>
          </a:xfrm>
        </p:grpSpPr>
        <p:sp>
          <p:nvSpPr>
            <p:cNvPr id="121"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ea typeface="MS PGothic" pitchFamily="34" charset="-128"/>
              </a:endParaRPr>
            </a:p>
          </p:txBody>
        </p:sp>
        <p:grpSp>
          <p:nvGrpSpPr>
            <p:cNvPr id="122" name="Group 18"/>
            <p:cNvGrpSpPr/>
            <p:nvPr/>
          </p:nvGrpSpPr>
          <p:grpSpPr>
            <a:xfrm>
              <a:off x="4158559" y="2230705"/>
              <a:ext cx="1931988" cy="3981365"/>
              <a:chOff x="1879600" y="2427657"/>
              <a:chExt cx="1931988" cy="3981365"/>
            </a:xfrm>
            <a:solidFill>
              <a:schemeClr val="accent1">
                <a:lumMod val="75000"/>
              </a:schemeClr>
            </a:solidFill>
          </p:grpSpPr>
          <p:sp>
            <p:nvSpPr>
              <p:cNvPr id="123"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4"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5"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6"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7"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8"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sp>
            <p:nvSpPr>
              <p:cNvPr id="129"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endParaRPr>
              </a:p>
            </p:txBody>
          </p:sp>
        </p:grpSp>
      </p:grpSp>
      <p:sp>
        <p:nvSpPr>
          <p:cNvPr id="130" name="TextBox 129"/>
          <p:cNvSpPr txBox="1"/>
          <p:nvPr/>
        </p:nvSpPr>
        <p:spPr>
          <a:xfrm>
            <a:off x="5727551" y="1414778"/>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itchFamily="34" charset="-122"/>
                <a:ea typeface="微软雅黑" pitchFamily="34" charset="-122"/>
              </a:rPr>
              <a:t>。</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31" name="TextBox 130"/>
          <p:cNvSpPr txBox="1"/>
          <p:nvPr/>
        </p:nvSpPr>
        <p:spPr>
          <a:xfrm>
            <a:off x="6421840" y="247152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itchFamily="34" charset="-122"/>
                <a:ea typeface="微软雅黑" pitchFamily="34" charset="-122"/>
              </a:rPr>
              <a:t>。</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32" name="TextBox 131"/>
          <p:cNvSpPr txBox="1"/>
          <p:nvPr/>
        </p:nvSpPr>
        <p:spPr>
          <a:xfrm>
            <a:off x="7189725" y="3613381"/>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您的内容打在这里，或者通过复制您的文本后，在此框中选择粘贴，并选择只保留文字。您的内容打在这里，或者通过复制您的文本后您的内容打在这里</a:t>
            </a:r>
            <a:r>
              <a:rPr lang="zh-CN" altLang="en-US" sz="1200" dirty="0" smtClean="0">
                <a:solidFill>
                  <a:schemeClr val="tx1">
                    <a:lumMod val="75000"/>
                    <a:lumOff val="25000"/>
                  </a:schemeClr>
                </a:solidFill>
                <a:latin typeface="微软雅黑" pitchFamily="34" charset="-122"/>
                <a:ea typeface="微软雅黑" pitchFamily="34" charset="-122"/>
              </a:rPr>
              <a:t>。</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33" name="TextBox 132"/>
          <p:cNvSpPr txBox="1"/>
          <p:nvPr/>
        </p:nvSpPr>
        <p:spPr>
          <a:xfrm>
            <a:off x="6551481" y="4733714"/>
            <a:ext cx="4346961" cy="812520"/>
          </a:xfrm>
          <a:prstGeom prst="rect">
            <a:avLst/>
          </a:prstGeom>
          <a:noFill/>
        </p:spPr>
        <p:txBody>
          <a:bodyPr wrap="square" lIns="91431" tIns="45715" rIns="91431" bIns="45715" rtlCol="0">
            <a:spAutoFit/>
          </a:bodyPr>
          <a:lstStyle/>
          <a:p>
            <a:pPr>
              <a:lnSpc>
                <a:spcPct val="130000"/>
              </a:lnSpc>
            </a:pPr>
            <a:r>
              <a:rPr lang="zh-CN" altLang="en-US" sz="12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75000"/>
                    <a:lumOff val="25000"/>
                  </a:schemeClr>
                </a:solidFill>
                <a:latin typeface="微软雅黑" pitchFamily="34" charset="-122"/>
                <a:ea typeface="微软雅黑" pitchFamily="34" charset="-122"/>
              </a:rPr>
              <a:t>。您的内容打在这里，或者通过复制您的文本后您的内容打在这里。</a:t>
            </a:r>
            <a:endParaRPr lang="zh-CN" altLang="en-US" sz="12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74411151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14:bounceEnd="60000">
                                          <p:cBhvr additive="base">
                                            <p:cTn id="7" dur="500" fill="hold"/>
                                            <p:tgtEl>
                                              <p:spTgt spid="10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14:bounceEnd="60000">
                                          <p:cBhvr additive="base">
                                            <p:cTn id="12" dur="500" fill="hold"/>
                                            <p:tgtEl>
                                              <p:spTgt spid="111"/>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14:bounceEnd="60000">
                                          <p:cBhvr additive="base">
                                            <p:cTn id="17" dur="500" fill="hold"/>
                                            <p:tgtEl>
                                              <p:spTgt spid="114"/>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14:bounceEnd="60000">
                                          <p:cBhvr additive="base">
                                            <p:cTn id="22" dur="500" fill="hold"/>
                                            <p:tgtEl>
                                              <p:spTgt spid="117"/>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14:bounceEnd="60000">
                                          <p:cBhvr additive="base">
                                            <p:cTn id="27"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500" fill="hold"/>
                                            <p:tgtEl>
                                              <p:spTgt spid="111"/>
                                            </p:tgtEl>
                                            <p:attrNameLst>
                                              <p:attrName>ppt_x</p:attrName>
                                            </p:attrNameLst>
                                          </p:cBhvr>
                                          <p:tavLst>
                                            <p:tav tm="0">
                                              <p:val>
                                                <p:strVal val="#ppt_x"/>
                                              </p:val>
                                            </p:tav>
                                            <p:tav tm="100000">
                                              <p:val>
                                                <p:strVal val="#ppt_x"/>
                                              </p:val>
                                            </p:tav>
                                          </p:tavLst>
                                        </p:anim>
                                        <p:anim calcmode="lin" valueType="num">
                                          <p:cBhvr additive="base">
                                            <p:cTn id="13" dur="500" fill="hold"/>
                                            <p:tgtEl>
                                              <p:spTgt spid="1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0-#ppt_w/2"/>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p:tgtEl>
                                              <p:spTgt spid="71"/>
                                            </p:tgtEl>
                                            <p:attrNameLst>
                                              <p:attrName>ppt_x</p:attrName>
                                            </p:attrNameLst>
                                          </p:cBhvr>
                                          <p:tavLst>
                                            <p:tav tm="0">
                                              <p:val>
                                                <p:strVal val="#ppt_x-#ppt_w*1.125000"/>
                                              </p:val>
                                            </p:tav>
                                            <p:tav tm="100000">
                                              <p:val>
                                                <p:strVal val="#ppt_x"/>
                                              </p:val>
                                            </p:tav>
                                          </p:tavLst>
                                        </p:anim>
                                        <p:animEffect transition="in" filter="wipe(right)">
                                          <p:cBhvr>
                                            <p:cTn id="33" dur="500"/>
                                            <p:tgtEl>
                                              <p:spTgt spid="71"/>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30"/>
                                            </p:tgtEl>
                                            <p:attrNameLst>
                                              <p:attrName>style.visibility</p:attrName>
                                            </p:attrNameLst>
                                          </p:cBhvr>
                                          <p:to>
                                            <p:strVal val="visible"/>
                                          </p:to>
                                        </p:set>
                                        <p:anim calcmode="discrete" valueType="clr">
                                          <p:cBhvr override="childStyle">
                                            <p:cTn id="36" dur="100"/>
                                            <p:tgtEl>
                                              <p:spTgt spid="130"/>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30"/>
                                            </p:tgtEl>
                                            <p:attrNameLst>
                                              <p:attrName>fillcolor</p:attrName>
                                            </p:attrNameLst>
                                          </p:cBhvr>
                                          <p:tavLst>
                                            <p:tav tm="0">
                                              <p:val>
                                                <p:clrVal>
                                                  <a:schemeClr val="accent2"/>
                                                </p:clrVal>
                                              </p:val>
                                            </p:tav>
                                            <p:tav tm="50000">
                                              <p:val>
                                                <p:clrVal>
                                                  <a:schemeClr val="hlink"/>
                                                </p:clrVal>
                                              </p:val>
                                            </p:tav>
                                          </p:tavLst>
                                        </p:anim>
                                        <p:set>
                                          <p:cBhvr>
                                            <p:cTn id="38" dur="100"/>
                                            <p:tgtEl>
                                              <p:spTgt spid="130"/>
                                            </p:tgtEl>
                                            <p:attrNameLst>
                                              <p:attrName>fill.type</p:attrName>
                                            </p:attrNameLst>
                                          </p:cBhvr>
                                          <p:to>
                                            <p:strVal val="solid"/>
                                          </p:to>
                                        </p:set>
                                      </p:childTnLst>
                                    </p:cTn>
                                  </p:par>
                                </p:childTnLst>
                              </p:cTn>
                            </p:par>
                            <p:par>
                              <p:cTn id="39" fill="hold">
                                <p:stCondLst>
                                  <p:cond delay="4610"/>
                                </p:stCondLst>
                                <p:childTnLst>
                                  <p:par>
                                    <p:cTn id="40" presetID="12" presetClass="entr" presetSubtype="8" fill="hold" nodeType="after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p:tgtEl>
                                              <p:spTgt spid="101"/>
                                            </p:tgtEl>
                                            <p:attrNameLst>
                                              <p:attrName>ppt_x</p:attrName>
                                            </p:attrNameLst>
                                          </p:cBhvr>
                                          <p:tavLst>
                                            <p:tav tm="0">
                                              <p:val>
                                                <p:strVal val="#ppt_x-#ppt_w*1.125000"/>
                                              </p:val>
                                            </p:tav>
                                            <p:tav tm="100000">
                                              <p:val>
                                                <p:strVal val="#ppt_x"/>
                                              </p:val>
                                            </p:tav>
                                          </p:tavLst>
                                        </p:anim>
                                        <p:animEffect transition="in" filter="wipe(right)">
                                          <p:cBhvr>
                                            <p:cTn id="43" dur="500"/>
                                            <p:tgtEl>
                                              <p:spTgt spid="101"/>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31"/>
                                            </p:tgtEl>
                                            <p:attrNameLst>
                                              <p:attrName>style.visibility</p:attrName>
                                            </p:attrNameLst>
                                          </p:cBhvr>
                                          <p:to>
                                            <p:strVal val="visible"/>
                                          </p:to>
                                        </p:set>
                                        <p:anim calcmode="discrete" valueType="clr">
                                          <p:cBhvr override="childStyle">
                                            <p:cTn id="46" dur="100"/>
                                            <p:tgtEl>
                                              <p:spTgt spid="131"/>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31"/>
                                            </p:tgtEl>
                                            <p:attrNameLst>
                                              <p:attrName>fillcolor</p:attrName>
                                            </p:attrNameLst>
                                          </p:cBhvr>
                                          <p:tavLst>
                                            <p:tav tm="0">
                                              <p:val>
                                                <p:clrVal>
                                                  <a:schemeClr val="accent2"/>
                                                </p:clrVal>
                                              </p:val>
                                            </p:tav>
                                            <p:tav tm="50000">
                                              <p:val>
                                                <p:clrVal>
                                                  <a:schemeClr val="hlink"/>
                                                </p:clrVal>
                                              </p:val>
                                            </p:tav>
                                          </p:tavLst>
                                        </p:anim>
                                        <p:set>
                                          <p:cBhvr>
                                            <p:cTn id="48" dur="100"/>
                                            <p:tgtEl>
                                              <p:spTgt spid="131"/>
                                            </p:tgtEl>
                                            <p:attrNameLst>
                                              <p:attrName>fill.type</p:attrName>
                                            </p:attrNameLst>
                                          </p:cBhvr>
                                          <p:to>
                                            <p:strVal val="solid"/>
                                          </p:to>
                                        </p:set>
                                      </p:childTnLst>
                                    </p:cTn>
                                  </p:par>
                                </p:childTnLst>
                              </p:cTn>
                            </p:par>
                            <p:par>
                              <p:cTn id="49" fill="hold">
                                <p:stCondLst>
                                  <p:cond delay="6720"/>
                                </p:stCondLst>
                                <p:childTnLst>
                                  <p:par>
                                    <p:cTn id="50" presetID="12" presetClass="entr" presetSubtype="8"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p:tgtEl>
                                              <p:spTgt spid="93"/>
                                            </p:tgtEl>
                                            <p:attrNameLst>
                                              <p:attrName>ppt_x</p:attrName>
                                            </p:attrNameLst>
                                          </p:cBhvr>
                                          <p:tavLst>
                                            <p:tav tm="0">
                                              <p:val>
                                                <p:strVal val="#ppt_x-#ppt_w*1.125000"/>
                                              </p:val>
                                            </p:tav>
                                            <p:tav tm="100000">
                                              <p:val>
                                                <p:strVal val="#ppt_x"/>
                                              </p:val>
                                            </p:tav>
                                          </p:tavLst>
                                        </p:anim>
                                        <p:animEffect transition="in" filter="wipe(right)">
                                          <p:cBhvr>
                                            <p:cTn id="53" dur="500"/>
                                            <p:tgtEl>
                                              <p:spTgt spid="93"/>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32"/>
                                            </p:tgtEl>
                                            <p:attrNameLst>
                                              <p:attrName>style.visibility</p:attrName>
                                            </p:attrNameLst>
                                          </p:cBhvr>
                                          <p:to>
                                            <p:strVal val="visible"/>
                                          </p:to>
                                        </p:set>
                                        <p:anim calcmode="discrete" valueType="clr">
                                          <p:cBhvr override="childStyle">
                                            <p:cTn id="56" dur="100"/>
                                            <p:tgtEl>
                                              <p:spTgt spid="132"/>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32"/>
                                            </p:tgtEl>
                                            <p:attrNameLst>
                                              <p:attrName>fillcolor</p:attrName>
                                            </p:attrNameLst>
                                          </p:cBhvr>
                                          <p:tavLst>
                                            <p:tav tm="0">
                                              <p:val>
                                                <p:clrVal>
                                                  <a:schemeClr val="accent2"/>
                                                </p:clrVal>
                                              </p:val>
                                            </p:tav>
                                            <p:tav tm="50000">
                                              <p:val>
                                                <p:clrVal>
                                                  <a:schemeClr val="hlink"/>
                                                </p:clrVal>
                                              </p:val>
                                            </p:tav>
                                          </p:tavLst>
                                        </p:anim>
                                        <p:set>
                                          <p:cBhvr>
                                            <p:cTn id="58" dur="100"/>
                                            <p:tgtEl>
                                              <p:spTgt spid="132"/>
                                            </p:tgtEl>
                                            <p:attrNameLst>
                                              <p:attrName>fill.type</p:attrName>
                                            </p:attrNameLst>
                                          </p:cBhvr>
                                          <p:to>
                                            <p:strVal val="solid"/>
                                          </p:to>
                                        </p:set>
                                      </p:childTnLst>
                                    </p:cTn>
                                  </p:par>
                                </p:childTnLst>
                              </p:cTn>
                            </p:par>
                            <p:par>
                              <p:cTn id="59" fill="hold">
                                <p:stCondLst>
                                  <p:cond delay="8830"/>
                                </p:stCondLst>
                                <p:childTnLst>
                                  <p:par>
                                    <p:cTn id="60" presetID="12" presetClass="entr" presetSubtype="8" fill="hold" nodeType="afterEffect">
                                      <p:stCondLst>
                                        <p:cond delay="0"/>
                                      </p:stCondLst>
                                      <p:childTnLst>
                                        <p:set>
                                          <p:cBhvr>
                                            <p:cTn id="61" dur="1" fill="hold">
                                              <p:stCondLst>
                                                <p:cond delay="0"/>
                                              </p:stCondLst>
                                            </p:cTn>
                                            <p:tgtEl>
                                              <p:spTgt spid="80"/>
                                            </p:tgtEl>
                                            <p:attrNameLst>
                                              <p:attrName>style.visibility</p:attrName>
                                            </p:attrNameLst>
                                          </p:cBhvr>
                                          <p:to>
                                            <p:strVal val="visible"/>
                                          </p:to>
                                        </p:set>
                                        <p:anim calcmode="lin" valueType="num">
                                          <p:cBhvr additive="base">
                                            <p:cTn id="62" dur="500"/>
                                            <p:tgtEl>
                                              <p:spTgt spid="80"/>
                                            </p:tgtEl>
                                            <p:attrNameLst>
                                              <p:attrName>ppt_x</p:attrName>
                                            </p:attrNameLst>
                                          </p:cBhvr>
                                          <p:tavLst>
                                            <p:tav tm="0">
                                              <p:val>
                                                <p:strVal val="#ppt_x-#ppt_w*1.125000"/>
                                              </p:val>
                                            </p:tav>
                                            <p:tav tm="100000">
                                              <p:val>
                                                <p:strVal val="#ppt_x"/>
                                              </p:val>
                                            </p:tav>
                                          </p:tavLst>
                                        </p:anim>
                                        <p:animEffect transition="in" filter="wipe(right)">
                                          <p:cBhvr>
                                            <p:cTn id="63" dur="500"/>
                                            <p:tgtEl>
                                              <p:spTgt spid="80"/>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33"/>
                                            </p:tgtEl>
                                            <p:attrNameLst>
                                              <p:attrName>style.visibility</p:attrName>
                                            </p:attrNameLst>
                                          </p:cBhvr>
                                          <p:to>
                                            <p:strVal val="visible"/>
                                          </p:to>
                                        </p:set>
                                        <p:anim calcmode="discrete" valueType="clr">
                                          <p:cBhvr override="childStyle">
                                            <p:cTn id="66" dur="100"/>
                                            <p:tgtEl>
                                              <p:spTgt spid="133"/>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33"/>
                                            </p:tgtEl>
                                            <p:attrNameLst>
                                              <p:attrName>fillcolor</p:attrName>
                                            </p:attrNameLst>
                                          </p:cBhvr>
                                          <p:tavLst>
                                            <p:tav tm="0">
                                              <p:val>
                                                <p:clrVal>
                                                  <a:schemeClr val="accent2"/>
                                                </p:clrVal>
                                              </p:val>
                                            </p:tav>
                                            <p:tav tm="50000">
                                              <p:val>
                                                <p:clrVal>
                                                  <a:schemeClr val="hlink"/>
                                                </p:clrVal>
                                              </p:val>
                                            </p:tav>
                                          </p:tavLst>
                                        </p:anim>
                                        <p:set>
                                          <p:cBhvr>
                                            <p:cTn id="68" dur="100"/>
                                            <p:tgtEl>
                                              <p:spTgt spid="1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p:bldP spid="132" grpId="0"/>
          <p:bldP spid="133"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8" name="Rectangle 595"/>
          <p:cNvSpPr>
            <a:spLocks noChangeArrowheads="1"/>
          </p:cNvSpPr>
          <p:nvPr/>
        </p:nvSpPr>
        <p:spPr bwMode="auto">
          <a:xfrm>
            <a:off x="3155539" y="4286251"/>
            <a:ext cx="5003149" cy="85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973" name="Rectangle 600"/>
          <p:cNvSpPr>
            <a:spLocks noChangeArrowheads="1"/>
          </p:cNvSpPr>
          <p:nvPr/>
        </p:nvSpPr>
        <p:spPr bwMode="auto">
          <a:xfrm>
            <a:off x="8158688" y="4286251"/>
            <a:ext cx="5001562" cy="774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706" name="Rectangle 7"/>
          <p:cNvSpPr>
            <a:spLocks noChangeArrowheads="1"/>
          </p:cNvSpPr>
          <p:nvPr/>
        </p:nvSpPr>
        <p:spPr bwMode="auto">
          <a:xfrm>
            <a:off x="1506343" y="-889000"/>
            <a:ext cx="7769801" cy="132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434" name="组合 433"/>
          <p:cNvGrpSpPr/>
          <p:nvPr/>
        </p:nvGrpSpPr>
        <p:grpSpPr>
          <a:xfrm>
            <a:off x="1385919" y="3123725"/>
            <a:ext cx="9384714" cy="1220789"/>
            <a:chOff x="1350646" y="2961957"/>
            <a:chExt cx="9385936" cy="1220789"/>
          </a:xfrm>
        </p:grpSpPr>
        <p:grpSp>
          <p:nvGrpSpPr>
            <p:cNvPr id="425" name="组合 424"/>
            <p:cNvGrpSpPr/>
            <p:nvPr/>
          </p:nvGrpSpPr>
          <p:grpSpPr>
            <a:xfrm>
              <a:off x="1350646" y="2961957"/>
              <a:ext cx="9385936" cy="1220789"/>
              <a:chOff x="1889126" y="3068637"/>
              <a:chExt cx="9385936" cy="1220789"/>
            </a:xfrm>
          </p:grpSpPr>
          <p:sp>
            <p:nvSpPr>
              <p:cNvPr id="3711" name="Freeform 12"/>
              <p:cNvSpPr>
                <a:spLocks/>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2" name="Freeform 13"/>
              <p:cNvSpPr>
                <a:spLocks/>
              </p:cNvSpPr>
              <p:nvPr/>
            </p:nvSpPr>
            <p:spPr bwMode="auto">
              <a:xfrm>
                <a:off x="1889126" y="3070225"/>
                <a:ext cx="2513013" cy="1219200"/>
              </a:xfrm>
              <a:custGeom>
                <a:avLst/>
                <a:gdLst>
                  <a:gd name="T0" fmla="*/ 1319 w 1583"/>
                  <a:gd name="T1" fmla="*/ 768 h 768"/>
                  <a:gd name="T2" fmla="*/ 0 w 1583"/>
                  <a:gd name="T3" fmla="*/ 768 h 768"/>
                  <a:gd name="T4" fmla="*/ 265 w 1583"/>
                  <a:gd name="T5" fmla="*/ 385 h 768"/>
                  <a:gd name="T6" fmla="*/ 0 w 1583"/>
                  <a:gd name="T7" fmla="*/ 0 h 768"/>
                  <a:gd name="T8" fmla="*/ 1319 w 1583"/>
                  <a:gd name="T9" fmla="*/ 0 h 768"/>
                  <a:gd name="T10" fmla="*/ 1583 w 1583"/>
                  <a:gd name="T11" fmla="*/ 385 h 768"/>
                  <a:gd name="T12" fmla="*/ 1319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9" y="768"/>
                    </a:moveTo>
                    <a:lnTo>
                      <a:pt x="0" y="768"/>
                    </a:lnTo>
                    <a:lnTo>
                      <a:pt x="265" y="385"/>
                    </a:lnTo>
                    <a:lnTo>
                      <a:pt x="0" y="0"/>
                    </a:lnTo>
                    <a:lnTo>
                      <a:pt x="1319" y="0"/>
                    </a:lnTo>
                    <a:lnTo>
                      <a:pt x="1583"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3" name="Freeform 14"/>
              <p:cNvSpPr>
                <a:spLocks/>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4" name="Freeform 15"/>
              <p:cNvSpPr>
                <a:spLocks/>
              </p:cNvSpPr>
              <p:nvPr/>
            </p:nvSpPr>
            <p:spPr bwMode="auto">
              <a:xfrm>
                <a:off x="4173538" y="3070225"/>
                <a:ext cx="2514600" cy="1219200"/>
              </a:xfrm>
              <a:custGeom>
                <a:avLst/>
                <a:gdLst>
                  <a:gd name="T0" fmla="*/ 1319 w 1584"/>
                  <a:gd name="T1" fmla="*/ 768 h 768"/>
                  <a:gd name="T2" fmla="*/ 0 w 1584"/>
                  <a:gd name="T3" fmla="*/ 768 h 768"/>
                  <a:gd name="T4" fmla="*/ 265 w 1584"/>
                  <a:gd name="T5" fmla="*/ 385 h 768"/>
                  <a:gd name="T6" fmla="*/ 0 w 1584"/>
                  <a:gd name="T7" fmla="*/ 0 h 768"/>
                  <a:gd name="T8" fmla="*/ 1319 w 1584"/>
                  <a:gd name="T9" fmla="*/ 0 h 768"/>
                  <a:gd name="T10" fmla="*/ 1584 w 1584"/>
                  <a:gd name="T11" fmla="*/ 385 h 768"/>
                  <a:gd name="T12" fmla="*/ 1319 w 1584"/>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4" h="768">
                    <a:moveTo>
                      <a:pt x="1319" y="768"/>
                    </a:moveTo>
                    <a:lnTo>
                      <a:pt x="0" y="768"/>
                    </a:lnTo>
                    <a:lnTo>
                      <a:pt x="265" y="385"/>
                    </a:lnTo>
                    <a:lnTo>
                      <a:pt x="0" y="0"/>
                    </a:lnTo>
                    <a:lnTo>
                      <a:pt x="1319" y="0"/>
                    </a:lnTo>
                    <a:lnTo>
                      <a:pt x="1584" y="385"/>
                    </a:lnTo>
                    <a:lnTo>
                      <a:pt x="1319"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5" name="Freeform 16"/>
              <p:cNvSpPr>
                <a:spLocks/>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6" name="Freeform 17"/>
              <p:cNvSpPr>
                <a:spLocks/>
              </p:cNvSpPr>
              <p:nvPr/>
            </p:nvSpPr>
            <p:spPr bwMode="auto">
              <a:xfrm>
                <a:off x="4173538" y="3681413"/>
                <a:ext cx="2514600" cy="608013"/>
              </a:xfrm>
              <a:custGeom>
                <a:avLst/>
                <a:gdLst>
                  <a:gd name="T0" fmla="*/ 1584 w 1584"/>
                  <a:gd name="T1" fmla="*/ 0 h 383"/>
                  <a:gd name="T2" fmla="*/ 265 w 1584"/>
                  <a:gd name="T3" fmla="*/ 0 h 383"/>
                  <a:gd name="T4" fmla="*/ 0 w 1584"/>
                  <a:gd name="T5" fmla="*/ 383 h 383"/>
                  <a:gd name="T6" fmla="*/ 1319 w 1584"/>
                  <a:gd name="T7" fmla="*/ 383 h 383"/>
                  <a:gd name="T8" fmla="*/ 1584 w 1584"/>
                  <a:gd name="T9" fmla="*/ 0 h 383"/>
                </a:gdLst>
                <a:ahLst/>
                <a:cxnLst>
                  <a:cxn ang="0">
                    <a:pos x="T0" y="T1"/>
                  </a:cxn>
                  <a:cxn ang="0">
                    <a:pos x="T2" y="T3"/>
                  </a:cxn>
                  <a:cxn ang="0">
                    <a:pos x="T4" y="T5"/>
                  </a:cxn>
                  <a:cxn ang="0">
                    <a:pos x="T6" y="T7"/>
                  </a:cxn>
                  <a:cxn ang="0">
                    <a:pos x="T8" y="T9"/>
                  </a:cxn>
                </a:cxnLst>
                <a:rect l="0" t="0" r="r" b="b"/>
                <a:pathLst>
                  <a:path w="1584" h="383">
                    <a:moveTo>
                      <a:pt x="1584" y="0"/>
                    </a:moveTo>
                    <a:lnTo>
                      <a:pt x="265" y="0"/>
                    </a:lnTo>
                    <a:lnTo>
                      <a:pt x="0" y="383"/>
                    </a:lnTo>
                    <a:lnTo>
                      <a:pt x="1319" y="383"/>
                    </a:lnTo>
                    <a:lnTo>
                      <a:pt x="15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7" name="Freeform 18"/>
              <p:cNvSpPr>
                <a:spLocks/>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8" name="Freeform 19"/>
              <p:cNvSpPr>
                <a:spLocks/>
              </p:cNvSpPr>
              <p:nvPr/>
            </p:nvSpPr>
            <p:spPr bwMode="auto">
              <a:xfrm>
                <a:off x="6459538" y="3070225"/>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19" name="Freeform 20"/>
              <p:cNvSpPr>
                <a:spLocks/>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0" name="Freeform 21"/>
              <p:cNvSpPr>
                <a:spLocks/>
              </p:cNvSpPr>
              <p:nvPr/>
            </p:nvSpPr>
            <p:spPr bwMode="auto">
              <a:xfrm>
                <a:off x="1889126" y="3681413"/>
                <a:ext cx="2513013" cy="608013"/>
              </a:xfrm>
              <a:custGeom>
                <a:avLst/>
                <a:gdLst>
                  <a:gd name="T0" fmla="*/ 1583 w 1583"/>
                  <a:gd name="T1" fmla="*/ 0 h 383"/>
                  <a:gd name="T2" fmla="*/ 265 w 1583"/>
                  <a:gd name="T3" fmla="*/ 0 h 383"/>
                  <a:gd name="T4" fmla="*/ 0 w 1583"/>
                  <a:gd name="T5" fmla="*/ 383 h 383"/>
                  <a:gd name="T6" fmla="*/ 1319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5" y="0"/>
                    </a:lnTo>
                    <a:lnTo>
                      <a:pt x="0" y="383"/>
                    </a:lnTo>
                    <a:lnTo>
                      <a:pt x="1319"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1" name="Freeform 22"/>
              <p:cNvSpPr>
                <a:spLocks/>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2" name="Freeform 23"/>
              <p:cNvSpPr>
                <a:spLocks/>
              </p:cNvSpPr>
              <p:nvPr/>
            </p:nvSpPr>
            <p:spPr bwMode="auto">
              <a:xfrm>
                <a:off x="6459538" y="3681413"/>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3" name="Freeform 24"/>
              <p:cNvSpPr>
                <a:spLocks noEditPoints="1"/>
              </p:cNvSpPr>
              <p:nvPr/>
            </p:nvSpPr>
            <p:spPr bwMode="auto">
              <a:xfrm>
                <a:off x="4729163" y="3306763"/>
                <a:ext cx="228600" cy="228600"/>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5 h 61"/>
                  <a:gd name="T16" fmla="*/ 53 w 61"/>
                  <a:gd name="T17" fmla="*/ 10 h 61"/>
                  <a:gd name="T18" fmla="*/ 52 w 61"/>
                  <a:gd name="T19" fmla="*/ 8 h 61"/>
                  <a:gd name="T20" fmla="*/ 46 w 61"/>
                  <a:gd name="T21" fmla="*/ 8 h 61"/>
                  <a:gd name="T22" fmla="*/ 46 w 61"/>
                  <a:gd name="T23" fmla="*/ 8 h 61"/>
                  <a:gd name="T24" fmla="*/ 41 w 61"/>
                  <a:gd name="T25" fmla="*/ 10 h 61"/>
                  <a:gd name="T26" fmla="*/ 36 w 61"/>
                  <a:gd name="T27" fmla="*/ 4 h 61"/>
                  <a:gd name="T28" fmla="*/ 36 w 61"/>
                  <a:gd name="T29" fmla="*/ 4 h 61"/>
                  <a:gd name="T30" fmla="*/ 32 w 61"/>
                  <a:gd name="T31" fmla="*/ 0 h 61"/>
                  <a:gd name="T32" fmla="*/ 30 w 61"/>
                  <a:gd name="T33" fmla="*/ 0 h 61"/>
                  <a:gd name="T34" fmla="*/ 25 w 61"/>
                  <a:gd name="T35" fmla="*/ 4 h 61"/>
                  <a:gd name="T36" fmla="*/ 25 w 61"/>
                  <a:gd name="T37" fmla="*/ 4 h 61"/>
                  <a:gd name="T38" fmla="*/ 23 w 61"/>
                  <a:gd name="T39" fmla="*/ 9 h 61"/>
                  <a:gd name="T40" fmla="*/ 16 w 61"/>
                  <a:gd name="T41" fmla="*/ 8 h 61"/>
                  <a:gd name="T42" fmla="*/ 16 w 61"/>
                  <a:gd name="T43" fmla="*/ 8 h 61"/>
                  <a:gd name="T44" fmla="*/ 10 w 61"/>
                  <a:gd name="T45" fmla="*/ 8 h 61"/>
                  <a:gd name="T46" fmla="*/ 8 w 61"/>
                  <a:gd name="T47" fmla="*/ 10 h 61"/>
                  <a:gd name="T48" fmla="*/ 8 w 61"/>
                  <a:gd name="T49" fmla="*/ 15 h 61"/>
                  <a:gd name="T50" fmla="*/ 8 w 61"/>
                  <a:gd name="T51" fmla="*/ 16 h 61"/>
                  <a:gd name="T52" fmla="*/ 10 w 61"/>
                  <a:gd name="T53" fmla="*/ 21 h 61"/>
                  <a:gd name="T54" fmla="*/ 5 w 61"/>
                  <a:gd name="T55" fmla="*/ 25 h 61"/>
                  <a:gd name="T56" fmla="*/ 4 w 61"/>
                  <a:gd name="T57" fmla="*/ 25 h 61"/>
                  <a:gd name="T58" fmla="*/ 0 w 61"/>
                  <a:gd name="T59" fmla="*/ 29 h 61"/>
                  <a:gd name="T60" fmla="*/ 0 w 61"/>
                  <a:gd name="T61" fmla="*/ 32 h 61"/>
                  <a:gd name="T62" fmla="*/ 4 w 61"/>
                  <a:gd name="T63" fmla="*/ 36 h 61"/>
                  <a:gd name="T64" fmla="*/ 5 w 61"/>
                  <a:gd name="T65" fmla="*/ 36 h 61"/>
                  <a:gd name="T66" fmla="*/ 9 w 61"/>
                  <a:gd name="T67" fmla="*/ 38 h 61"/>
                  <a:gd name="T68" fmla="*/ 8 w 61"/>
                  <a:gd name="T69" fmla="*/ 45 h 61"/>
                  <a:gd name="T70" fmla="*/ 8 w 61"/>
                  <a:gd name="T71" fmla="*/ 45 h 61"/>
                  <a:gd name="T72" fmla="*/ 8 w 61"/>
                  <a:gd name="T73" fmla="*/ 51 h 61"/>
                  <a:gd name="T74" fmla="*/ 10 w 61"/>
                  <a:gd name="T75" fmla="*/ 53 h 61"/>
                  <a:gd name="T76" fmla="*/ 16 w 61"/>
                  <a:gd name="T77" fmla="*/ 53 h 61"/>
                  <a:gd name="T78" fmla="*/ 16 w 61"/>
                  <a:gd name="T79" fmla="*/ 53 h 61"/>
                  <a:gd name="T80" fmla="*/ 21 w 61"/>
                  <a:gd name="T81" fmla="*/ 51 h 61"/>
                  <a:gd name="T82" fmla="*/ 25 w 61"/>
                  <a:gd name="T83" fmla="*/ 57 h 61"/>
                  <a:gd name="T84" fmla="*/ 25 w 61"/>
                  <a:gd name="T85" fmla="*/ 57 h 61"/>
                  <a:gd name="T86" fmla="*/ 30 w 61"/>
                  <a:gd name="T87" fmla="*/ 61 h 61"/>
                  <a:gd name="T88" fmla="*/ 32 w 61"/>
                  <a:gd name="T89" fmla="*/ 61 h 61"/>
                  <a:gd name="T90" fmla="*/ 36 w 61"/>
                  <a:gd name="T91" fmla="*/ 57 h 61"/>
                  <a:gd name="T92" fmla="*/ 36 w 61"/>
                  <a:gd name="T93" fmla="*/ 57 h 61"/>
                  <a:gd name="T94" fmla="*/ 38 w 61"/>
                  <a:gd name="T95" fmla="*/ 52 h 61"/>
                  <a:gd name="T96" fmla="*/ 46 w 61"/>
                  <a:gd name="T97" fmla="*/ 53 h 61"/>
                  <a:gd name="T98" fmla="*/ 46 w 61"/>
                  <a:gd name="T99" fmla="*/ 53 h 61"/>
                  <a:gd name="T100" fmla="*/ 52 w 61"/>
                  <a:gd name="T101" fmla="*/ 53 h 61"/>
                  <a:gd name="T102" fmla="*/ 53 w 61"/>
                  <a:gd name="T103" fmla="*/ 51 h 61"/>
                  <a:gd name="T104" fmla="*/ 53 w 61"/>
                  <a:gd name="T105" fmla="*/ 45 h 61"/>
                  <a:gd name="T106" fmla="*/ 53 w 61"/>
                  <a:gd name="T107" fmla="*/ 45 h 61"/>
                  <a:gd name="T108" fmla="*/ 51 w 61"/>
                  <a:gd name="T109" fmla="*/ 40 h 61"/>
                  <a:gd name="T110" fmla="*/ 57 w 61"/>
                  <a:gd name="T111" fmla="*/ 36 h 61"/>
                  <a:gd name="T112" fmla="*/ 31 w 61"/>
                  <a:gd name="T113" fmla="*/ 46 h 61"/>
                  <a:gd name="T114" fmla="*/ 16 w 61"/>
                  <a:gd name="T115" fmla="*/ 30 h 61"/>
                  <a:gd name="T116" fmla="*/ 31 w 61"/>
                  <a:gd name="T117" fmla="*/ 15 h 61"/>
                  <a:gd name="T118" fmla="*/ 46 w 61"/>
                  <a:gd name="T119" fmla="*/ 30 h 61"/>
                  <a:gd name="T120" fmla="*/ 31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60" y="36"/>
                      <a:pt x="61" y="34"/>
                      <a:pt x="61" y="32"/>
                    </a:cubicBezTo>
                    <a:cubicBezTo>
                      <a:pt x="61" y="29"/>
                      <a:pt x="61" y="29"/>
                      <a:pt x="61" y="29"/>
                    </a:cubicBezTo>
                    <a:cubicBezTo>
                      <a:pt x="61" y="27"/>
                      <a:pt x="60" y="25"/>
                      <a:pt x="57" y="25"/>
                    </a:cubicBezTo>
                    <a:cubicBezTo>
                      <a:pt x="57" y="25"/>
                      <a:pt x="57" y="25"/>
                      <a:pt x="57" y="25"/>
                    </a:cubicBezTo>
                    <a:cubicBezTo>
                      <a:pt x="55" y="25"/>
                      <a:pt x="53" y="24"/>
                      <a:pt x="52" y="23"/>
                    </a:cubicBezTo>
                    <a:cubicBezTo>
                      <a:pt x="52" y="21"/>
                      <a:pt x="52" y="17"/>
                      <a:pt x="53" y="16"/>
                    </a:cubicBezTo>
                    <a:cubicBezTo>
                      <a:pt x="53" y="15"/>
                      <a:pt x="53" y="15"/>
                      <a:pt x="53" y="15"/>
                    </a:cubicBezTo>
                    <a:cubicBezTo>
                      <a:pt x="55" y="14"/>
                      <a:pt x="55" y="11"/>
                      <a:pt x="53" y="10"/>
                    </a:cubicBezTo>
                    <a:cubicBezTo>
                      <a:pt x="52" y="8"/>
                      <a:pt x="52" y="8"/>
                      <a:pt x="52" y="8"/>
                    </a:cubicBezTo>
                    <a:cubicBezTo>
                      <a:pt x="50" y="6"/>
                      <a:pt x="47" y="6"/>
                      <a:pt x="46" y="8"/>
                    </a:cubicBezTo>
                    <a:cubicBezTo>
                      <a:pt x="46" y="8"/>
                      <a:pt x="46" y="8"/>
                      <a:pt x="46" y="8"/>
                    </a:cubicBezTo>
                    <a:cubicBezTo>
                      <a:pt x="44" y="10"/>
                      <a:pt x="42" y="10"/>
                      <a:pt x="41" y="10"/>
                    </a:cubicBezTo>
                    <a:cubicBezTo>
                      <a:pt x="40" y="9"/>
                      <a:pt x="36" y="6"/>
                      <a:pt x="36" y="4"/>
                    </a:cubicBezTo>
                    <a:cubicBezTo>
                      <a:pt x="36" y="4"/>
                      <a:pt x="36" y="4"/>
                      <a:pt x="36" y="4"/>
                    </a:cubicBezTo>
                    <a:cubicBezTo>
                      <a:pt x="36" y="2"/>
                      <a:pt x="34" y="0"/>
                      <a:pt x="32" y="0"/>
                    </a:cubicBezTo>
                    <a:cubicBezTo>
                      <a:pt x="30" y="0"/>
                      <a:pt x="30" y="0"/>
                      <a:pt x="30" y="0"/>
                    </a:cubicBezTo>
                    <a:cubicBezTo>
                      <a:pt x="27" y="0"/>
                      <a:pt x="25" y="2"/>
                      <a:pt x="25" y="4"/>
                    </a:cubicBezTo>
                    <a:cubicBezTo>
                      <a:pt x="25" y="4"/>
                      <a:pt x="25" y="4"/>
                      <a:pt x="25" y="4"/>
                    </a:cubicBezTo>
                    <a:cubicBezTo>
                      <a:pt x="25" y="6"/>
                      <a:pt x="24" y="8"/>
                      <a:pt x="23" y="9"/>
                    </a:cubicBezTo>
                    <a:cubicBezTo>
                      <a:pt x="22" y="9"/>
                      <a:pt x="18" y="10"/>
                      <a:pt x="16" y="8"/>
                    </a:cubicBezTo>
                    <a:cubicBezTo>
                      <a:pt x="16" y="8"/>
                      <a:pt x="16" y="8"/>
                      <a:pt x="16" y="8"/>
                    </a:cubicBezTo>
                    <a:cubicBezTo>
                      <a:pt x="14" y="6"/>
                      <a:pt x="12" y="6"/>
                      <a:pt x="10" y="8"/>
                    </a:cubicBezTo>
                    <a:cubicBezTo>
                      <a:pt x="8" y="10"/>
                      <a:pt x="8" y="10"/>
                      <a:pt x="8" y="10"/>
                    </a:cubicBezTo>
                    <a:cubicBezTo>
                      <a:pt x="7" y="11"/>
                      <a:pt x="7" y="14"/>
                      <a:pt x="8" y="15"/>
                    </a:cubicBezTo>
                    <a:cubicBezTo>
                      <a:pt x="8" y="16"/>
                      <a:pt x="8" y="16"/>
                      <a:pt x="8" y="16"/>
                    </a:cubicBezTo>
                    <a:cubicBezTo>
                      <a:pt x="10" y="17"/>
                      <a:pt x="11" y="19"/>
                      <a:pt x="10" y="21"/>
                    </a:cubicBezTo>
                    <a:cubicBezTo>
                      <a:pt x="10" y="22"/>
                      <a:pt x="7" y="25"/>
                      <a:pt x="5" y="25"/>
                    </a:cubicBezTo>
                    <a:cubicBezTo>
                      <a:pt x="4" y="25"/>
                      <a:pt x="4" y="25"/>
                      <a:pt x="4" y="25"/>
                    </a:cubicBezTo>
                    <a:cubicBezTo>
                      <a:pt x="2" y="25"/>
                      <a:pt x="0" y="27"/>
                      <a:pt x="0" y="29"/>
                    </a:cubicBezTo>
                    <a:cubicBezTo>
                      <a:pt x="0" y="32"/>
                      <a:pt x="0" y="32"/>
                      <a:pt x="0" y="32"/>
                    </a:cubicBezTo>
                    <a:cubicBezTo>
                      <a:pt x="0" y="34"/>
                      <a:pt x="2" y="36"/>
                      <a:pt x="4" y="36"/>
                    </a:cubicBezTo>
                    <a:cubicBezTo>
                      <a:pt x="5" y="36"/>
                      <a:pt x="5" y="36"/>
                      <a:pt x="5" y="36"/>
                    </a:cubicBezTo>
                    <a:cubicBezTo>
                      <a:pt x="7" y="36"/>
                      <a:pt x="9" y="37"/>
                      <a:pt x="9" y="38"/>
                    </a:cubicBezTo>
                    <a:cubicBezTo>
                      <a:pt x="10" y="39"/>
                      <a:pt x="10" y="44"/>
                      <a:pt x="8" y="45"/>
                    </a:cubicBezTo>
                    <a:cubicBezTo>
                      <a:pt x="8" y="45"/>
                      <a:pt x="8" y="45"/>
                      <a:pt x="8" y="45"/>
                    </a:cubicBezTo>
                    <a:cubicBezTo>
                      <a:pt x="7" y="47"/>
                      <a:pt x="7" y="49"/>
                      <a:pt x="8" y="51"/>
                    </a:cubicBezTo>
                    <a:cubicBezTo>
                      <a:pt x="10" y="53"/>
                      <a:pt x="10" y="53"/>
                      <a:pt x="10" y="53"/>
                    </a:cubicBezTo>
                    <a:cubicBezTo>
                      <a:pt x="12" y="54"/>
                      <a:pt x="14" y="54"/>
                      <a:pt x="16" y="53"/>
                    </a:cubicBezTo>
                    <a:cubicBezTo>
                      <a:pt x="16" y="53"/>
                      <a:pt x="16" y="53"/>
                      <a:pt x="16" y="53"/>
                    </a:cubicBezTo>
                    <a:cubicBezTo>
                      <a:pt x="18" y="51"/>
                      <a:pt x="20" y="50"/>
                      <a:pt x="21" y="51"/>
                    </a:cubicBezTo>
                    <a:cubicBezTo>
                      <a:pt x="22" y="52"/>
                      <a:pt x="25" y="54"/>
                      <a:pt x="25" y="57"/>
                    </a:cubicBezTo>
                    <a:cubicBezTo>
                      <a:pt x="25" y="57"/>
                      <a:pt x="25" y="57"/>
                      <a:pt x="25" y="57"/>
                    </a:cubicBezTo>
                    <a:cubicBezTo>
                      <a:pt x="25" y="59"/>
                      <a:pt x="27" y="61"/>
                      <a:pt x="30" y="61"/>
                    </a:cubicBezTo>
                    <a:cubicBezTo>
                      <a:pt x="32" y="61"/>
                      <a:pt x="32" y="61"/>
                      <a:pt x="32" y="61"/>
                    </a:cubicBezTo>
                    <a:cubicBezTo>
                      <a:pt x="34" y="61"/>
                      <a:pt x="36" y="59"/>
                      <a:pt x="36" y="57"/>
                    </a:cubicBezTo>
                    <a:cubicBezTo>
                      <a:pt x="36" y="57"/>
                      <a:pt x="36" y="57"/>
                      <a:pt x="36" y="57"/>
                    </a:cubicBezTo>
                    <a:cubicBezTo>
                      <a:pt x="36" y="54"/>
                      <a:pt x="37" y="52"/>
                      <a:pt x="38" y="52"/>
                    </a:cubicBezTo>
                    <a:cubicBezTo>
                      <a:pt x="40" y="52"/>
                      <a:pt x="44" y="51"/>
                      <a:pt x="46" y="53"/>
                    </a:cubicBezTo>
                    <a:cubicBezTo>
                      <a:pt x="46" y="53"/>
                      <a:pt x="46" y="53"/>
                      <a:pt x="46" y="53"/>
                    </a:cubicBezTo>
                    <a:cubicBezTo>
                      <a:pt x="47" y="54"/>
                      <a:pt x="50" y="54"/>
                      <a:pt x="52" y="53"/>
                    </a:cubicBezTo>
                    <a:cubicBezTo>
                      <a:pt x="53" y="51"/>
                      <a:pt x="53" y="51"/>
                      <a:pt x="53" y="51"/>
                    </a:cubicBezTo>
                    <a:cubicBezTo>
                      <a:pt x="55" y="49"/>
                      <a:pt x="55" y="47"/>
                      <a:pt x="53" y="45"/>
                    </a:cubicBezTo>
                    <a:cubicBezTo>
                      <a:pt x="53" y="45"/>
                      <a:pt x="53" y="45"/>
                      <a:pt x="53" y="45"/>
                    </a:cubicBezTo>
                    <a:cubicBezTo>
                      <a:pt x="52" y="44"/>
                      <a:pt x="51" y="41"/>
                      <a:pt x="51" y="40"/>
                    </a:cubicBezTo>
                    <a:cubicBezTo>
                      <a:pt x="52" y="39"/>
                      <a:pt x="55" y="36"/>
                      <a:pt x="57" y="36"/>
                    </a:cubicBezTo>
                    <a:close/>
                    <a:moveTo>
                      <a:pt x="31" y="46"/>
                    </a:moveTo>
                    <a:cubicBezTo>
                      <a:pt x="22" y="46"/>
                      <a:pt x="16" y="39"/>
                      <a:pt x="16" y="30"/>
                    </a:cubicBezTo>
                    <a:cubicBezTo>
                      <a:pt x="16" y="22"/>
                      <a:pt x="22" y="15"/>
                      <a:pt x="31" y="15"/>
                    </a:cubicBezTo>
                    <a:cubicBezTo>
                      <a:pt x="39" y="15"/>
                      <a:pt x="46" y="22"/>
                      <a:pt x="46" y="30"/>
                    </a:cubicBezTo>
                    <a:cubicBezTo>
                      <a:pt x="46" y="39"/>
                      <a:pt x="39" y="46"/>
                      <a:pt x="3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4" name="Freeform 25"/>
              <p:cNvSpPr>
                <a:spLocks noEditPoints="1"/>
              </p:cNvSpPr>
              <p:nvPr/>
            </p:nvSpPr>
            <p:spPr bwMode="auto">
              <a:xfrm>
                <a:off x="4938713" y="3213100"/>
                <a:ext cx="188913" cy="187325"/>
              </a:xfrm>
              <a:custGeom>
                <a:avLst/>
                <a:gdLst>
                  <a:gd name="T0" fmla="*/ 46 w 50"/>
                  <a:gd name="T1" fmla="*/ 29 h 50"/>
                  <a:gd name="T2" fmla="*/ 50 w 50"/>
                  <a:gd name="T3" fmla="*/ 25 h 50"/>
                  <a:gd name="T4" fmla="*/ 50 w 50"/>
                  <a:gd name="T5" fmla="*/ 25 h 50"/>
                  <a:gd name="T6" fmla="*/ 46 w 50"/>
                  <a:gd name="T7" fmla="*/ 20 h 50"/>
                  <a:gd name="T8" fmla="*/ 42 w 50"/>
                  <a:gd name="T9" fmla="*/ 19 h 50"/>
                  <a:gd name="T10" fmla="*/ 43 w 50"/>
                  <a:gd name="T11" fmla="*/ 13 h 50"/>
                  <a:gd name="T12" fmla="*/ 43 w 50"/>
                  <a:gd name="T13" fmla="*/ 7 h 50"/>
                  <a:gd name="T14" fmla="*/ 42 w 50"/>
                  <a:gd name="T15" fmla="*/ 7 h 50"/>
                  <a:gd name="T16" fmla="*/ 37 w 50"/>
                  <a:gd name="T17" fmla="*/ 7 h 50"/>
                  <a:gd name="T18" fmla="*/ 33 w 50"/>
                  <a:gd name="T19" fmla="*/ 8 h 50"/>
                  <a:gd name="T20" fmla="*/ 29 w 50"/>
                  <a:gd name="T21" fmla="*/ 3 h 50"/>
                  <a:gd name="T22" fmla="*/ 25 w 50"/>
                  <a:gd name="T23" fmla="*/ 0 h 50"/>
                  <a:gd name="T24" fmla="*/ 24 w 50"/>
                  <a:gd name="T25" fmla="*/ 0 h 50"/>
                  <a:gd name="T26" fmla="*/ 20 w 50"/>
                  <a:gd name="T27" fmla="*/ 3 h 50"/>
                  <a:gd name="T28" fmla="*/ 19 w 50"/>
                  <a:gd name="T29" fmla="*/ 7 h 50"/>
                  <a:gd name="T30" fmla="*/ 13 w 50"/>
                  <a:gd name="T31" fmla="*/ 7 h 50"/>
                  <a:gd name="T32" fmla="*/ 7 w 50"/>
                  <a:gd name="T33" fmla="*/ 7 h 50"/>
                  <a:gd name="T34" fmla="*/ 7 w 50"/>
                  <a:gd name="T35" fmla="*/ 7 h 50"/>
                  <a:gd name="T36" fmla="*/ 6 w 50"/>
                  <a:gd name="T37" fmla="*/ 13 h 50"/>
                  <a:gd name="T38" fmla="*/ 8 w 50"/>
                  <a:gd name="T39" fmla="*/ 17 h 50"/>
                  <a:gd name="T40" fmla="*/ 3 w 50"/>
                  <a:gd name="T41" fmla="*/ 20 h 50"/>
                  <a:gd name="T42" fmla="*/ 0 w 50"/>
                  <a:gd name="T43" fmla="*/ 25 h 50"/>
                  <a:gd name="T44" fmla="*/ 0 w 50"/>
                  <a:gd name="T45" fmla="*/ 25 h 50"/>
                  <a:gd name="T46" fmla="*/ 3 w 50"/>
                  <a:gd name="T47" fmla="*/ 29 h 50"/>
                  <a:gd name="T48" fmla="*/ 7 w 50"/>
                  <a:gd name="T49" fmla="*/ 31 h 50"/>
                  <a:gd name="T50" fmla="*/ 6 w 50"/>
                  <a:gd name="T51" fmla="*/ 37 h 50"/>
                  <a:gd name="T52" fmla="*/ 7 w 50"/>
                  <a:gd name="T53" fmla="*/ 42 h 50"/>
                  <a:gd name="T54" fmla="*/ 7 w 50"/>
                  <a:gd name="T55" fmla="*/ 43 h 50"/>
                  <a:gd name="T56" fmla="*/ 13 w 50"/>
                  <a:gd name="T57" fmla="*/ 43 h 50"/>
                  <a:gd name="T58" fmla="*/ 17 w 50"/>
                  <a:gd name="T59" fmla="*/ 42 h 50"/>
                  <a:gd name="T60" fmla="*/ 20 w 50"/>
                  <a:gd name="T61" fmla="*/ 46 h 50"/>
                  <a:gd name="T62" fmla="*/ 24 w 50"/>
                  <a:gd name="T63" fmla="*/ 50 h 50"/>
                  <a:gd name="T64" fmla="*/ 25 w 50"/>
                  <a:gd name="T65" fmla="*/ 50 h 50"/>
                  <a:gd name="T66" fmla="*/ 29 w 50"/>
                  <a:gd name="T67" fmla="*/ 46 h 50"/>
                  <a:gd name="T68" fmla="*/ 31 w 50"/>
                  <a:gd name="T69" fmla="*/ 42 h 50"/>
                  <a:gd name="T70" fmla="*/ 37 w 50"/>
                  <a:gd name="T71" fmla="*/ 43 h 50"/>
                  <a:gd name="T72" fmla="*/ 42 w 50"/>
                  <a:gd name="T73" fmla="*/ 43 h 50"/>
                  <a:gd name="T74" fmla="*/ 43 w 50"/>
                  <a:gd name="T75" fmla="*/ 42 h 50"/>
                  <a:gd name="T76" fmla="*/ 43 w 50"/>
                  <a:gd name="T77" fmla="*/ 37 h 50"/>
                  <a:gd name="T78" fmla="*/ 42 w 50"/>
                  <a:gd name="T79" fmla="*/ 33 h 50"/>
                  <a:gd name="T80" fmla="*/ 46 w 50"/>
                  <a:gd name="T81" fmla="*/ 29 h 50"/>
                  <a:gd name="T82" fmla="*/ 25 w 50"/>
                  <a:gd name="T83" fmla="*/ 37 h 50"/>
                  <a:gd name="T84" fmla="*/ 12 w 50"/>
                  <a:gd name="T85" fmla="*/ 25 h 50"/>
                  <a:gd name="T86" fmla="*/ 25 w 50"/>
                  <a:gd name="T87" fmla="*/ 12 h 50"/>
                  <a:gd name="T88" fmla="*/ 37 w 50"/>
                  <a:gd name="T89" fmla="*/ 25 h 50"/>
                  <a:gd name="T90" fmla="*/ 25 w 50"/>
                  <a:gd name="T91"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6" y="29"/>
                    </a:moveTo>
                    <a:cubicBezTo>
                      <a:pt x="48" y="29"/>
                      <a:pt x="50" y="27"/>
                      <a:pt x="50" y="25"/>
                    </a:cubicBezTo>
                    <a:cubicBezTo>
                      <a:pt x="50" y="25"/>
                      <a:pt x="50" y="25"/>
                      <a:pt x="50" y="25"/>
                    </a:cubicBezTo>
                    <a:cubicBezTo>
                      <a:pt x="50" y="22"/>
                      <a:pt x="48" y="20"/>
                      <a:pt x="46" y="20"/>
                    </a:cubicBezTo>
                    <a:cubicBezTo>
                      <a:pt x="45" y="20"/>
                      <a:pt x="43" y="20"/>
                      <a:pt x="42" y="19"/>
                    </a:cubicBezTo>
                    <a:cubicBezTo>
                      <a:pt x="42" y="18"/>
                      <a:pt x="42" y="14"/>
                      <a:pt x="43" y="13"/>
                    </a:cubicBezTo>
                    <a:cubicBezTo>
                      <a:pt x="44" y="11"/>
                      <a:pt x="44" y="9"/>
                      <a:pt x="43" y="7"/>
                    </a:cubicBezTo>
                    <a:cubicBezTo>
                      <a:pt x="42" y="7"/>
                      <a:pt x="42" y="7"/>
                      <a:pt x="42" y="7"/>
                    </a:cubicBezTo>
                    <a:cubicBezTo>
                      <a:pt x="41" y="5"/>
                      <a:pt x="38" y="5"/>
                      <a:pt x="37" y="7"/>
                    </a:cubicBezTo>
                    <a:cubicBezTo>
                      <a:pt x="36" y="8"/>
                      <a:pt x="34" y="8"/>
                      <a:pt x="33" y="8"/>
                    </a:cubicBezTo>
                    <a:cubicBezTo>
                      <a:pt x="32" y="8"/>
                      <a:pt x="29" y="5"/>
                      <a:pt x="29" y="3"/>
                    </a:cubicBezTo>
                    <a:cubicBezTo>
                      <a:pt x="29" y="1"/>
                      <a:pt x="27" y="0"/>
                      <a:pt x="25" y="0"/>
                    </a:cubicBezTo>
                    <a:cubicBezTo>
                      <a:pt x="24" y="0"/>
                      <a:pt x="24" y="0"/>
                      <a:pt x="24" y="0"/>
                    </a:cubicBezTo>
                    <a:cubicBezTo>
                      <a:pt x="22" y="0"/>
                      <a:pt x="20" y="1"/>
                      <a:pt x="20" y="3"/>
                    </a:cubicBezTo>
                    <a:cubicBezTo>
                      <a:pt x="20" y="5"/>
                      <a:pt x="20" y="7"/>
                      <a:pt x="19" y="7"/>
                    </a:cubicBezTo>
                    <a:cubicBezTo>
                      <a:pt x="18" y="8"/>
                      <a:pt x="14" y="8"/>
                      <a:pt x="13" y="7"/>
                    </a:cubicBezTo>
                    <a:cubicBezTo>
                      <a:pt x="11" y="5"/>
                      <a:pt x="9" y="5"/>
                      <a:pt x="7" y="7"/>
                    </a:cubicBezTo>
                    <a:cubicBezTo>
                      <a:pt x="7" y="7"/>
                      <a:pt x="7" y="7"/>
                      <a:pt x="7" y="7"/>
                    </a:cubicBezTo>
                    <a:cubicBezTo>
                      <a:pt x="5" y="9"/>
                      <a:pt x="5" y="11"/>
                      <a:pt x="6" y="13"/>
                    </a:cubicBezTo>
                    <a:cubicBezTo>
                      <a:pt x="8" y="14"/>
                      <a:pt x="8" y="16"/>
                      <a:pt x="8" y="17"/>
                    </a:cubicBezTo>
                    <a:cubicBezTo>
                      <a:pt x="7" y="18"/>
                      <a:pt x="5" y="20"/>
                      <a:pt x="3" y="20"/>
                    </a:cubicBezTo>
                    <a:cubicBezTo>
                      <a:pt x="1" y="20"/>
                      <a:pt x="0" y="22"/>
                      <a:pt x="0" y="25"/>
                    </a:cubicBezTo>
                    <a:cubicBezTo>
                      <a:pt x="0" y="25"/>
                      <a:pt x="0" y="25"/>
                      <a:pt x="0" y="25"/>
                    </a:cubicBezTo>
                    <a:cubicBezTo>
                      <a:pt x="0" y="27"/>
                      <a:pt x="1" y="29"/>
                      <a:pt x="3" y="29"/>
                    </a:cubicBezTo>
                    <a:cubicBezTo>
                      <a:pt x="5" y="29"/>
                      <a:pt x="7" y="30"/>
                      <a:pt x="7" y="31"/>
                    </a:cubicBezTo>
                    <a:cubicBezTo>
                      <a:pt x="8" y="32"/>
                      <a:pt x="8" y="36"/>
                      <a:pt x="6" y="37"/>
                    </a:cubicBezTo>
                    <a:cubicBezTo>
                      <a:pt x="5" y="38"/>
                      <a:pt x="5" y="41"/>
                      <a:pt x="7" y="42"/>
                    </a:cubicBezTo>
                    <a:cubicBezTo>
                      <a:pt x="7" y="43"/>
                      <a:pt x="7" y="43"/>
                      <a:pt x="7" y="43"/>
                    </a:cubicBezTo>
                    <a:cubicBezTo>
                      <a:pt x="9" y="44"/>
                      <a:pt x="11" y="45"/>
                      <a:pt x="13" y="43"/>
                    </a:cubicBezTo>
                    <a:cubicBezTo>
                      <a:pt x="14" y="42"/>
                      <a:pt x="16" y="41"/>
                      <a:pt x="17" y="42"/>
                    </a:cubicBezTo>
                    <a:cubicBezTo>
                      <a:pt x="18" y="42"/>
                      <a:pt x="20" y="45"/>
                      <a:pt x="20" y="46"/>
                    </a:cubicBezTo>
                    <a:cubicBezTo>
                      <a:pt x="20" y="48"/>
                      <a:pt x="22" y="50"/>
                      <a:pt x="24" y="50"/>
                    </a:cubicBezTo>
                    <a:cubicBezTo>
                      <a:pt x="25" y="50"/>
                      <a:pt x="25" y="50"/>
                      <a:pt x="25" y="50"/>
                    </a:cubicBezTo>
                    <a:cubicBezTo>
                      <a:pt x="27" y="50"/>
                      <a:pt x="29" y="48"/>
                      <a:pt x="29" y="46"/>
                    </a:cubicBezTo>
                    <a:cubicBezTo>
                      <a:pt x="29" y="45"/>
                      <a:pt x="30" y="43"/>
                      <a:pt x="31" y="42"/>
                    </a:cubicBezTo>
                    <a:cubicBezTo>
                      <a:pt x="32" y="42"/>
                      <a:pt x="36" y="42"/>
                      <a:pt x="37" y="43"/>
                    </a:cubicBezTo>
                    <a:cubicBezTo>
                      <a:pt x="38" y="45"/>
                      <a:pt x="41" y="44"/>
                      <a:pt x="42" y="43"/>
                    </a:cubicBezTo>
                    <a:cubicBezTo>
                      <a:pt x="43" y="42"/>
                      <a:pt x="43" y="42"/>
                      <a:pt x="43" y="42"/>
                    </a:cubicBezTo>
                    <a:cubicBezTo>
                      <a:pt x="44" y="41"/>
                      <a:pt x="44" y="38"/>
                      <a:pt x="43" y="37"/>
                    </a:cubicBezTo>
                    <a:cubicBezTo>
                      <a:pt x="42" y="36"/>
                      <a:pt x="41" y="34"/>
                      <a:pt x="42" y="33"/>
                    </a:cubicBezTo>
                    <a:cubicBezTo>
                      <a:pt x="42" y="32"/>
                      <a:pt x="45" y="29"/>
                      <a:pt x="46" y="29"/>
                    </a:cubicBezTo>
                    <a:close/>
                    <a:moveTo>
                      <a:pt x="25" y="37"/>
                    </a:moveTo>
                    <a:cubicBezTo>
                      <a:pt x="18" y="37"/>
                      <a:pt x="12" y="32"/>
                      <a:pt x="12" y="25"/>
                    </a:cubicBezTo>
                    <a:cubicBezTo>
                      <a:pt x="12" y="18"/>
                      <a:pt x="18" y="12"/>
                      <a:pt x="25" y="12"/>
                    </a:cubicBezTo>
                    <a:cubicBezTo>
                      <a:pt x="32" y="12"/>
                      <a:pt x="37" y="18"/>
                      <a:pt x="37" y="25"/>
                    </a:cubicBezTo>
                    <a:cubicBezTo>
                      <a:pt x="37" y="32"/>
                      <a:pt x="32" y="37"/>
                      <a:pt x="25"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5" name="Freeform 26"/>
              <p:cNvSpPr>
                <a:spLocks noEditPoints="1"/>
              </p:cNvSpPr>
              <p:nvPr/>
            </p:nvSpPr>
            <p:spPr bwMode="auto">
              <a:xfrm>
                <a:off x="4957763" y="3419475"/>
                <a:ext cx="146050" cy="146050"/>
              </a:xfrm>
              <a:custGeom>
                <a:avLst/>
                <a:gdLst>
                  <a:gd name="T0" fmla="*/ 37 w 39"/>
                  <a:gd name="T1" fmla="*/ 23 h 39"/>
                  <a:gd name="T2" fmla="*/ 39 w 39"/>
                  <a:gd name="T3" fmla="*/ 20 h 39"/>
                  <a:gd name="T4" fmla="*/ 37 w 39"/>
                  <a:gd name="T5" fmla="*/ 16 h 39"/>
                  <a:gd name="T6" fmla="*/ 33 w 39"/>
                  <a:gd name="T7" fmla="*/ 15 h 39"/>
                  <a:gd name="T8" fmla="*/ 34 w 39"/>
                  <a:gd name="T9" fmla="*/ 10 h 39"/>
                  <a:gd name="T10" fmla="*/ 34 w 39"/>
                  <a:gd name="T11" fmla="*/ 6 h 39"/>
                  <a:gd name="T12" fmla="*/ 29 w 39"/>
                  <a:gd name="T13" fmla="*/ 6 h 39"/>
                  <a:gd name="T14" fmla="*/ 26 w 39"/>
                  <a:gd name="T15" fmla="*/ 7 h 39"/>
                  <a:gd name="T16" fmla="*/ 23 w 39"/>
                  <a:gd name="T17" fmla="*/ 3 h 39"/>
                  <a:gd name="T18" fmla="*/ 20 w 39"/>
                  <a:gd name="T19" fmla="*/ 0 h 39"/>
                  <a:gd name="T20" fmla="*/ 16 w 39"/>
                  <a:gd name="T21" fmla="*/ 3 h 39"/>
                  <a:gd name="T22" fmla="*/ 15 w 39"/>
                  <a:gd name="T23" fmla="*/ 6 h 39"/>
                  <a:gd name="T24" fmla="*/ 10 w 39"/>
                  <a:gd name="T25" fmla="*/ 6 h 39"/>
                  <a:gd name="T26" fmla="*/ 6 w 39"/>
                  <a:gd name="T27" fmla="*/ 6 h 39"/>
                  <a:gd name="T28" fmla="*/ 6 w 39"/>
                  <a:gd name="T29" fmla="*/ 10 h 39"/>
                  <a:gd name="T30" fmla="*/ 7 w 39"/>
                  <a:gd name="T31" fmla="*/ 14 h 39"/>
                  <a:gd name="T32" fmla="*/ 3 w 39"/>
                  <a:gd name="T33" fmla="*/ 16 h 39"/>
                  <a:gd name="T34" fmla="*/ 0 w 39"/>
                  <a:gd name="T35" fmla="*/ 20 h 39"/>
                  <a:gd name="T36" fmla="*/ 3 w 39"/>
                  <a:gd name="T37" fmla="*/ 23 h 39"/>
                  <a:gd name="T38" fmla="*/ 6 w 39"/>
                  <a:gd name="T39" fmla="*/ 25 h 39"/>
                  <a:gd name="T40" fmla="*/ 6 w 39"/>
                  <a:gd name="T41" fmla="*/ 29 h 39"/>
                  <a:gd name="T42" fmla="*/ 6 w 39"/>
                  <a:gd name="T43" fmla="*/ 34 h 39"/>
                  <a:gd name="T44" fmla="*/ 10 w 39"/>
                  <a:gd name="T45" fmla="*/ 34 h 39"/>
                  <a:gd name="T46" fmla="*/ 14 w 39"/>
                  <a:gd name="T47" fmla="*/ 33 h 39"/>
                  <a:gd name="T48" fmla="*/ 16 w 39"/>
                  <a:gd name="T49" fmla="*/ 37 h 39"/>
                  <a:gd name="T50" fmla="*/ 20 w 39"/>
                  <a:gd name="T51" fmla="*/ 39 h 39"/>
                  <a:gd name="T52" fmla="*/ 23 w 39"/>
                  <a:gd name="T53" fmla="*/ 37 h 39"/>
                  <a:gd name="T54" fmla="*/ 25 w 39"/>
                  <a:gd name="T55" fmla="*/ 34 h 39"/>
                  <a:gd name="T56" fmla="*/ 29 w 39"/>
                  <a:gd name="T57" fmla="*/ 34 h 39"/>
                  <a:gd name="T58" fmla="*/ 34 w 39"/>
                  <a:gd name="T59" fmla="*/ 34 h 39"/>
                  <a:gd name="T60" fmla="*/ 34 w 39"/>
                  <a:gd name="T61" fmla="*/ 29 h 39"/>
                  <a:gd name="T62" fmla="*/ 33 w 39"/>
                  <a:gd name="T63" fmla="*/ 26 h 39"/>
                  <a:gd name="T64" fmla="*/ 37 w 39"/>
                  <a:gd name="T65" fmla="*/ 23 h 39"/>
                  <a:gd name="T66" fmla="*/ 20 w 39"/>
                  <a:gd name="T67" fmla="*/ 30 h 39"/>
                  <a:gd name="T68" fmla="*/ 10 w 39"/>
                  <a:gd name="T69" fmla="*/ 20 h 39"/>
                  <a:gd name="T70" fmla="*/ 20 w 39"/>
                  <a:gd name="T71" fmla="*/ 10 h 39"/>
                  <a:gd name="T72" fmla="*/ 30 w 39"/>
                  <a:gd name="T73" fmla="*/ 20 h 39"/>
                  <a:gd name="T74" fmla="*/ 20 w 39"/>
                  <a:gd name="T7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7" y="23"/>
                    </a:moveTo>
                    <a:cubicBezTo>
                      <a:pt x="38" y="23"/>
                      <a:pt x="39" y="22"/>
                      <a:pt x="39" y="20"/>
                    </a:cubicBezTo>
                    <a:cubicBezTo>
                      <a:pt x="39" y="18"/>
                      <a:pt x="38" y="16"/>
                      <a:pt x="37" y="16"/>
                    </a:cubicBezTo>
                    <a:cubicBezTo>
                      <a:pt x="35" y="16"/>
                      <a:pt x="34" y="16"/>
                      <a:pt x="33" y="15"/>
                    </a:cubicBezTo>
                    <a:cubicBezTo>
                      <a:pt x="33" y="14"/>
                      <a:pt x="33" y="11"/>
                      <a:pt x="34" y="10"/>
                    </a:cubicBezTo>
                    <a:cubicBezTo>
                      <a:pt x="35" y="9"/>
                      <a:pt x="35" y="7"/>
                      <a:pt x="34" y="6"/>
                    </a:cubicBezTo>
                    <a:cubicBezTo>
                      <a:pt x="32" y="5"/>
                      <a:pt x="30" y="5"/>
                      <a:pt x="29" y="6"/>
                    </a:cubicBezTo>
                    <a:cubicBezTo>
                      <a:pt x="28" y="7"/>
                      <a:pt x="27" y="7"/>
                      <a:pt x="26" y="7"/>
                    </a:cubicBezTo>
                    <a:cubicBezTo>
                      <a:pt x="25" y="6"/>
                      <a:pt x="23" y="4"/>
                      <a:pt x="23" y="3"/>
                    </a:cubicBezTo>
                    <a:cubicBezTo>
                      <a:pt x="23" y="2"/>
                      <a:pt x="22" y="0"/>
                      <a:pt x="20" y="0"/>
                    </a:cubicBezTo>
                    <a:cubicBezTo>
                      <a:pt x="18" y="0"/>
                      <a:pt x="16" y="2"/>
                      <a:pt x="16" y="3"/>
                    </a:cubicBezTo>
                    <a:cubicBezTo>
                      <a:pt x="16" y="4"/>
                      <a:pt x="16" y="6"/>
                      <a:pt x="15" y="6"/>
                    </a:cubicBezTo>
                    <a:cubicBezTo>
                      <a:pt x="14" y="6"/>
                      <a:pt x="11" y="7"/>
                      <a:pt x="10" y="6"/>
                    </a:cubicBezTo>
                    <a:cubicBezTo>
                      <a:pt x="9" y="5"/>
                      <a:pt x="7" y="5"/>
                      <a:pt x="6" y="6"/>
                    </a:cubicBezTo>
                    <a:cubicBezTo>
                      <a:pt x="5" y="7"/>
                      <a:pt x="4" y="9"/>
                      <a:pt x="6" y="10"/>
                    </a:cubicBezTo>
                    <a:cubicBezTo>
                      <a:pt x="7" y="11"/>
                      <a:pt x="7" y="13"/>
                      <a:pt x="7" y="14"/>
                    </a:cubicBezTo>
                    <a:cubicBezTo>
                      <a:pt x="6" y="14"/>
                      <a:pt x="4" y="16"/>
                      <a:pt x="3" y="16"/>
                    </a:cubicBezTo>
                    <a:cubicBezTo>
                      <a:pt x="2" y="16"/>
                      <a:pt x="0" y="18"/>
                      <a:pt x="0" y="20"/>
                    </a:cubicBezTo>
                    <a:cubicBezTo>
                      <a:pt x="0" y="22"/>
                      <a:pt x="2" y="23"/>
                      <a:pt x="3" y="23"/>
                    </a:cubicBezTo>
                    <a:cubicBezTo>
                      <a:pt x="4" y="23"/>
                      <a:pt x="6" y="24"/>
                      <a:pt x="6" y="25"/>
                    </a:cubicBezTo>
                    <a:cubicBezTo>
                      <a:pt x="6" y="25"/>
                      <a:pt x="7" y="28"/>
                      <a:pt x="6" y="29"/>
                    </a:cubicBezTo>
                    <a:cubicBezTo>
                      <a:pt x="4" y="30"/>
                      <a:pt x="5" y="32"/>
                      <a:pt x="6" y="34"/>
                    </a:cubicBezTo>
                    <a:cubicBezTo>
                      <a:pt x="7" y="35"/>
                      <a:pt x="9" y="35"/>
                      <a:pt x="10" y="34"/>
                    </a:cubicBezTo>
                    <a:cubicBezTo>
                      <a:pt x="11" y="33"/>
                      <a:pt x="13" y="33"/>
                      <a:pt x="14" y="33"/>
                    </a:cubicBezTo>
                    <a:cubicBezTo>
                      <a:pt x="14" y="33"/>
                      <a:pt x="16" y="35"/>
                      <a:pt x="16" y="37"/>
                    </a:cubicBezTo>
                    <a:cubicBezTo>
                      <a:pt x="16" y="38"/>
                      <a:pt x="18" y="39"/>
                      <a:pt x="20" y="39"/>
                    </a:cubicBezTo>
                    <a:cubicBezTo>
                      <a:pt x="22" y="39"/>
                      <a:pt x="23" y="38"/>
                      <a:pt x="23" y="37"/>
                    </a:cubicBezTo>
                    <a:cubicBezTo>
                      <a:pt x="23" y="35"/>
                      <a:pt x="24" y="34"/>
                      <a:pt x="25" y="34"/>
                    </a:cubicBezTo>
                    <a:cubicBezTo>
                      <a:pt x="25" y="33"/>
                      <a:pt x="28" y="33"/>
                      <a:pt x="29" y="34"/>
                    </a:cubicBezTo>
                    <a:cubicBezTo>
                      <a:pt x="30" y="35"/>
                      <a:pt x="32" y="35"/>
                      <a:pt x="34" y="34"/>
                    </a:cubicBezTo>
                    <a:cubicBezTo>
                      <a:pt x="35" y="32"/>
                      <a:pt x="35" y="30"/>
                      <a:pt x="34" y="29"/>
                    </a:cubicBezTo>
                    <a:cubicBezTo>
                      <a:pt x="33" y="28"/>
                      <a:pt x="33" y="27"/>
                      <a:pt x="33" y="26"/>
                    </a:cubicBezTo>
                    <a:cubicBezTo>
                      <a:pt x="33" y="25"/>
                      <a:pt x="35" y="23"/>
                      <a:pt x="37" y="23"/>
                    </a:cubicBezTo>
                    <a:close/>
                    <a:moveTo>
                      <a:pt x="20" y="30"/>
                    </a:moveTo>
                    <a:cubicBezTo>
                      <a:pt x="14" y="30"/>
                      <a:pt x="10" y="25"/>
                      <a:pt x="10" y="20"/>
                    </a:cubicBezTo>
                    <a:cubicBezTo>
                      <a:pt x="10" y="14"/>
                      <a:pt x="14" y="10"/>
                      <a:pt x="20" y="10"/>
                    </a:cubicBezTo>
                    <a:cubicBezTo>
                      <a:pt x="25" y="10"/>
                      <a:pt x="30" y="14"/>
                      <a:pt x="30" y="20"/>
                    </a:cubicBezTo>
                    <a:cubicBezTo>
                      <a:pt x="30" y="25"/>
                      <a:pt x="25"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6" name="Freeform 27"/>
              <p:cNvSpPr>
                <a:spLocks/>
              </p:cNvSpPr>
              <p:nvPr/>
            </p:nvSpPr>
            <p:spPr bwMode="auto">
              <a:xfrm>
                <a:off x="6985001" y="3208338"/>
                <a:ext cx="407988" cy="357188"/>
              </a:xfrm>
              <a:custGeom>
                <a:avLst/>
                <a:gdLst>
                  <a:gd name="T0" fmla="*/ 98 w 109"/>
                  <a:gd name="T1" fmla="*/ 73 h 95"/>
                  <a:gd name="T2" fmla="*/ 71 w 109"/>
                  <a:gd name="T3" fmla="*/ 61 h 95"/>
                  <a:gd name="T4" fmla="*/ 73 w 109"/>
                  <a:gd name="T5" fmla="*/ 55 h 95"/>
                  <a:gd name="T6" fmla="*/ 75 w 109"/>
                  <a:gd name="T7" fmla="*/ 48 h 95"/>
                  <a:gd name="T8" fmla="*/ 77 w 109"/>
                  <a:gd name="T9" fmla="*/ 48 h 95"/>
                  <a:gd name="T10" fmla="*/ 80 w 109"/>
                  <a:gd name="T11" fmla="*/ 36 h 95"/>
                  <a:gd name="T12" fmla="*/ 77 w 109"/>
                  <a:gd name="T13" fmla="*/ 33 h 95"/>
                  <a:gd name="T14" fmla="*/ 76 w 109"/>
                  <a:gd name="T15" fmla="*/ 18 h 95"/>
                  <a:gd name="T16" fmla="*/ 78 w 109"/>
                  <a:gd name="T17" fmla="*/ 18 h 95"/>
                  <a:gd name="T18" fmla="*/ 67 w 109"/>
                  <a:gd name="T19" fmla="*/ 5 h 95"/>
                  <a:gd name="T20" fmla="*/ 55 w 109"/>
                  <a:gd name="T21" fmla="*/ 2 h 95"/>
                  <a:gd name="T22" fmla="*/ 52 w 109"/>
                  <a:gd name="T23" fmla="*/ 2 h 95"/>
                  <a:gd name="T24" fmla="*/ 51 w 109"/>
                  <a:gd name="T25" fmla="*/ 2 h 95"/>
                  <a:gd name="T26" fmla="*/ 32 w 109"/>
                  <a:gd name="T27" fmla="*/ 33 h 95"/>
                  <a:gd name="T28" fmla="*/ 30 w 109"/>
                  <a:gd name="T29" fmla="*/ 36 h 95"/>
                  <a:gd name="T30" fmla="*/ 32 w 109"/>
                  <a:gd name="T31" fmla="*/ 48 h 95"/>
                  <a:gd name="T32" fmla="*/ 35 w 109"/>
                  <a:gd name="T33" fmla="*/ 48 h 95"/>
                  <a:gd name="T34" fmla="*/ 36 w 109"/>
                  <a:gd name="T35" fmla="*/ 55 h 95"/>
                  <a:gd name="T36" fmla="*/ 39 w 109"/>
                  <a:gd name="T37" fmla="*/ 61 h 95"/>
                  <a:gd name="T38" fmla="*/ 12 w 109"/>
                  <a:gd name="T39" fmla="*/ 73 h 95"/>
                  <a:gd name="T40" fmla="*/ 2 w 109"/>
                  <a:gd name="T41" fmla="*/ 95 h 95"/>
                  <a:gd name="T42" fmla="*/ 55 w 109"/>
                  <a:gd name="T43" fmla="*/ 95 h 95"/>
                  <a:gd name="T44" fmla="*/ 107 w 109"/>
                  <a:gd name="T45" fmla="*/ 95 h 95"/>
                  <a:gd name="T46" fmla="*/ 98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8" y="73"/>
                    </a:moveTo>
                    <a:cubicBezTo>
                      <a:pt x="86" y="70"/>
                      <a:pt x="73" y="70"/>
                      <a:pt x="71" y="61"/>
                    </a:cubicBezTo>
                    <a:cubicBezTo>
                      <a:pt x="71" y="61"/>
                      <a:pt x="72" y="59"/>
                      <a:pt x="73" y="55"/>
                    </a:cubicBezTo>
                    <a:cubicBezTo>
                      <a:pt x="74" y="52"/>
                      <a:pt x="75" y="48"/>
                      <a:pt x="75" y="48"/>
                    </a:cubicBezTo>
                    <a:cubicBezTo>
                      <a:pt x="75" y="48"/>
                      <a:pt x="76" y="51"/>
                      <a:pt x="77" y="48"/>
                    </a:cubicBezTo>
                    <a:cubicBezTo>
                      <a:pt x="78" y="45"/>
                      <a:pt x="80" y="38"/>
                      <a:pt x="80" y="36"/>
                    </a:cubicBezTo>
                    <a:cubicBezTo>
                      <a:pt x="80" y="33"/>
                      <a:pt x="77" y="33"/>
                      <a:pt x="77" y="33"/>
                    </a:cubicBezTo>
                    <a:cubicBezTo>
                      <a:pt x="77" y="33"/>
                      <a:pt x="78" y="26"/>
                      <a:pt x="76" y="18"/>
                    </a:cubicBezTo>
                    <a:cubicBezTo>
                      <a:pt x="77" y="18"/>
                      <a:pt x="78" y="18"/>
                      <a:pt x="78" y="18"/>
                    </a:cubicBezTo>
                    <a:cubicBezTo>
                      <a:pt x="75" y="13"/>
                      <a:pt x="76" y="8"/>
                      <a:pt x="67" y="5"/>
                    </a:cubicBezTo>
                    <a:cubicBezTo>
                      <a:pt x="64" y="3"/>
                      <a:pt x="60" y="2"/>
                      <a:pt x="55" y="2"/>
                    </a:cubicBezTo>
                    <a:cubicBezTo>
                      <a:pt x="54" y="2"/>
                      <a:pt x="53" y="2"/>
                      <a:pt x="52" y="2"/>
                    </a:cubicBezTo>
                    <a:cubicBezTo>
                      <a:pt x="51" y="2"/>
                      <a:pt x="51" y="2"/>
                      <a:pt x="51" y="2"/>
                    </a:cubicBezTo>
                    <a:cubicBezTo>
                      <a:pt x="25" y="0"/>
                      <a:pt x="32" y="33"/>
                      <a:pt x="32" y="33"/>
                    </a:cubicBezTo>
                    <a:cubicBezTo>
                      <a:pt x="32" y="33"/>
                      <a:pt x="30" y="33"/>
                      <a:pt x="30" y="36"/>
                    </a:cubicBezTo>
                    <a:cubicBezTo>
                      <a:pt x="30" y="38"/>
                      <a:pt x="31" y="45"/>
                      <a:pt x="32" y="48"/>
                    </a:cubicBezTo>
                    <a:cubicBezTo>
                      <a:pt x="33" y="51"/>
                      <a:pt x="35" y="48"/>
                      <a:pt x="35" y="48"/>
                    </a:cubicBezTo>
                    <a:cubicBezTo>
                      <a:pt x="35" y="48"/>
                      <a:pt x="35" y="52"/>
                      <a:pt x="36" y="55"/>
                    </a:cubicBezTo>
                    <a:cubicBezTo>
                      <a:pt x="37" y="58"/>
                      <a:pt x="39" y="61"/>
                      <a:pt x="39" y="61"/>
                    </a:cubicBezTo>
                    <a:cubicBezTo>
                      <a:pt x="36" y="70"/>
                      <a:pt x="23" y="70"/>
                      <a:pt x="12" y="73"/>
                    </a:cubicBezTo>
                    <a:cubicBezTo>
                      <a:pt x="0" y="77"/>
                      <a:pt x="2" y="95"/>
                      <a:pt x="2" y="95"/>
                    </a:cubicBezTo>
                    <a:cubicBezTo>
                      <a:pt x="55" y="95"/>
                      <a:pt x="55" y="95"/>
                      <a:pt x="55" y="95"/>
                    </a:cubicBezTo>
                    <a:cubicBezTo>
                      <a:pt x="107" y="95"/>
                      <a:pt x="107" y="95"/>
                      <a:pt x="107" y="95"/>
                    </a:cubicBezTo>
                    <a:cubicBezTo>
                      <a:pt x="107" y="95"/>
                      <a:pt x="109" y="77"/>
                      <a:pt x="98"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7" name="Freeform 28"/>
              <p:cNvSpPr>
                <a:spLocks noEditPoints="1"/>
              </p:cNvSpPr>
              <p:nvPr/>
            </p:nvSpPr>
            <p:spPr bwMode="auto">
              <a:xfrm>
                <a:off x="2439988" y="3186113"/>
                <a:ext cx="176213" cy="379413"/>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3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4" y="0"/>
                      <a:pt x="0" y="4"/>
                      <a:pt x="0" y="8"/>
                    </a:cubicBezTo>
                    <a:cubicBezTo>
                      <a:pt x="0" y="93"/>
                      <a:pt x="0" y="93"/>
                      <a:pt x="0" y="93"/>
                    </a:cubicBezTo>
                    <a:cubicBezTo>
                      <a:pt x="0" y="98"/>
                      <a:pt x="4" y="101"/>
                      <a:pt x="8" y="101"/>
                    </a:cubicBezTo>
                    <a:cubicBezTo>
                      <a:pt x="39" y="101"/>
                      <a:pt x="39" y="101"/>
                      <a:pt x="39" y="101"/>
                    </a:cubicBezTo>
                    <a:cubicBezTo>
                      <a:pt x="43" y="101"/>
                      <a:pt x="47" y="98"/>
                      <a:pt x="47" y="93"/>
                    </a:cubicBezTo>
                    <a:cubicBezTo>
                      <a:pt x="47" y="92"/>
                      <a:pt x="47" y="92"/>
                      <a:pt x="47" y="92"/>
                    </a:cubicBezTo>
                    <a:cubicBezTo>
                      <a:pt x="46" y="92"/>
                      <a:pt x="44" y="91"/>
                      <a:pt x="43" y="90"/>
                    </a:cubicBezTo>
                    <a:cubicBezTo>
                      <a:pt x="40" y="88"/>
                      <a:pt x="37" y="87"/>
                      <a:pt x="34" y="86"/>
                    </a:cubicBezTo>
                    <a:cubicBezTo>
                      <a:pt x="3" y="86"/>
                      <a:pt x="3" y="86"/>
                      <a:pt x="3" y="86"/>
                    </a:cubicBezTo>
                    <a:cubicBezTo>
                      <a:pt x="3" y="8"/>
                      <a:pt x="3" y="8"/>
                      <a:pt x="3" y="8"/>
                    </a:cubicBezTo>
                    <a:cubicBezTo>
                      <a:pt x="44" y="8"/>
                      <a:pt x="44" y="8"/>
                      <a:pt x="44" y="8"/>
                    </a:cubicBezTo>
                    <a:cubicBezTo>
                      <a:pt x="44" y="33"/>
                      <a:pt x="44" y="33"/>
                      <a:pt x="44" y="33"/>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8" name="Freeform 29"/>
              <p:cNvSpPr>
                <a:spLocks/>
              </p:cNvSpPr>
              <p:nvPr/>
            </p:nvSpPr>
            <p:spPr bwMode="auto">
              <a:xfrm>
                <a:off x="2511426" y="3254375"/>
                <a:ext cx="90488" cy="88900"/>
              </a:xfrm>
              <a:custGeom>
                <a:avLst/>
                <a:gdLst>
                  <a:gd name="T0" fmla="*/ 9 w 24"/>
                  <a:gd name="T1" fmla="*/ 24 h 24"/>
                  <a:gd name="T2" fmla="*/ 8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8" y="20"/>
                      <a:pt x="8" y="20"/>
                      <a:pt x="8"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6" y="0"/>
                      <a:pt x="0" y="6"/>
                      <a:pt x="0" y="12"/>
                    </a:cubicBezTo>
                    <a:cubicBezTo>
                      <a:pt x="0" y="18"/>
                      <a:pt x="4" y="23"/>
                      <a:pt x="9"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29" name="Freeform 30"/>
              <p:cNvSpPr>
                <a:spLocks/>
              </p:cNvSpPr>
              <p:nvPr/>
            </p:nvSpPr>
            <p:spPr bwMode="auto">
              <a:xfrm>
                <a:off x="2527301" y="3271838"/>
                <a:ext cx="242888" cy="296863"/>
              </a:xfrm>
              <a:custGeom>
                <a:avLst/>
                <a:gdLst>
                  <a:gd name="T0" fmla="*/ 4 w 65"/>
                  <a:gd name="T1" fmla="*/ 10 h 79"/>
                  <a:gd name="T2" fmla="*/ 13 w 65"/>
                  <a:gd name="T3" fmla="*/ 6 h 79"/>
                  <a:gd name="T4" fmla="*/ 26 w 65"/>
                  <a:gd name="T5" fmla="*/ 34 h 79"/>
                  <a:gd name="T6" fmla="*/ 19 w 65"/>
                  <a:gd name="T7" fmla="*/ 20 h 79"/>
                  <a:gd name="T8" fmla="*/ 29 w 65"/>
                  <a:gd name="T9" fmla="*/ 15 h 79"/>
                  <a:gd name="T10" fmla="*/ 37 w 65"/>
                  <a:gd name="T11" fmla="*/ 33 h 79"/>
                  <a:gd name="T12" fmla="*/ 30 w 65"/>
                  <a:gd name="T13" fmla="*/ 18 h 79"/>
                  <a:gd name="T14" fmla="*/ 41 w 65"/>
                  <a:gd name="T15" fmla="*/ 16 h 79"/>
                  <a:gd name="T16" fmla="*/ 48 w 65"/>
                  <a:gd name="T17" fmla="*/ 30 h 79"/>
                  <a:gd name="T18" fmla="*/ 44 w 65"/>
                  <a:gd name="T19" fmla="*/ 21 h 79"/>
                  <a:gd name="T20" fmla="*/ 54 w 65"/>
                  <a:gd name="T21" fmla="*/ 19 h 79"/>
                  <a:gd name="T22" fmla="*/ 63 w 65"/>
                  <a:gd name="T23" fmla="*/ 44 h 79"/>
                  <a:gd name="T24" fmla="*/ 62 w 65"/>
                  <a:gd name="T25" fmla="*/ 68 h 79"/>
                  <a:gd name="T26" fmla="*/ 41 w 65"/>
                  <a:gd name="T27" fmla="*/ 78 h 79"/>
                  <a:gd name="T28" fmla="*/ 22 w 65"/>
                  <a:gd name="T29" fmla="*/ 63 h 79"/>
                  <a:gd name="T30" fmla="*/ 1 w 65"/>
                  <a:gd name="T31" fmla="*/ 49 h 79"/>
                  <a:gd name="T32" fmla="*/ 4 w 65"/>
                  <a:gd name="T33" fmla="*/ 42 h 79"/>
                  <a:gd name="T34" fmla="*/ 20 w 65"/>
                  <a:gd name="T35" fmla="*/ 46 h 79"/>
                  <a:gd name="T36" fmla="*/ 18 w 65"/>
                  <a:gd name="T37" fmla="*/ 41 h 79"/>
                  <a:gd name="T38" fmla="*/ 4 w 65"/>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79">
                    <a:moveTo>
                      <a:pt x="4" y="10"/>
                    </a:moveTo>
                    <a:cubicBezTo>
                      <a:pt x="1" y="4"/>
                      <a:pt x="10" y="0"/>
                      <a:pt x="13" y="6"/>
                    </a:cubicBezTo>
                    <a:cubicBezTo>
                      <a:pt x="15" y="10"/>
                      <a:pt x="26" y="34"/>
                      <a:pt x="26" y="34"/>
                    </a:cubicBezTo>
                    <a:cubicBezTo>
                      <a:pt x="26" y="34"/>
                      <a:pt x="22" y="24"/>
                      <a:pt x="19" y="20"/>
                    </a:cubicBezTo>
                    <a:cubicBezTo>
                      <a:pt x="17" y="15"/>
                      <a:pt x="26" y="11"/>
                      <a:pt x="29" y="15"/>
                    </a:cubicBezTo>
                    <a:cubicBezTo>
                      <a:pt x="31" y="20"/>
                      <a:pt x="37" y="33"/>
                      <a:pt x="37" y="33"/>
                    </a:cubicBezTo>
                    <a:cubicBezTo>
                      <a:pt x="37" y="33"/>
                      <a:pt x="32" y="23"/>
                      <a:pt x="30" y="18"/>
                    </a:cubicBezTo>
                    <a:cubicBezTo>
                      <a:pt x="28" y="13"/>
                      <a:pt x="39" y="11"/>
                      <a:pt x="41" y="16"/>
                    </a:cubicBezTo>
                    <a:cubicBezTo>
                      <a:pt x="44" y="21"/>
                      <a:pt x="48" y="30"/>
                      <a:pt x="48" y="30"/>
                    </a:cubicBezTo>
                    <a:cubicBezTo>
                      <a:pt x="48" y="30"/>
                      <a:pt x="46" y="25"/>
                      <a:pt x="44" y="21"/>
                    </a:cubicBezTo>
                    <a:cubicBezTo>
                      <a:pt x="41" y="16"/>
                      <a:pt x="52" y="14"/>
                      <a:pt x="54" y="19"/>
                    </a:cubicBezTo>
                    <a:cubicBezTo>
                      <a:pt x="56" y="23"/>
                      <a:pt x="63" y="38"/>
                      <a:pt x="63" y="44"/>
                    </a:cubicBezTo>
                    <a:cubicBezTo>
                      <a:pt x="63" y="50"/>
                      <a:pt x="65" y="67"/>
                      <a:pt x="62" y="68"/>
                    </a:cubicBezTo>
                    <a:cubicBezTo>
                      <a:pt x="60" y="69"/>
                      <a:pt x="43" y="77"/>
                      <a:pt x="41" y="78"/>
                    </a:cubicBezTo>
                    <a:cubicBezTo>
                      <a:pt x="38" y="79"/>
                      <a:pt x="37" y="70"/>
                      <a:pt x="22" y="63"/>
                    </a:cubicBezTo>
                    <a:cubicBezTo>
                      <a:pt x="4" y="54"/>
                      <a:pt x="2" y="52"/>
                      <a:pt x="1" y="49"/>
                    </a:cubicBezTo>
                    <a:cubicBezTo>
                      <a:pt x="0" y="47"/>
                      <a:pt x="1" y="43"/>
                      <a:pt x="4" y="42"/>
                    </a:cubicBezTo>
                    <a:cubicBezTo>
                      <a:pt x="6" y="41"/>
                      <a:pt x="23" y="51"/>
                      <a:pt x="20" y="46"/>
                    </a:cubicBezTo>
                    <a:cubicBezTo>
                      <a:pt x="18" y="41"/>
                      <a:pt x="18" y="41"/>
                      <a:pt x="18" y="41"/>
                    </a:cubicBezTo>
                    <a:cubicBezTo>
                      <a:pt x="18" y="41"/>
                      <a:pt x="6" y="15"/>
                      <a:pt x="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6" name="Freeform 18"/>
              <p:cNvSpPr>
                <a:spLocks/>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7" name="Freeform 19"/>
              <p:cNvSpPr>
                <a:spLocks/>
              </p:cNvSpPr>
              <p:nvPr/>
            </p:nvSpPr>
            <p:spPr bwMode="auto">
              <a:xfrm>
                <a:off x="8762049" y="3068637"/>
                <a:ext cx="2513013" cy="1219200"/>
              </a:xfrm>
              <a:custGeom>
                <a:avLst/>
                <a:gdLst>
                  <a:gd name="T0" fmla="*/ 1318 w 1583"/>
                  <a:gd name="T1" fmla="*/ 768 h 768"/>
                  <a:gd name="T2" fmla="*/ 0 w 1583"/>
                  <a:gd name="T3" fmla="*/ 768 h 768"/>
                  <a:gd name="T4" fmla="*/ 264 w 1583"/>
                  <a:gd name="T5" fmla="*/ 385 h 768"/>
                  <a:gd name="T6" fmla="*/ 0 w 1583"/>
                  <a:gd name="T7" fmla="*/ 0 h 768"/>
                  <a:gd name="T8" fmla="*/ 1318 w 1583"/>
                  <a:gd name="T9" fmla="*/ 0 h 768"/>
                  <a:gd name="T10" fmla="*/ 1583 w 1583"/>
                  <a:gd name="T11" fmla="*/ 385 h 768"/>
                  <a:gd name="T12" fmla="*/ 1318 w 1583"/>
                  <a:gd name="T13" fmla="*/ 768 h 768"/>
                </a:gdLst>
                <a:ahLst/>
                <a:cxnLst>
                  <a:cxn ang="0">
                    <a:pos x="T0" y="T1"/>
                  </a:cxn>
                  <a:cxn ang="0">
                    <a:pos x="T2" y="T3"/>
                  </a:cxn>
                  <a:cxn ang="0">
                    <a:pos x="T4" y="T5"/>
                  </a:cxn>
                  <a:cxn ang="0">
                    <a:pos x="T6" y="T7"/>
                  </a:cxn>
                  <a:cxn ang="0">
                    <a:pos x="T8" y="T9"/>
                  </a:cxn>
                  <a:cxn ang="0">
                    <a:pos x="T10" y="T11"/>
                  </a:cxn>
                  <a:cxn ang="0">
                    <a:pos x="T12" y="T13"/>
                  </a:cxn>
                </a:cxnLst>
                <a:rect l="0" t="0" r="r" b="b"/>
                <a:pathLst>
                  <a:path w="1583" h="768">
                    <a:moveTo>
                      <a:pt x="1318" y="768"/>
                    </a:moveTo>
                    <a:lnTo>
                      <a:pt x="0" y="768"/>
                    </a:lnTo>
                    <a:lnTo>
                      <a:pt x="264" y="385"/>
                    </a:lnTo>
                    <a:lnTo>
                      <a:pt x="0" y="0"/>
                    </a:lnTo>
                    <a:lnTo>
                      <a:pt x="1318" y="0"/>
                    </a:lnTo>
                    <a:lnTo>
                      <a:pt x="1583" y="385"/>
                    </a:lnTo>
                    <a:lnTo>
                      <a:pt x="1318" y="7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8" name="Freeform 22"/>
              <p:cNvSpPr>
                <a:spLocks/>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9" name="Freeform 23"/>
              <p:cNvSpPr>
                <a:spLocks/>
              </p:cNvSpPr>
              <p:nvPr/>
            </p:nvSpPr>
            <p:spPr bwMode="auto">
              <a:xfrm>
                <a:off x="8762049" y="3679825"/>
                <a:ext cx="2513013" cy="608013"/>
              </a:xfrm>
              <a:custGeom>
                <a:avLst/>
                <a:gdLst>
                  <a:gd name="T0" fmla="*/ 1583 w 1583"/>
                  <a:gd name="T1" fmla="*/ 0 h 383"/>
                  <a:gd name="T2" fmla="*/ 264 w 1583"/>
                  <a:gd name="T3" fmla="*/ 0 h 383"/>
                  <a:gd name="T4" fmla="*/ 0 w 1583"/>
                  <a:gd name="T5" fmla="*/ 383 h 383"/>
                  <a:gd name="T6" fmla="*/ 1318 w 1583"/>
                  <a:gd name="T7" fmla="*/ 383 h 383"/>
                  <a:gd name="T8" fmla="*/ 1583 w 1583"/>
                  <a:gd name="T9" fmla="*/ 0 h 383"/>
                </a:gdLst>
                <a:ahLst/>
                <a:cxnLst>
                  <a:cxn ang="0">
                    <a:pos x="T0" y="T1"/>
                  </a:cxn>
                  <a:cxn ang="0">
                    <a:pos x="T2" y="T3"/>
                  </a:cxn>
                  <a:cxn ang="0">
                    <a:pos x="T4" y="T5"/>
                  </a:cxn>
                  <a:cxn ang="0">
                    <a:pos x="T6" y="T7"/>
                  </a:cxn>
                  <a:cxn ang="0">
                    <a:pos x="T8" y="T9"/>
                  </a:cxn>
                </a:cxnLst>
                <a:rect l="0" t="0" r="r" b="b"/>
                <a:pathLst>
                  <a:path w="1583" h="383">
                    <a:moveTo>
                      <a:pt x="1583" y="0"/>
                    </a:moveTo>
                    <a:lnTo>
                      <a:pt x="264" y="0"/>
                    </a:lnTo>
                    <a:lnTo>
                      <a:pt x="0" y="383"/>
                    </a:lnTo>
                    <a:lnTo>
                      <a:pt x="1318" y="383"/>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424" name="组合 423"/>
              <p:cNvGrpSpPr/>
              <p:nvPr/>
            </p:nvGrpSpPr>
            <p:grpSpPr>
              <a:xfrm>
                <a:off x="9097227" y="3192636"/>
                <a:ext cx="408724" cy="366365"/>
                <a:chOff x="7942796" y="3641001"/>
                <a:chExt cx="576890" cy="517103"/>
              </a:xfrm>
              <a:solidFill>
                <a:schemeClr val="bg1"/>
              </a:solidFill>
            </p:grpSpPr>
            <p:sp>
              <p:nvSpPr>
                <p:cNvPr id="421" name="Freeform 233"/>
                <p:cNvSpPr>
                  <a:spLocks noEditPoints="1"/>
                </p:cNvSpPr>
                <p:nvPr/>
              </p:nvSpPr>
              <p:spPr bwMode="auto">
                <a:xfrm>
                  <a:off x="7942796" y="3777357"/>
                  <a:ext cx="334596" cy="336694"/>
                </a:xfrm>
                <a:custGeom>
                  <a:avLst/>
                  <a:gdLst>
                    <a:gd name="T0" fmla="*/ 126 w 135"/>
                    <a:gd name="T1" fmla="*/ 80 h 136"/>
                    <a:gd name="T2" fmla="*/ 135 w 135"/>
                    <a:gd name="T3" fmla="*/ 71 h 136"/>
                    <a:gd name="T4" fmla="*/ 135 w 135"/>
                    <a:gd name="T5" fmla="*/ 65 h 136"/>
                    <a:gd name="T6" fmla="*/ 126 w 135"/>
                    <a:gd name="T7" fmla="*/ 56 h 136"/>
                    <a:gd name="T8" fmla="*/ 126 w 135"/>
                    <a:gd name="T9" fmla="*/ 56 h 136"/>
                    <a:gd name="T10" fmla="*/ 115 w 135"/>
                    <a:gd name="T11" fmla="*/ 51 h 136"/>
                    <a:gd name="T12" fmla="*/ 117 w 135"/>
                    <a:gd name="T13" fmla="*/ 35 h 136"/>
                    <a:gd name="T14" fmla="*/ 117 w 135"/>
                    <a:gd name="T15" fmla="*/ 35 h 136"/>
                    <a:gd name="T16" fmla="*/ 117 w 135"/>
                    <a:gd name="T17" fmla="*/ 22 h 136"/>
                    <a:gd name="T18" fmla="*/ 113 w 135"/>
                    <a:gd name="T19" fmla="*/ 18 h 136"/>
                    <a:gd name="T20" fmla="*/ 100 w 135"/>
                    <a:gd name="T21" fmla="*/ 18 h 136"/>
                    <a:gd name="T22" fmla="*/ 100 w 135"/>
                    <a:gd name="T23" fmla="*/ 18 h 136"/>
                    <a:gd name="T24" fmla="*/ 89 w 135"/>
                    <a:gd name="T25" fmla="*/ 22 h 136"/>
                    <a:gd name="T26" fmla="*/ 79 w 135"/>
                    <a:gd name="T27" fmla="*/ 10 h 136"/>
                    <a:gd name="T28" fmla="*/ 79 w 135"/>
                    <a:gd name="T29" fmla="*/ 9 h 136"/>
                    <a:gd name="T30" fmla="*/ 70 w 135"/>
                    <a:gd name="T31" fmla="*/ 0 h 136"/>
                    <a:gd name="T32" fmla="*/ 64 w 135"/>
                    <a:gd name="T33" fmla="*/ 0 h 136"/>
                    <a:gd name="T34" fmla="*/ 55 w 135"/>
                    <a:gd name="T35" fmla="*/ 9 h 136"/>
                    <a:gd name="T36" fmla="*/ 55 w 135"/>
                    <a:gd name="T37" fmla="*/ 10 h 136"/>
                    <a:gd name="T38" fmla="*/ 50 w 135"/>
                    <a:gd name="T39" fmla="*/ 20 h 136"/>
                    <a:gd name="T40" fmla="*/ 34 w 135"/>
                    <a:gd name="T41" fmla="*/ 18 h 136"/>
                    <a:gd name="T42" fmla="*/ 34 w 135"/>
                    <a:gd name="T43" fmla="*/ 18 h 136"/>
                    <a:gd name="T44" fmla="*/ 21 w 135"/>
                    <a:gd name="T45" fmla="*/ 18 h 136"/>
                    <a:gd name="T46" fmla="*/ 17 w 135"/>
                    <a:gd name="T47" fmla="*/ 22 h 136"/>
                    <a:gd name="T48" fmla="*/ 17 w 135"/>
                    <a:gd name="T49" fmla="*/ 35 h 136"/>
                    <a:gd name="T50" fmla="*/ 18 w 135"/>
                    <a:gd name="T51" fmla="*/ 35 h 136"/>
                    <a:gd name="T52" fmla="*/ 22 w 135"/>
                    <a:gd name="T53" fmla="*/ 46 h 136"/>
                    <a:gd name="T54" fmla="*/ 9 w 135"/>
                    <a:gd name="T55" fmla="*/ 56 h 136"/>
                    <a:gd name="T56" fmla="*/ 8 w 135"/>
                    <a:gd name="T57" fmla="*/ 56 h 136"/>
                    <a:gd name="T58" fmla="*/ 0 w 135"/>
                    <a:gd name="T59" fmla="*/ 65 h 136"/>
                    <a:gd name="T60" fmla="*/ 0 w 135"/>
                    <a:gd name="T61" fmla="*/ 71 h 136"/>
                    <a:gd name="T62" fmla="*/ 8 w 135"/>
                    <a:gd name="T63" fmla="*/ 80 h 136"/>
                    <a:gd name="T64" fmla="*/ 9 w 135"/>
                    <a:gd name="T65" fmla="*/ 80 h 136"/>
                    <a:gd name="T66" fmla="*/ 19 w 135"/>
                    <a:gd name="T67" fmla="*/ 85 h 136"/>
                    <a:gd name="T68" fmla="*/ 18 w 135"/>
                    <a:gd name="T69" fmla="*/ 101 h 136"/>
                    <a:gd name="T70" fmla="*/ 17 w 135"/>
                    <a:gd name="T71" fmla="*/ 101 h 136"/>
                    <a:gd name="T72" fmla="*/ 17 w 135"/>
                    <a:gd name="T73" fmla="*/ 114 h 136"/>
                    <a:gd name="T74" fmla="*/ 21 w 135"/>
                    <a:gd name="T75" fmla="*/ 118 h 136"/>
                    <a:gd name="T76" fmla="*/ 34 w 135"/>
                    <a:gd name="T77" fmla="*/ 118 h 136"/>
                    <a:gd name="T78" fmla="*/ 34 w 135"/>
                    <a:gd name="T79" fmla="*/ 117 h 136"/>
                    <a:gd name="T80" fmla="*/ 45 w 135"/>
                    <a:gd name="T81" fmla="*/ 114 h 136"/>
                    <a:gd name="T82" fmla="*/ 55 w 135"/>
                    <a:gd name="T83" fmla="*/ 126 h 136"/>
                    <a:gd name="T84" fmla="*/ 55 w 135"/>
                    <a:gd name="T85" fmla="*/ 127 h 136"/>
                    <a:gd name="T86" fmla="*/ 64 w 135"/>
                    <a:gd name="T87" fmla="*/ 136 h 136"/>
                    <a:gd name="T88" fmla="*/ 70 w 135"/>
                    <a:gd name="T89" fmla="*/ 136 h 136"/>
                    <a:gd name="T90" fmla="*/ 79 w 135"/>
                    <a:gd name="T91" fmla="*/ 127 h 136"/>
                    <a:gd name="T92" fmla="*/ 79 w 135"/>
                    <a:gd name="T93" fmla="*/ 126 h 136"/>
                    <a:gd name="T94" fmla="*/ 84 w 135"/>
                    <a:gd name="T95" fmla="*/ 116 h 136"/>
                    <a:gd name="T96" fmla="*/ 100 w 135"/>
                    <a:gd name="T97" fmla="*/ 117 h 136"/>
                    <a:gd name="T98" fmla="*/ 100 w 135"/>
                    <a:gd name="T99" fmla="*/ 118 h 136"/>
                    <a:gd name="T100" fmla="*/ 113 w 135"/>
                    <a:gd name="T101" fmla="*/ 118 h 136"/>
                    <a:gd name="T102" fmla="*/ 117 w 135"/>
                    <a:gd name="T103" fmla="*/ 114 h 136"/>
                    <a:gd name="T104" fmla="*/ 117 w 135"/>
                    <a:gd name="T105" fmla="*/ 101 h 136"/>
                    <a:gd name="T106" fmla="*/ 117 w 135"/>
                    <a:gd name="T107" fmla="*/ 101 h 136"/>
                    <a:gd name="T108" fmla="*/ 113 w 135"/>
                    <a:gd name="T109" fmla="*/ 90 h 136"/>
                    <a:gd name="T110" fmla="*/ 126 w 135"/>
                    <a:gd name="T111" fmla="*/ 80 h 136"/>
                    <a:gd name="T112" fmla="*/ 67 w 135"/>
                    <a:gd name="T113" fmla="*/ 102 h 136"/>
                    <a:gd name="T114" fmla="*/ 33 w 135"/>
                    <a:gd name="T115" fmla="*/ 68 h 136"/>
                    <a:gd name="T116" fmla="*/ 67 w 135"/>
                    <a:gd name="T117" fmla="*/ 34 h 136"/>
                    <a:gd name="T118" fmla="*/ 101 w 135"/>
                    <a:gd name="T119" fmla="*/ 68 h 136"/>
                    <a:gd name="T120" fmla="*/ 67 w 135"/>
                    <a:gd name="T121" fmla="*/ 10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136">
                      <a:moveTo>
                        <a:pt x="126" y="80"/>
                      </a:moveTo>
                      <a:cubicBezTo>
                        <a:pt x="131" y="80"/>
                        <a:pt x="135" y="76"/>
                        <a:pt x="135" y="71"/>
                      </a:cubicBezTo>
                      <a:cubicBezTo>
                        <a:pt x="135" y="65"/>
                        <a:pt x="135" y="65"/>
                        <a:pt x="135" y="65"/>
                      </a:cubicBezTo>
                      <a:cubicBezTo>
                        <a:pt x="135" y="60"/>
                        <a:pt x="131" y="56"/>
                        <a:pt x="126" y="56"/>
                      </a:cubicBezTo>
                      <a:cubicBezTo>
                        <a:pt x="126" y="56"/>
                        <a:pt x="126" y="56"/>
                        <a:pt x="126" y="56"/>
                      </a:cubicBezTo>
                      <a:cubicBezTo>
                        <a:pt x="121" y="56"/>
                        <a:pt x="116" y="54"/>
                        <a:pt x="115" y="51"/>
                      </a:cubicBezTo>
                      <a:cubicBezTo>
                        <a:pt x="114" y="48"/>
                        <a:pt x="113" y="38"/>
                        <a:pt x="117" y="35"/>
                      </a:cubicBezTo>
                      <a:cubicBezTo>
                        <a:pt x="117" y="35"/>
                        <a:pt x="117" y="35"/>
                        <a:pt x="117" y="35"/>
                      </a:cubicBezTo>
                      <a:cubicBezTo>
                        <a:pt x="121" y="31"/>
                        <a:pt x="121" y="26"/>
                        <a:pt x="117" y="22"/>
                      </a:cubicBezTo>
                      <a:cubicBezTo>
                        <a:pt x="113" y="18"/>
                        <a:pt x="113" y="18"/>
                        <a:pt x="113" y="18"/>
                      </a:cubicBezTo>
                      <a:cubicBezTo>
                        <a:pt x="110" y="14"/>
                        <a:pt x="104" y="14"/>
                        <a:pt x="100" y="18"/>
                      </a:cubicBezTo>
                      <a:cubicBezTo>
                        <a:pt x="100" y="18"/>
                        <a:pt x="100" y="18"/>
                        <a:pt x="100" y="18"/>
                      </a:cubicBezTo>
                      <a:cubicBezTo>
                        <a:pt x="97" y="22"/>
                        <a:pt x="92" y="23"/>
                        <a:pt x="89" y="22"/>
                      </a:cubicBezTo>
                      <a:cubicBezTo>
                        <a:pt x="86" y="21"/>
                        <a:pt x="79" y="14"/>
                        <a:pt x="79" y="10"/>
                      </a:cubicBezTo>
                      <a:cubicBezTo>
                        <a:pt x="79" y="9"/>
                        <a:pt x="79" y="9"/>
                        <a:pt x="79" y="9"/>
                      </a:cubicBezTo>
                      <a:cubicBezTo>
                        <a:pt x="79" y="4"/>
                        <a:pt x="75" y="0"/>
                        <a:pt x="70" y="0"/>
                      </a:cubicBezTo>
                      <a:cubicBezTo>
                        <a:pt x="64" y="0"/>
                        <a:pt x="64" y="0"/>
                        <a:pt x="64" y="0"/>
                      </a:cubicBezTo>
                      <a:cubicBezTo>
                        <a:pt x="59" y="0"/>
                        <a:pt x="55" y="4"/>
                        <a:pt x="55" y="9"/>
                      </a:cubicBezTo>
                      <a:cubicBezTo>
                        <a:pt x="55" y="10"/>
                        <a:pt x="55" y="10"/>
                        <a:pt x="55" y="10"/>
                      </a:cubicBezTo>
                      <a:cubicBezTo>
                        <a:pt x="55" y="14"/>
                        <a:pt x="53" y="19"/>
                        <a:pt x="50" y="20"/>
                      </a:cubicBezTo>
                      <a:cubicBezTo>
                        <a:pt x="47" y="21"/>
                        <a:pt x="38" y="22"/>
                        <a:pt x="34" y="18"/>
                      </a:cubicBezTo>
                      <a:cubicBezTo>
                        <a:pt x="34" y="18"/>
                        <a:pt x="34" y="18"/>
                        <a:pt x="34" y="18"/>
                      </a:cubicBezTo>
                      <a:cubicBezTo>
                        <a:pt x="31" y="14"/>
                        <a:pt x="25" y="14"/>
                        <a:pt x="21" y="18"/>
                      </a:cubicBezTo>
                      <a:cubicBezTo>
                        <a:pt x="17" y="22"/>
                        <a:pt x="17" y="22"/>
                        <a:pt x="17" y="22"/>
                      </a:cubicBezTo>
                      <a:cubicBezTo>
                        <a:pt x="14" y="26"/>
                        <a:pt x="14" y="31"/>
                        <a:pt x="17" y="35"/>
                      </a:cubicBezTo>
                      <a:cubicBezTo>
                        <a:pt x="18" y="35"/>
                        <a:pt x="18" y="35"/>
                        <a:pt x="18" y="35"/>
                      </a:cubicBezTo>
                      <a:cubicBezTo>
                        <a:pt x="21" y="38"/>
                        <a:pt x="23" y="43"/>
                        <a:pt x="22" y="46"/>
                      </a:cubicBezTo>
                      <a:cubicBezTo>
                        <a:pt x="20" y="49"/>
                        <a:pt x="14" y="56"/>
                        <a:pt x="9" y="56"/>
                      </a:cubicBezTo>
                      <a:cubicBezTo>
                        <a:pt x="8" y="56"/>
                        <a:pt x="8" y="56"/>
                        <a:pt x="8" y="56"/>
                      </a:cubicBezTo>
                      <a:cubicBezTo>
                        <a:pt x="4" y="56"/>
                        <a:pt x="0" y="60"/>
                        <a:pt x="0" y="65"/>
                      </a:cubicBezTo>
                      <a:cubicBezTo>
                        <a:pt x="0" y="71"/>
                        <a:pt x="0" y="71"/>
                        <a:pt x="0" y="71"/>
                      </a:cubicBezTo>
                      <a:cubicBezTo>
                        <a:pt x="0" y="76"/>
                        <a:pt x="4" y="80"/>
                        <a:pt x="8" y="80"/>
                      </a:cubicBezTo>
                      <a:cubicBezTo>
                        <a:pt x="9" y="80"/>
                        <a:pt x="9" y="80"/>
                        <a:pt x="9" y="80"/>
                      </a:cubicBezTo>
                      <a:cubicBezTo>
                        <a:pt x="14" y="80"/>
                        <a:pt x="19" y="82"/>
                        <a:pt x="19" y="85"/>
                      </a:cubicBezTo>
                      <a:cubicBezTo>
                        <a:pt x="20" y="88"/>
                        <a:pt x="21" y="97"/>
                        <a:pt x="18" y="101"/>
                      </a:cubicBezTo>
                      <a:cubicBezTo>
                        <a:pt x="17" y="101"/>
                        <a:pt x="17" y="101"/>
                        <a:pt x="17" y="101"/>
                      </a:cubicBezTo>
                      <a:cubicBezTo>
                        <a:pt x="14" y="104"/>
                        <a:pt x="14" y="110"/>
                        <a:pt x="17" y="114"/>
                      </a:cubicBezTo>
                      <a:cubicBezTo>
                        <a:pt x="21" y="118"/>
                        <a:pt x="21" y="118"/>
                        <a:pt x="21" y="118"/>
                      </a:cubicBezTo>
                      <a:cubicBezTo>
                        <a:pt x="25" y="121"/>
                        <a:pt x="31" y="121"/>
                        <a:pt x="34" y="118"/>
                      </a:cubicBezTo>
                      <a:cubicBezTo>
                        <a:pt x="34" y="117"/>
                        <a:pt x="34" y="117"/>
                        <a:pt x="34" y="117"/>
                      </a:cubicBezTo>
                      <a:cubicBezTo>
                        <a:pt x="38" y="114"/>
                        <a:pt x="43" y="112"/>
                        <a:pt x="45" y="114"/>
                      </a:cubicBezTo>
                      <a:cubicBezTo>
                        <a:pt x="48" y="115"/>
                        <a:pt x="55" y="121"/>
                        <a:pt x="55" y="126"/>
                      </a:cubicBezTo>
                      <a:cubicBezTo>
                        <a:pt x="55" y="127"/>
                        <a:pt x="55" y="127"/>
                        <a:pt x="55" y="127"/>
                      </a:cubicBezTo>
                      <a:cubicBezTo>
                        <a:pt x="55" y="132"/>
                        <a:pt x="59" y="136"/>
                        <a:pt x="64" y="136"/>
                      </a:cubicBezTo>
                      <a:cubicBezTo>
                        <a:pt x="70" y="136"/>
                        <a:pt x="70" y="136"/>
                        <a:pt x="70" y="136"/>
                      </a:cubicBezTo>
                      <a:cubicBezTo>
                        <a:pt x="75" y="136"/>
                        <a:pt x="79" y="132"/>
                        <a:pt x="79" y="127"/>
                      </a:cubicBezTo>
                      <a:cubicBezTo>
                        <a:pt x="79" y="126"/>
                        <a:pt x="79" y="126"/>
                        <a:pt x="79" y="126"/>
                      </a:cubicBezTo>
                      <a:cubicBezTo>
                        <a:pt x="79" y="121"/>
                        <a:pt x="81" y="116"/>
                        <a:pt x="84" y="116"/>
                      </a:cubicBezTo>
                      <a:cubicBezTo>
                        <a:pt x="87" y="115"/>
                        <a:pt x="97" y="114"/>
                        <a:pt x="100" y="117"/>
                      </a:cubicBezTo>
                      <a:cubicBezTo>
                        <a:pt x="100" y="118"/>
                        <a:pt x="100" y="118"/>
                        <a:pt x="100" y="118"/>
                      </a:cubicBezTo>
                      <a:cubicBezTo>
                        <a:pt x="104" y="121"/>
                        <a:pt x="110" y="121"/>
                        <a:pt x="113" y="118"/>
                      </a:cubicBezTo>
                      <a:cubicBezTo>
                        <a:pt x="117" y="114"/>
                        <a:pt x="117" y="114"/>
                        <a:pt x="117" y="114"/>
                      </a:cubicBezTo>
                      <a:cubicBezTo>
                        <a:pt x="121" y="110"/>
                        <a:pt x="121" y="104"/>
                        <a:pt x="117" y="101"/>
                      </a:cubicBezTo>
                      <a:cubicBezTo>
                        <a:pt x="117" y="101"/>
                        <a:pt x="117" y="101"/>
                        <a:pt x="117" y="101"/>
                      </a:cubicBezTo>
                      <a:cubicBezTo>
                        <a:pt x="113" y="97"/>
                        <a:pt x="112" y="92"/>
                        <a:pt x="113" y="90"/>
                      </a:cubicBezTo>
                      <a:cubicBezTo>
                        <a:pt x="114" y="87"/>
                        <a:pt x="121" y="80"/>
                        <a:pt x="126" y="80"/>
                      </a:cubicBezTo>
                      <a:close/>
                      <a:moveTo>
                        <a:pt x="67" y="102"/>
                      </a:moveTo>
                      <a:cubicBezTo>
                        <a:pt x="49" y="102"/>
                        <a:pt x="33" y="87"/>
                        <a:pt x="33" y="68"/>
                      </a:cubicBezTo>
                      <a:cubicBezTo>
                        <a:pt x="33" y="49"/>
                        <a:pt x="49" y="34"/>
                        <a:pt x="67" y="34"/>
                      </a:cubicBezTo>
                      <a:cubicBezTo>
                        <a:pt x="86" y="34"/>
                        <a:pt x="101" y="49"/>
                        <a:pt x="101" y="68"/>
                      </a:cubicBezTo>
                      <a:cubicBezTo>
                        <a:pt x="101" y="87"/>
                        <a:pt x="86" y="102"/>
                        <a:pt x="67" y="10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2" name="Freeform 234"/>
                <p:cNvSpPr>
                  <a:spLocks noEditPoints="1"/>
                </p:cNvSpPr>
                <p:nvPr/>
              </p:nvSpPr>
              <p:spPr bwMode="auto">
                <a:xfrm>
                  <a:off x="8246975" y="3641001"/>
                  <a:ext cx="272711" cy="274809"/>
                </a:xfrm>
                <a:custGeom>
                  <a:avLst/>
                  <a:gdLst>
                    <a:gd name="T0" fmla="*/ 103 w 110"/>
                    <a:gd name="T1" fmla="*/ 65 h 111"/>
                    <a:gd name="T2" fmla="*/ 110 w 110"/>
                    <a:gd name="T3" fmla="*/ 56 h 111"/>
                    <a:gd name="T4" fmla="*/ 110 w 110"/>
                    <a:gd name="T5" fmla="*/ 54 h 111"/>
                    <a:gd name="T6" fmla="*/ 103 w 110"/>
                    <a:gd name="T7" fmla="*/ 45 h 111"/>
                    <a:gd name="T8" fmla="*/ 94 w 110"/>
                    <a:gd name="T9" fmla="*/ 41 h 111"/>
                    <a:gd name="T10" fmla="*/ 96 w 110"/>
                    <a:gd name="T11" fmla="*/ 28 h 111"/>
                    <a:gd name="T12" fmla="*/ 95 w 110"/>
                    <a:gd name="T13" fmla="*/ 17 h 111"/>
                    <a:gd name="T14" fmla="*/ 94 w 110"/>
                    <a:gd name="T15" fmla="*/ 16 h 111"/>
                    <a:gd name="T16" fmla="*/ 82 w 110"/>
                    <a:gd name="T17" fmla="*/ 14 h 111"/>
                    <a:gd name="T18" fmla="*/ 73 w 110"/>
                    <a:gd name="T19" fmla="*/ 18 h 111"/>
                    <a:gd name="T20" fmla="*/ 65 w 110"/>
                    <a:gd name="T21" fmla="*/ 7 h 111"/>
                    <a:gd name="T22" fmla="*/ 56 w 110"/>
                    <a:gd name="T23" fmla="*/ 0 h 111"/>
                    <a:gd name="T24" fmla="*/ 54 w 110"/>
                    <a:gd name="T25" fmla="*/ 0 h 111"/>
                    <a:gd name="T26" fmla="*/ 45 w 110"/>
                    <a:gd name="T27" fmla="*/ 7 h 111"/>
                    <a:gd name="T28" fmla="*/ 41 w 110"/>
                    <a:gd name="T29" fmla="*/ 16 h 111"/>
                    <a:gd name="T30" fmla="*/ 28 w 110"/>
                    <a:gd name="T31" fmla="*/ 14 h 111"/>
                    <a:gd name="T32" fmla="*/ 16 w 110"/>
                    <a:gd name="T33" fmla="*/ 16 h 111"/>
                    <a:gd name="T34" fmla="*/ 15 w 110"/>
                    <a:gd name="T35" fmla="*/ 17 h 111"/>
                    <a:gd name="T36" fmla="*/ 14 w 110"/>
                    <a:gd name="T37" fmla="*/ 28 h 111"/>
                    <a:gd name="T38" fmla="*/ 18 w 110"/>
                    <a:gd name="T39" fmla="*/ 37 h 111"/>
                    <a:gd name="T40" fmla="*/ 7 w 110"/>
                    <a:gd name="T41" fmla="*/ 45 h 111"/>
                    <a:gd name="T42" fmla="*/ 0 w 110"/>
                    <a:gd name="T43" fmla="*/ 54 h 111"/>
                    <a:gd name="T44" fmla="*/ 0 w 110"/>
                    <a:gd name="T45" fmla="*/ 56 h 111"/>
                    <a:gd name="T46" fmla="*/ 7 w 110"/>
                    <a:gd name="T47" fmla="*/ 65 h 111"/>
                    <a:gd name="T48" fmla="*/ 16 w 110"/>
                    <a:gd name="T49" fmla="*/ 69 h 111"/>
                    <a:gd name="T50" fmla="*/ 14 w 110"/>
                    <a:gd name="T51" fmla="*/ 82 h 111"/>
                    <a:gd name="T52" fmla="*/ 15 w 110"/>
                    <a:gd name="T53" fmla="*/ 94 h 111"/>
                    <a:gd name="T54" fmla="*/ 16 w 110"/>
                    <a:gd name="T55" fmla="*/ 95 h 111"/>
                    <a:gd name="T56" fmla="*/ 28 w 110"/>
                    <a:gd name="T57" fmla="*/ 96 h 111"/>
                    <a:gd name="T58" fmla="*/ 37 w 110"/>
                    <a:gd name="T59" fmla="*/ 93 h 111"/>
                    <a:gd name="T60" fmla="*/ 45 w 110"/>
                    <a:gd name="T61" fmla="*/ 103 h 111"/>
                    <a:gd name="T62" fmla="*/ 54 w 110"/>
                    <a:gd name="T63" fmla="*/ 111 h 111"/>
                    <a:gd name="T64" fmla="*/ 56 w 110"/>
                    <a:gd name="T65" fmla="*/ 111 h 111"/>
                    <a:gd name="T66" fmla="*/ 65 w 110"/>
                    <a:gd name="T67" fmla="*/ 103 h 111"/>
                    <a:gd name="T68" fmla="*/ 69 w 110"/>
                    <a:gd name="T69" fmla="*/ 94 h 111"/>
                    <a:gd name="T70" fmla="*/ 82 w 110"/>
                    <a:gd name="T71" fmla="*/ 96 h 111"/>
                    <a:gd name="T72" fmla="*/ 94 w 110"/>
                    <a:gd name="T73" fmla="*/ 95 h 111"/>
                    <a:gd name="T74" fmla="*/ 95 w 110"/>
                    <a:gd name="T75" fmla="*/ 94 h 111"/>
                    <a:gd name="T76" fmla="*/ 96 w 110"/>
                    <a:gd name="T77" fmla="*/ 82 h 111"/>
                    <a:gd name="T78" fmla="*/ 92 w 110"/>
                    <a:gd name="T79" fmla="*/ 73 h 111"/>
                    <a:gd name="T80" fmla="*/ 103 w 110"/>
                    <a:gd name="T81" fmla="*/ 65 h 111"/>
                    <a:gd name="T82" fmla="*/ 55 w 110"/>
                    <a:gd name="T83" fmla="*/ 83 h 111"/>
                    <a:gd name="T84" fmla="*/ 27 w 110"/>
                    <a:gd name="T85" fmla="*/ 55 h 111"/>
                    <a:gd name="T86" fmla="*/ 55 w 110"/>
                    <a:gd name="T87" fmla="*/ 27 h 111"/>
                    <a:gd name="T88" fmla="*/ 83 w 110"/>
                    <a:gd name="T89" fmla="*/ 55 h 111"/>
                    <a:gd name="T90" fmla="*/ 55 w 110"/>
                    <a:gd name="T91"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11">
                      <a:moveTo>
                        <a:pt x="103" y="65"/>
                      </a:moveTo>
                      <a:cubicBezTo>
                        <a:pt x="107" y="65"/>
                        <a:pt x="110" y="61"/>
                        <a:pt x="110" y="56"/>
                      </a:cubicBezTo>
                      <a:cubicBezTo>
                        <a:pt x="110" y="54"/>
                        <a:pt x="110" y="54"/>
                        <a:pt x="110" y="54"/>
                      </a:cubicBezTo>
                      <a:cubicBezTo>
                        <a:pt x="110" y="50"/>
                        <a:pt x="107" y="45"/>
                        <a:pt x="103" y="45"/>
                      </a:cubicBezTo>
                      <a:cubicBezTo>
                        <a:pt x="99" y="45"/>
                        <a:pt x="95" y="44"/>
                        <a:pt x="94" y="41"/>
                      </a:cubicBezTo>
                      <a:cubicBezTo>
                        <a:pt x="93" y="39"/>
                        <a:pt x="93" y="31"/>
                        <a:pt x="96" y="28"/>
                      </a:cubicBezTo>
                      <a:cubicBezTo>
                        <a:pt x="99" y="25"/>
                        <a:pt x="98" y="20"/>
                        <a:pt x="95" y="17"/>
                      </a:cubicBezTo>
                      <a:cubicBezTo>
                        <a:pt x="94" y="16"/>
                        <a:pt x="94" y="16"/>
                        <a:pt x="94" y="16"/>
                      </a:cubicBezTo>
                      <a:cubicBezTo>
                        <a:pt x="90" y="12"/>
                        <a:pt x="85" y="12"/>
                        <a:pt x="82" y="14"/>
                      </a:cubicBezTo>
                      <a:cubicBezTo>
                        <a:pt x="79" y="17"/>
                        <a:pt x="75" y="19"/>
                        <a:pt x="73" y="18"/>
                      </a:cubicBezTo>
                      <a:cubicBezTo>
                        <a:pt x="71" y="17"/>
                        <a:pt x="65" y="11"/>
                        <a:pt x="65" y="7"/>
                      </a:cubicBezTo>
                      <a:cubicBezTo>
                        <a:pt x="65" y="3"/>
                        <a:pt x="61" y="0"/>
                        <a:pt x="56" y="0"/>
                      </a:cubicBezTo>
                      <a:cubicBezTo>
                        <a:pt x="54" y="0"/>
                        <a:pt x="54" y="0"/>
                        <a:pt x="54" y="0"/>
                      </a:cubicBezTo>
                      <a:cubicBezTo>
                        <a:pt x="49" y="0"/>
                        <a:pt x="45" y="3"/>
                        <a:pt x="45" y="7"/>
                      </a:cubicBezTo>
                      <a:cubicBezTo>
                        <a:pt x="45" y="11"/>
                        <a:pt x="43" y="15"/>
                        <a:pt x="41" y="16"/>
                      </a:cubicBezTo>
                      <a:cubicBezTo>
                        <a:pt x="39" y="17"/>
                        <a:pt x="31" y="17"/>
                        <a:pt x="28" y="14"/>
                      </a:cubicBezTo>
                      <a:cubicBezTo>
                        <a:pt x="25" y="12"/>
                        <a:pt x="20" y="12"/>
                        <a:pt x="16" y="16"/>
                      </a:cubicBezTo>
                      <a:cubicBezTo>
                        <a:pt x="15" y="17"/>
                        <a:pt x="15" y="17"/>
                        <a:pt x="15" y="17"/>
                      </a:cubicBezTo>
                      <a:cubicBezTo>
                        <a:pt x="12" y="20"/>
                        <a:pt x="11" y="25"/>
                        <a:pt x="14" y="28"/>
                      </a:cubicBezTo>
                      <a:cubicBezTo>
                        <a:pt x="17" y="31"/>
                        <a:pt x="19" y="35"/>
                        <a:pt x="18" y="37"/>
                      </a:cubicBezTo>
                      <a:cubicBezTo>
                        <a:pt x="16" y="39"/>
                        <a:pt x="11" y="45"/>
                        <a:pt x="7" y="45"/>
                      </a:cubicBezTo>
                      <a:cubicBezTo>
                        <a:pt x="3" y="45"/>
                        <a:pt x="0" y="50"/>
                        <a:pt x="0" y="54"/>
                      </a:cubicBezTo>
                      <a:cubicBezTo>
                        <a:pt x="0" y="56"/>
                        <a:pt x="0" y="56"/>
                        <a:pt x="0" y="56"/>
                      </a:cubicBezTo>
                      <a:cubicBezTo>
                        <a:pt x="0" y="61"/>
                        <a:pt x="3" y="65"/>
                        <a:pt x="7" y="65"/>
                      </a:cubicBezTo>
                      <a:cubicBezTo>
                        <a:pt x="11" y="65"/>
                        <a:pt x="15" y="67"/>
                        <a:pt x="16" y="69"/>
                      </a:cubicBezTo>
                      <a:cubicBezTo>
                        <a:pt x="17" y="71"/>
                        <a:pt x="17" y="79"/>
                        <a:pt x="14" y="82"/>
                      </a:cubicBezTo>
                      <a:cubicBezTo>
                        <a:pt x="11" y="85"/>
                        <a:pt x="12" y="90"/>
                        <a:pt x="15" y="94"/>
                      </a:cubicBezTo>
                      <a:cubicBezTo>
                        <a:pt x="16" y="95"/>
                        <a:pt x="16" y="95"/>
                        <a:pt x="16" y="95"/>
                      </a:cubicBezTo>
                      <a:cubicBezTo>
                        <a:pt x="20" y="98"/>
                        <a:pt x="25" y="99"/>
                        <a:pt x="28" y="96"/>
                      </a:cubicBezTo>
                      <a:cubicBezTo>
                        <a:pt x="31" y="93"/>
                        <a:pt x="35" y="91"/>
                        <a:pt x="37" y="93"/>
                      </a:cubicBezTo>
                      <a:cubicBezTo>
                        <a:pt x="39" y="94"/>
                        <a:pt x="45" y="99"/>
                        <a:pt x="45" y="103"/>
                      </a:cubicBezTo>
                      <a:cubicBezTo>
                        <a:pt x="45" y="107"/>
                        <a:pt x="49" y="111"/>
                        <a:pt x="54" y="111"/>
                      </a:cubicBezTo>
                      <a:cubicBezTo>
                        <a:pt x="56" y="111"/>
                        <a:pt x="56" y="111"/>
                        <a:pt x="56" y="111"/>
                      </a:cubicBezTo>
                      <a:cubicBezTo>
                        <a:pt x="61" y="111"/>
                        <a:pt x="65" y="107"/>
                        <a:pt x="65" y="103"/>
                      </a:cubicBezTo>
                      <a:cubicBezTo>
                        <a:pt x="65" y="99"/>
                        <a:pt x="67" y="95"/>
                        <a:pt x="69" y="94"/>
                      </a:cubicBezTo>
                      <a:cubicBezTo>
                        <a:pt x="71" y="93"/>
                        <a:pt x="79" y="93"/>
                        <a:pt x="82" y="96"/>
                      </a:cubicBezTo>
                      <a:cubicBezTo>
                        <a:pt x="85" y="99"/>
                        <a:pt x="90" y="98"/>
                        <a:pt x="94" y="95"/>
                      </a:cubicBezTo>
                      <a:cubicBezTo>
                        <a:pt x="95" y="94"/>
                        <a:pt x="95" y="94"/>
                        <a:pt x="95" y="94"/>
                      </a:cubicBezTo>
                      <a:cubicBezTo>
                        <a:pt x="98" y="90"/>
                        <a:pt x="99" y="85"/>
                        <a:pt x="96" y="82"/>
                      </a:cubicBezTo>
                      <a:cubicBezTo>
                        <a:pt x="93" y="79"/>
                        <a:pt x="91" y="75"/>
                        <a:pt x="92" y="73"/>
                      </a:cubicBezTo>
                      <a:cubicBezTo>
                        <a:pt x="93" y="71"/>
                        <a:pt x="99" y="65"/>
                        <a:pt x="103" y="65"/>
                      </a:cubicBezTo>
                      <a:close/>
                      <a:moveTo>
                        <a:pt x="55" y="83"/>
                      </a:moveTo>
                      <a:cubicBezTo>
                        <a:pt x="40" y="83"/>
                        <a:pt x="27" y="70"/>
                        <a:pt x="27" y="55"/>
                      </a:cubicBezTo>
                      <a:cubicBezTo>
                        <a:pt x="27" y="40"/>
                        <a:pt x="40" y="27"/>
                        <a:pt x="55" y="27"/>
                      </a:cubicBezTo>
                      <a:cubicBezTo>
                        <a:pt x="70" y="27"/>
                        <a:pt x="83" y="40"/>
                        <a:pt x="83" y="55"/>
                      </a:cubicBezTo>
                      <a:cubicBezTo>
                        <a:pt x="83" y="70"/>
                        <a:pt x="70" y="83"/>
                        <a:pt x="55"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3" name="Freeform 235"/>
                <p:cNvSpPr>
                  <a:spLocks noEditPoints="1"/>
                </p:cNvSpPr>
                <p:nvPr/>
              </p:nvSpPr>
              <p:spPr bwMode="auto">
                <a:xfrm>
                  <a:off x="8277392" y="3945179"/>
                  <a:ext cx="212925" cy="212925"/>
                </a:xfrm>
                <a:custGeom>
                  <a:avLst/>
                  <a:gdLst>
                    <a:gd name="T0" fmla="*/ 80 w 86"/>
                    <a:gd name="T1" fmla="*/ 50 h 86"/>
                    <a:gd name="T2" fmla="*/ 86 w 86"/>
                    <a:gd name="T3" fmla="*/ 43 h 86"/>
                    <a:gd name="T4" fmla="*/ 80 w 86"/>
                    <a:gd name="T5" fmla="*/ 35 h 86"/>
                    <a:gd name="T6" fmla="*/ 73 w 86"/>
                    <a:gd name="T7" fmla="*/ 32 h 86"/>
                    <a:gd name="T8" fmla="*/ 75 w 86"/>
                    <a:gd name="T9" fmla="*/ 22 h 86"/>
                    <a:gd name="T10" fmla="*/ 73 w 86"/>
                    <a:gd name="T11" fmla="*/ 12 h 86"/>
                    <a:gd name="T12" fmla="*/ 64 w 86"/>
                    <a:gd name="T13" fmla="*/ 11 h 86"/>
                    <a:gd name="T14" fmla="*/ 57 w 86"/>
                    <a:gd name="T15" fmla="*/ 14 h 86"/>
                    <a:gd name="T16" fmla="*/ 50 w 86"/>
                    <a:gd name="T17" fmla="*/ 6 h 86"/>
                    <a:gd name="T18" fmla="*/ 43 w 86"/>
                    <a:gd name="T19" fmla="*/ 0 h 86"/>
                    <a:gd name="T20" fmla="*/ 35 w 86"/>
                    <a:gd name="T21" fmla="*/ 6 h 86"/>
                    <a:gd name="T22" fmla="*/ 32 w 86"/>
                    <a:gd name="T23" fmla="*/ 13 h 86"/>
                    <a:gd name="T24" fmla="*/ 22 w 86"/>
                    <a:gd name="T25" fmla="*/ 11 h 86"/>
                    <a:gd name="T26" fmla="*/ 12 w 86"/>
                    <a:gd name="T27" fmla="*/ 12 h 86"/>
                    <a:gd name="T28" fmla="*/ 11 w 86"/>
                    <a:gd name="T29" fmla="*/ 22 h 86"/>
                    <a:gd name="T30" fmla="*/ 14 w 86"/>
                    <a:gd name="T31" fmla="*/ 29 h 86"/>
                    <a:gd name="T32" fmla="*/ 6 w 86"/>
                    <a:gd name="T33" fmla="*/ 35 h 86"/>
                    <a:gd name="T34" fmla="*/ 0 w 86"/>
                    <a:gd name="T35" fmla="*/ 43 h 86"/>
                    <a:gd name="T36" fmla="*/ 6 w 86"/>
                    <a:gd name="T37" fmla="*/ 50 h 86"/>
                    <a:gd name="T38" fmla="*/ 13 w 86"/>
                    <a:gd name="T39" fmla="*/ 54 h 86"/>
                    <a:gd name="T40" fmla="*/ 11 w 86"/>
                    <a:gd name="T41" fmla="*/ 64 h 86"/>
                    <a:gd name="T42" fmla="*/ 12 w 86"/>
                    <a:gd name="T43" fmla="*/ 73 h 86"/>
                    <a:gd name="T44" fmla="*/ 22 w 86"/>
                    <a:gd name="T45" fmla="*/ 75 h 86"/>
                    <a:gd name="T46" fmla="*/ 29 w 86"/>
                    <a:gd name="T47" fmla="*/ 72 h 86"/>
                    <a:gd name="T48" fmla="*/ 35 w 86"/>
                    <a:gd name="T49" fmla="*/ 80 h 86"/>
                    <a:gd name="T50" fmla="*/ 43 w 86"/>
                    <a:gd name="T51" fmla="*/ 86 h 86"/>
                    <a:gd name="T52" fmla="*/ 50 w 86"/>
                    <a:gd name="T53" fmla="*/ 80 h 86"/>
                    <a:gd name="T54" fmla="*/ 54 w 86"/>
                    <a:gd name="T55" fmla="*/ 73 h 86"/>
                    <a:gd name="T56" fmla="*/ 64 w 86"/>
                    <a:gd name="T57" fmla="*/ 75 h 86"/>
                    <a:gd name="T58" fmla="*/ 73 w 86"/>
                    <a:gd name="T59" fmla="*/ 73 h 86"/>
                    <a:gd name="T60" fmla="*/ 75 w 86"/>
                    <a:gd name="T61" fmla="*/ 64 h 86"/>
                    <a:gd name="T62" fmla="*/ 72 w 86"/>
                    <a:gd name="T63" fmla="*/ 57 h 86"/>
                    <a:gd name="T64" fmla="*/ 80 w 86"/>
                    <a:gd name="T65" fmla="*/ 50 h 86"/>
                    <a:gd name="T66" fmla="*/ 43 w 86"/>
                    <a:gd name="T67" fmla="*/ 64 h 86"/>
                    <a:gd name="T68" fmla="*/ 21 w 86"/>
                    <a:gd name="T69" fmla="*/ 43 h 86"/>
                    <a:gd name="T70" fmla="*/ 43 w 86"/>
                    <a:gd name="T71" fmla="*/ 21 h 86"/>
                    <a:gd name="T72" fmla="*/ 64 w 86"/>
                    <a:gd name="T73" fmla="*/ 43 h 86"/>
                    <a:gd name="T74" fmla="*/ 43 w 86"/>
                    <a:gd name="T75" fmla="*/ 6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0" y="50"/>
                      </a:moveTo>
                      <a:cubicBezTo>
                        <a:pt x="83" y="50"/>
                        <a:pt x="86" y="47"/>
                        <a:pt x="86" y="43"/>
                      </a:cubicBezTo>
                      <a:cubicBezTo>
                        <a:pt x="86" y="39"/>
                        <a:pt x="83" y="35"/>
                        <a:pt x="80" y="35"/>
                      </a:cubicBezTo>
                      <a:cubicBezTo>
                        <a:pt x="77" y="35"/>
                        <a:pt x="74" y="34"/>
                        <a:pt x="73" y="32"/>
                      </a:cubicBezTo>
                      <a:cubicBezTo>
                        <a:pt x="73" y="30"/>
                        <a:pt x="72" y="24"/>
                        <a:pt x="75" y="22"/>
                      </a:cubicBezTo>
                      <a:cubicBezTo>
                        <a:pt x="77" y="20"/>
                        <a:pt x="76" y="15"/>
                        <a:pt x="73" y="12"/>
                      </a:cubicBezTo>
                      <a:cubicBezTo>
                        <a:pt x="70" y="10"/>
                        <a:pt x="66" y="9"/>
                        <a:pt x="64" y="11"/>
                      </a:cubicBezTo>
                      <a:cubicBezTo>
                        <a:pt x="62" y="14"/>
                        <a:pt x="58" y="15"/>
                        <a:pt x="57" y="14"/>
                      </a:cubicBezTo>
                      <a:cubicBezTo>
                        <a:pt x="55" y="13"/>
                        <a:pt x="50" y="9"/>
                        <a:pt x="50" y="6"/>
                      </a:cubicBezTo>
                      <a:cubicBezTo>
                        <a:pt x="50" y="2"/>
                        <a:pt x="47" y="0"/>
                        <a:pt x="43" y="0"/>
                      </a:cubicBezTo>
                      <a:cubicBezTo>
                        <a:pt x="39" y="0"/>
                        <a:pt x="35" y="2"/>
                        <a:pt x="35" y="6"/>
                      </a:cubicBezTo>
                      <a:cubicBezTo>
                        <a:pt x="35" y="9"/>
                        <a:pt x="34" y="12"/>
                        <a:pt x="32" y="13"/>
                      </a:cubicBezTo>
                      <a:cubicBezTo>
                        <a:pt x="30" y="13"/>
                        <a:pt x="24" y="14"/>
                        <a:pt x="22" y="11"/>
                      </a:cubicBezTo>
                      <a:cubicBezTo>
                        <a:pt x="20" y="9"/>
                        <a:pt x="15" y="10"/>
                        <a:pt x="12" y="12"/>
                      </a:cubicBezTo>
                      <a:cubicBezTo>
                        <a:pt x="10" y="15"/>
                        <a:pt x="9" y="20"/>
                        <a:pt x="11" y="22"/>
                      </a:cubicBezTo>
                      <a:cubicBezTo>
                        <a:pt x="14" y="24"/>
                        <a:pt x="15" y="27"/>
                        <a:pt x="14" y="29"/>
                      </a:cubicBezTo>
                      <a:cubicBezTo>
                        <a:pt x="13" y="31"/>
                        <a:pt x="9" y="35"/>
                        <a:pt x="6" y="35"/>
                      </a:cubicBezTo>
                      <a:cubicBezTo>
                        <a:pt x="3" y="35"/>
                        <a:pt x="0" y="39"/>
                        <a:pt x="0" y="43"/>
                      </a:cubicBezTo>
                      <a:cubicBezTo>
                        <a:pt x="0" y="47"/>
                        <a:pt x="3" y="50"/>
                        <a:pt x="6" y="50"/>
                      </a:cubicBezTo>
                      <a:cubicBezTo>
                        <a:pt x="9" y="50"/>
                        <a:pt x="12" y="52"/>
                        <a:pt x="13" y="54"/>
                      </a:cubicBezTo>
                      <a:cubicBezTo>
                        <a:pt x="13" y="56"/>
                        <a:pt x="14" y="62"/>
                        <a:pt x="11" y="64"/>
                      </a:cubicBezTo>
                      <a:cubicBezTo>
                        <a:pt x="9" y="66"/>
                        <a:pt x="10" y="70"/>
                        <a:pt x="12" y="73"/>
                      </a:cubicBezTo>
                      <a:cubicBezTo>
                        <a:pt x="15" y="76"/>
                        <a:pt x="20" y="77"/>
                        <a:pt x="22" y="75"/>
                      </a:cubicBezTo>
                      <a:cubicBezTo>
                        <a:pt x="24" y="72"/>
                        <a:pt x="27" y="71"/>
                        <a:pt x="29" y="72"/>
                      </a:cubicBezTo>
                      <a:cubicBezTo>
                        <a:pt x="31" y="73"/>
                        <a:pt x="35" y="77"/>
                        <a:pt x="35" y="80"/>
                      </a:cubicBezTo>
                      <a:cubicBezTo>
                        <a:pt x="35" y="83"/>
                        <a:pt x="39" y="86"/>
                        <a:pt x="43" y="86"/>
                      </a:cubicBezTo>
                      <a:cubicBezTo>
                        <a:pt x="47" y="86"/>
                        <a:pt x="50" y="83"/>
                        <a:pt x="50" y="80"/>
                      </a:cubicBezTo>
                      <a:cubicBezTo>
                        <a:pt x="50" y="77"/>
                        <a:pt x="52" y="74"/>
                        <a:pt x="54" y="73"/>
                      </a:cubicBezTo>
                      <a:cubicBezTo>
                        <a:pt x="56" y="73"/>
                        <a:pt x="62" y="72"/>
                        <a:pt x="64" y="75"/>
                      </a:cubicBezTo>
                      <a:cubicBezTo>
                        <a:pt x="66" y="77"/>
                        <a:pt x="70" y="76"/>
                        <a:pt x="73" y="73"/>
                      </a:cubicBezTo>
                      <a:cubicBezTo>
                        <a:pt x="76" y="70"/>
                        <a:pt x="77" y="66"/>
                        <a:pt x="75" y="64"/>
                      </a:cubicBezTo>
                      <a:cubicBezTo>
                        <a:pt x="72" y="62"/>
                        <a:pt x="71" y="58"/>
                        <a:pt x="72" y="57"/>
                      </a:cubicBezTo>
                      <a:cubicBezTo>
                        <a:pt x="73" y="55"/>
                        <a:pt x="77" y="50"/>
                        <a:pt x="80" y="50"/>
                      </a:cubicBezTo>
                      <a:close/>
                      <a:moveTo>
                        <a:pt x="43" y="64"/>
                      </a:moveTo>
                      <a:cubicBezTo>
                        <a:pt x="31" y="64"/>
                        <a:pt x="21" y="55"/>
                        <a:pt x="21" y="43"/>
                      </a:cubicBezTo>
                      <a:cubicBezTo>
                        <a:pt x="21" y="31"/>
                        <a:pt x="31" y="21"/>
                        <a:pt x="43" y="21"/>
                      </a:cubicBezTo>
                      <a:cubicBezTo>
                        <a:pt x="55" y="21"/>
                        <a:pt x="64" y="31"/>
                        <a:pt x="64" y="43"/>
                      </a:cubicBezTo>
                      <a:cubicBezTo>
                        <a:pt x="64" y="55"/>
                        <a:pt x="55" y="64"/>
                        <a:pt x="43"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426" name="Rectangle 9"/>
            <p:cNvSpPr/>
            <p:nvPr/>
          </p:nvSpPr>
          <p:spPr>
            <a:xfrm>
              <a:off x="1597983" y="3660459"/>
              <a:ext cx="1949235" cy="461665"/>
            </a:xfrm>
            <a:prstGeom prst="rect">
              <a:avLst/>
            </a:prstGeom>
          </p:spPr>
          <p:txBody>
            <a:bodyPr wrap="square">
              <a:spAutoFit/>
            </a:bodyPr>
            <a:lstStyle/>
            <a:p>
              <a:pPr algn="just"/>
              <a:r>
                <a:rPr lang="zh-CN" altLang="en-US" sz="800" dirty="0" smtClean="0">
                  <a:solidFill>
                    <a:schemeClr val="bg1"/>
                  </a:solidFill>
                  <a:cs typeface="+mn-ea"/>
                  <a:sym typeface="+mn-lt"/>
                </a:rPr>
                <a:t>点击</a:t>
              </a:r>
              <a:r>
                <a:rPr lang="zh-CN" altLang="en-US" sz="800" dirty="0">
                  <a:solidFill>
                    <a:schemeClr val="bg1"/>
                  </a:solidFill>
                  <a:cs typeface="+mn-ea"/>
                  <a:sym typeface="+mn-lt"/>
                </a:rPr>
                <a:t>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7" name="矩形 426"/>
            <p:cNvSpPr/>
            <p:nvPr/>
          </p:nvSpPr>
          <p:spPr>
            <a:xfrm>
              <a:off x="2186755" y="3091989"/>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28" name="Rectangle 9"/>
            <p:cNvSpPr/>
            <p:nvPr/>
          </p:nvSpPr>
          <p:spPr>
            <a:xfrm>
              <a:off x="3921032" y="3682964"/>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29" name="矩形 428"/>
            <p:cNvSpPr/>
            <p:nvPr/>
          </p:nvSpPr>
          <p:spPr>
            <a:xfrm>
              <a:off x="4509804" y="3114494"/>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0" name="Rectangle 9"/>
            <p:cNvSpPr/>
            <p:nvPr/>
          </p:nvSpPr>
          <p:spPr>
            <a:xfrm>
              <a:off x="6156790" y="3654426"/>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1" name="矩形 430"/>
            <p:cNvSpPr/>
            <p:nvPr/>
          </p:nvSpPr>
          <p:spPr>
            <a:xfrm>
              <a:off x="6745562" y="3085956"/>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sp>
          <p:nvSpPr>
            <p:cNvPr id="432" name="Rectangle 9"/>
            <p:cNvSpPr/>
            <p:nvPr/>
          </p:nvSpPr>
          <p:spPr>
            <a:xfrm>
              <a:off x="8436314" y="3670128"/>
              <a:ext cx="1949235" cy="461665"/>
            </a:xfrm>
            <a:prstGeom prst="rect">
              <a:avLst/>
            </a:prstGeom>
          </p:spPr>
          <p:txBody>
            <a:bodyPr wrap="square">
              <a:spAutoFit/>
            </a:bodyPr>
            <a:lstStyle/>
            <a:p>
              <a:pPr algn="just"/>
              <a:r>
                <a:rPr lang="zh-CN" altLang="en-US" sz="800" dirty="0">
                  <a:solidFill>
                    <a:schemeClr val="bg1"/>
                  </a:solidFill>
                  <a:cs typeface="+mn-ea"/>
                  <a:sym typeface="+mn-lt"/>
                </a:rPr>
                <a:t>点击输入简要的文字介绍，文字内容需概括精炼，不用多余的文字修饰，言简意赅的说明分项内容</a:t>
              </a:r>
              <a:r>
                <a:rPr lang="en-US" altLang="zh-CN" sz="800" dirty="0">
                  <a:solidFill>
                    <a:schemeClr val="bg1"/>
                  </a:solidFill>
                  <a:cs typeface="+mn-ea"/>
                  <a:sym typeface="+mn-lt"/>
                </a:rPr>
                <a:t>..........</a:t>
              </a:r>
              <a:endParaRPr lang="zh-CN" altLang="en-US" sz="800" dirty="0">
                <a:solidFill>
                  <a:schemeClr val="bg1"/>
                </a:solidFill>
                <a:cs typeface="+mn-ea"/>
                <a:sym typeface="+mn-lt"/>
              </a:endParaRPr>
            </a:p>
          </p:txBody>
        </p:sp>
        <p:sp>
          <p:nvSpPr>
            <p:cNvPr id="433" name="矩形 432"/>
            <p:cNvSpPr/>
            <p:nvPr/>
          </p:nvSpPr>
          <p:spPr>
            <a:xfrm>
              <a:off x="9025086" y="3101658"/>
              <a:ext cx="1415956" cy="332399"/>
            </a:xfrm>
            <a:prstGeom prst="rect">
              <a:avLst/>
            </a:prstGeom>
          </p:spPr>
          <p:txBody>
            <a:bodyPr wrap="none">
              <a:spAutoFit/>
            </a:bodyPr>
            <a:lstStyle/>
            <a:p>
              <a:pPr algn="r">
                <a:lnSpc>
                  <a:spcPct val="130000"/>
                </a:lnSpc>
              </a:pPr>
              <a:r>
                <a:rPr lang="zh-CN" altLang="en-US" sz="1200" b="1" dirty="0">
                  <a:solidFill>
                    <a:schemeClr val="bg1"/>
                  </a:solidFill>
                  <a:cs typeface="+mn-ea"/>
                  <a:sym typeface="+mn-lt"/>
                </a:rPr>
                <a:t>单击此处添加文字</a:t>
              </a:r>
              <a:endParaRPr lang="en-US" altLang="zh-CN" sz="1200" b="1" dirty="0">
                <a:solidFill>
                  <a:schemeClr val="bg1"/>
                </a:solidFill>
                <a:cs typeface="+mn-ea"/>
                <a:sym typeface="+mn-lt"/>
              </a:endParaRPr>
            </a:p>
          </p:txBody>
        </p:sp>
      </p:grpSp>
      <p:grpSp>
        <p:nvGrpSpPr>
          <p:cNvPr id="5" name="组合 4"/>
          <p:cNvGrpSpPr/>
          <p:nvPr/>
        </p:nvGrpSpPr>
        <p:grpSpPr>
          <a:xfrm>
            <a:off x="895495" y="4408648"/>
            <a:ext cx="2932922" cy="1612705"/>
            <a:chOff x="895611" y="4408647"/>
            <a:chExt cx="2933304" cy="1612705"/>
          </a:xfrm>
        </p:grpSpPr>
        <p:cxnSp>
          <p:nvCxnSpPr>
            <p:cNvPr id="436" name="直接连接符 435"/>
            <p:cNvCxnSpPr/>
            <p:nvPr/>
          </p:nvCxnSpPr>
          <p:spPr>
            <a:xfrm>
              <a:off x="2426547"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38" name="Rectangle 9"/>
            <p:cNvSpPr/>
            <p:nvPr/>
          </p:nvSpPr>
          <p:spPr>
            <a:xfrm>
              <a:off x="895611"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4" name="组合 3"/>
          <p:cNvGrpSpPr/>
          <p:nvPr/>
        </p:nvGrpSpPr>
        <p:grpSpPr>
          <a:xfrm>
            <a:off x="3346907" y="1457921"/>
            <a:ext cx="2932922" cy="1620468"/>
            <a:chOff x="3347343" y="1457921"/>
            <a:chExt cx="2933304" cy="1620468"/>
          </a:xfrm>
        </p:grpSpPr>
        <p:cxnSp>
          <p:nvCxnSpPr>
            <p:cNvPr id="439" name="直接连接符 438"/>
            <p:cNvCxnSpPr/>
            <p:nvPr/>
          </p:nvCxnSpPr>
          <p:spPr>
            <a:xfrm>
              <a:off x="4854833"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0" name="Rectangle 9"/>
            <p:cNvSpPr/>
            <p:nvPr/>
          </p:nvSpPr>
          <p:spPr>
            <a:xfrm>
              <a:off x="3347343"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5498598" y="4408648"/>
            <a:ext cx="2932922" cy="1612705"/>
            <a:chOff x="5499314" y="4408647"/>
            <a:chExt cx="2933304" cy="1612705"/>
          </a:xfrm>
        </p:grpSpPr>
        <p:cxnSp>
          <p:nvCxnSpPr>
            <p:cNvPr id="441" name="直接连接符 440"/>
            <p:cNvCxnSpPr/>
            <p:nvPr/>
          </p:nvCxnSpPr>
          <p:spPr>
            <a:xfrm>
              <a:off x="7030250" y="4408647"/>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2" name="Rectangle 9"/>
            <p:cNvSpPr/>
            <p:nvPr/>
          </p:nvSpPr>
          <p:spPr>
            <a:xfrm>
              <a:off x="5499314" y="5201127"/>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7" name="组合 6"/>
          <p:cNvGrpSpPr/>
          <p:nvPr/>
        </p:nvGrpSpPr>
        <p:grpSpPr>
          <a:xfrm>
            <a:off x="7950011" y="1457921"/>
            <a:ext cx="2932922" cy="1620468"/>
            <a:chOff x="7951046" y="1457921"/>
            <a:chExt cx="2933304" cy="1620468"/>
          </a:xfrm>
        </p:grpSpPr>
        <p:cxnSp>
          <p:nvCxnSpPr>
            <p:cNvPr id="443" name="直接连接符 442"/>
            <p:cNvCxnSpPr/>
            <p:nvPr/>
          </p:nvCxnSpPr>
          <p:spPr>
            <a:xfrm>
              <a:off x="9458536" y="2285909"/>
              <a:ext cx="0" cy="792480"/>
            </a:xfrm>
            <a:prstGeom prst="line">
              <a:avLst/>
            </a:prstGeom>
          </p:spPr>
          <p:style>
            <a:lnRef idx="1">
              <a:schemeClr val="accent1"/>
            </a:lnRef>
            <a:fillRef idx="0">
              <a:schemeClr val="accent1"/>
            </a:fillRef>
            <a:effectRef idx="0">
              <a:schemeClr val="accent1"/>
            </a:effectRef>
            <a:fontRef idx="minor">
              <a:schemeClr val="tx1"/>
            </a:fontRef>
          </p:style>
        </p:cxnSp>
        <p:sp>
          <p:nvSpPr>
            <p:cNvPr id="444" name="Rectangle 9"/>
            <p:cNvSpPr/>
            <p:nvPr/>
          </p:nvSpPr>
          <p:spPr>
            <a:xfrm>
              <a:off x="7951046" y="1457921"/>
              <a:ext cx="2933304" cy="820225"/>
            </a:xfrm>
            <a:prstGeom prst="rect">
              <a:avLst/>
            </a:prstGeom>
          </p:spPr>
          <p:txBody>
            <a:bodyPr wrap="square">
              <a:spAutoFit/>
            </a:bodyPr>
            <a:lstStyle/>
            <a:p>
              <a:pPr algn="ct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pPr algn="ctr"/>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196894197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wipe(left)">
                                      <p:cBhvr>
                                        <p:cTn id="7" dur="5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6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85" name="组合 5284"/>
          <p:cNvGrpSpPr/>
          <p:nvPr/>
        </p:nvGrpSpPr>
        <p:grpSpPr>
          <a:xfrm>
            <a:off x="6846097" y="1741595"/>
            <a:ext cx="3623522" cy="4850051"/>
            <a:chOff x="5387975" y="1667751"/>
            <a:chExt cx="3009900" cy="4028199"/>
          </a:xfrm>
        </p:grpSpPr>
        <p:grpSp>
          <p:nvGrpSpPr>
            <p:cNvPr id="5284" name="组合 5283"/>
            <p:cNvGrpSpPr/>
            <p:nvPr/>
          </p:nvGrpSpPr>
          <p:grpSpPr>
            <a:xfrm>
              <a:off x="7312818" y="1667751"/>
              <a:ext cx="1085057" cy="2618499"/>
              <a:chOff x="6873875" y="2789238"/>
              <a:chExt cx="887413" cy="2141537"/>
            </a:xfrm>
          </p:grpSpPr>
          <p:sp>
            <p:nvSpPr>
              <p:cNvPr id="733" name="Freeform 629"/>
              <p:cNvSpPr>
                <a:spLocks/>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4" name="Freeform 630"/>
              <p:cNvSpPr>
                <a:spLocks/>
              </p:cNvSpPr>
              <p:nvPr/>
            </p:nvSpPr>
            <p:spPr bwMode="auto">
              <a:xfrm>
                <a:off x="6873875" y="30956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5" name="Freeform 631"/>
              <p:cNvSpPr>
                <a:spLocks/>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6" name="Freeform 632"/>
              <p:cNvSpPr>
                <a:spLocks/>
              </p:cNvSpPr>
              <p:nvPr/>
            </p:nvSpPr>
            <p:spPr bwMode="auto">
              <a:xfrm>
                <a:off x="6873875" y="30956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7" name="Freeform 633"/>
              <p:cNvSpPr>
                <a:spLocks/>
              </p:cNvSpPr>
              <p:nvPr/>
            </p:nvSpPr>
            <p:spPr bwMode="auto">
              <a:xfrm>
                <a:off x="6873875" y="27892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953" name="Freeform 629"/>
            <p:cNvSpPr>
              <a:spLocks/>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4" name="Freeform 630"/>
            <p:cNvSpPr>
              <a:spLocks/>
            </p:cNvSpPr>
            <p:nvPr/>
          </p:nvSpPr>
          <p:spPr bwMode="auto">
            <a:xfrm>
              <a:off x="6721475" y="2943225"/>
              <a:ext cx="887413" cy="1835150"/>
            </a:xfrm>
            <a:custGeom>
              <a:avLst/>
              <a:gdLst>
                <a:gd name="T0" fmla="*/ 0 w 559"/>
                <a:gd name="T1" fmla="*/ 963 h 1156"/>
                <a:gd name="T2" fmla="*/ 0 w 559"/>
                <a:gd name="T3" fmla="*/ 0 h 1156"/>
                <a:gd name="T4" fmla="*/ 280 w 559"/>
                <a:gd name="T5" fmla="*/ 192 h 1156"/>
                <a:gd name="T6" fmla="*/ 559 w 559"/>
                <a:gd name="T7" fmla="*/ 0 h 1156"/>
                <a:gd name="T8" fmla="*/ 559 w 559"/>
                <a:gd name="T9" fmla="*/ 963 h 1156"/>
                <a:gd name="T10" fmla="*/ 280 w 559"/>
                <a:gd name="T11" fmla="*/ 1156 h 1156"/>
                <a:gd name="T12" fmla="*/ 0 w 559"/>
                <a:gd name="T13" fmla="*/ 963 h 1156"/>
              </a:gdLst>
              <a:ahLst/>
              <a:cxnLst>
                <a:cxn ang="0">
                  <a:pos x="T0" y="T1"/>
                </a:cxn>
                <a:cxn ang="0">
                  <a:pos x="T2" y="T3"/>
                </a:cxn>
                <a:cxn ang="0">
                  <a:pos x="T4" y="T5"/>
                </a:cxn>
                <a:cxn ang="0">
                  <a:pos x="T6" y="T7"/>
                </a:cxn>
                <a:cxn ang="0">
                  <a:pos x="T8" y="T9"/>
                </a:cxn>
                <a:cxn ang="0">
                  <a:pos x="T10" y="T11"/>
                </a:cxn>
                <a:cxn ang="0">
                  <a:pos x="T12" y="T13"/>
                </a:cxn>
              </a:cxnLst>
              <a:rect l="0" t="0" r="r" b="b"/>
              <a:pathLst>
                <a:path w="559" h="1156">
                  <a:moveTo>
                    <a:pt x="0" y="963"/>
                  </a:moveTo>
                  <a:lnTo>
                    <a:pt x="0" y="0"/>
                  </a:lnTo>
                  <a:lnTo>
                    <a:pt x="280" y="192"/>
                  </a:lnTo>
                  <a:lnTo>
                    <a:pt x="559" y="0"/>
                  </a:lnTo>
                  <a:lnTo>
                    <a:pt x="559" y="963"/>
                  </a:lnTo>
                  <a:lnTo>
                    <a:pt x="280" y="1156"/>
                  </a:lnTo>
                  <a:lnTo>
                    <a:pt x="0" y="9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5" name="Freeform 631"/>
            <p:cNvSpPr>
              <a:spLocks/>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6" name="Freeform 632"/>
            <p:cNvSpPr>
              <a:spLocks/>
            </p:cNvSpPr>
            <p:nvPr/>
          </p:nvSpPr>
          <p:spPr bwMode="auto">
            <a:xfrm>
              <a:off x="6721475" y="2943225"/>
              <a:ext cx="444500" cy="1835150"/>
            </a:xfrm>
            <a:custGeom>
              <a:avLst/>
              <a:gdLst>
                <a:gd name="T0" fmla="*/ 0 w 280"/>
                <a:gd name="T1" fmla="*/ 0 h 1156"/>
                <a:gd name="T2" fmla="*/ 0 w 280"/>
                <a:gd name="T3" fmla="*/ 594 h 1156"/>
                <a:gd name="T4" fmla="*/ 150 w 280"/>
                <a:gd name="T5" fmla="*/ 490 h 1156"/>
                <a:gd name="T6" fmla="*/ 150 w 280"/>
                <a:gd name="T7" fmla="*/ 1067 h 1156"/>
                <a:gd name="T8" fmla="*/ 280 w 280"/>
                <a:gd name="T9" fmla="*/ 1156 h 1156"/>
                <a:gd name="T10" fmla="*/ 280 w 280"/>
                <a:gd name="T11" fmla="*/ 192 h 1156"/>
                <a:gd name="T12" fmla="*/ 0 w 280"/>
                <a:gd name="T13" fmla="*/ 0 h 1156"/>
              </a:gdLst>
              <a:ahLst/>
              <a:cxnLst>
                <a:cxn ang="0">
                  <a:pos x="T0" y="T1"/>
                </a:cxn>
                <a:cxn ang="0">
                  <a:pos x="T2" y="T3"/>
                </a:cxn>
                <a:cxn ang="0">
                  <a:pos x="T4" y="T5"/>
                </a:cxn>
                <a:cxn ang="0">
                  <a:pos x="T6" y="T7"/>
                </a:cxn>
                <a:cxn ang="0">
                  <a:pos x="T8" y="T9"/>
                </a:cxn>
                <a:cxn ang="0">
                  <a:pos x="T10" y="T11"/>
                </a:cxn>
                <a:cxn ang="0">
                  <a:pos x="T12" y="T13"/>
                </a:cxn>
              </a:cxnLst>
              <a:rect l="0" t="0" r="r" b="b"/>
              <a:pathLst>
                <a:path w="280" h="1156">
                  <a:moveTo>
                    <a:pt x="0" y="0"/>
                  </a:moveTo>
                  <a:lnTo>
                    <a:pt x="0" y="594"/>
                  </a:lnTo>
                  <a:lnTo>
                    <a:pt x="150" y="490"/>
                  </a:lnTo>
                  <a:lnTo>
                    <a:pt x="150" y="1067"/>
                  </a:lnTo>
                  <a:lnTo>
                    <a:pt x="280" y="1156"/>
                  </a:lnTo>
                  <a:lnTo>
                    <a:pt x="280" y="19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7" name="Freeform 633"/>
            <p:cNvSpPr>
              <a:spLocks/>
            </p:cNvSpPr>
            <p:nvPr/>
          </p:nvSpPr>
          <p:spPr bwMode="auto">
            <a:xfrm>
              <a:off x="6721475" y="2636838"/>
              <a:ext cx="887413" cy="611188"/>
            </a:xfrm>
            <a:custGeom>
              <a:avLst/>
              <a:gdLst>
                <a:gd name="T0" fmla="*/ 0 w 559"/>
                <a:gd name="T1" fmla="*/ 193 h 385"/>
                <a:gd name="T2" fmla="*/ 280 w 559"/>
                <a:gd name="T3" fmla="*/ 0 h 385"/>
                <a:gd name="T4" fmla="*/ 559 w 559"/>
                <a:gd name="T5" fmla="*/ 193 h 385"/>
                <a:gd name="T6" fmla="*/ 280 w 559"/>
                <a:gd name="T7" fmla="*/ 385 h 385"/>
                <a:gd name="T8" fmla="*/ 0 w 559"/>
                <a:gd name="T9" fmla="*/ 193 h 385"/>
              </a:gdLst>
              <a:ahLst/>
              <a:cxnLst>
                <a:cxn ang="0">
                  <a:pos x="T0" y="T1"/>
                </a:cxn>
                <a:cxn ang="0">
                  <a:pos x="T2" y="T3"/>
                </a:cxn>
                <a:cxn ang="0">
                  <a:pos x="T4" y="T5"/>
                </a:cxn>
                <a:cxn ang="0">
                  <a:pos x="T6" y="T7"/>
                </a:cxn>
                <a:cxn ang="0">
                  <a:pos x="T8" y="T9"/>
                </a:cxn>
              </a:cxnLst>
              <a:rect l="0" t="0" r="r" b="b"/>
              <a:pathLst>
                <a:path w="559" h="385">
                  <a:moveTo>
                    <a:pt x="0" y="193"/>
                  </a:moveTo>
                  <a:lnTo>
                    <a:pt x="280" y="0"/>
                  </a:lnTo>
                  <a:lnTo>
                    <a:pt x="559" y="193"/>
                  </a:lnTo>
                  <a:lnTo>
                    <a:pt x="280" y="385"/>
                  </a:lnTo>
                  <a:lnTo>
                    <a:pt x="0" y="193"/>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8" name="Freeform 634"/>
            <p:cNvSpPr>
              <a:spLocks/>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9" name="Freeform 635"/>
            <p:cNvSpPr>
              <a:spLocks/>
            </p:cNvSpPr>
            <p:nvPr/>
          </p:nvSpPr>
          <p:spPr bwMode="auto">
            <a:xfrm>
              <a:off x="6070600" y="3721100"/>
              <a:ext cx="889000" cy="1501775"/>
            </a:xfrm>
            <a:custGeom>
              <a:avLst/>
              <a:gdLst>
                <a:gd name="T0" fmla="*/ 0 w 560"/>
                <a:gd name="T1" fmla="*/ 753 h 946"/>
                <a:gd name="T2" fmla="*/ 0 w 560"/>
                <a:gd name="T3" fmla="*/ 0 h 946"/>
                <a:gd name="T4" fmla="*/ 279 w 560"/>
                <a:gd name="T5" fmla="*/ 194 h 946"/>
                <a:gd name="T6" fmla="*/ 560 w 560"/>
                <a:gd name="T7" fmla="*/ 0 h 946"/>
                <a:gd name="T8" fmla="*/ 560 w 560"/>
                <a:gd name="T9" fmla="*/ 753 h 946"/>
                <a:gd name="T10" fmla="*/ 279 w 560"/>
                <a:gd name="T11" fmla="*/ 946 h 946"/>
                <a:gd name="T12" fmla="*/ 0 w 560"/>
                <a:gd name="T13" fmla="*/ 753 h 946"/>
              </a:gdLst>
              <a:ahLst/>
              <a:cxnLst>
                <a:cxn ang="0">
                  <a:pos x="T0" y="T1"/>
                </a:cxn>
                <a:cxn ang="0">
                  <a:pos x="T2" y="T3"/>
                </a:cxn>
                <a:cxn ang="0">
                  <a:pos x="T4" y="T5"/>
                </a:cxn>
                <a:cxn ang="0">
                  <a:pos x="T6" y="T7"/>
                </a:cxn>
                <a:cxn ang="0">
                  <a:pos x="T8" y="T9"/>
                </a:cxn>
                <a:cxn ang="0">
                  <a:pos x="T10" y="T11"/>
                </a:cxn>
                <a:cxn ang="0">
                  <a:pos x="T12" y="T13"/>
                </a:cxn>
              </a:cxnLst>
              <a:rect l="0" t="0" r="r" b="b"/>
              <a:pathLst>
                <a:path w="560" h="946">
                  <a:moveTo>
                    <a:pt x="0" y="753"/>
                  </a:moveTo>
                  <a:lnTo>
                    <a:pt x="0" y="0"/>
                  </a:lnTo>
                  <a:lnTo>
                    <a:pt x="279" y="194"/>
                  </a:lnTo>
                  <a:lnTo>
                    <a:pt x="560" y="0"/>
                  </a:lnTo>
                  <a:lnTo>
                    <a:pt x="560" y="753"/>
                  </a:lnTo>
                  <a:lnTo>
                    <a:pt x="279" y="946"/>
                  </a:lnTo>
                  <a:lnTo>
                    <a:pt x="0" y="7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0" name="Freeform 636"/>
            <p:cNvSpPr>
              <a:spLocks/>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1" name="Freeform 637"/>
            <p:cNvSpPr>
              <a:spLocks/>
            </p:cNvSpPr>
            <p:nvPr/>
          </p:nvSpPr>
          <p:spPr bwMode="auto">
            <a:xfrm>
              <a:off x="6070600" y="3721100"/>
              <a:ext cx="442913" cy="1501775"/>
            </a:xfrm>
            <a:custGeom>
              <a:avLst/>
              <a:gdLst>
                <a:gd name="T0" fmla="*/ 0 w 279"/>
                <a:gd name="T1" fmla="*/ 0 h 946"/>
                <a:gd name="T2" fmla="*/ 0 w 279"/>
                <a:gd name="T3" fmla="*/ 546 h 946"/>
                <a:gd name="T4" fmla="*/ 129 w 279"/>
                <a:gd name="T5" fmla="*/ 456 h 946"/>
                <a:gd name="T6" fmla="*/ 129 w 279"/>
                <a:gd name="T7" fmla="*/ 844 h 946"/>
                <a:gd name="T8" fmla="*/ 279 w 279"/>
                <a:gd name="T9" fmla="*/ 946 h 946"/>
                <a:gd name="T10" fmla="*/ 279 w 279"/>
                <a:gd name="T11" fmla="*/ 194 h 946"/>
                <a:gd name="T12" fmla="*/ 0 w 279"/>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79" h="946">
                  <a:moveTo>
                    <a:pt x="0" y="0"/>
                  </a:moveTo>
                  <a:lnTo>
                    <a:pt x="0" y="546"/>
                  </a:lnTo>
                  <a:lnTo>
                    <a:pt x="129" y="456"/>
                  </a:lnTo>
                  <a:lnTo>
                    <a:pt x="129" y="844"/>
                  </a:lnTo>
                  <a:lnTo>
                    <a:pt x="279" y="946"/>
                  </a:lnTo>
                  <a:lnTo>
                    <a:pt x="279" y="19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2" name="Freeform 638"/>
            <p:cNvSpPr>
              <a:spLocks/>
            </p:cNvSpPr>
            <p:nvPr/>
          </p:nvSpPr>
          <p:spPr bwMode="auto">
            <a:xfrm>
              <a:off x="6070600" y="3414713"/>
              <a:ext cx="889000" cy="614363"/>
            </a:xfrm>
            <a:custGeom>
              <a:avLst/>
              <a:gdLst>
                <a:gd name="T0" fmla="*/ 0 w 560"/>
                <a:gd name="T1" fmla="*/ 193 h 387"/>
                <a:gd name="T2" fmla="*/ 279 w 560"/>
                <a:gd name="T3" fmla="*/ 0 h 387"/>
                <a:gd name="T4" fmla="*/ 560 w 560"/>
                <a:gd name="T5" fmla="*/ 193 h 387"/>
                <a:gd name="T6" fmla="*/ 279 w 560"/>
                <a:gd name="T7" fmla="*/ 387 h 387"/>
                <a:gd name="T8" fmla="*/ 0 w 560"/>
                <a:gd name="T9" fmla="*/ 193 h 387"/>
              </a:gdLst>
              <a:ahLst/>
              <a:cxnLst>
                <a:cxn ang="0">
                  <a:pos x="T0" y="T1"/>
                </a:cxn>
                <a:cxn ang="0">
                  <a:pos x="T2" y="T3"/>
                </a:cxn>
                <a:cxn ang="0">
                  <a:pos x="T4" y="T5"/>
                </a:cxn>
                <a:cxn ang="0">
                  <a:pos x="T6" y="T7"/>
                </a:cxn>
                <a:cxn ang="0">
                  <a:pos x="T8" y="T9"/>
                </a:cxn>
              </a:cxnLst>
              <a:rect l="0" t="0" r="r" b="b"/>
              <a:pathLst>
                <a:path w="560" h="387">
                  <a:moveTo>
                    <a:pt x="0" y="193"/>
                  </a:moveTo>
                  <a:lnTo>
                    <a:pt x="279" y="0"/>
                  </a:lnTo>
                  <a:lnTo>
                    <a:pt x="560" y="193"/>
                  </a:lnTo>
                  <a:lnTo>
                    <a:pt x="279" y="387"/>
                  </a:lnTo>
                  <a:lnTo>
                    <a:pt x="0" y="193"/>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3" name="Freeform 639"/>
            <p:cNvSpPr>
              <a:spLocks/>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4" name="Freeform 640"/>
            <p:cNvSpPr>
              <a:spLocks/>
            </p:cNvSpPr>
            <p:nvPr/>
          </p:nvSpPr>
          <p:spPr bwMode="auto">
            <a:xfrm>
              <a:off x="5387975" y="4445000"/>
              <a:ext cx="887413" cy="1250950"/>
            </a:xfrm>
            <a:custGeom>
              <a:avLst/>
              <a:gdLst>
                <a:gd name="T0" fmla="*/ 0 w 559"/>
                <a:gd name="T1" fmla="*/ 595 h 788"/>
                <a:gd name="T2" fmla="*/ 0 w 559"/>
                <a:gd name="T3" fmla="*/ 0 h 788"/>
                <a:gd name="T4" fmla="*/ 279 w 559"/>
                <a:gd name="T5" fmla="*/ 193 h 788"/>
                <a:gd name="T6" fmla="*/ 559 w 559"/>
                <a:gd name="T7" fmla="*/ 0 h 788"/>
                <a:gd name="T8" fmla="*/ 559 w 559"/>
                <a:gd name="T9" fmla="*/ 595 h 788"/>
                <a:gd name="T10" fmla="*/ 279 w 559"/>
                <a:gd name="T11" fmla="*/ 788 h 788"/>
                <a:gd name="T12" fmla="*/ 0 w 559"/>
                <a:gd name="T13" fmla="*/ 595 h 788"/>
              </a:gdLst>
              <a:ahLst/>
              <a:cxnLst>
                <a:cxn ang="0">
                  <a:pos x="T0" y="T1"/>
                </a:cxn>
                <a:cxn ang="0">
                  <a:pos x="T2" y="T3"/>
                </a:cxn>
                <a:cxn ang="0">
                  <a:pos x="T4" y="T5"/>
                </a:cxn>
                <a:cxn ang="0">
                  <a:pos x="T6" y="T7"/>
                </a:cxn>
                <a:cxn ang="0">
                  <a:pos x="T8" y="T9"/>
                </a:cxn>
                <a:cxn ang="0">
                  <a:pos x="T10" y="T11"/>
                </a:cxn>
                <a:cxn ang="0">
                  <a:pos x="T12" y="T13"/>
                </a:cxn>
              </a:cxnLst>
              <a:rect l="0" t="0" r="r" b="b"/>
              <a:pathLst>
                <a:path w="559" h="788">
                  <a:moveTo>
                    <a:pt x="0" y="595"/>
                  </a:moveTo>
                  <a:lnTo>
                    <a:pt x="0" y="0"/>
                  </a:lnTo>
                  <a:lnTo>
                    <a:pt x="279" y="193"/>
                  </a:lnTo>
                  <a:lnTo>
                    <a:pt x="559" y="0"/>
                  </a:lnTo>
                  <a:lnTo>
                    <a:pt x="559" y="595"/>
                  </a:lnTo>
                  <a:lnTo>
                    <a:pt x="279" y="788"/>
                  </a:lnTo>
                  <a:lnTo>
                    <a:pt x="0" y="5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5" name="Freeform 641"/>
            <p:cNvSpPr>
              <a:spLocks/>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6" name="Freeform 642"/>
            <p:cNvSpPr>
              <a:spLocks/>
            </p:cNvSpPr>
            <p:nvPr/>
          </p:nvSpPr>
          <p:spPr bwMode="auto">
            <a:xfrm>
              <a:off x="5387975" y="4445000"/>
              <a:ext cx="442913" cy="1250950"/>
            </a:xfrm>
            <a:custGeom>
              <a:avLst/>
              <a:gdLst>
                <a:gd name="T0" fmla="*/ 0 w 279"/>
                <a:gd name="T1" fmla="*/ 0 h 788"/>
                <a:gd name="T2" fmla="*/ 0 w 279"/>
                <a:gd name="T3" fmla="*/ 595 h 788"/>
                <a:gd name="T4" fmla="*/ 279 w 279"/>
                <a:gd name="T5" fmla="*/ 788 h 788"/>
                <a:gd name="T6" fmla="*/ 279 w 279"/>
                <a:gd name="T7" fmla="*/ 193 h 788"/>
                <a:gd name="T8" fmla="*/ 254 w 279"/>
                <a:gd name="T9" fmla="*/ 174 h 788"/>
                <a:gd name="T10" fmla="*/ 186 w 279"/>
                <a:gd name="T11" fmla="*/ 129 h 788"/>
                <a:gd name="T12" fmla="*/ 0 w 279"/>
                <a:gd name="T13" fmla="*/ 0 h 788"/>
              </a:gdLst>
              <a:ahLst/>
              <a:cxnLst>
                <a:cxn ang="0">
                  <a:pos x="T0" y="T1"/>
                </a:cxn>
                <a:cxn ang="0">
                  <a:pos x="T2" y="T3"/>
                </a:cxn>
                <a:cxn ang="0">
                  <a:pos x="T4" y="T5"/>
                </a:cxn>
                <a:cxn ang="0">
                  <a:pos x="T6" y="T7"/>
                </a:cxn>
                <a:cxn ang="0">
                  <a:pos x="T8" y="T9"/>
                </a:cxn>
                <a:cxn ang="0">
                  <a:pos x="T10" y="T11"/>
                </a:cxn>
                <a:cxn ang="0">
                  <a:pos x="T12" y="T13"/>
                </a:cxn>
              </a:cxnLst>
              <a:rect l="0" t="0" r="r" b="b"/>
              <a:pathLst>
                <a:path w="279" h="788">
                  <a:moveTo>
                    <a:pt x="0" y="0"/>
                  </a:moveTo>
                  <a:lnTo>
                    <a:pt x="0" y="595"/>
                  </a:lnTo>
                  <a:lnTo>
                    <a:pt x="279" y="788"/>
                  </a:lnTo>
                  <a:lnTo>
                    <a:pt x="279" y="193"/>
                  </a:lnTo>
                  <a:lnTo>
                    <a:pt x="254" y="174"/>
                  </a:lnTo>
                  <a:lnTo>
                    <a:pt x="186" y="12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67" name="Freeform 643"/>
            <p:cNvSpPr>
              <a:spLocks/>
            </p:cNvSpPr>
            <p:nvPr/>
          </p:nvSpPr>
          <p:spPr bwMode="auto">
            <a:xfrm>
              <a:off x="5387975" y="4138613"/>
              <a:ext cx="887413" cy="612775"/>
            </a:xfrm>
            <a:custGeom>
              <a:avLst/>
              <a:gdLst>
                <a:gd name="T0" fmla="*/ 0 w 559"/>
                <a:gd name="T1" fmla="*/ 193 h 386"/>
                <a:gd name="T2" fmla="*/ 279 w 559"/>
                <a:gd name="T3" fmla="*/ 0 h 386"/>
                <a:gd name="T4" fmla="*/ 559 w 559"/>
                <a:gd name="T5" fmla="*/ 193 h 386"/>
                <a:gd name="T6" fmla="*/ 279 w 559"/>
                <a:gd name="T7" fmla="*/ 386 h 386"/>
                <a:gd name="T8" fmla="*/ 0 w 559"/>
                <a:gd name="T9" fmla="*/ 193 h 386"/>
              </a:gdLst>
              <a:ahLst/>
              <a:cxnLst>
                <a:cxn ang="0">
                  <a:pos x="T0" y="T1"/>
                </a:cxn>
                <a:cxn ang="0">
                  <a:pos x="T2" y="T3"/>
                </a:cxn>
                <a:cxn ang="0">
                  <a:pos x="T4" y="T5"/>
                </a:cxn>
                <a:cxn ang="0">
                  <a:pos x="T6" y="T7"/>
                </a:cxn>
                <a:cxn ang="0">
                  <a:pos x="T8" y="T9"/>
                </a:cxn>
              </a:cxnLst>
              <a:rect l="0" t="0" r="r" b="b"/>
              <a:pathLst>
                <a:path w="559" h="386">
                  <a:moveTo>
                    <a:pt x="0" y="193"/>
                  </a:moveTo>
                  <a:lnTo>
                    <a:pt x="279" y="0"/>
                  </a:lnTo>
                  <a:lnTo>
                    <a:pt x="559" y="193"/>
                  </a:lnTo>
                  <a:lnTo>
                    <a:pt x="279" y="386"/>
                  </a:lnTo>
                  <a:lnTo>
                    <a:pt x="0" y="193"/>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969" name="Freeform 644"/>
          <p:cNvSpPr>
            <a:spLocks/>
          </p:cNvSpPr>
          <p:nvPr/>
        </p:nvSpPr>
        <p:spPr bwMode="auto">
          <a:xfrm>
            <a:off x="3476273" y="4779237"/>
            <a:ext cx="3681998" cy="230188"/>
          </a:xfrm>
          <a:custGeom>
            <a:avLst/>
            <a:gdLst>
              <a:gd name="T0" fmla="*/ 950 w 950"/>
              <a:gd name="T1" fmla="*/ 145 h 145"/>
              <a:gd name="T2" fmla="*/ 940 w 950"/>
              <a:gd name="T3" fmla="*/ 145 h 145"/>
              <a:gd name="T4" fmla="*/ 940 w 950"/>
              <a:gd name="T5" fmla="*/ 10 h 145"/>
              <a:gd name="T6" fmla="*/ 0 w 950"/>
              <a:gd name="T7" fmla="*/ 10 h 145"/>
              <a:gd name="T8" fmla="*/ 0 w 950"/>
              <a:gd name="T9" fmla="*/ 0 h 145"/>
              <a:gd name="T10" fmla="*/ 950 w 950"/>
              <a:gd name="T11" fmla="*/ 0 h 145"/>
              <a:gd name="T12" fmla="*/ 950 w 950"/>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950" h="145">
                <a:moveTo>
                  <a:pt x="950" y="145"/>
                </a:moveTo>
                <a:lnTo>
                  <a:pt x="940" y="145"/>
                </a:lnTo>
                <a:lnTo>
                  <a:pt x="940" y="10"/>
                </a:lnTo>
                <a:lnTo>
                  <a:pt x="0" y="10"/>
                </a:lnTo>
                <a:lnTo>
                  <a:pt x="0" y="0"/>
                </a:lnTo>
                <a:lnTo>
                  <a:pt x="950" y="0"/>
                </a:lnTo>
                <a:lnTo>
                  <a:pt x="950" y="145"/>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0" name="Freeform 645"/>
          <p:cNvSpPr>
            <a:spLocks/>
          </p:cNvSpPr>
          <p:nvPr/>
        </p:nvSpPr>
        <p:spPr bwMode="auto">
          <a:xfrm>
            <a:off x="3499453" y="3876954"/>
            <a:ext cx="4688817" cy="233363"/>
          </a:xfrm>
          <a:custGeom>
            <a:avLst/>
            <a:gdLst>
              <a:gd name="T0" fmla="*/ 1371 w 1371"/>
              <a:gd name="T1" fmla="*/ 147 h 147"/>
              <a:gd name="T2" fmla="*/ 1361 w 1371"/>
              <a:gd name="T3" fmla="*/ 147 h 147"/>
              <a:gd name="T4" fmla="*/ 1361 w 1371"/>
              <a:gd name="T5" fmla="*/ 11 h 147"/>
              <a:gd name="T6" fmla="*/ 0 w 1371"/>
              <a:gd name="T7" fmla="*/ 11 h 147"/>
              <a:gd name="T8" fmla="*/ 0 w 1371"/>
              <a:gd name="T9" fmla="*/ 0 h 147"/>
              <a:gd name="T10" fmla="*/ 1371 w 1371"/>
              <a:gd name="T11" fmla="*/ 0 h 147"/>
              <a:gd name="T12" fmla="*/ 1371 w 1371"/>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371" h="147">
                <a:moveTo>
                  <a:pt x="1371" y="147"/>
                </a:moveTo>
                <a:lnTo>
                  <a:pt x="1361" y="147"/>
                </a:lnTo>
                <a:lnTo>
                  <a:pt x="1361" y="11"/>
                </a:lnTo>
                <a:lnTo>
                  <a:pt x="0" y="11"/>
                </a:lnTo>
                <a:lnTo>
                  <a:pt x="0" y="0"/>
                </a:lnTo>
                <a:lnTo>
                  <a:pt x="1371" y="0"/>
                </a:lnTo>
                <a:lnTo>
                  <a:pt x="1371" y="147"/>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71" name="Freeform 646"/>
          <p:cNvSpPr>
            <a:spLocks/>
          </p:cNvSpPr>
          <p:nvPr/>
        </p:nvSpPr>
        <p:spPr bwMode="auto">
          <a:xfrm>
            <a:off x="3499453" y="2781235"/>
            <a:ext cx="5487121"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7" name="组合 6"/>
          <p:cNvGrpSpPr/>
          <p:nvPr/>
        </p:nvGrpSpPr>
        <p:grpSpPr>
          <a:xfrm>
            <a:off x="1892154" y="4633169"/>
            <a:ext cx="3183097" cy="820225"/>
            <a:chOff x="1892400" y="4633168"/>
            <a:chExt cx="3183511" cy="820225"/>
          </a:xfrm>
        </p:grpSpPr>
        <p:grpSp>
          <p:nvGrpSpPr>
            <p:cNvPr id="5286" name="组合 5285"/>
            <p:cNvGrpSpPr/>
            <p:nvPr/>
          </p:nvGrpSpPr>
          <p:grpSpPr>
            <a:xfrm>
              <a:off x="1892400" y="4633168"/>
              <a:ext cx="238125" cy="279400"/>
              <a:chOff x="2868613" y="3916363"/>
              <a:chExt cx="238125" cy="279400"/>
            </a:xfrm>
            <a:solidFill>
              <a:schemeClr val="accent2"/>
            </a:solidFill>
          </p:grpSpPr>
          <p:sp>
            <p:nvSpPr>
              <p:cNvPr id="2950" name="Freeform 626"/>
              <p:cNvSpPr>
                <a:spLocks noEditPoints="1"/>
              </p:cNvSpPr>
              <p:nvPr/>
            </p:nvSpPr>
            <p:spPr bwMode="auto">
              <a:xfrm>
                <a:off x="2868613" y="3916363"/>
                <a:ext cx="128588" cy="276225"/>
              </a:xfrm>
              <a:custGeom>
                <a:avLst/>
                <a:gdLst>
                  <a:gd name="T0" fmla="*/ 47 w 47"/>
                  <a:gd name="T1" fmla="*/ 32 h 101"/>
                  <a:gd name="T2" fmla="*/ 47 w 47"/>
                  <a:gd name="T3" fmla="*/ 8 h 101"/>
                  <a:gd name="T4" fmla="*/ 39 w 47"/>
                  <a:gd name="T5" fmla="*/ 0 h 101"/>
                  <a:gd name="T6" fmla="*/ 8 w 47"/>
                  <a:gd name="T7" fmla="*/ 0 h 101"/>
                  <a:gd name="T8" fmla="*/ 0 w 47"/>
                  <a:gd name="T9" fmla="*/ 8 h 101"/>
                  <a:gd name="T10" fmla="*/ 0 w 47"/>
                  <a:gd name="T11" fmla="*/ 93 h 101"/>
                  <a:gd name="T12" fmla="*/ 8 w 47"/>
                  <a:gd name="T13" fmla="*/ 101 h 101"/>
                  <a:gd name="T14" fmla="*/ 39 w 47"/>
                  <a:gd name="T15" fmla="*/ 101 h 101"/>
                  <a:gd name="T16" fmla="*/ 47 w 47"/>
                  <a:gd name="T17" fmla="*/ 93 h 101"/>
                  <a:gd name="T18" fmla="*/ 47 w 47"/>
                  <a:gd name="T19" fmla="*/ 92 h 101"/>
                  <a:gd name="T20" fmla="*/ 43 w 47"/>
                  <a:gd name="T21" fmla="*/ 90 h 101"/>
                  <a:gd name="T22" fmla="*/ 34 w 47"/>
                  <a:gd name="T23" fmla="*/ 86 h 101"/>
                  <a:gd name="T24" fmla="*/ 3 w 47"/>
                  <a:gd name="T25" fmla="*/ 86 h 101"/>
                  <a:gd name="T26" fmla="*/ 3 w 47"/>
                  <a:gd name="T27" fmla="*/ 8 h 101"/>
                  <a:gd name="T28" fmla="*/ 44 w 47"/>
                  <a:gd name="T29" fmla="*/ 8 h 101"/>
                  <a:gd name="T30" fmla="*/ 44 w 47"/>
                  <a:gd name="T31" fmla="*/ 32 h 101"/>
                  <a:gd name="T32" fmla="*/ 47 w 47"/>
                  <a:gd name="T33" fmla="*/ 32 h 101"/>
                  <a:gd name="T34" fmla="*/ 22 w 47"/>
                  <a:gd name="T35" fmla="*/ 92 h 101"/>
                  <a:gd name="T36" fmla="*/ 25 w 47"/>
                  <a:gd name="T37" fmla="*/ 92 h 101"/>
                  <a:gd name="T38" fmla="*/ 28 w 47"/>
                  <a:gd name="T39" fmla="*/ 93 h 101"/>
                  <a:gd name="T40" fmla="*/ 25 w 47"/>
                  <a:gd name="T41" fmla="*/ 95 h 101"/>
                  <a:gd name="T42" fmla="*/ 22 w 47"/>
                  <a:gd name="T43" fmla="*/ 95 h 101"/>
                  <a:gd name="T44" fmla="*/ 19 w 47"/>
                  <a:gd name="T45" fmla="*/ 93 h 101"/>
                  <a:gd name="T46" fmla="*/ 22 w 47"/>
                  <a:gd name="T47"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101">
                    <a:moveTo>
                      <a:pt x="47" y="32"/>
                    </a:moveTo>
                    <a:cubicBezTo>
                      <a:pt x="47" y="8"/>
                      <a:pt x="47" y="8"/>
                      <a:pt x="47" y="8"/>
                    </a:cubicBezTo>
                    <a:cubicBezTo>
                      <a:pt x="47" y="4"/>
                      <a:pt x="43" y="0"/>
                      <a:pt x="39" y="0"/>
                    </a:cubicBezTo>
                    <a:cubicBezTo>
                      <a:pt x="8" y="0"/>
                      <a:pt x="8" y="0"/>
                      <a:pt x="8" y="0"/>
                    </a:cubicBezTo>
                    <a:cubicBezTo>
                      <a:pt x="3" y="0"/>
                      <a:pt x="0" y="4"/>
                      <a:pt x="0" y="8"/>
                    </a:cubicBezTo>
                    <a:cubicBezTo>
                      <a:pt x="0" y="93"/>
                      <a:pt x="0" y="93"/>
                      <a:pt x="0" y="93"/>
                    </a:cubicBezTo>
                    <a:cubicBezTo>
                      <a:pt x="0" y="98"/>
                      <a:pt x="3" y="101"/>
                      <a:pt x="8" y="101"/>
                    </a:cubicBezTo>
                    <a:cubicBezTo>
                      <a:pt x="39" y="101"/>
                      <a:pt x="39" y="101"/>
                      <a:pt x="39" y="101"/>
                    </a:cubicBezTo>
                    <a:cubicBezTo>
                      <a:pt x="43" y="101"/>
                      <a:pt x="47" y="98"/>
                      <a:pt x="47" y="93"/>
                    </a:cubicBezTo>
                    <a:cubicBezTo>
                      <a:pt x="47" y="92"/>
                      <a:pt x="47" y="92"/>
                      <a:pt x="47" y="92"/>
                    </a:cubicBezTo>
                    <a:cubicBezTo>
                      <a:pt x="45" y="92"/>
                      <a:pt x="44" y="91"/>
                      <a:pt x="43" y="90"/>
                    </a:cubicBezTo>
                    <a:cubicBezTo>
                      <a:pt x="39" y="88"/>
                      <a:pt x="36" y="87"/>
                      <a:pt x="34" y="86"/>
                    </a:cubicBezTo>
                    <a:cubicBezTo>
                      <a:pt x="3" y="86"/>
                      <a:pt x="3" y="86"/>
                      <a:pt x="3" y="86"/>
                    </a:cubicBezTo>
                    <a:cubicBezTo>
                      <a:pt x="3" y="8"/>
                      <a:pt x="3" y="8"/>
                      <a:pt x="3" y="8"/>
                    </a:cubicBezTo>
                    <a:cubicBezTo>
                      <a:pt x="44" y="8"/>
                      <a:pt x="44" y="8"/>
                      <a:pt x="44" y="8"/>
                    </a:cubicBezTo>
                    <a:cubicBezTo>
                      <a:pt x="44" y="32"/>
                      <a:pt x="44" y="32"/>
                      <a:pt x="44" y="32"/>
                    </a:cubicBezTo>
                    <a:cubicBezTo>
                      <a:pt x="45" y="32"/>
                      <a:pt x="46" y="32"/>
                      <a:pt x="47" y="32"/>
                    </a:cubicBezTo>
                    <a:close/>
                    <a:moveTo>
                      <a:pt x="22" y="92"/>
                    </a:moveTo>
                    <a:cubicBezTo>
                      <a:pt x="25" y="92"/>
                      <a:pt x="25" y="92"/>
                      <a:pt x="25" y="92"/>
                    </a:cubicBezTo>
                    <a:cubicBezTo>
                      <a:pt x="27" y="92"/>
                      <a:pt x="28" y="93"/>
                      <a:pt x="28" y="93"/>
                    </a:cubicBezTo>
                    <a:cubicBezTo>
                      <a:pt x="28" y="94"/>
                      <a:pt x="27" y="95"/>
                      <a:pt x="25" y="95"/>
                    </a:cubicBezTo>
                    <a:cubicBezTo>
                      <a:pt x="22" y="95"/>
                      <a:pt x="22" y="95"/>
                      <a:pt x="22" y="95"/>
                    </a:cubicBezTo>
                    <a:cubicBezTo>
                      <a:pt x="20" y="95"/>
                      <a:pt x="19" y="94"/>
                      <a:pt x="19" y="93"/>
                    </a:cubicBezTo>
                    <a:cubicBezTo>
                      <a:pt x="19" y="93"/>
                      <a:pt x="20" y="92"/>
                      <a:pt x="2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1" name="Freeform 627"/>
              <p:cNvSpPr>
                <a:spLocks/>
              </p:cNvSpPr>
              <p:nvPr/>
            </p:nvSpPr>
            <p:spPr bwMode="auto">
              <a:xfrm>
                <a:off x="2919413" y="3965575"/>
                <a:ext cx="66675" cy="65088"/>
              </a:xfrm>
              <a:custGeom>
                <a:avLst/>
                <a:gdLst>
                  <a:gd name="T0" fmla="*/ 9 w 24"/>
                  <a:gd name="T1" fmla="*/ 24 h 24"/>
                  <a:gd name="T2" fmla="*/ 7 w 24"/>
                  <a:gd name="T3" fmla="*/ 20 h 24"/>
                  <a:gd name="T4" fmla="*/ 3 w 24"/>
                  <a:gd name="T5" fmla="*/ 12 h 24"/>
                  <a:gd name="T6" fmla="*/ 12 w 24"/>
                  <a:gd name="T7" fmla="*/ 3 h 24"/>
                  <a:gd name="T8" fmla="*/ 21 w 24"/>
                  <a:gd name="T9" fmla="*/ 12 h 24"/>
                  <a:gd name="T10" fmla="*/ 21 w 24"/>
                  <a:gd name="T11" fmla="*/ 14 h 24"/>
                  <a:gd name="T12" fmla="*/ 23 w 24"/>
                  <a:gd name="T13" fmla="*/ 18 h 24"/>
                  <a:gd name="T14" fmla="*/ 24 w 24"/>
                  <a:gd name="T15" fmla="*/ 12 h 24"/>
                  <a:gd name="T16" fmla="*/ 12 w 24"/>
                  <a:gd name="T17" fmla="*/ 0 h 24"/>
                  <a:gd name="T18" fmla="*/ 0 w 24"/>
                  <a:gd name="T19" fmla="*/ 12 h 24"/>
                  <a:gd name="T20" fmla="*/ 9 w 24"/>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4">
                    <a:moveTo>
                      <a:pt x="9" y="24"/>
                    </a:moveTo>
                    <a:cubicBezTo>
                      <a:pt x="7" y="20"/>
                      <a:pt x="7" y="20"/>
                      <a:pt x="7" y="20"/>
                    </a:cubicBezTo>
                    <a:cubicBezTo>
                      <a:pt x="5" y="18"/>
                      <a:pt x="3" y="16"/>
                      <a:pt x="3" y="12"/>
                    </a:cubicBezTo>
                    <a:cubicBezTo>
                      <a:pt x="3" y="7"/>
                      <a:pt x="7" y="3"/>
                      <a:pt x="12" y="3"/>
                    </a:cubicBezTo>
                    <a:cubicBezTo>
                      <a:pt x="17" y="3"/>
                      <a:pt x="21" y="7"/>
                      <a:pt x="21" y="12"/>
                    </a:cubicBezTo>
                    <a:cubicBezTo>
                      <a:pt x="21" y="13"/>
                      <a:pt x="21" y="14"/>
                      <a:pt x="21" y="14"/>
                    </a:cubicBezTo>
                    <a:cubicBezTo>
                      <a:pt x="23" y="18"/>
                      <a:pt x="23" y="18"/>
                      <a:pt x="23" y="18"/>
                    </a:cubicBezTo>
                    <a:cubicBezTo>
                      <a:pt x="24" y="16"/>
                      <a:pt x="24" y="14"/>
                      <a:pt x="24" y="12"/>
                    </a:cubicBezTo>
                    <a:cubicBezTo>
                      <a:pt x="24" y="6"/>
                      <a:pt x="19" y="0"/>
                      <a:pt x="12" y="0"/>
                    </a:cubicBezTo>
                    <a:cubicBezTo>
                      <a:pt x="5" y="0"/>
                      <a:pt x="0" y="6"/>
                      <a:pt x="0" y="12"/>
                    </a:cubicBezTo>
                    <a:cubicBezTo>
                      <a:pt x="0" y="18"/>
                      <a:pt x="4" y="23"/>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52" name="Freeform 628"/>
              <p:cNvSpPr>
                <a:spLocks/>
              </p:cNvSpPr>
              <p:nvPr/>
            </p:nvSpPr>
            <p:spPr bwMode="auto">
              <a:xfrm>
                <a:off x="2930525" y="3979863"/>
                <a:ext cx="176213" cy="215900"/>
              </a:xfrm>
              <a:custGeom>
                <a:avLst/>
                <a:gdLst>
                  <a:gd name="T0" fmla="*/ 3 w 64"/>
                  <a:gd name="T1" fmla="*/ 10 h 79"/>
                  <a:gd name="T2" fmla="*/ 13 w 64"/>
                  <a:gd name="T3" fmla="*/ 6 h 79"/>
                  <a:gd name="T4" fmla="*/ 26 w 64"/>
                  <a:gd name="T5" fmla="*/ 34 h 79"/>
                  <a:gd name="T6" fmla="*/ 19 w 64"/>
                  <a:gd name="T7" fmla="*/ 19 h 79"/>
                  <a:gd name="T8" fmla="*/ 28 w 64"/>
                  <a:gd name="T9" fmla="*/ 15 h 79"/>
                  <a:gd name="T10" fmla="*/ 36 w 64"/>
                  <a:gd name="T11" fmla="*/ 32 h 79"/>
                  <a:gd name="T12" fmla="*/ 30 w 64"/>
                  <a:gd name="T13" fmla="*/ 18 h 79"/>
                  <a:gd name="T14" fmla="*/ 41 w 64"/>
                  <a:gd name="T15" fmla="*/ 16 h 79"/>
                  <a:gd name="T16" fmla="*/ 48 w 64"/>
                  <a:gd name="T17" fmla="*/ 30 h 79"/>
                  <a:gd name="T18" fmla="*/ 43 w 64"/>
                  <a:gd name="T19" fmla="*/ 20 h 79"/>
                  <a:gd name="T20" fmla="*/ 54 w 64"/>
                  <a:gd name="T21" fmla="*/ 18 h 79"/>
                  <a:gd name="T22" fmla="*/ 63 w 64"/>
                  <a:gd name="T23" fmla="*/ 44 h 79"/>
                  <a:gd name="T24" fmla="*/ 62 w 64"/>
                  <a:gd name="T25" fmla="*/ 68 h 79"/>
                  <a:gd name="T26" fmla="*/ 40 w 64"/>
                  <a:gd name="T27" fmla="*/ 78 h 79"/>
                  <a:gd name="T28" fmla="*/ 22 w 64"/>
                  <a:gd name="T29" fmla="*/ 63 h 79"/>
                  <a:gd name="T30" fmla="*/ 1 w 64"/>
                  <a:gd name="T31" fmla="*/ 49 h 79"/>
                  <a:gd name="T32" fmla="*/ 3 w 64"/>
                  <a:gd name="T33" fmla="*/ 42 h 79"/>
                  <a:gd name="T34" fmla="*/ 20 w 64"/>
                  <a:gd name="T35" fmla="*/ 46 h 79"/>
                  <a:gd name="T36" fmla="*/ 18 w 64"/>
                  <a:gd name="T37" fmla="*/ 41 h 79"/>
                  <a:gd name="T38" fmla="*/ 3 w 64"/>
                  <a:gd name="T39" fmla="*/ 1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9">
                    <a:moveTo>
                      <a:pt x="3" y="10"/>
                    </a:moveTo>
                    <a:cubicBezTo>
                      <a:pt x="1" y="4"/>
                      <a:pt x="10" y="0"/>
                      <a:pt x="13" y="6"/>
                    </a:cubicBezTo>
                    <a:cubicBezTo>
                      <a:pt x="15" y="10"/>
                      <a:pt x="26" y="34"/>
                      <a:pt x="26" y="34"/>
                    </a:cubicBezTo>
                    <a:cubicBezTo>
                      <a:pt x="26" y="34"/>
                      <a:pt x="21" y="24"/>
                      <a:pt x="19" y="19"/>
                    </a:cubicBezTo>
                    <a:cubicBezTo>
                      <a:pt x="17" y="15"/>
                      <a:pt x="26" y="11"/>
                      <a:pt x="28" y="15"/>
                    </a:cubicBezTo>
                    <a:cubicBezTo>
                      <a:pt x="30" y="20"/>
                      <a:pt x="36" y="32"/>
                      <a:pt x="36" y="32"/>
                    </a:cubicBezTo>
                    <a:cubicBezTo>
                      <a:pt x="36" y="32"/>
                      <a:pt x="32" y="23"/>
                      <a:pt x="30" y="18"/>
                    </a:cubicBezTo>
                    <a:cubicBezTo>
                      <a:pt x="27" y="13"/>
                      <a:pt x="39" y="11"/>
                      <a:pt x="41" y="16"/>
                    </a:cubicBezTo>
                    <a:cubicBezTo>
                      <a:pt x="43" y="20"/>
                      <a:pt x="48" y="30"/>
                      <a:pt x="48" y="30"/>
                    </a:cubicBezTo>
                    <a:cubicBezTo>
                      <a:pt x="48" y="30"/>
                      <a:pt x="45" y="25"/>
                      <a:pt x="43" y="20"/>
                    </a:cubicBezTo>
                    <a:cubicBezTo>
                      <a:pt x="41" y="16"/>
                      <a:pt x="52" y="14"/>
                      <a:pt x="54" y="18"/>
                    </a:cubicBezTo>
                    <a:cubicBezTo>
                      <a:pt x="56" y="23"/>
                      <a:pt x="63" y="38"/>
                      <a:pt x="63" y="44"/>
                    </a:cubicBezTo>
                    <a:cubicBezTo>
                      <a:pt x="62" y="50"/>
                      <a:pt x="64" y="67"/>
                      <a:pt x="62" y="68"/>
                    </a:cubicBezTo>
                    <a:cubicBezTo>
                      <a:pt x="59" y="69"/>
                      <a:pt x="43" y="77"/>
                      <a:pt x="40" y="78"/>
                    </a:cubicBezTo>
                    <a:cubicBezTo>
                      <a:pt x="38" y="79"/>
                      <a:pt x="37" y="70"/>
                      <a:pt x="22" y="63"/>
                    </a:cubicBezTo>
                    <a:cubicBezTo>
                      <a:pt x="3" y="54"/>
                      <a:pt x="2" y="51"/>
                      <a:pt x="1" y="49"/>
                    </a:cubicBezTo>
                    <a:cubicBezTo>
                      <a:pt x="0" y="47"/>
                      <a:pt x="1" y="43"/>
                      <a:pt x="3" y="42"/>
                    </a:cubicBezTo>
                    <a:cubicBezTo>
                      <a:pt x="6" y="41"/>
                      <a:pt x="22" y="51"/>
                      <a:pt x="20" y="46"/>
                    </a:cubicBezTo>
                    <a:cubicBezTo>
                      <a:pt x="18" y="41"/>
                      <a:pt x="18" y="41"/>
                      <a:pt x="18" y="41"/>
                    </a:cubicBezTo>
                    <a:cubicBezTo>
                      <a:pt x="18" y="41"/>
                      <a:pt x="6" y="15"/>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741" name="Rectangle 9"/>
            <p:cNvSpPr/>
            <p:nvPr/>
          </p:nvSpPr>
          <p:spPr>
            <a:xfrm>
              <a:off x="2130525" y="4633168"/>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6" name="组合 5"/>
          <p:cNvGrpSpPr/>
          <p:nvPr/>
        </p:nvGrpSpPr>
        <p:grpSpPr>
          <a:xfrm>
            <a:off x="1869877" y="3774696"/>
            <a:ext cx="3222711" cy="820225"/>
            <a:chOff x="1870120" y="3774695"/>
            <a:chExt cx="3223131" cy="820225"/>
          </a:xfrm>
        </p:grpSpPr>
        <p:grpSp>
          <p:nvGrpSpPr>
            <p:cNvPr id="5287" name="组合 5286"/>
            <p:cNvGrpSpPr/>
            <p:nvPr/>
          </p:nvGrpSpPr>
          <p:grpSpPr>
            <a:xfrm>
              <a:off x="1870120" y="3803062"/>
              <a:ext cx="287338" cy="260350"/>
              <a:chOff x="2854325" y="3192463"/>
              <a:chExt cx="287338" cy="260350"/>
            </a:xfrm>
            <a:solidFill>
              <a:schemeClr val="accent3"/>
            </a:solidFill>
          </p:grpSpPr>
          <p:sp>
            <p:nvSpPr>
              <p:cNvPr id="2946" name="Freeform 622"/>
              <p:cNvSpPr>
                <a:spLocks noEditPoints="1"/>
              </p:cNvSpPr>
              <p:nvPr/>
            </p:nvSpPr>
            <p:spPr bwMode="auto">
              <a:xfrm>
                <a:off x="2854325" y="3260725"/>
                <a:ext cx="166688" cy="168275"/>
              </a:xfrm>
              <a:custGeom>
                <a:avLst/>
                <a:gdLst>
                  <a:gd name="T0" fmla="*/ 57 w 61"/>
                  <a:gd name="T1" fmla="*/ 36 h 61"/>
                  <a:gd name="T2" fmla="*/ 61 w 61"/>
                  <a:gd name="T3" fmla="*/ 32 h 61"/>
                  <a:gd name="T4" fmla="*/ 61 w 61"/>
                  <a:gd name="T5" fmla="*/ 29 h 61"/>
                  <a:gd name="T6" fmla="*/ 57 w 61"/>
                  <a:gd name="T7" fmla="*/ 25 h 61"/>
                  <a:gd name="T8" fmla="*/ 57 w 61"/>
                  <a:gd name="T9" fmla="*/ 25 h 61"/>
                  <a:gd name="T10" fmla="*/ 52 w 61"/>
                  <a:gd name="T11" fmla="*/ 23 h 61"/>
                  <a:gd name="T12" fmla="*/ 53 w 61"/>
                  <a:gd name="T13" fmla="*/ 16 h 61"/>
                  <a:gd name="T14" fmla="*/ 53 w 61"/>
                  <a:gd name="T15" fmla="*/ 16 h 61"/>
                  <a:gd name="T16" fmla="*/ 53 w 61"/>
                  <a:gd name="T17" fmla="*/ 10 h 61"/>
                  <a:gd name="T18" fmla="*/ 51 w 61"/>
                  <a:gd name="T19" fmla="*/ 8 h 61"/>
                  <a:gd name="T20" fmla="*/ 45 w 61"/>
                  <a:gd name="T21" fmla="*/ 8 h 61"/>
                  <a:gd name="T22" fmla="*/ 45 w 61"/>
                  <a:gd name="T23" fmla="*/ 8 h 61"/>
                  <a:gd name="T24" fmla="*/ 40 w 61"/>
                  <a:gd name="T25" fmla="*/ 10 h 61"/>
                  <a:gd name="T26" fmla="*/ 36 w 61"/>
                  <a:gd name="T27" fmla="*/ 4 h 61"/>
                  <a:gd name="T28" fmla="*/ 36 w 61"/>
                  <a:gd name="T29" fmla="*/ 4 h 61"/>
                  <a:gd name="T30" fmla="*/ 32 w 61"/>
                  <a:gd name="T31" fmla="*/ 0 h 61"/>
                  <a:gd name="T32" fmla="*/ 29 w 61"/>
                  <a:gd name="T33" fmla="*/ 0 h 61"/>
                  <a:gd name="T34" fmla="*/ 25 w 61"/>
                  <a:gd name="T35" fmla="*/ 4 h 61"/>
                  <a:gd name="T36" fmla="*/ 25 w 61"/>
                  <a:gd name="T37" fmla="*/ 4 h 61"/>
                  <a:gd name="T38" fmla="*/ 23 w 61"/>
                  <a:gd name="T39" fmla="*/ 9 h 61"/>
                  <a:gd name="T40" fmla="*/ 15 w 61"/>
                  <a:gd name="T41" fmla="*/ 8 h 61"/>
                  <a:gd name="T42" fmla="*/ 15 w 61"/>
                  <a:gd name="T43" fmla="*/ 8 h 61"/>
                  <a:gd name="T44" fmla="*/ 10 w 61"/>
                  <a:gd name="T45" fmla="*/ 8 h 61"/>
                  <a:gd name="T46" fmla="*/ 8 w 61"/>
                  <a:gd name="T47" fmla="*/ 10 h 61"/>
                  <a:gd name="T48" fmla="*/ 8 w 61"/>
                  <a:gd name="T49" fmla="*/ 16 h 61"/>
                  <a:gd name="T50" fmla="*/ 8 w 61"/>
                  <a:gd name="T51" fmla="*/ 16 h 61"/>
                  <a:gd name="T52" fmla="*/ 10 w 61"/>
                  <a:gd name="T53" fmla="*/ 21 h 61"/>
                  <a:gd name="T54" fmla="*/ 4 w 61"/>
                  <a:gd name="T55" fmla="*/ 25 h 61"/>
                  <a:gd name="T56" fmla="*/ 4 w 61"/>
                  <a:gd name="T57" fmla="*/ 25 h 61"/>
                  <a:gd name="T58" fmla="*/ 0 w 61"/>
                  <a:gd name="T59" fmla="*/ 29 h 61"/>
                  <a:gd name="T60" fmla="*/ 0 w 61"/>
                  <a:gd name="T61" fmla="*/ 32 h 61"/>
                  <a:gd name="T62" fmla="*/ 4 w 61"/>
                  <a:gd name="T63" fmla="*/ 36 h 61"/>
                  <a:gd name="T64" fmla="*/ 4 w 61"/>
                  <a:gd name="T65" fmla="*/ 36 h 61"/>
                  <a:gd name="T66" fmla="*/ 9 w 61"/>
                  <a:gd name="T67" fmla="*/ 38 h 61"/>
                  <a:gd name="T68" fmla="*/ 8 w 61"/>
                  <a:gd name="T69" fmla="*/ 46 h 61"/>
                  <a:gd name="T70" fmla="*/ 8 w 61"/>
                  <a:gd name="T71" fmla="*/ 46 h 61"/>
                  <a:gd name="T72" fmla="*/ 8 w 61"/>
                  <a:gd name="T73" fmla="*/ 51 h 61"/>
                  <a:gd name="T74" fmla="*/ 10 w 61"/>
                  <a:gd name="T75" fmla="*/ 53 h 61"/>
                  <a:gd name="T76" fmla="*/ 15 w 61"/>
                  <a:gd name="T77" fmla="*/ 53 h 61"/>
                  <a:gd name="T78" fmla="*/ 15 w 61"/>
                  <a:gd name="T79" fmla="*/ 53 h 61"/>
                  <a:gd name="T80" fmla="*/ 20 w 61"/>
                  <a:gd name="T81" fmla="*/ 51 h 61"/>
                  <a:gd name="T82" fmla="*/ 25 w 61"/>
                  <a:gd name="T83" fmla="*/ 57 h 61"/>
                  <a:gd name="T84" fmla="*/ 25 w 61"/>
                  <a:gd name="T85" fmla="*/ 57 h 61"/>
                  <a:gd name="T86" fmla="*/ 29 w 61"/>
                  <a:gd name="T87" fmla="*/ 61 h 61"/>
                  <a:gd name="T88" fmla="*/ 32 w 61"/>
                  <a:gd name="T89" fmla="*/ 61 h 61"/>
                  <a:gd name="T90" fmla="*/ 36 w 61"/>
                  <a:gd name="T91" fmla="*/ 57 h 61"/>
                  <a:gd name="T92" fmla="*/ 36 w 61"/>
                  <a:gd name="T93" fmla="*/ 57 h 61"/>
                  <a:gd name="T94" fmla="*/ 38 w 61"/>
                  <a:gd name="T95" fmla="*/ 52 h 61"/>
                  <a:gd name="T96" fmla="*/ 45 w 61"/>
                  <a:gd name="T97" fmla="*/ 53 h 61"/>
                  <a:gd name="T98" fmla="*/ 45 w 61"/>
                  <a:gd name="T99" fmla="*/ 53 h 61"/>
                  <a:gd name="T100" fmla="*/ 51 w 61"/>
                  <a:gd name="T101" fmla="*/ 53 h 61"/>
                  <a:gd name="T102" fmla="*/ 53 w 61"/>
                  <a:gd name="T103" fmla="*/ 51 h 61"/>
                  <a:gd name="T104" fmla="*/ 53 w 61"/>
                  <a:gd name="T105" fmla="*/ 46 h 61"/>
                  <a:gd name="T106" fmla="*/ 53 w 61"/>
                  <a:gd name="T107" fmla="*/ 46 h 61"/>
                  <a:gd name="T108" fmla="*/ 51 w 61"/>
                  <a:gd name="T109" fmla="*/ 41 h 61"/>
                  <a:gd name="T110" fmla="*/ 57 w 61"/>
                  <a:gd name="T111" fmla="*/ 36 h 61"/>
                  <a:gd name="T112" fmla="*/ 30 w 61"/>
                  <a:gd name="T113" fmla="*/ 46 h 61"/>
                  <a:gd name="T114" fmla="*/ 15 w 61"/>
                  <a:gd name="T115" fmla="*/ 31 h 61"/>
                  <a:gd name="T116" fmla="*/ 30 w 61"/>
                  <a:gd name="T117" fmla="*/ 15 h 61"/>
                  <a:gd name="T118" fmla="*/ 46 w 61"/>
                  <a:gd name="T119" fmla="*/ 31 h 61"/>
                  <a:gd name="T120" fmla="*/ 30 w 61"/>
                  <a:gd name="T12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61">
                    <a:moveTo>
                      <a:pt x="57" y="36"/>
                    </a:moveTo>
                    <a:cubicBezTo>
                      <a:pt x="59" y="36"/>
                      <a:pt x="61" y="34"/>
                      <a:pt x="61" y="32"/>
                    </a:cubicBezTo>
                    <a:cubicBezTo>
                      <a:pt x="61" y="29"/>
                      <a:pt x="61" y="29"/>
                      <a:pt x="61" y="29"/>
                    </a:cubicBezTo>
                    <a:cubicBezTo>
                      <a:pt x="61" y="27"/>
                      <a:pt x="59" y="25"/>
                      <a:pt x="57" y="25"/>
                    </a:cubicBezTo>
                    <a:cubicBezTo>
                      <a:pt x="57" y="25"/>
                      <a:pt x="57" y="25"/>
                      <a:pt x="57" y="25"/>
                    </a:cubicBezTo>
                    <a:cubicBezTo>
                      <a:pt x="54" y="25"/>
                      <a:pt x="52" y="24"/>
                      <a:pt x="52" y="23"/>
                    </a:cubicBezTo>
                    <a:cubicBezTo>
                      <a:pt x="51" y="22"/>
                      <a:pt x="51" y="17"/>
                      <a:pt x="53" y="16"/>
                    </a:cubicBezTo>
                    <a:cubicBezTo>
                      <a:pt x="53" y="16"/>
                      <a:pt x="53" y="16"/>
                      <a:pt x="53" y="16"/>
                    </a:cubicBezTo>
                    <a:cubicBezTo>
                      <a:pt x="54" y="14"/>
                      <a:pt x="54" y="12"/>
                      <a:pt x="53" y="10"/>
                    </a:cubicBezTo>
                    <a:cubicBezTo>
                      <a:pt x="51" y="8"/>
                      <a:pt x="51" y="8"/>
                      <a:pt x="51" y="8"/>
                    </a:cubicBezTo>
                    <a:cubicBezTo>
                      <a:pt x="49" y="7"/>
                      <a:pt x="47" y="7"/>
                      <a:pt x="45" y="8"/>
                    </a:cubicBezTo>
                    <a:cubicBezTo>
                      <a:pt x="45" y="8"/>
                      <a:pt x="45" y="8"/>
                      <a:pt x="45" y="8"/>
                    </a:cubicBezTo>
                    <a:cubicBezTo>
                      <a:pt x="44" y="10"/>
                      <a:pt x="41" y="11"/>
                      <a:pt x="40" y="10"/>
                    </a:cubicBezTo>
                    <a:cubicBezTo>
                      <a:pt x="39" y="9"/>
                      <a:pt x="36" y="7"/>
                      <a:pt x="36" y="4"/>
                    </a:cubicBezTo>
                    <a:cubicBezTo>
                      <a:pt x="36" y="4"/>
                      <a:pt x="36" y="4"/>
                      <a:pt x="36" y="4"/>
                    </a:cubicBezTo>
                    <a:cubicBezTo>
                      <a:pt x="36" y="2"/>
                      <a:pt x="34" y="0"/>
                      <a:pt x="32" y="0"/>
                    </a:cubicBezTo>
                    <a:cubicBezTo>
                      <a:pt x="29" y="0"/>
                      <a:pt x="29" y="0"/>
                      <a:pt x="29" y="0"/>
                    </a:cubicBezTo>
                    <a:cubicBezTo>
                      <a:pt x="27" y="0"/>
                      <a:pt x="25" y="2"/>
                      <a:pt x="25" y="4"/>
                    </a:cubicBezTo>
                    <a:cubicBezTo>
                      <a:pt x="25" y="4"/>
                      <a:pt x="25" y="4"/>
                      <a:pt x="25" y="4"/>
                    </a:cubicBezTo>
                    <a:cubicBezTo>
                      <a:pt x="25" y="7"/>
                      <a:pt x="24" y="9"/>
                      <a:pt x="23" y="9"/>
                    </a:cubicBezTo>
                    <a:cubicBezTo>
                      <a:pt x="21" y="10"/>
                      <a:pt x="17" y="10"/>
                      <a:pt x="15" y="8"/>
                    </a:cubicBezTo>
                    <a:cubicBezTo>
                      <a:pt x="15" y="8"/>
                      <a:pt x="15" y="8"/>
                      <a:pt x="15" y="8"/>
                    </a:cubicBezTo>
                    <a:cubicBezTo>
                      <a:pt x="14" y="7"/>
                      <a:pt x="11" y="7"/>
                      <a:pt x="10" y="8"/>
                    </a:cubicBezTo>
                    <a:cubicBezTo>
                      <a:pt x="8" y="10"/>
                      <a:pt x="8" y="10"/>
                      <a:pt x="8" y="10"/>
                    </a:cubicBezTo>
                    <a:cubicBezTo>
                      <a:pt x="6" y="12"/>
                      <a:pt x="6" y="14"/>
                      <a:pt x="8" y="16"/>
                    </a:cubicBezTo>
                    <a:cubicBezTo>
                      <a:pt x="8" y="16"/>
                      <a:pt x="8" y="16"/>
                      <a:pt x="8" y="16"/>
                    </a:cubicBezTo>
                    <a:cubicBezTo>
                      <a:pt x="9" y="17"/>
                      <a:pt x="10" y="20"/>
                      <a:pt x="10" y="21"/>
                    </a:cubicBezTo>
                    <a:cubicBezTo>
                      <a:pt x="9" y="22"/>
                      <a:pt x="6" y="25"/>
                      <a:pt x="4" y="25"/>
                    </a:cubicBezTo>
                    <a:cubicBezTo>
                      <a:pt x="4" y="25"/>
                      <a:pt x="4" y="25"/>
                      <a:pt x="4" y="25"/>
                    </a:cubicBezTo>
                    <a:cubicBezTo>
                      <a:pt x="2" y="25"/>
                      <a:pt x="0" y="27"/>
                      <a:pt x="0" y="29"/>
                    </a:cubicBezTo>
                    <a:cubicBezTo>
                      <a:pt x="0" y="32"/>
                      <a:pt x="0" y="32"/>
                      <a:pt x="0" y="32"/>
                    </a:cubicBezTo>
                    <a:cubicBezTo>
                      <a:pt x="0" y="34"/>
                      <a:pt x="2" y="36"/>
                      <a:pt x="4" y="36"/>
                    </a:cubicBezTo>
                    <a:cubicBezTo>
                      <a:pt x="4" y="36"/>
                      <a:pt x="4" y="36"/>
                      <a:pt x="4" y="36"/>
                    </a:cubicBezTo>
                    <a:cubicBezTo>
                      <a:pt x="6" y="36"/>
                      <a:pt x="8" y="37"/>
                      <a:pt x="9" y="38"/>
                    </a:cubicBezTo>
                    <a:cubicBezTo>
                      <a:pt x="9" y="40"/>
                      <a:pt x="9" y="44"/>
                      <a:pt x="8" y="46"/>
                    </a:cubicBezTo>
                    <a:cubicBezTo>
                      <a:pt x="8" y="46"/>
                      <a:pt x="8" y="46"/>
                      <a:pt x="8" y="46"/>
                    </a:cubicBezTo>
                    <a:cubicBezTo>
                      <a:pt x="6" y="47"/>
                      <a:pt x="6" y="50"/>
                      <a:pt x="8" y="51"/>
                    </a:cubicBezTo>
                    <a:cubicBezTo>
                      <a:pt x="10" y="53"/>
                      <a:pt x="10" y="53"/>
                      <a:pt x="10" y="53"/>
                    </a:cubicBezTo>
                    <a:cubicBezTo>
                      <a:pt x="11" y="55"/>
                      <a:pt x="14" y="55"/>
                      <a:pt x="15" y="53"/>
                    </a:cubicBezTo>
                    <a:cubicBezTo>
                      <a:pt x="15" y="53"/>
                      <a:pt x="15" y="53"/>
                      <a:pt x="15" y="53"/>
                    </a:cubicBezTo>
                    <a:cubicBezTo>
                      <a:pt x="17" y="52"/>
                      <a:pt x="19" y="51"/>
                      <a:pt x="20" y="51"/>
                    </a:cubicBezTo>
                    <a:cubicBezTo>
                      <a:pt x="22" y="52"/>
                      <a:pt x="25" y="55"/>
                      <a:pt x="25" y="57"/>
                    </a:cubicBezTo>
                    <a:cubicBezTo>
                      <a:pt x="25" y="57"/>
                      <a:pt x="25" y="57"/>
                      <a:pt x="25" y="57"/>
                    </a:cubicBezTo>
                    <a:cubicBezTo>
                      <a:pt x="25" y="59"/>
                      <a:pt x="27" y="61"/>
                      <a:pt x="29" y="61"/>
                    </a:cubicBezTo>
                    <a:cubicBezTo>
                      <a:pt x="32" y="61"/>
                      <a:pt x="32" y="61"/>
                      <a:pt x="32" y="61"/>
                    </a:cubicBezTo>
                    <a:cubicBezTo>
                      <a:pt x="34" y="61"/>
                      <a:pt x="36" y="59"/>
                      <a:pt x="36" y="57"/>
                    </a:cubicBezTo>
                    <a:cubicBezTo>
                      <a:pt x="36" y="57"/>
                      <a:pt x="36" y="57"/>
                      <a:pt x="36" y="57"/>
                    </a:cubicBezTo>
                    <a:cubicBezTo>
                      <a:pt x="36" y="55"/>
                      <a:pt x="37" y="53"/>
                      <a:pt x="38" y="52"/>
                    </a:cubicBezTo>
                    <a:cubicBezTo>
                      <a:pt x="39" y="52"/>
                      <a:pt x="44" y="52"/>
                      <a:pt x="45" y="53"/>
                    </a:cubicBezTo>
                    <a:cubicBezTo>
                      <a:pt x="45" y="53"/>
                      <a:pt x="45" y="53"/>
                      <a:pt x="45" y="53"/>
                    </a:cubicBezTo>
                    <a:cubicBezTo>
                      <a:pt x="47" y="55"/>
                      <a:pt x="49" y="55"/>
                      <a:pt x="51" y="53"/>
                    </a:cubicBezTo>
                    <a:cubicBezTo>
                      <a:pt x="53" y="51"/>
                      <a:pt x="53" y="51"/>
                      <a:pt x="53" y="51"/>
                    </a:cubicBezTo>
                    <a:cubicBezTo>
                      <a:pt x="54" y="50"/>
                      <a:pt x="54" y="47"/>
                      <a:pt x="53" y="46"/>
                    </a:cubicBezTo>
                    <a:cubicBezTo>
                      <a:pt x="53" y="46"/>
                      <a:pt x="53" y="46"/>
                      <a:pt x="53" y="46"/>
                    </a:cubicBezTo>
                    <a:cubicBezTo>
                      <a:pt x="51" y="44"/>
                      <a:pt x="50" y="42"/>
                      <a:pt x="51" y="41"/>
                    </a:cubicBezTo>
                    <a:cubicBezTo>
                      <a:pt x="51" y="39"/>
                      <a:pt x="54" y="36"/>
                      <a:pt x="57" y="36"/>
                    </a:cubicBezTo>
                    <a:close/>
                    <a:moveTo>
                      <a:pt x="30" y="46"/>
                    </a:moveTo>
                    <a:cubicBezTo>
                      <a:pt x="22" y="46"/>
                      <a:pt x="15" y="39"/>
                      <a:pt x="15" y="31"/>
                    </a:cubicBezTo>
                    <a:cubicBezTo>
                      <a:pt x="15" y="22"/>
                      <a:pt x="22" y="15"/>
                      <a:pt x="30" y="15"/>
                    </a:cubicBezTo>
                    <a:cubicBezTo>
                      <a:pt x="39" y="15"/>
                      <a:pt x="46" y="22"/>
                      <a:pt x="46" y="31"/>
                    </a:cubicBezTo>
                    <a:cubicBezTo>
                      <a:pt x="46" y="39"/>
                      <a:pt x="39" y="46"/>
                      <a:pt x="3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7" name="Freeform 623"/>
              <p:cNvSpPr>
                <a:spLocks noEditPoints="1"/>
              </p:cNvSpPr>
              <p:nvPr/>
            </p:nvSpPr>
            <p:spPr bwMode="auto">
              <a:xfrm>
                <a:off x="3005138" y="3192463"/>
                <a:ext cx="136525" cy="138113"/>
              </a:xfrm>
              <a:custGeom>
                <a:avLst/>
                <a:gdLst>
                  <a:gd name="T0" fmla="*/ 47 w 50"/>
                  <a:gd name="T1" fmla="*/ 30 h 50"/>
                  <a:gd name="T2" fmla="*/ 50 w 50"/>
                  <a:gd name="T3" fmla="*/ 25 h 50"/>
                  <a:gd name="T4" fmla="*/ 50 w 50"/>
                  <a:gd name="T5" fmla="*/ 25 h 50"/>
                  <a:gd name="T6" fmla="*/ 47 w 50"/>
                  <a:gd name="T7" fmla="*/ 21 h 50"/>
                  <a:gd name="T8" fmla="*/ 43 w 50"/>
                  <a:gd name="T9" fmla="*/ 19 h 50"/>
                  <a:gd name="T10" fmla="*/ 44 w 50"/>
                  <a:gd name="T11" fmla="*/ 13 h 50"/>
                  <a:gd name="T12" fmla="*/ 43 w 50"/>
                  <a:gd name="T13" fmla="*/ 8 h 50"/>
                  <a:gd name="T14" fmla="*/ 43 w 50"/>
                  <a:gd name="T15" fmla="*/ 7 h 50"/>
                  <a:gd name="T16" fmla="*/ 37 w 50"/>
                  <a:gd name="T17" fmla="*/ 7 h 50"/>
                  <a:gd name="T18" fmla="*/ 33 w 50"/>
                  <a:gd name="T19" fmla="*/ 8 h 50"/>
                  <a:gd name="T20" fmla="*/ 30 w 50"/>
                  <a:gd name="T21" fmla="*/ 4 h 50"/>
                  <a:gd name="T22" fmla="*/ 26 w 50"/>
                  <a:gd name="T23" fmla="*/ 0 h 50"/>
                  <a:gd name="T24" fmla="*/ 25 w 50"/>
                  <a:gd name="T25" fmla="*/ 0 h 50"/>
                  <a:gd name="T26" fmla="*/ 21 w 50"/>
                  <a:gd name="T27" fmla="*/ 4 h 50"/>
                  <a:gd name="T28" fmla="*/ 19 w 50"/>
                  <a:gd name="T29" fmla="*/ 8 h 50"/>
                  <a:gd name="T30" fmla="*/ 13 w 50"/>
                  <a:gd name="T31" fmla="*/ 7 h 50"/>
                  <a:gd name="T32" fmla="*/ 8 w 50"/>
                  <a:gd name="T33" fmla="*/ 7 h 50"/>
                  <a:gd name="T34" fmla="*/ 7 w 50"/>
                  <a:gd name="T35" fmla="*/ 8 h 50"/>
                  <a:gd name="T36" fmla="*/ 7 w 50"/>
                  <a:gd name="T37" fmla="*/ 13 h 50"/>
                  <a:gd name="T38" fmla="*/ 8 w 50"/>
                  <a:gd name="T39" fmla="*/ 17 h 50"/>
                  <a:gd name="T40" fmla="*/ 4 w 50"/>
                  <a:gd name="T41" fmla="*/ 21 h 50"/>
                  <a:gd name="T42" fmla="*/ 0 w 50"/>
                  <a:gd name="T43" fmla="*/ 25 h 50"/>
                  <a:gd name="T44" fmla="*/ 0 w 50"/>
                  <a:gd name="T45" fmla="*/ 25 h 50"/>
                  <a:gd name="T46" fmla="*/ 4 w 50"/>
                  <a:gd name="T47" fmla="*/ 30 h 50"/>
                  <a:gd name="T48" fmla="*/ 8 w 50"/>
                  <a:gd name="T49" fmla="*/ 31 h 50"/>
                  <a:gd name="T50" fmla="*/ 7 w 50"/>
                  <a:gd name="T51" fmla="*/ 37 h 50"/>
                  <a:gd name="T52" fmla="*/ 7 w 50"/>
                  <a:gd name="T53" fmla="*/ 43 h 50"/>
                  <a:gd name="T54" fmla="*/ 8 w 50"/>
                  <a:gd name="T55" fmla="*/ 43 h 50"/>
                  <a:gd name="T56" fmla="*/ 13 w 50"/>
                  <a:gd name="T57" fmla="*/ 44 h 50"/>
                  <a:gd name="T58" fmla="*/ 17 w 50"/>
                  <a:gd name="T59" fmla="*/ 42 h 50"/>
                  <a:gd name="T60" fmla="*/ 21 w 50"/>
                  <a:gd name="T61" fmla="*/ 47 h 50"/>
                  <a:gd name="T62" fmla="*/ 25 w 50"/>
                  <a:gd name="T63" fmla="*/ 50 h 50"/>
                  <a:gd name="T64" fmla="*/ 26 w 50"/>
                  <a:gd name="T65" fmla="*/ 50 h 50"/>
                  <a:gd name="T66" fmla="*/ 30 w 50"/>
                  <a:gd name="T67" fmla="*/ 47 h 50"/>
                  <a:gd name="T68" fmla="*/ 31 w 50"/>
                  <a:gd name="T69" fmla="*/ 43 h 50"/>
                  <a:gd name="T70" fmla="*/ 37 w 50"/>
                  <a:gd name="T71" fmla="*/ 44 h 50"/>
                  <a:gd name="T72" fmla="*/ 43 w 50"/>
                  <a:gd name="T73" fmla="*/ 43 h 50"/>
                  <a:gd name="T74" fmla="*/ 43 w 50"/>
                  <a:gd name="T75" fmla="*/ 43 h 50"/>
                  <a:gd name="T76" fmla="*/ 44 w 50"/>
                  <a:gd name="T77" fmla="*/ 37 h 50"/>
                  <a:gd name="T78" fmla="*/ 42 w 50"/>
                  <a:gd name="T79" fmla="*/ 33 h 50"/>
                  <a:gd name="T80" fmla="*/ 47 w 50"/>
                  <a:gd name="T81" fmla="*/ 30 h 50"/>
                  <a:gd name="T82" fmla="*/ 25 w 50"/>
                  <a:gd name="T83" fmla="*/ 38 h 50"/>
                  <a:gd name="T84" fmla="*/ 13 w 50"/>
                  <a:gd name="T85" fmla="*/ 25 h 50"/>
                  <a:gd name="T86" fmla="*/ 25 w 50"/>
                  <a:gd name="T87" fmla="*/ 13 h 50"/>
                  <a:gd name="T88" fmla="*/ 38 w 50"/>
                  <a:gd name="T89" fmla="*/ 25 h 50"/>
                  <a:gd name="T90" fmla="*/ 25 w 50"/>
                  <a:gd name="T91"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50">
                    <a:moveTo>
                      <a:pt x="47" y="30"/>
                    </a:moveTo>
                    <a:cubicBezTo>
                      <a:pt x="49" y="30"/>
                      <a:pt x="50" y="28"/>
                      <a:pt x="50" y="25"/>
                    </a:cubicBezTo>
                    <a:cubicBezTo>
                      <a:pt x="50" y="25"/>
                      <a:pt x="50" y="25"/>
                      <a:pt x="50" y="25"/>
                    </a:cubicBezTo>
                    <a:cubicBezTo>
                      <a:pt x="50" y="23"/>
                      <a:pt x="49" y="21"/>
                      <a:pt x="47" y="21"/>
                    </a:cubicBezTo>
                    <a:cubicBezTo>
                      <a:pt x="45" y="21"/>
                      <a:pt x="43" y="20"/>
                      <a:pt x="43" y="19"/>
                    </a:cubicBezTo>
                    <a:cubicBezTo>
                      <a:pt x="43" y="18"/>
                      <a:pt x="42" y="14"/>
                      <a:pt x="44" y="13"/>
                    </a:cubicBezTo>
                    <a:cubicBezTo>
                      <a:pt x="45" y="12"/>
                      <a:pt x="45" y="9"/>
                      <a:pt x="43" y="8"/>
                    </a:cubicBezTo>
                    <a:cubicBezTo>
                      <a:pt x="43" y="7"/>
                      <a:pt x="43" y="7"/>
                      <a:pt x="43" y="7"/>
                    </a:cubicBezTo>
                    <a:cubicBezTo>
                      <a:pt x="41" y="6"/>
                      <a:pt x="39" y="5"/>
                      <a:pt x="37" y="7"/>
                    </a:cubicBezTo>
                    <a:cubicBezTo>
                      <a:pt x="36" y="8"/>
                      <a:pt x="34" y="9"/>
                      <a:pt x="33" y="8"/>
                    </a:cubicBezTo>
                    <a:cubicBezTo>
                      <a:pt x="32" y="8"/>
                      <a:pt x="30" y="5"/>
                      <a:pt x="30" y="4"/>
                    </a:cubicBezTo>
                    <a:cubicBezTo>
                      <a:pt x="30" y="2"/>
                      <a:pt x="28" y="0"/>
                      <a:pt x="26" y="0"/>
                    </a:cubicBezTo>
                    <a:cubicBezTo>
                      <a:pt x="25" y="0"/>
                      <a:pt x="25" y="0"/>
                      <a:pt x="25" y="0"/>
                    </a:cubicBezTo>
                    <a:cubicBezTo>
                      <a:pt x="23" y="0"/>
                      <a:pt x="21" y="2"/>
                      <a:pt x="21" y="4"/>
                    </a:cubicBezTo>
                    <a:cubicBezTo>
                      <a:pt x="21" y="5"/>
                      <a:pt x="20" y="7"/>
                      <a:pt x="19" y="8"/>
                    </a:cubicBezTo>
                    <a:cubicBezTo>
                      <a:pt x="18" y="8"/>
                      <a:pt x="14" y="8"/>
                      <a:pt x="13" y="7"/>
                    </a:cubicBezTo>
                    <a:cubicBezTo>
                      <a:pt x="12" y="5"/>
                      <a:pt x="9" y="6"/>
                      <a:pt x="8" y="7"/>
                    </a:cubicBezTo>
                    <a:cubicBezTo>
                      <a:pt x="7" y="8"/>
                      <a:pt x="7" y="8"/>
                      <a:pt x="7" y="8"/>
                    </a:cubicBezTo>
                    <a:cubicBezTo>
                      <a:pt x="6" y="9"/>
                      <a:pt x="6" y="12"/>
                      <a:pt x="7" y="13"/>
                    </a:cubicBezTo>
                    <a:cubicBezTo>
                      <a:pt x="8" y="14"/>
                      <a:pt x="9" y="16"/>
                      <a:pt x="8" y="17"/>
                    </a:cubicBezTo>
                    <a:cubicBezTo>
                      <a:pt x="8" y="18"/>
                      <a:pt x="6" y="21"/>
                      <a:pt x="4" y="21"/>
                    </a:cubicBezTo>
                    <a:cubicBezTo>
                      <a:pt x="2" y="21"/>
                      <a:pt x="0" y="23"/>
                      <a:pt x="0" y="25"/>
                    </a:cubicBezTo>
                    <a:cubicBezTo>
                      <a:pt x="0" y="25"/>
                      <a:pt x="0" y="25"/>
                      <a:pt x="0" y="25"/>
                    </a:cubicBezTo>
                    <a:cubicBezTo>
                      <a:pt x="0" y="28"/>
                      <a:pt x="2" y="30"/>
                      <a:pt x="4" y="30"/>
                    </a:cubicBezTo>
                    <a:cubicBezTo>
                      <a:pt x="6" y="30"/>
                      <a:pt x="7" y="30"/>
                      <a:pt x="8" y="31"/>
                    </a:cubicBezTo>
                    <a:cubicBezTo>
                      <a:pt x="8" y="32"/>
                      <a:pt x="8" y="36"/>
                      <a:pt x="7" y="37"/>
                    </a:cubicBezTo>
                    <a:cubicBezTo>
                      <a:pt x="6" y="39"/>
                      <a:pt x="6" y="41"/>
                      <a:pt x="7" y="43"/>
                    </a:cubicBezTo>
                    <a:cubicBezTo>
                      <a:pt x="8" y="43"/>
                      <a:pt x="8" y="43"/>
                      <a:pt x="8" y="43"/>
                    </a:cubicBezTo>
                    <a:cubicBezTo>
                      <a:pt x="9" y="45"/>
                      <a:pt x="12" y="45"/>
                      <a:pt x="13" y="44"/>
                    </a:cubicBezTo>
                    <a:cubicBezTo>
                      <a:pt x="14" y="42"/>
                      <a:pt x="16" y="42"/>
                      <a:pt x="17" y="42"/>
                    </a:cubicBezTo>
                    <a:cubicBezTo>
                      <a:pt x="18" y="43"/>
                      <a:pt x="21" y="45"/>
                      <a:pt x="21" y="47"/>
                    </a:cubicBezTo>
                    <a:cubicBezTo>
                      <a:pt x="21" y="49"/>
                      <a:pt x="23" y="50"/>
                      <a:pt x="25" y="50"/>
                    </a:cubicBezTo>
                    <a:cubicBezTo>
                      <a:pt x="26" y="50"/>
                      <a:pt x="26" y="50"/>
                      <a:pt x="26" y="50"/>
                    </a:cubicBezTo>
                    <a:cubicBezTo>
                      <a:pt x="28" y="50"/>
                      <a:pt x="30" y="49"/>
                      <a:pt x="30" y="47"/>
                    </a:cubicBezTo>
                    <a:cubicBezTo>
                      <a:pt x="30" y="45"/>
                      <a:pt x="30" y="43"/>
                      <a:pt x="31" y="43"/>
                    </a:cubicBezTo>
                    <a:cubicBezTo>
                      <a:pt x="33" y="42"/>
                      <a:pt x="36" y="42"/>
                      <a:pt x="37" y="44"/>
                    </a:cubicBezTo>
                    <a:cubicBezTo>
                      <a:pt x="39" y="45"/>
                      <a:pt x="41" y="45"/>
                      <a:pt x="43" y="43"/>
                    </a:cubicBezTo>
                    <a:cubicBezTo>
                      <a:pt x="43" y="43"/>
                      <a:pt x="43" y="43"/>
                      <a:pt x="43" y="43"/>
                    </a:cubicBezTo>
                    <a:cubicBezTo>
                      <a:pt x="45" y="41"/>
                      <a:pt x="45" y="39"/>
                      <a:pt x="44" y="37"/>
                    </a:cubicBezTo>
                    <a:cubicBezTo>
                      <a:pt x="42" y="36"/>
                      <a:pt x="42" y="34"/>
                      <a:pt x="42" y="33"/>
                    </a:cubicBezTo>
                    <a:cubicBezTo>
                      <a:pt x="43" y="32"/>
                      <a:pt x="45" y="30"/>
                      <a:pt x="47" y="30"/>
                    </a:cubicBezTo>
                    <a:close/>
                    <a:moveTo>
                      <a:pt x="25" y="38"/>
                    </a:moveTo>
                    <a:cubicBezTo>
                      <a:pt x="18" y="38"/>
                      <a:pt x="13" y="32"/>
                      <a:pt x="13" y="25"/>
                    </a:cubicBezTo>
                    <a:cubicBezTo>
                      <a:pt x="13" y="18"/>
                      <a:pt x="18" y="13"/>
                      <a:pt x="25" y="13"/>
                    </a:cubicBezTo>
                    <a:cubicBezTo>
                      <a:pt x="32" y="13"/>
                      <a:pt x="38" y="18"/>
                      <a:pt x="38" y="25"/>
                    </a:cubicBezTo>
                    <a:cubicBezTo>
                      <a:pt x="38" y="32"/>
                      <a:pt x="32" y="38"/>
                      <a:pt x="2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48" name="Freeform 624"/>
              <p:cNvSpPr>
                <a:spLocks noEditPoints="1"/>
              </p:cNvSpPr>
              <p:nvPr/>
            </p:nvSpPr>
            <p:spPr bwMode="auto">
              <a:xfrm>
                <a:off x="3021013" y="3346450"/>
                <a:ext cx="106363" cy="106363"/>
              </a:xfrm>
              <a:custGeom>
                <a:avLst/>
                <a:gdLst>
                  <a:gd name="T0" fmla="*/ 36 w 39"/>
                  <a:gd name="T1" fmla="*/ 23 h 39"/>
                  <a:gd name="T2" fmla="*/ 39 w 39"/>
                  <a:gd name="T3" fmla="*/ 19 h 39"/>
                  <a:gd name="T4" fmla="*/ 36 w 39"/>
                  <a:gd name="T5" fmla="*/ 16 h 39"/>
                  <a:gd name="T6" fmla="*/ 33 w 39"/>
                  <a:gd name="T7" fmla="*/ 14 h 39"/>
                  <a:gd name="T8" fmla="*/ 34 w 39"/>
                  <a:gd name="T9" fmla="*/ 10 h 39"/>
                  <a:gd name="T10" fmla="*/ 33 w 39"/>
                  <a:gd name="T11" fmla="*/ 5 h 39"/>
                  <a:gd name="T12" fmla="*/ 29 w 39"/>
                  <a:gd name="T13" fmla="*/ 5 h 39"/>
                  <a:gd name="T14" fmla="*/ 26 w 39"/>
                  <a:gd name="T15" fmla="*/ 6 h 39"/>
                  <a:gd name="T16" fmla="*/ 23 w 39"/>
                  <a:gd name="T17" fmla="*/ 2 h 39"/>
                  <a:gd name="T18" fmla="*/ 19 w 39"/>
                  <a:gd name="T19" fmla="*/ 0 h 39"/>
                  <a:gd name="T20" fmla="*/ 16 w 39"/>
                  <a:gd name="T21" fmla="*/ 2 h 39"/>
                  <a:gd name="T22" fmla="*/ 14 w 39"/>
                  <a:gd name="T23" fmla="*/ 5 h 39"/>
                  <a:gd name="T24" fmla="*/ 10 w 39"/>
                  <a:gd name="T25" fmla="*/ 5 h 39"/>
                  <a:gd name="T26" fmla="*/ 6 w 39"/>
                  <a:gd name="T27" fmla="*/ 5 h 39"/>
                  <a:gd name="T28" fmla="*/ 5 w 39"/>
                  <a:gd name="T29" fmla="*/ 10 h 39"/>
                  <a:gd name="T30" fmla="*/ 6 w 39"/>
                  <a:gd name="T31" fmla="*/ 13 h 39"/>
                  <a:gd name="T32" fmla="*/ 2 w 39"/>
                  <a:gd name="T33" fmla="*/ 16 h 39"/>
                  <a:gd name="T34" fmla="*/ 0 w 39"/>
                  <a:gd name="T35" fmla="*/ 19 h 39"/>
                  <a:gd name="T36" fmla="*/ 2 w 39"/>
                  <a:gd name="T37" fmla="*/ 23 h 39"/>
                  <a:gd name="T38" fmla="*/ 6 w 39"/>
                  <a:gd name="T39" fmla="*/ 24 h 39"/>
                  <a:gd name="T40" fmla="*/ 5 w 39"/>
                  <a:gd name="T41" fmla="*/ 29 h 39"/>
                  <a:gd name="T42" fmla="*/ 6 w 39"/>
                  <a:gd name="T43" fmla="*/ 33 h 39"/>
                  <a:gd name="T44" fmla="*/ 10 w 39"/>
                  <a:gd name="T45" fmla="*/ 33 h 39"/>
                  <a:gd name="T46" fmla="*/ 13 w 39"/>
                  <a:gd name="T47" fmla="*/ 32 h 39"/>
                  <a:gd name="T48" fmla="*/ 16 w 39"/>
                  <a:gd name="T49" fmla="*/ 36 h 39"/>
                  <a:gd name="T50" fmla="*/ 19 w 39"/>
                  <a:gd name="T51" fmla="*/ 39 h 39"/>
                  <a:gd name="T52" fmla="*/ 23 w 39"/>
                  <a:gd name="T53" fmla="*/ 36 h 39"/>
                  <a:gd name="T54" fmla="*/ 24 w 39"/>
                  <a:gd name="T55" fmla="*/ 33 h 39"/>
                  <a:gd name="T56" fmla="*/ 29 w 39"/>
                  <a:gd name="T57" fmla="*/ 33 h 39"/>
                  <a:gd name="T58" fmla="*/ 33 w 39"/>
                  <a:gd name="T59" fmla="*/ 33 h 39"/>
                  <a:gd name="T60" fmla="*/ 34 w 39"/>
                  <a:gd name="T61" fmla="*/ 29 h 39"/>
                  <a:gd name="T62" fmla="*/ 32 w 39"/>
                  <a:gd name="T63" fmla="*/ 25 h 39"/>
                  <a:gd name="T64" fmla="*/ 36 w 39"/>
                  <a:gd name="T65" fmla="*/ 23 h 39"/>
                  <a:gd name="T66" fmla="*/ 19 w 39"/>
                  <a:gd name="T67" fmla="*/ 29 h 39"/>
                  <a:gd name="T68" fmla="*/ 10 w 39"/>
                  <a:gd name="T69" fmla="*/ 19 h 39"/>
                  <a:gd name="T70" fmla="*/ 19 w 39"/>
                  <a:gd name="T71" fmla="*/ 9 h 39"/>
                  <a:gd name="T72" fmla="*/ 29 w 39"/>
                  <a:gd name="T73" fmla="*/ 19 h 39"/>
                  <a:gd name="T74" fmla="*/ 19 w 39"/>
                  <a:gd name="T7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9">
                    <a:moveTo>
                      <a:pt x="36" y="23"/>
                    </a:moveTo>
                    <a:cubicBezTo>
                      <a:pt x="37" y="23"/>
                      <a:pt x="39" y="21"/>
                      <a:pt x="39" y="19"/>
                    </a:cubicBezTo>
                    <a:cubicBezTo>
                      <a:pt x="39" y="17"/>
                      <a:pt x="37" y="16"/>
                      <a:pt x="36" y="16"/>
                    </a:cubicBezTo>
                    <a:cubicBezTo>
                      <a:pt x="35" y="16"/>
                      <a:pt x="33" y="15"/>
                      <a:pt x="33" y="14"/>
                    </a:cubicBezTo>
                    <a:cubicBezTo>
                      <a:pt x="33" y="13"/>
                      <a:pt x="33" y="11"/>
                      <a:pt x="34" y="10"/>
                    </a:cubicBezTo>
                    <a:cubicBezTo>
                      <a:pt x="35" y="9"/>
                      <a:pt x="34" y="7"/>
                      <a:pt x="33" y="5"/>
                    </a:cubicBezTo>
                    <a:cubicBezTo>
                      <a:pt x="32" y="4"/>
                      <a:pt x="30" y="4"/>
                      <a:pt x="29" y="5"/>
                    </a:cubicBezTo>
                    <a:cubicBezTo>
                      <a:pt x="28" y="6"/>
                      <a:pt x="26" y="6"/>
                      <a:pt x="26" y="6"/>
                    </a:cubicBezTo>
                    <a:cubicBezTo>
                      <a:pt x="25" y="6"/>
                      <a:pt x="23" y="4"/>
                      <a:pt x="23" y="2"/>
                    </a:cubicBezTo>
                    <a:cubicBezTo>
                      <a:pt x="23" y="1"/>
                      <a:pt x="21" y="0"/>
                      <a:pt x="19" y="0"/>
                    </a:cubicBezTo>
                    <a:cubicBezTo>
                      <a:pt x="17" y="0"/>
                      <a:pt x="16" y="1"/>
                      <a:pt x="16" y="2"/>
                    </a:cubicBezTo>
                    <a:cubicBezTo>
                      <a:pt x="16" y="4"/>
                      <a:pt x="15" y="5"/>
                      <a:pt x="14" y="5"/>
                    </a:cubicBezTo>
                    <a:cubicBezTo>
                      <a:pt x="14" y="6"/>
                      <a:pt x="11" y="6"/>
                      <a:pt x="10" y="5"/>
                    </a:cubicBezTo>
                    <a:cubicBezTo>
                      <a:pt x="9" y="4"/>
                      <a:pt x="7" y="4"/>
                      <a:pt x="6" y="5"/>
                    </a:cubicBezTo>
                    <a:cubicBezTo>
                      <a:pt x="4" y="7"/>
                      <a:pt x="4" y="9"/>
                      <a:pt x="5" y="10"/>
                    </a:cubicBezTo>
                    <a:cubicBezTo>
                      <a:pt x="6" y="11"/>
                      <a:pt x="7" y="12"/>
                      <a:pt x="6" y="13"/>
                    </a:cubicBezTo>
                    <a:cubicBezTo>
                      <a:pt x="6" y="14"/>
                      <a:pt x="4" y="16"/>
                      <a:pt x="2" y="16"/>
                    </a:cubicBezTo>
                    <a:cubicBezTo>
                      <a:pt x="1" y="16"/>
                      <a:pt x="0" y="17"/>
                      <a:pt x="0" y="19"/>
                    </a:cubicBezTo>
                    <a:cubicBezTo>
                      <a:pt x="0" y="21"/>
                      <a:pt x="1" y="23"/>
                      <a:pt x="2" y="23"/>
                    </a:cubicBezTo>
                    <a:cubicBezTo>
                      <a:pt x="4" y="23"/>
                      <a:pt x="5" y="23"/>
                      <a:pt x="6" y="24"/>
                    </a:cubicBezTo>
                    <a:cubicBezTo>
                      <a:pt x="6" y="25"/>
                      <a:pt x="6" y="28"/>
                      <a:pt x="5" y="29"/>
                    </a:cubicBezTo>
                    <a:cubicBezTo>
                      <a:pt x="4" y="30"/>
                      <a:pt x="4" y="32"/>
                      <a:pt x="6" y="33"/>
                    </a:cubicBezTo>
                    <a:cubicBezTo>
                      <a:pt x="7" y="34"/>
                      <a:pt x="9" y="34"/>
                      <a:pt x="10" y="33"/>
                    </a:cubicBezTo>
                    <a:cubicBezTo>
                      <a:pt x="11" y="32"/>
                      <a:pt x="12" y="32"/>
                      <a:pt x="13" y="32"/>
                    </a:cubicBezTo>
                    <a:cubicBezTo>
                      <a:pt x="14" y="33"/>
                      <a:pt x="16" y="34"/>
                      <a:pt x="16" y="36"/>
                    </a:cubicBezTo>
                    <a:cubicBezTo>
                      <a:pt x="16" y="37"/>
                      <a:pt x="17" y="39"/>
                      <a:pt x="19" y="39"/>
                    </a:cubicBezTo>
                    <a:cubicBezTo>
                      <a:pt x="21" y="39"/>
                      <a:pt x="23" y="37"/>
                      <a:pt x="23" y="36"/>
                    </a:cubicBezTo>
                    <a:cubicBezTo>
                      <a:pt x="23" y="34"/>
                      <a:pt x="23" y="33"/>
                      <a:pt x="24" y="33"/>
                    </a:cubicBezTo>
                    <a:cubicBezTo>
                      <a:pt x="25" y="33"/>
                      <a:pt x="28" y="32"/>
                      <a:pt x="29" y="33"/>
                    </a:cubicBezTo>
                    <a:cubicBezTo>
                      <a:pt x="30" y="34"/>
                      <a:pt x="32" y="34"/>
                      <a:pt x="33" y="33"/>
                    </a:cubicBezTo>
                    <a:cubicBezTo>
                      <a:pt x="34" y="32"/>
                      <a:pt x="35" y="30"/>
                      <a:pt x="34" y="29"/>
                    </a:cubicBezTo>
                    <a:cubicBezTo>
                      <a:pt x="33" y="28"/>
                      <a:pt x="32" y="26"/>
                      <a:pt x="32" y="25"/>
                    </a:cubicBezTo>
                    <a:cubicBezTo>
                      <a:pt x="33" y="25"/>
                      <a:pt x="35" y="23"/>
                      <a:pt x="36" y="23"/>
                    </a:cubicBezTo>
                    <a:close/>
                    <a:moveTo>
                      <a:pt x="19" y="29"/>
                    </a:moveTo>
                    <a:cubicBezTo>
                      <a:pt x="14" y="29"/>
                      <a:pt x="10" y="24"/>
                      <a:pt x="10" y="19"/>
                    </a:cubicBezTo>
                    <a:cubicBezTo>
                      <a:pt x="10" y="14"/>
                      <a:pt x="14" y="9"/>
                      <a:pt x="19" y="9"/>
                    </a:cubicBezTo>
                    <a:cubicBezTo>
                      <a:pt x="25" y="9"/>
                      <a:pt x="29" y="14"/>
                      <a:pt x="29" y="19"/>
                    </a:cubicBezTo>
                    <a:cubicBezTo>
                      <a:pt x="29" y="24"/>
                      <a:pt x="25" y="29"/>
                      <a:pt x="1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743" name="Rectangle 9"/>
            <p:cNvSpPr/>
            <p:nvPr/>
          </p:nvSpPr>
          <p:spPr>
            <a:xfrm>
              <a:off x="2147865" y="3774695"/>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grpSp>
        <p:nvGrpSpPr>
          <p:cNvPr id="5" name="组合 4"/>
          <p:cNvGrpSpPr/>
          <p:nvPr/>
        </p:nvGrpSpPr>
        <p:grpSpPr>
          <a:xfrm>
            <a:off x="1887337" y="2635167"/>
            <a:ext cx="3243414" cy="820225"/>
            <a:chOff x="1887583" y="2635166"/>
            <a:chExt cx="3243836" cy="820225"/>
          </a:xfrm>
        </p:grpSpPr>
        <p:sp>
          <p:nvSpPr>
            <p:cNvPr id="2949" name="Freeform 625"/>
            <p:cNvSpPr>
              <a:spLocks/>
            </p:cNvSpPr>
            <p:nvPr/>
          </p:nvSpPr>
          <p:spPr bwMode="auto">
            <a:xfrm>
              <a:off x="1887583" y="2641375"/>
              <a:ext cx="298450" cy="260350"/>
            </a:xfrm>
            <a:custGeom>
              <a:avLst/>
              <a:gdLst>
                <a:gd name="T0" fmla="*/ 97 w 109"/>
                <a:gd name="T1" fmla="*/ 73 h 95"/>
                <a:gd name="T2" fmla="*/ 70 w 109"/>
                <a:gd name="T3" fmla="*/ 61 h 95"/>
                <a:gd name="T4" fmla="*/ 73 w 109"/>
                <a:gd name="T5" fmla="*/ 55 h 95"/>
                <a:gd name="T6" fmla="*/ 74 w 109"/>
                <a:gd name="T7" fmla="*/ 48 h 95"/>
                <a:gd name="T8" fmla="*/ 77 w 109"/>
                <a:gd name="T9" fmla="*/ 48 h 95"/>
                <a:gd name="T10" fmla="*/ 79 w 109"/>
                <a:gd name="T11" fmla="*/ 35 h 95"/>
                <a:gd name="T12" fmla="*/ 77 w 109"/>
                <a:gd name="T13" fmla="*/ 33 h 95"/>
                <a:gd name="T14" fmla="*/ 76 w 109"/>
                <a:gd name="T15" fmla="*/ 18 h 95"/>
                <a:gd name="T16" fmla="*/ 77 w 109"/>
                <a:gd name="T17" fmla="*/ 18 h 95"/>
                <a:gd name="T18" fmla="*/ 66 w 109"/>
                <a:gd name="T19" fmla="*/ 5 h 95"/>
                <a:gd name="T20" fmla="*/ 54 w 109"/>
                <a:gd name="T21" fmla="*/ 2 h 95"/>
                <a:gd name="T22" fmla="*/ 52 w 109"/>
                <a:gd name="T23" fmla="*/ 2 h 95"/>
                <a:gd name="T24" fmla="*/ 51 w 109"/>
                <a:gd name="T25" fmla="*/ 2 h 95"/>
                <a:gd name="T26" fmla="*/ 32 w 109"/>
                <a:gd name="T27" fmla="*/ 33 h 95"/>
                <a:gd name="T28" fmla="*/ 29 w 109"/>
                <a:gd name="T29" fmla="*/ 35 h 95"/>
                <a:gd name="T30" fmla="*/ 32 w 109"/>
                <a:gd name="T31" fmla="*/ 48 h 95"/>
                <a:gd name="T32" fmla="*/ 34 w 109"/>
                <a:gd name="T33" fmla="*/ 48 h 95"/>
                <a:gd name="T34" fmla="*/ 36 w 109"/>
                <a:gd name="T35" fmla="*/ 55 h 95"/>
                <a:gd name="T36" fmla="*/ 38 w 109"/>
                <a:gd name="T37" fmla="*/ 61 h 95"/>
                <a:gd name="T38" fmla="*/ 11 w 109"/>
                <a:gd name="T39" fmla="*/ 73 h 95"/>
                <a:gd name="T40" fmla="*/ 2 w 109"/>
                <a:gd name="T41" fmla="*/ 95 h 95"/>
                <a:gd name="T42" fmla="*/ 54 w 109"/>
                <a:gd name="T43" fmla="*/ 95 h 95"/>
                <a:gd name="T44" fmla="*/ 107 w 109"/>
                <a:gd name="T45" fmla="*/ 95 h 95"/>
                <a:gd name="T46" fmla="*/ 97 w 109"/>
                <a:gd name="T47"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95">
                  <a:moveTo>
                    <a:pt x="97" y="73"/>
                  </a:moveTo>
                  <a:cubicBezTo>
                    <a:pt x="86" y="70"/>
                    <a:pt x="73" y="70"/>
                    <a:pt x="70" y="61"/>
                  </a:cubicBezTo>
                  <a:cubicBezTo>
                    <a:pt x="70" y="61"/>
                    <a:pt x="72" y="58"/>
                    <a:pt x="73" y="55"/>
                  </a:cubicBezTo>
                  <a:cubicBezTo>
                    <a:pt x="74" y="51"/>
                    <a:pt x="74" y="48"/>
                    <a:pt x="74" y="48"/>
                  </a:cubicBezTo>
                  <a:cubicBezTo>
                    <a:pt x="74" y="48"/>
                    <a:pt x="76" y="51"/>
                    <a:pt x="77" y="48"/>
                  </a:cubicBezTo>
                  <a:cubicBezTo>
                    <a:pt x="78" y="44"/>
                    <a:pt x="79" y="38"/>
                    <a:pt x="79" y="35"/>
                  </a:cubicBezTo>
                  <a:cubicBezTo>
                    <a:pt x="79" y="33"/>
                    <a:pt x="77" y="33"/>
                    <a:pt x="77" y="33"/>
                  </a:cubicBezTo>
                  <a:cubicBezTo>
                    <a:pt x="77" y="33"/>
                    <a:pt x="78" y="25"/>
                    <a:pt x="76" y="18"/>
                  </a:cubicBezTo>
                  <a:cubicBezTo>
                    <a:pt x="77" y="18"/>
                    <a:pt x="77" y="18"/>
                    <a:pt x="77" y="18"/>
                  </a:cubicBezTo>
                  <a:cubicBezTo>
                    <a:pt x="74" y="13"/>
                    <a:pt x="76" y="8"/>
                    <a:pt x="66" y="5"/>
                  </a:cubicBezTo>
                  <a:cubicBezTo>
                    <a:pt x="63" y="3"/>
                    <a:pt x="59" y="2"/>
                    <a:pt x="54" y="2"/>
                  </a:cubicBezTo>
                  <a:cubicBezTo>
                    <a:pt x="53" y="2"/>
                    <a:pt x="52" y="2"/>
                    <a:pt x="52" y="2"/>
                  </a:cubicBezTo>
                  <a:cubicBezTo>
                    <a:pt x="51" y="2"/>
                    <a:pt x="51" y="2"/>
                    <a:pt x="51" y="2"/>
                  </a:cubicBezTo>
                  <a:cubicBezTo>
                    <a:pt x="24" y="0"/>
                    <a:pt x="32" y="33"/>
                    <a:pt x="32" y="33"/>
                  </a:cubicBezTo>
                  <a:cubicBezTo>
                    <a:pt x="32" y="33"/>
                    <a:pt x="29" y="33"/>
                    <a:pt x="29" y="35"/>
                  </a:cubicBezTo>
                  <a:cubicBezTo>
                    <a:pt x="29" y="38"/>
                    <a:pt x="31" y="44"/>
                    <a:pt x="32" y="48"/>
                  </a:cubicBezTo>
                  <a:cubicBezTo>
                    <a:pt x="33" y="51"/>
                    <a:pt x="34" y="48"/>
                    <a:pt x="34" y="48"/>
                  </a:cubicBezTo>
                  <a:cubicBezTo>
                    <a:pt x="34" y="48"/>
                    <a:pt x="35" y="51"/>
                    <a:pt x="36" y="55"/>
                  </a:cubicBezTo>
                  <a:cubicBezTo>
                    <a:pt x="37" y="58"/>
                    <a:pt x="38" y="61"/>
                    <a:pt x="38" y="61"/>
                  </a:cubicBezTo>
                  <a:cubicBezTo>
                    <a:pt x="36" y="70"/>
                    <a:pt x="22" y="70"/>
                    <a:pt x="11" y="73"/>
                  </a:cubicBezTo>
                  <a:cubicBezTo>
                    <a:pt x="0" y="77"/>
                    <a:pt x="2" y="95"/>
                    <a:pt x="2" y="95"/>
                  </a:cubicBezTo>
                  <a:cubicBezTo>
                    <a:pt x="54" y="95"/>
                    <a:pt x="54" y="95"/>
                    <a:pt x="54" y="95"/>
                  </a:cubicBezTo>
                  <a:cubicBezTo>
                    <a:pt x="107" y="95"/>
                    <a:pt x="107" y="95"/>
                    <a:pt x="107" y="95"/>
                  </a:cubicBezTo>
                  <a:cubicBezTo>
                    <a:pt x="107" y="95"/>
                    <a:pt x="109" y="77"/>
                    <a:pt x="97" y="7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4" name="Rectangle 9"/>
            <p:cNvSpPr/>
            <p:nvPr/>
          </p:nvSpPr>
          <p:spPr>
            <a:xfrm>
              <a:off x="2186033" y="2635166"/>
              <a:ext cx="2945386" cy="820225"/>
            </a:xfrm>
            <a:prstGeom prst="rect">
              <a:avLst/>
            </a:prstGeom>
          </p:spPr>
          <p:txBody>
            <a:bodyPr wrap="square">
              <a:spAutoFit/>
            </a:bodyPr>
            <a:lstStyle/>
            <a:p>
              <a:pPr>
                <a:lnSpc>
                  <a:spcPct val="130000"/>
                </a:lnSpc>
              </a:pPr>
              <a:r>
                <a:rPr lang="zh-CN" altLang="en-US" sz="1100" b="1" dirty="0">
                  <a:solidFill>
                    <a:schemeClr val="tx1">
                      <a:lumMod val="65000"/>
                      <a:lumOff val="35000"/>
                    </a:schemeClr>
                  </a:solidFill>
                  <a:cs typeface="+mn-ea"/>
                  <a:sym typeface="+mn-lt"/>
                </a:rPr>
                <a:t>单击此处添加文字</a:t>
              </a:r>
              <a:endParaRPr lang="en-US" altLang="zh-CN" sz="1100" b="1" dirty="0">
                <a:solidFill>
                  <a:schemeClr val="tx1">
                    <a:lumMod val="65000"/>
                    <a:lumOff val="35000"/>
                  </a:schemeClr>
                </a:solidFill>
                <a:cs typeface="+mn-ea"/>
                <a:sym typeface="+mn-lt"/>
              </a:endParaRPr>
            </a:p>
            <a:p>
              <a:r>
                <a:rPr lang="zh-CN" altLang="en-US" sz="1100" dirty="0">
                  <a:solidFill>
                    <a:schemeClr val="tx1">
                      <a:lumMod val="60000"/>
                      <a:lumOff val="40000"/>
                    </a:schemeClr>
                  </a:solidFill>
                  <a:cs typeface="+mn-ea"/>
                  <a:sym typeface="+mn-lt"/>
                </a:rPr>
                <a:t>点击输入简要的文字介绍，文字内容需概括精炼，不用多余的文字修饰，言简意赅的说明分项内容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sp>
        <p:nvSpPr>
          <p:cNvPr id="745" name="Freeform 646"/>
          <p:cNvSpPr>
            <a:spLocks/>
          </p:cNvSpPr>
          <p:nvPr/>
        </p:nvSpPr>
        <p:spPr bwMode="auto">
          <a:xfrm>
            <a:off x="3499453" y="1709423"/>
            <a:ext cx="6318202" cy="295366"/>
          </a:xfrm>
          <a:custGeom>
            <a:avLst/>
            <a:gdLst>
              <a:gd name="T0" fmla="*/ 1791 w 1791"/>
              <a:gd name="T1" fmla="*/ 145 h 145"/>
              <a:gd name="T2" fmla="*/ 1780 w 1791"/>
              <a:gd name="T3" fmla="*/ 145 h 145"/>
              <a:gd name="T4" fmla="*/ 1780 w 1791"/>
              <a:gd name="T5" fmla="*/ 11 h 145"/>
              <a:gd name="T6" fmla="*/ 0 w 1791"/>
              <a:gd name="T7" fmla="*/ 11 h 145"/>
              <a:gd name="T8" fmla="*/ 0 w 1791"/>
              <a:gd name="T9" fmla="*/ 0 h 145"/>
              <a:gd name="T10" fmla="*/ 1791 w 1791"/>
              <a:gd name="T11" fmla="*/ 0 h 145"/>
              <a:gd name="T12" fmla="*/ 1791 w 1791"/>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791" h="145">
                <a:moveTo>
                  <a:pt x="1791" y="145"/>
                </a:moveTo>
                <a:lnTo>
                  <a:pt x="1780" y="145"/>
                </a:lnTo>
                <a:lnTo>
                  <a:pt x="1780" y="11"/>
                </a:lnTo>
                <a:lnTo>
                  <a:pt x="0" y="11"/>
                </a:lnTo>
                <a:lnTo>
                  <a:pt x="0" y="0"/>
                </a:lnTo>
                <a:lnTo>
                  <a:pt x="1791" y="0"/>
                </a:lnTo>
                <a:lnTo>
                  <a:pt x="1791" y="145"/>
                </a:lnTo>
                <a:close/>
              </a:path>
            </a:pathLst>
          </a:custGeom>
          <a:solidFill>
            <a:srgbClr val="05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4" name="组合 3"/>
          <p:cNvGrpSpPr/>
          <p:nvPr/>
        </p:nvGrpSpPr>
        <p:grpSpPr>
          <a:xfrm>
            <a:off x="1894004" y="1563355"/>
            <a:ext cx="3236748" cy="820225"/>
            <a:chOff x="1894250" y="1563354"/>
            <a:chExt cx="3237169" cy="820225"/>
          </a:xfrm>
        </p:grpSpPr>
        <p:sp>
          <p:nvSpPr>
            <p:cNvPr id="746" name="Rectangle 9"/>
            <p:cNvSpPr/>
            <p:nvPr/>
          </p:nvSpPr>
          <p:spPr>
            <a:xfrm>
              <a:off x="2186033" y="1563354"/>
              <a:ext cx="2945386" cy="820225"/>
            </a:xfrm>
            <a:prstGeom prst="rect">
              <a:avLst/>
            </a:prstGeom>
          </p:spPr>
          <p:txBody>
            <a:bodyPr wrap="square">
              <a:spAutoFit/>
            </a:bodyPr>
            <a:lstStyle/>
            <a:p>
              <a:pPr>
                <a:lnSpc>
                  <a:spcPct val="130000"/>
                </a:lnSpc>
              </a:pPr>
              <a:r>
                <a:rPr lang="zh-CN" altLang="en-US" sz="1100" b="1" dirty="0" smtClean="0">
                  <a:solidFill>
                    <a:schemeClr val="tx1">
                      <a:lumMod val="65000"/>
                      <a:lumOff val="35000"/>
                    </a:schemeClr>
                  </a:solidFill>
                  <a:cs typeface="+mn-ea"/>
                  <a:sym typeface="+mn-lt"/>
                </a:rPr>
                <a:t>单击此处添加文字</a:t>
              </a:r>
              <a:endParaRPr lang="en-US" sz="1100" b="1" dirty="0" smtClean="0">
                <a:solidFill>
                  <a:schemeClr val="tx1">
                    <a:lumMod val="65000"/>
                    <a:lumOff val="35000"/>
                  </a:schemeClr>
                </a:solidFill>
                <a:cs typeface="+mn-ea"/>
                <a:sym typeface="+mn-lt"/>
              </a:endParaRPr>
            </a:p>
            <a:p>
              <a:r>
                <a:rPr lang="zh-CN" altLang="en-US" sz="1100" dirty="0" smtClean="0">
                  <a:solidFill>
                    <a:schemeClr val="tx1">
                      <a:lumMod val="60000"/>
                      <a:lumOff val="40000"/>
                    </a:schemeClr>
                  </a:solidFill>
                  <a:cs typeface="+mn-ea"/>
                  <a:sym typeface="+mn-lt"/>
                </a:rPr>
                <a:t>点击</a:t>
              </a:r>
              <a:r>
                <a:rPr lang="zh-CN" altLang="en-US" sz="1100" dirty="0">
                  <a:solidFill>
                    <a:schemeClr val="tx1">
                      <a:lumMod val="60000"/>
                      <a:lumOff val="40000"/>
                    </a:schemeClr>
                  </a:solidFill>
                  <a:cs typeface="+mn-ea"/>
                  <a:sym typeface="+mn-lt"/>
                </a:rPr>
                <a:t>输入简要的文字介绍，文字内容需概括精炼，不用多余的文字修饰，言简意赅的说明分项内容</a:t>
              </a:r>
              <a:r>
                <a:rPr lang="en-US" altLang="zh-CN" sz="1100" dirty="0">
                  <a:solidFill>
                    <a:schemeClr val="tx1">
                      <a:lumMod val="60000"/>
                      <a:lumOff val="40000"/>
                    </a:schemeClr>
                  </a:solidFill>
                  <a:cs typeface="+mn-ea"/>
                  <a:sym typeface="+mn-lt"/>
                </a:rPr>
                <a:t>..........</a:t>
              </a:r>
              <a:endParaRPr lang="zh-CN" altLang="en-US" sz="1100" dirty="0">
                <a:solidFill>
                  <a:schemeClr val="tx1">
                    <a:lumMod val="60000"/>
                    <a:lumOff val="40000"/>
                  </a:schemeClr>
                </a:solidFill>
                <a:cs typeface="+mn-ea"/>
                <a:sym typeface="+mn-lt"/>
              </a:endParaRPr>
            </a:p>
          </p:txBody>
        </p:sp>
        <p:grpSp>
          <p:nvGrpSpPr>
            <p:cNvPr id="5288" name="组合 5287"/>
            <p:cNvGrpSpPr/>
            <p:nvPr/>
          </p:nvGrpSpPr>
          <p:grpSpPr>
            <a:xfrm>
              <a:off x="1894250" y="1621879"/>
              <a:ext cx="358748" cy="239429"/>
              <a:chOff x="6074722" y="3084041"/>
              <a:chExt cx="476196" cy="317814"/>
            </a:xfrm>
          </p:grpSpPr>
          <p:sp>
            <p:nvSpPr>
              <p:cNvPr id="747" name="Freeform 239"/>
              <p:cNvSpPr>
                <a:spLocks/>
              </p:cNvSpPr>
              <p:nvPr/>
            </p:nvSpPr>
            <p:spPr bwMode="auto">
              <a:xfrm>
                <a:off x="6074722" y="3084041"/>
                <a:ext cx="339840" cy="267467"/>
              </a:xfrm>
              <a:custGeom>
                <a:avLst/>
                <a:gdLst>
                  <a:gd name="T0" fmla="*/ 68 w 137"/>
                  <a:gd name="T1" fmla="*/ 0 h 108"/>
                  <a:gd name="T2" fmla="*/ 0 w 137"/>
                  <a:gd name="T3" fmla="*/ 52 h 108"/>
                  <a:gd name="T4" fmla="*/ 24 w 137"/>
                  <a:gd name="T5" fmla="*/ 92 h 108"/>
                  <a:gd name="T6" fmla="*/ 7 w 137"/>
                  <a:gd name="T7" fmla="*/ 108 h 108"/>
                  <a:gd name="T8" fmla="*/ 38 w 137"/>
                  <a:gd name="T9" fmla="*/ 99 h 108"/>
                  <a:gd name="T10" fmla="*/ 68 w 137"/>
                  <a:gd name="T11" fmla="*/ 105 h 108"/>
                  <a:gd name="T12" fmla="*/ 137 w 137"/>
                  <a:gd name="T13" fmla="*/ 52 h 108"/>
                  <a:gd name="T14" fmla="*/ 68 w 13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08">
                    <a:moveTo>
                      <a:pt x="68" y="0"/>
                    </a:moveTo>
                    <a:cubicBezTo>
                      <a:pt x="31" y="0"/>
                      <a:pt x="0" y="23"/>
                      <a:pt x="0" y="52"/>
                    </a:cubicBezTo>
                    <a:cubicBezTo>
                      <a:pt x="0" y="68"/>
                      <a:pt x="9" y="83"/>
                      <a:pt x="24" y="92"/>
                    </a:cubicBezTo>
                    <a:cubicBezTo>
                      <a:pt x="16" y="104"/>
                      <a:pt x="7" y="108"/>
                      <a:pt x="7" y="108"/>
                    </a:cubicBezTo>
                    <a:cubicBezTo>
                      <a:pt x="20" y="106"/>
                      <a:pt x="30" y="102"/>
                      <a:pt x="38" y="99"/>
                    </a:cubicBezTo>
                    <a:cubicBezTo>
                      <a:pt x="47" y="103"/>
                      <a:pt x="57" y="105"/>
                      <a:pt x="68" y="105"/>
                    </a:cubicBezTo>
                    <a:cubicBezTo>
                      <a:pt x="106" y="105"/>
                      <a:pt x="137" y="81"/>
                      <a:pt x="137" y="52"/>
                    </a:cubicBezTo>
                    <a:cubicBezTo>
                      <a:pt x="137" y="23"/>
                      <a:pt x="106" y="0"/>
                      <a:pt x="68"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8" name="Freeform 240"/>
              <p:cNvSpPr>
                <a:spLocks/>
              </p:cNvSpPr>
              <p:nvPr/>
            </p:nvSpPr>
            <p:spPr bwMode="auto">
              <a:xfrm>
                <a:off x="6337993" y="3225641"/>
                <a:ext cx="212925" cy="176214"/>
              </a:xfrm>
              <a:custGeom>
                <a:avLst/>
                <a:gdLst>
                  <a:gd name="T0" fmla="*/ 41 w 86"/>
                  <a:gd name="T1" fmla="*/ 0 h 71"/>
                  <a:gd name="T2" fmla="*/ 39 w 86"/>
                  <a:gd name="T3" fmla="*/ 0 h 71"/>
                  <a:gd name="T4" fmla="*/ 0 w 86"/>
                  <a:gd name="T5" fmla="*/ 48 h 71"/>
                  <a:gd name="T6" fmla="*/ 41 w 86"/>
                  <a:gd name="T7" fmla="*/ 69 h 71"/>
                  <a:gd name="T8" fmla="*/ 61 w 86"/>
                  <a:gd name="T9" fmla="*/ 65 h 71"/>
                  <a:gd name="T10" fmla="*/ 81 w 86"/>
                  <a:gd name="T11" fmla="*/ 71 h 71"/>
                  <a:gd name="T12" fmla="*/ 70 w 86"/>
                  <a:gd name="T13" fmla="*/ 61 h 71"/>
                  <a:gd name="T14" fmla="*/ 86 w 86"/>
                  <a:gd name="T15" fmla="*/ 34 h 71"/>
                  <a:gd name="T16" fmla="*/ 41 w 86"/>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71">
                    <a:moveTo>
                      <a:pt x="41" y="0"/>
                    </a:moveTo>
                    <a:cubicBezTo>
                      <a:pt x="40" y="0"/>
                      <a:pt x="40" y="0"/>
                      <a:pt x="39" y="0"/>
                    </a:cubicBezTo>
                    <a:cubicBezTo>
                      <a:pt x="37" y="21"/>
                      <a:pt x="22" y="38"/>
                      <a:pt x="0" y="48"/>
                    </a:cubicBezTo>
                    <a:cubicBezTo>
                      <a:pt x="7" y="60"/>
                      <a:pt x="23" y="69"/>
                      <a:pt x="41" y="69"/>
                    </a:cubicBezTo>
                    <a:cubicBezTo>
                      <a:pt x="48" y="69"/>
                      <a:pt x="55" y="68"/>
                      <a:pt x="61" y="65"/>
                    </a:cubicBezTo>
                    <a:cubicBezTo>
                      <a:pt x="67" y="67"/>
                      <a:pt x="73" y="69"/>
                      <a:pt x="81" y="71"/>
                    </a:cubicBezTo>
                    <a:cubicBezTo>
                      <a:pt x="81" y="71"/>
                      <a:pt x="75" y="68"/>
                      <a:pt x="70" y="61"/>
                    </a:cubicBezTo>
                    <a:cubicBezTo>
                      <a:pt x="80" y="54"/>
                      <a:pt x="86" y="45"/>
                      <a:pt x="86" y="34"/>
                    </a:cubicBezTo>
                    <a:cubicBezTo>
                      <a:pt x="86" y="15"/>
                      <a:pt x="66" y="0"/>
                      <a:pt x="41"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grpSp>
      <p:sp>
        <p:nvSpPr>
          <p:cNvPr id="3" name="标题 2"/>
          <p:cNvSpPr>
            <a:spLocks noGrp="1"/>
          </p:cNvSpPr>
          <p:nvPr>
            <p:ph type="title"/>
          </p:nvPr>
        </p:nvSpPr>
        <p:spPr/>
        <p:txBody>
          <a:bodyPr/>
          <a:lstStyle/>
          <a:p>
            <a:r>
              <a:rPr lang="zh-CN" altLang="en-US" dirty="0">
                <a:cs typeface="+mn-ea"/>
                <a:sym typeface="+mn-lt"/>
              </a:rPr>
              <a:t>单击此处添加标题</a:t>
            </a:r>
            <a:endParaRPr lang="zh-CN" altLang="en-US" dirty="0">
              <a:latin typeface="+mn-lt"/>
              <a:ea typeface="+mn-ea"/>
              <a:cs typeface="+mn-ea"/>
              <a:sym typeface="+mn-lt"/>
            </a:endParaRPr>
          </a:p>
        </p:txBody>
      </p:sp>
    </p:spTree>
    <p:extLst>
      <p:ext uri="{BB962C8B-B14F-4D97-AF65-F5344CB8AC3E}">
        <p14:creationId xmlns:p14="http://schemas.microsoft.com/office/powerpoint/2010/main" val="94739681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285"/>
                                        </p:tgtEl>
                                        <p:attrNameLst>
                                          <p:attrName>style.visibility</p:attrName>
                                        </p:attrNameLst>
                                      </p:cBhvr>
                                      <p:to>
                                        <p:strVal val="visible"/>
                                      </p:to>
                                    </p:set>
                                    <p:animEffect transition="in" filter="wipe(down)">
                                      <p:cBhvr>
                                        <p:cTn id="7" dur="500"/>
                                        <p:tgtEl>
                                          <p:spTgt spid="52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200"/>
                                  </p:stCondLst>
                                  <p:childTnLst>
                                    <p:set>
                                      <p:cBhvr>
                                        <p:cTn id="11" dur="1" fill="hold">
                                          <p:stCondLst>
                                            <p:cond delay="0"/>
                                          </p:stCondLst>
                                        </p:cTn>
                                        <p:tgtEl>
                                          <p:spTgt spid="745"/>
                                        </p:tgtEl>
                                        <p:attrNameLst>
                                          <p:attrName>style.visibility</p:attrName>
                                        </p:attrNameLst>
                                      </p:cBhvr>
                                      <p:to>
                                        <p:strVal val="visible"/>
                                      </p:to>
                                    </p:set>
                                    <p:animEffect transition="in" filter="wipe(right)">
                                      <p:cBhvr>
                                        <p:cTn id="12" dur="500"/>
                                        <p:tgtEl>
                                          <p:spTgt spid="745"/>
                                        </p:tgtEl>
                                      </p:cBhvr>
                                    </p:animEffect>
                                  </p:childTnLst>
                                </p:cTn>
                              </p:par>
                              <p:par>
                                <p:cTn id="13" presetID="22" presetClass="entr" presetSubtype="2" fill="hold" grpId="0" nodeType="withEffect">
                                  <p:stCondLst>
                                    <p:cond delay="400"/>
                                  </p:stCondLst>
                                  <p:childTnLst>
                                    <p:set>
                                      <p:cBhvr>
                                        <p:cTn id="14" dur="1" fill="hold">
                                          <p:stCondLst>
                                            <p:cond delay="0"/>
                                          </p:stCondLst>
                                        </p:cTn>
                                        <p:tgtEl>
                                          <p:spTgt spid="2971"/>
                                        </p:tgtEl>
                                        <p:attrNameLst>
                                          <p:attrName>style.visibility</p:attrName>
                                        </p:attrNameLst>
                                      </p:cBhvr>
                                      <p:to>
                                        <p:strVal val="visible"/>
                                      </p:to>
                                    </p:set>
                                    <p:animEffect transition="in" filter="wipe(right)">
                                      <p:cBhvr>
                                        <p:cTn id="15" dur="500"/>
                                        <p:tgtEl>
                                          <p:spTgt spid="2971"/>
                                        </p:tgtEl>
                                      </p:cBhvr>
                                    </p:animEffect>
                                  </p:childTnLst>
                                </p:cTn>
                              </p:par>
                              <p:par>
                                <p:cTn id="16" presetID="22" presetClass="entr" presetSubtype="2" fill="hold" grpId="0" nodeType="withEffect">
                                  <p:stCondLst>
                                    <p:cond delay="600"/>
                                  </p:stCondLst>
                                  <p:childTnLst>
                                    <p:set>
                                      <p:cBhvr>
                                        <p:cTn id="17" dur="1" fill="hold">
                                          <p:stCondLst>
                                            <p:cond delay="0"/>
                                          </p:stCondLst>
                                        </p:cTn>
                                        <p:tgtEl>
                                          <p:spTgt spid="2970"/>
                                        </p:tgtEl>
                                        <p:attrNameLst>
                                          <p:attrName>style.visibility</p:attrName>
                                        </p:attrNameLst>
                                      </p:cBhvr>
                                      <p:to>
                                        <p:strVal val="visible"/>
                                      </p:to>
                                    </p:set>
                                    <p:animEffect transition="in" filter="wipe(right)">
                                      <p:cBhvr>
                                        <p:cTn id="18" dur="500"/>
                                        <p:tgtEl>
                                          <p:spTgt spid="2970"/>
                                        </p:tgtEl>
                                      </p:cBhvr>
                                    </p:animEffect>
                                  </p:childTnLst>
                                </p:cTn>
                              </p:par>
                              <p:par>
                                <p:cTn id="19" presetID="22" presetClass="entr" presetSubtype="2" fill="hold" grpId="0" nodeType="withEffect">
                                  <p:stCondLst>
                                    <p:cond delay="800"/>
                                  </p:stCondLst>
                                  <p:childTnLst>
                                    <p:set>
                                      <p:cBhvr>
                                        <p:cTn id="20" dur="1" fill="hold">
                                          <p:stCondLst>
                                            <p:cond delay="0"/>
                                          </p:stCondLst>
                                        </p:cTn>
                                        <p:tgtEl>
                                          <p:spTgt spid="2969"/>
                                        </p:tgtEl>
                                        <p:attrNameLst>
                                          <p:attrName>style.visibility</p:attrName>
                                        </p:attrNameLst>
                                      </p:cBhvr>
                                      <p:to>
                                        <p:strVal val="visible"/>
                                      </p:to>
                                    </p:set>
                                    <p:animEffect transition="in" filter="wipe(right)">
                                      <p:cBhvr>
                                        <p:cTn id="21" dur="500"/>
                                        <p:tgtEl>
                                          <p:spTgt spid="29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40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60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 grpId="0" animBg="1"/>
      <p:bldP spid="2970" grpId="0" animBg="1"/>
      <p:bldP spid="2971" grpId="0" animBg="1"/>
      <p:bldP spid="74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0301" y="548680"/>
            <a:ext cx="1239308" cy="109791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6097" y="638735"/>
            <a:ext cx="8508278" cy="5237216"/>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8347" y="548680"/>
            <a:ext cx="1173482" cy="94488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8896" y="2783378"/>
            <a:ext cx="914402" cy="94793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8667" y="4671183"/>
            <a:ext cx="1901956" cy="1353315"/>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590" y="4671183"/>
            <a:ext cx="1816612" cy="1661163"/>
          </a:xfrm>
          <a:prstGeom prst="rect">
            <a:avLst/>
          </a:prstGeom>
        </p:spPr>
      </p:pic>
      <p:pic>
        <p:nvPicPr>
          <p:cNvPr id="7" name="图片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643" y="3710526"/>
            <a:ext cx="1431284" cy="1094508"/>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5859" y="5255526"/>
            <a:ext cx="666604" cy="107682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9938631" y="1348961"/>
            <a:ext cx="1239308" cy="1097912"/>
          </a:xfrm>
          <a:prstGeom prst="rect">
            <a:avLst/>
          </a:prstGeom>
        </p:spPr>
      </p:pic>
      <p:pic>
        <p:nvPicPr>
          <p:cNvPr id="10" name="图片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181" y="703201"/>
            <a:ext cx="932650" cy="119471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1651560" y="1300559"/>
            <a:ext cx="1431284" cy="1094508"/>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649955" y="5347840"/>
            <a:ext cx="1431284" cy="1094508"/>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8100000">
            <a:off x="8892947" y="969790"/>
            <a:ext cx="666604" cy="1076820"/>
          </a:xfrm>
          <a:prstGeom prst="rect">
            <a:avLst/>
          </a:prstGeom>
        </p:spPr>
      </p:pic>
      <p:pic>
        <p:nvPicPr>
          <p:cNvPr id="14" name="图片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26017" y="5137630"/>
            <a:ext cx="932650" cy="1194716"/>
          </a:xfrm>
          <a:prstGeom prst="rect">
            <a:avLst/>
          </a:prstGeom>
        </p:spPr>
      </p:pic>
      <p:pic>
        <p:nvPicPr>
          <p:cNvPr id="17" name="图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1326223" y="5908043"/>
            <a:ext cx="662460" cy="848606"/>
          </a:xfrm>
          <a:prstGeom prst="rect">
            <a:avLst/>
          </a:prstGeom>
        </p:spPr>
      </p:pic>
      <p:sp>
        <p:nvSpPr>
          <p:cNvPr id="18" name="TextBox 17"/>
          <p:cNvSpPr txBox="1"/>
          <p:nvPr/>
        </p:nvSpPr>
        <p:spPr>
          <a:xfrm>
            <a:off x="3703224" y="2420888"/>
            <a:ext cx="4801314" cy="1015663"/>
          </a:xfrm>
          <a:prstGeom prst="rect">
            <a:avLst/>
          </a:prstGeom>
          <a:noFill/>
        </p:spPr>
        <p:txBody>
          <a:bodyPr wrap="none" rtlCol="0">
            <a:spAutoFit/>
          </a:bodyPr>
          <a:lstStyle>
            <a:defPPr>
              <a:defRPr lang="zh-CN"/>
            </a:defPPr>
            <a:lvl1pPr>
              <a:defRPr sz="7200">
                <a:latin typeface="方正字迹-吕建德字体" panose="02010600010101010101" pitchFamily="2" charset="-122"/>
                <a:ea typeface="方正字迹-吕建德字体" panose="02010600010101010101" pitchFamily="2" charset="-122"/>
              </a:defRPr>
            </a:lvl1pPr>
          </a:lstStyle>
          <a:p>
            <a:pPr algn="ctr"/>
            <a:r>
              <a:rPr lang="zh-CN" altLang="en-US" sz="6000" dirty="0" smtClean="0">
                <a:solidFill>
                  <a:schemeClr val="accent1"/>
                </a:solidFill>
                <a:latin typeface="迷你简蝶语" panose="02010604000101010101" pitchFamily="2" charset="-122"/>
                <a:ea typeface="迷你简蝶语" panose="02010604000101010101" pitchFamily="2" charset="-122"/>
              </a:rPr>
              <a:t>感谢您的观看</a:t>
            </a:r>
            <a:endParaRPr lang="zh-CN" altLang="en-US" sz="6000" dirty="0">
              <a:solidFill>
                <a:schemeClr val="accent1"/>
              </a:solidFill>
              <a:latin typeface="迷你简蝶语" panose="02010604000101010101" pitchFamily="2" charset="-122"/>
              <a:ea typeface="迷你简蝶语" panose="02010604000101010101" pitchFamily="2" charset="-122"/>
            </a:endParaRPr>
          </a:p>
        </p:txBody>
      </p:sp>
      <p:sp>
        <p:nvSpPr>
          <p:cNvPr id="19" name="TextBox 18"/>
          <p:cNvSpPr txBox="1"/>
          <p:nvPr/>
        </p:nvSpPr>
        <p:spPr>
          <a:xfrm>
            <a:off x="3822358" y="3429000"/>
            <a:ext cx="4563044" cy="369332"/>
          </a:xfrm>
          <a:prstGeom prst="rect">
            <a:avLst/>
          </a:prstGeom>
          <a:noFill/>
        </p:spPr>
        <p:txBody>
          <a:bodyPr wrap="none" rtlCol="0">
            <a:spAutoFit/>
          </a:bodyPr>
          <a:lstStyle/>
          <a:p>
            <a:r>
              <a:rPr lang="zh-CN" altLang="en-US" dirty="0" smtClean="0">
                <a:solidFill>
                  <a:schemeClr val="tx1">
                    <a:lumMod val="75000"/>
                    <a:lumOff val="25000"/>
                  </a:schemeClr>
                </a:solidFill>
              </a:rPr>
              <a:t>以上主题可修改  唯美清新、通用、精美</a:t>
            </a:r>
            <a:r>
              <a:rPr lang="en-US" altLang="zh-CN" dirty="0" smtClean="0">
                <a:solidFill>
                  <a:schemeClr val="tx1">
                    <a:lumMod val="75000"/>
                    <a:lumOff val="25000"/>
                  </a:schemeClr>
                </a:solidFill>
              </a:rPr>
              <a:t>PPT</a:t>
            </a:r>
            <a:endParaRPr lang="zh-CN" altLang="en-US" dirty="0">
              <a:solidFill>
                <a:schemeClr val="tx1">
                  <a:lumMod val="75000"/>
                  <a:lumOff val="25000"/>
                </a:schemeClr>
              </a:solidFill>
            </a:endParaRPr>
          </a:p>
        </p:txBody>
      </p:sp>
      <p:sp>
        <p:nvSpPr>
          <p:cNvPr id="20" name="TextBox 19"/>
          <p:cNvSpPr txBox="1"/>
          <p:nvPr/>
        </p:nvSpPr>
        <p:spPr>
          <a:xfrm>
            <a:off x="3367576" y="3785610"/>
            <a:ext cx="5472608" cy="553998"/>
          </a:xfrm>
          <a:prstGeom prst="rect">
            <a:avLst/>
          </a:prstGeom>
          <a:noFill/>
        </p:spPr>
        <p:txBody>
          <a:bodyPr wrap="square" rtlCol="0">
            <a:spAutoFit/>
          </a:bodyPr>
          <a:lstStyle/>
          <a:p>
            <a:pPr algn="ctr"/>
            <a:r>
              <a:rPr lang="en-US" altLang="zh-CN" sz="1000" dirty="0">
                <a:solidFill>
                  <a:schemeClr val="tx1">
                    <a:lumMod val="75000"/>
                    <a:lumOff val="25000"/>
                  </a:schemeClr>
                </a:solidFill>
                <a:latin typeface="微软雅黑" pitchFamily="34" charset="-122"/>
                <a:ea typeface="微软雅黑" pitchFamily="34" charset="-122"/>
              </a:rPr>
              <a:t>Your content to play here, or through your copy, </a:t>
            </a:r>
            <a:endParaRPr lang="en-US" altLang="zh-CN" sz="1000" dirty="0" smtClean="0">
              <a:solidFill>
                <a:schemeClr val="tx1">
                  <a:lumMod val="75000"/>
                  <a:lumOff val="25000"/>
                </a:schemeClr>
              </a:solidFill>
              <a:latin typeface="微软雅黑" pitchFamily="34" charset="-122"/>
              <a:ea typeface="微软雅黑" pitchFamily="34" charset="-122"/>
            </a:endParaRPr>
          </a:p>
          <a:p>
            <a:pPr algn="ctr"/>
            <a:r>
              <a:rPr lang="en-US" altLang="zh-CN" sz="1000" dirty="0" smtClean="0">
                <a:solidFill>
                  <a:schemeClr val="tx1">
                    <a:lumMod val="75000"/>
                    <a:lumOff val="25000"/>
                  </a:schemeClr>
                </a:solidFill>
                <a:latin typeface="微软雅黑" pitchFamily="34" charset="-122"/>
                <a:ea typeface="微软雅黑" pitchFamily="34" charset="-122"/>
              </a:rPr>
              <a:t>paste </a:t>
            </a:r>
            <a:r>
              <a:rPr lang="en-US" altLang="zh-CN" sz="1000" dirty="0">
                <a:solidFill>
                  <a:schemeClr val="tx1">
                    <a:lumMod val="75000"/>
                    <a:lumOff val="25000"/>
                  </a:schemeClr>
                </a:solidFill>
                <a:latin typeface="微软雅黑" pitchFamily="34" charset="-122"/>
                <a:ea typeface="微软雅黑" pitchFamily="34" charset="-122"/>
              </a:rPr>
              <a:t>in this box, and select only the text. </a:t>
            </a:r>
            <a:r>
              <a:rPr lang="en-US" altLang="zh-CN" sz="1000" dirty="0" smtClean="0">
                <a:solidFill>
                  <a:schemeClr val="tx1">
                    <a:lumMod val="75000"/>
                    <a:lumOff val="25000"/>
                  </a:schemeClr>
                </a:solidFill>
                <a:latin typeface="微软雅黑" pitchFamily="34" charset="-122"/>
                <a:ea typeface="微软雅黑" pitchFamily="34" charset="-122"/>
              </a:rPr>
              <a:t>Your </a:t>
            </a:r>
            <a:r>
              <a:rPr lang="en-US" altLang="zh-CN" sz="1000" dirty="0">
                <a:solidFill>
                  <a:schemeClr val="tx1">
                    <a:lumMod val="75000"/>
                    <a:lumOff val="25000"/>
                  </a:schemeClr>
                </a:solidFill>
                <a:latin typeface="微软雅黑" pitchFamily="34" charset="-122"/>
                <a:ea typeface="微软雅黑" pitchFamily="34" charset="-122"/>
              </a:rPr>
              <a:t>content to play here, or through your copy, paste in this box, and select only the text.</a:t>
            </a:r>
            <a:endParaRPr lang="zh-CN" altLang="en-US" sz="10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7659961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6" presetClass="emph" presetSubtype="0" autoRev="1" fill="hold" nodeType="withEffect">
                                  <p:stCondLst>
                                    <p:cond delay="0"/>
                                  </p:stCondLst>
                                  <p:childTnLst>
                                    <p:animScale>
                                      <p:cBhvr>
                                        <p:cTn id="11" dur="3500" fill="hold"/>
                                        <p:tgtEl>
                                          <p:spTgt spid="2"/>
                                        </p:tgtEl>
                                      </p:cBhvr>
                                      <p:by x="110000" y="110000"/>
                                    </p:animScale>
                                  </p:childTnLst>
                                </p:cTn>
                              </p:par>
                              <p:par>
                                <p:cTn id="12" presetID="42" presetClass="entr" presetSubtype="0" fill="hold" grpId="0" nodeType="withEffect">
                                  <p:stCondLst>
                                    <p:cond delay="1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1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300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1300"/>
                                        <p:tgtEl>
                                          <p:spTgt spid="20"/>
                                        </p:tgtEl>
                                      </p:cBhvr>
                                    </p:animEffect>
                                  </p:childTnLst>
                                </p:cTn>
                              </p:par>
                              <p:par>
                                <p:cTn id="25" presetID="2" presetClass="entr" presetSubtype="2"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900" fill="hold"/>
                                        <p:tgtEl>
                                          <p:spTgt spid="6"/>
                                        </p:tgtEl>
                                        <p:attrNameLst>
                                          <p:attrName>ppt_x</p:attrName>
                                        </p:attrNameLst>
                                      </p:cBhvr>
                                      <p:tavLst>
                                        <p:tav tm="0">
                                          <p:val>
                                            <p:strVal val="1+#ppt_w/2"/>
                                          </p:val>
                                        </p:tav>
                                        <p:tav tm="100000">
                                          <p:val>
                                            <p:strVal val="#ppt_x"/>
                                          </p:val>
                                        </p:tav>
                                      </p:tavLst>
                                    </p:anim>
                                    <p:anim calcmode="lin" valueType="num">
                                      <p:cBhvr additive="base">
                                        <p:cTn id="28" dur="59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6000" fill="hold"/>
                                        <p:tgtEl>
                                          <p:spTgt spid="5"/>
                                        </p:tgtEl>
                                        <p:attrNameLst>
                                          <p:attrName>ppt_x</p:attrName>
                                        </p:attrNameLst>
                                      </p:cBhvr>
                                      <p:tavLst>
                                        <p:tav tm="0">
                                          <p:val>
                                            <p:strVal val="0-#ppt_w/2"/>
                                          </p:val>
                                        </p:tav>
                                        <p:tav tm="100000">
                                          <p:val>
                                            <p:strVal val="#ppt_x"/>
                                          </p:val>
                                        </p:tav>
                                      </p:tavLst>
                                    </p:anim>
                                    <p:anim calcmode="lin" valueType="num">
                                      <p:cBhvr additive="base">
                                        <p:cTn id="32" dur="6000" fill="hold"/>
                                        <p:tgtEl>
                                          <p:spTgt spid="5"/>
                                        </p:tgtEl>
                                        <p:attrNameLst>
                                          <p:attrName>ppt_y</p:attrName>
                                        </p:attrNameLst>
                                      </p:cBhvr>
                                      <p:tavLst>
                                        <p:tav tm="0">
                                          <p:val>
                                            <p:strVal val="#ppt_y"/>
                                          </p:val>
                                        </p:tav>
                                        <p:tav tm="100000">
                                          <p:val>
                                            <p:strVal val="#ppt_y"/>
                                          </p:val>
                                        </p:tav>
                                      </p:tavLst>
                                    </p:anim>
                                  </p:childTnLst>
                                </p:cTn>
                              </p:par>
                              <p:par>
                                <p:cTn id="33" presetID="31" presetClass="entr" presetSubtype="0" fill="hold" nodeType="withEffect">
                                  <p:stCondLst>
                                    <p:cond delay="18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nodeType="withEffect">
                                  <p:stCondLst>
                                    <p:cond delay="21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par>
                                <p:cTn id="45" presetID="31" presetClass="entr" presetSubtype="0" fill="hold" nodeType="withEffect">
                                  <p:stCondLst>
                                    <p:cond delay="24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style.rotation</p:attrName>
                                        </p:attrNameLst>
                                      </p:cBhvr>
                                      <p:tavLst>
                                        <p:tav tm="0">
                                          <p:val>
                                            <p:fltVal val="90"/>
                                          </p:val>
                                        </p:tav>
                                        <p:tav tm="100000">
                                          <p:val>
                                            <p:fltVal val="0"/>
                                          </p:val>
                                        </p:tav>
                                      </p:tavLst>
                                    </p:anim>
                                    <p:animEffect transition="in" filter="fade">
                                      <p:cBhvr>
                                        <p:cTn id="50" dur="1000"/>
                                        <p:tgtEl>
                                          <p:spTgt spid="15"/>
                                        </p:tgtEl>
                                      </p:cBhvr>
                                    </p:animEffect>
                                  </p:childTnLst>
                                </p:cTn>
                              </p:par>
                              <p:par>
                                <p:cTn id="51" presetID="31" presetClass="entr" presetSubtype="0" fill="hold" nodeType="withEffect">
                                  <p:stCondLst>
                                    <p:cond delay="270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par>
                                <p:cTn id="57" presetID="31" presetClass="entr" presetSubtype="0" fill="hold" nodeType="withEffect">
                                  <p:stCondLst>
                                    <p:cond delay="300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par>
                                <p:cTn id="63" presetID="31" presetClass="entr" presetSubtype="0" fill="hold" nodeType="withEffect">
                                  <p:stCondLst>
                                    <p:cond delay="3300"/>
                                  </p:stCondLst>
                                  <p:childTnLst>
                                    <p:set>
                                      <p:cBhvr>
                                        <p:cTn id="64" dur="1" fill="hold">
                                          <p:stCondLst>
                                            <p:cond delay="0"/>
                                          </p:stCondLst>
                                        </p:cTn>
                                        <p:tgtEl>
                                          <p:spTgt spid="7"/>
                                        </p:tgtEl>
                                        <p:attrNameLst>
                                          <p:attrName>style.visibility</p:attrName>
                                        </p:attrNameLst>
                                      </p:cBhvr>
                                      <p:to>
                                        <p:strVal val="visible"/>
                                      </p:to>
                                    </p:set>
                                    <p:anim calcmode="lin" valueType="num">
                                      <p:cBhvr>
                                        <p:cTn id="65" dur="1000" fill="hold"/>
                                        <p:tgtEl>
                                          <p:spTgt spid="7"/>
                                        </p:tgtEl>
                                        <p:attrNameLst>
                                          <p:attrName>ppt_w</p:attrName>
                                        </p:attrNameLst>
                                      </p:cBhvr>
                                      <p:tavLst>
                                        <p:tav tm="0">
                                          <p:val>
                                            <p:fltVal val="0"/>
                                          </p:val>
                                        </p:tav>
                                        <p:tav tm="100000">
                                          <p:val>
                                            <p:strVal val="#ppt_w"/>
                                          </p:val>
                                        </p:tav>
                                      </p:tavLst>
                                    </p:anim>
                                    <p:anim calcmode="lin" valueType="num">
                                      <p:cBhvr>
                                        <p:cTn id="66" dur="1000" fill="hold"/>
                                        <p:tgtEl>
                                          <p:spTgt spid="7"/>
                                        </p:tgtEl>
                                        <p:attrNameLst>
                                          <p:attrName>ppt_h</p:attrName>
                                        </p:attrNameLst>
                                      </p:cBhvr>
                                      <p:tavLst>
                                        <p:tav tm="0">
                                          <p:val>
                                            <p:fltVal val="0"/>
                                          </p:val>
                                        </p:tav>
                                        <p:tav tm="100000">
                                          <p:val>
                                            <p:strVal val="#ppt_h"/>
                                          </p:val>
                                        </p:tav>
                                      </p:tavLst>
                                    </p:anim>
                                    <p:anim calcmode="lin" valueType="num">
                                      <p:cBhvr>
                                        <p:cTn id="67" dur="1000" fill="hold"/>
                                        <p:tgtEl>
                                          <p:spTgt spid="7"/>
                                        </p:tgtEl>
                                        <p:attrNameLst>
                                          <p:attrName>style.rotation</p:attrName>
                                        </p:attrNameLst>
                                      </p:cBhvr>
                                      <p:tavLst>
                                        <p:tav tm="0">
                                          <p:val>
                                            <p:fltVal val="90"/>
                                          </p:val>
                                        </p:tav>
                                        <p:tav tm="100000">
                                          <p:val>
                                            <p:fltVal val="0"/>
                                          </p:val>
                                        </p:tav>
                                      </p:tavLst>
                                    </p:anim>
                                    <p:animEffect transition="in" filter="fade">
                                      <p:cBhvr>
                                        <p:cTn id="68" dur="1000"/>
                                        <p:tgtEl>
                                          <p:spTgt spid="7"/>
                                        </p:tgtEl>
                                      </p:cBhvr>
                                    </p:animEffect>
                                  </p:childTnLst>
                                </p:cTn>
                              </p:par>
                              <p:par>
                                <p:cTn id="69" presetID="31" presetClass="entr" presetSubtype="0" fill="hold" nodeType="withEffect">
                                  <p:stCondLst>
                                    <p:cond delay="360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par>
                                <p:cTn id="75" presetID="31" presetClass="entr" presetSubtype="0" fill="hold" nodeType="withEffect">
                                  <p:stCondLst>
                                    <p:cond delay="390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par>
                                <p:cTn id="81" presetID="31" presetClass="entr" presetSubtype="0" fill="hold" nodeType="withEffect">
                                  <p:stCondLst>
                                    <p:cond delay="4200"/>
                                  </p:stCondLst>
                                  <p:childTnLst>
                                    <p:set>
                                      <p:cBhvr>
                                        <p:cTn id="82" dur="1" fill="hold">
                                          <p:stCondLst>
                                            <p:cond delay="0"/>
                                          </p:stCondLst>
                                        </p:cTn>
                                        <p:tgtEl>
                                          <p:spTgt spid="8"/>
                                        </p:tgtEl>
                                        <p:attrNameLst>
                                          <p:attrName>style.visibility</p:attrName>
                                        </p:attrNameLst>
                                      </p:cBhvr>
                                      <p:to>
                                        <p:strVal val="visible"/>
                                      </p:to>
                                    </p:set>
                                    <p:anim calcmode="lin" valueType="num">
                                      <p:cBhvr>
                                        <p:cTn id="83" dur="1000" fill="hold"/>
                                        <p:tgtEl>
                                          <p:spTgt spid="8"/>
                                        </p:tgtEl>
                                        <p:attrNameLst>
                                          <p:attrName>ppt_w</p:attrName>
                                        </p:attrNameLst>
                                      </p:cBhvr>
                                      <p:tavLst>
                                        <p:tav tm="0">
                                          <p:val>
                                            <p:fltVal val="0"/>
                                          </p:val>
                                        </p:tav>
                                        <p:tav tm="100000">
                                          <p:val>
                                            <p:strVal val="#ppt_w"/>
                                          </p:val>
                                        </p:tav>
                                      </p:tavLst>
                                    </p:anim>
                                    <p:anim calcmode="lin" valueType="num">
                                      <p:cBhvr>
                                        <p:cTn id="84" dur="1000" fill="hold"/>
                                        <p:tgtEl>
                                          <p:spTgt spid="8"/>
                                        </p:tgtEl>
                                        <p:attrNameLst>
                                          <p:attrName>ppt_h</p:attrName>
                                        </p:attrNameLst>
                                      </p:cBhvr>
                                      <p:tavLst>
                                        <p:tav tm="0">
                                          <p:val>
                                            <p:fltVal val="0"/>
                                          </p:val>
                                        </p:tav>
                                        <p:tav tm="100000">
                                          <p:val>
                                            <p:strVal val="#ppt_h"/>
                                          </p:val>
                                        </p:tav>
                                      </p:tavLst>
                                    </p:anim>
                                    <p:anim calcmode="lin" valueType="num">
                                      <p:cBhvr>
                                        <p:cTn id="85" dur="1000" fill="hold"/>
                                        <p:tgtEl>
                                          <p:spTgt spid="8"/>
                                        </p:tgtEl>
                                        <p:attrNameLst>
                                          <p:attrName>style.rotation</p:attrName>
                                        </p:attrNameLst>
                                      </p:cBhvr>
                                      <p:tavLst>
                                        <p:tav tm="0">
                                          <p:val>
                                            <p:fltVal val="90"/>
                                          </p:val>
                                        </p:tav>
                                        <p:tav tm="100000">
                                          <p:val>
                                            <p:fltVal val="0"/>
                                          </p:val>
                                        </p:tav>
                                      </p:tavLst>
                                    </p:anim>
                                    <p:animEffect transition="in" filter="fade">
                                      <p:cBhvr>
                                        <p:cTn id="86" dur="1000"/>
                                        <p:tgtEl>
                                          <p:spTgt spid="8"/>
                                        </p:tgtEl>
                                      </p:cBhvr>
                                    </p:animEffect>
                                  </p:childTnLst>
                                </p:cTn>
                              </p:par>
                              <p:par>
                                <p:cTn id="87" presetID="31" presetClass="entr" presetSubtype="0" fill="hold" nodeType="withEffect">
                                  <p:stCondLst>
                                    <p:cond delay="4500"/>
                                  </p:stCondLst>
                                  <p:childTnLst>
                                    <p:set>
                                      <p:cBhvr>
                                        <p:cTn id="88" dur="1" fill="hold">
                                          <p:stCondLst>
                                            <p:cond delay="0"/>
                                          </p:stCondLst>
                                        </p:cTn>
                                        <p:tgtEl>
                                          <p:spTgt spid="12"/>
                                        </p:tgtEl>
                                        <p:attrNameLst>
                                          <p:attrName>style.visibility</p:attrName>
                                        </p:attrNameLst>
                                      </p:cBhvr>
                                      <p:to>
                                        <p:strVal val="visible"/>
                                      </p:to>
                                    </p:set>
                                    <p:anim calcmode="lin" valueType="num">
                                      <p:cBhvr>
                                        <p:cTn id="89" dur="1000" fill="hold"/>
                                        <p:tgtEl>
                                          <p:spTgt spid="12"/>
                                        </p:tgtEl>
                                        <p:attrNameLst>
                                          <p:attrName>ppt_w</p:attrName>
                                        </p:attrNameLst>
                                      </p:cBhvr>
                                      <p:tavLst>
                                        <p:tav tm="0">
                                          <p:val>
                                            <p:fltVal val="0"/>
                                          </p:val>
                                        </p:tav>
                                        <p:tav tm="100000">
                                          <p:val>
                                            <p:strVal val="#ppt_w"/>
                                          </p:val>
                                        </p:tav>
                                      </p:tavLst>
                                    </p:anim>
                                    <p:anim calcmode="lin" valueType="num">
                                      <p:cBhvr>
                                        <p:cTn id="90" dur="1000" fill="hold"/>
                                        <p:tgtEl>
                                          <p:spTgt spid="12"/>
                                        </p:tgtEl>
                                        <p:attrNameLst>
                                          <p:attrName>ppt_h</p:attrName>
                                        </p:attrNameLst>
                                      </p:cBhvr>
                                      <p:tavLst>
                                        <p:tav tm="0">
                                          <p:val>
                                            <p:fltVal val="0"/>
                                          </p:val>
                                        </p:tav>
                                        <p:tav tm="100000">
                                          <p:val>
                                            <p:strVal val="#ppt_h"/>
                                          </p:val>
                                        </p:tav>
                                      </p:tavLst>
                                    </p:anim>
                                    <p:anim calcmode="lin" valueType="num">
                                      <p:cBhvr>
                                        <p:cTn id="91" dur="1000" fill="hold"/>
                                        <p:tgtEl>
                                          <p:spTgt spid="12"/>
                                        </p:tgtEl>
                                        <p:attrNameLst>
                                          <p:attrName>style.rotation</p:attrName>
                                        </p:attrNameLst>
                                      </p:cBhvr>
                                      <p:tavLst>
                                        <p:tav tm="0">
                                          <p:val>
                                            <p:fltVal val="90"/>
                                          </p:val>
                                        </p:tav>
                                        <p:tav tm="100000">
                                          <p:val>
                                            <p:fltVal val="0"/>
                                          </p:val>
                                        </p:tav>
                                      </p:tavLst>
                                    </p:anim>
                                    <p:animEffect transition="in" filter="fade">
                                      <p:cBhvr>
                                        <p:cTn id="92" dur="1000"/>
                                        <p:tgtEl>
                                          <p:spTgt spid="12"/>
                                        </p:tgtEl>
                                      </p:cBhvr>
                                    </p:animEffect>
                                  </p:childTnLst>
                                </p:cTn>
                              </p:par>
                              <p:par>
                                <p:cTn id="93" presetID="2" presetClass="entr" presetSubtype="1" fill="hold" nodeType="withEffect">
                                  <p:stCondLst>
                                    <p:cond delay="360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3600" fill="hold"/>
                                        <p:tgtEl>
                                          <p:spTgt spid="3"/>
                                        </p:tgtEl>
                                        <p:attrNameLst>
                                          <p:attrName>ppt_x</p:attrName>
                                        </p:attrNameLst>
                                      </p:cBhvr>
                                      <p:tavLst>
                                        <p:tav tm="0">
                                          <p:val>
                                            <p:strVal val="#ppt_x"/>
                                          </p:val>
                                        </p:tav>
                                        <p:tav tm="100000">
                                          <p:val>
                                            <p:strVal val="#ppt_x"/>
                                          </p:val>
                                        </p:tav>
                                      </p:tavLst>
                                    </p:anim>
                                    <p:anim calcmode="lin" valueType="num">
                                      <p:cBhvr additive="base">
                                        <p:cTn id="96" dur="3600" fill="hold"/>
                                        <p:tgtEl>
                                          <p:spTgt spid="3"/>
                                        </p:tgtEl>
                                        <p:attrNameLst>
                                          <p:attrName>ppt_y</p:attrName>
                                        </p:attrNameLst>
                                      </p:cBhvr>
                                      <p:tavLst>
                                        <p:tav tm="0">
                                          <p:val>
                                            <p:strVal val="0-#ppt_h/2"/>
                                          </p:val>
                                        </p:tav>
                                        <p:tav tm="100000">
                                          <p:val>
                                            <p:strVal val="#ppt_y"/>
                                          </p:val>
                                        </p:tav>
                                      </p:tavLst>
                                    </p:anim>
                                  </p:childTnLst>
                                </p:cTn>
                              </p:par>
                              <p:par>
                                <p:cTn id="97" presetID="2" presetClass="entr" presetSubtype="9" fill="hold" nodeType="withEffect">
                                  <p:stCondLst>
                                    <p:cond delay="2700"/>
                                  </p:stCondLst>
                                  <p:childTnLst>
                                    <p:set>
                                      <p:cBhvr>
                                        <p:cTn id="98" dur="1" fill="hold">
                                          <p:stCondLst>
                                            <p:cond delay="0"/>
                                          </p:stCondLst>
                                        </p:cTn>
                                        <p:tgtEl>
                                          <p:spTgt spid="4"/>
                                        </p:tgtEl>
                                        <p:attrNameLst>
                                          <p:attrName>style.visibility</p:attrName>
                                        </p:attrNameLst>
                                      </p:cBhvr>
                                      <p:to>
                                        <p:strVal val="visible"/>
                                      </p:to>
                                    </p:set>
                                    <p:anim calcmode="lin" valueType="num">
                                      <p:cBhvr additive="base">
                                        <p:cTn id="99" dur="3900" fill="hold"/>
                                        <p:tgtEl>
                                          <p:spTgt spid="4"/>
                                        </p:tgtEl>
                                        <p:attrNameLst>
                                          <p:attrName>ppt_x</p:attrName>
                                        </p:attrNameLst>
                                      </p:cBhvr>
                                      <p:tavLst>
                                        <p:tav tm="0">
                                          <p:val>
                                            <p:strVal val="0-#ppt_w/2"/>
                                          </p:val>
                                        </p:tav>
                                        <p:tav tm="100000">
                                          <p:val>
                                            <p:strVal val="#ppt_x"/>
                                          </p:val>
                                        </p:tav>
                                      </p:tavLst>
                                    </p:anim>
                                    <p:anim calcmode="lin" valueType="num">
                                      <p:cBhvr additive="base">
                                        <p:cTn id="100" dur="39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菱形 37"/>
          <p:cNvSpPr/>
          <p:nvPr/>
        </p:nvSpPr>
        <p:spPr>
          <a:xfrm>
            <a:off x="4876165" y="1619813"/>
            <a:ext cx="2719563" cy="2722033"/>
          </a:xfrm>
          <a:prstGeom prst="diamond">
            <a:avLst/>
          </a:prstGeom>
          <a:solidFill>
            <a:schemeClr val="accent1"/>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39" name="菱形 38"/>
          <p:cNvSpPr/>
          <p:nvPr/>
        </p:nvSpPr>
        <p:spPr>
          <a:xfrm>
            <a:off x="715340" y="2070662"/>
            <a:ext cx="1822213"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0" name="菱形 39"/>
          <p:cNvSpPr/>
          <p:nvPr/>
        </p:nvSpPr>
        <p:spPr>
          <a:xfrm>
            <a:off x="2725912" y="2070662"/>
            <a:ext cx="1820096" cy="18203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1" name="菱形 40"/>
          <p:cNvSpPr/>
          <p:nvPr/>
        </p:nvSpPr>
        <p:spPr>
          <a:xfrm>
            <a:off x="7644405" y="2070662"/>
            <a:ext cx="1820096" cy="1820333"/>
          </a:xfrm>
          <a:prstGeom prst="diamond">
            <a:avLst/>
          </a:prstGeom>
          <a:solidFill>
            <a:schemeClr val="accent3"/>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2" name="菱形 41"/>
          <p:cNvSpPr/>
          <p:nvPr/>
        </p:nvSpPr>
        <p:spPr>
          <a:xfrm>
            <a:off x="9652861" y="2070662"/>
            <a:ext cx="1822212" cy="1820333"/>
          </a:xfrm>
          <a:prstGeom prst="diamond">
            <a:avLst/>
          </a:prstGeom>
          <a:solidFill>
            <a:schemeClr val="accent2"/>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3" name="菱形 42"/>
          <p:cNvSpPr/>
          <p:nvPr/>
        </p:nvSpPr>
        <p:spPr>
          <a:xfrm>
            <a:off x="2283587" y="3198846"/>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4" name="菱形 43"/>
          <p:cNvSpPr/>
          <p:nvPr/>
        </p:nvSpPr>
        <p:spPr>
          <a:xfrm>
            <a:off x="4272995" y="2070661"/>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5" name="菱形 44"/>
          <p:cNvSpPr/>
          <p:nvPr/>
        </p:nvSpPr>
        <p:spPr>
          <a:xfrm>
            <a:off x="7208428" y="3194612"/>
            <a:ext cx="694176" cy="692149"/>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6" name="菱形 45"/>
          <p:cNvSpPr/>
          <p:nvPr/>
        </p:nvSpPr>
        <p:spPr>
          <a:xfrm>
            <a:off x="9212651" y="2091828"/>
            <a:ext cx="694176" cy="694267"/>
          </a:xfrm>
          <a:prstGeom prst="diamond">
            <a:avLst/>
          </a:prstGeom>
          <a:solidFill>
            <a:schemeClr val="bg1">
              <a:lumMod val="75000"/>
            </a:schemeClr>
          </a:solidFill>
          <a:ln w="12700" cap="flat" cmpd="sng" algn="ctr">
            <a:noFill/>
            <a:prstDash val="solid"/>
            <a:miter lim="800000"/>
          </a:ln>
          <a:effectLst/>
        </p:spPr>
        <p:txBody>
          <a:bodyPr lIns="121908" tIns="60954" rIns="121908" bIns="60954" anchor="ctr"/>
          <a:lstStyle/>
          <a:p>
            <a:pPr algn="ctr">
              <a:defRPr/>
            </a:pPr>
            <a:endParaRPr lang="zh-CN" altLang="en-US" kern="0">
              <a:solidFill>
                <a:sysClr val="window" lastClr="FFFFFF"/>
              </a:solidFill>
              <a:latin typeface="微软雅黑"/>
              <a:ea typeface="微软雅黑"/>
            </a:endParaRPr>
          </a:p>
        </p:txBody>
      </p:sp>
      <p:sp>
        <p:nvSpPr>
          <p:cNvPr id="47" name="KSO_Shape"/>
          <p:cNvSpPr>
            <a:spLocks/>
          </p:cNvSpPr>
          <p:nvPr/>
        </p:nvSpPr>
        <p:spPr bwMode="auto">
          <a:xfrm>
            <a:off x="1288883" y="2582895"/>
            <a:ext cx="787298" cy="71331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7"/>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7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a:ex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48" name="KSO_Shape"/>
          <p:cNvSpPr>
            <a:spLocks/>
          </p:cNvSpPr>
          <p:nvPr/>
        </p:nvSpPr>
        <p:spPr bwMode="auto">
          <a:xfrm>
            <a:off x="3379878" y="2631579"/>
            <a:ext cx="512167" cy="698500"/>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7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7"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a:ex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49" name="KSO_Shape"/>
          <p:cNvSpPr>
            <a:spLocks/>
          </p:cNvSpPr>
          <p:nvPr/>
        </p:nvSpPr>
        <p:spPr bwMode="auto">
          <a:xfrm>
            <a:off x="5686744" y="2572313"/>
            <a:ext cx="816927" cy="81703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a:ex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50" name="KSO_Shape"/>
          <p:cNvSpPr>
            <a:spLocks/>
          </p:cNvSpPr>
          <p:nvPr/>
        </p:nvSpPr>
        <p:spPr bwMode="auto">
          <a:xfrm>
            <a:off x="8272974" y="2697195"/>
            <a:ext cx="562960" cy="569384"/>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a:ex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mn-lt"/>
              <a:ea typeface="+mn-ea"/>
            </a:endParaRPr>
          </a:p>
        </p:txBody>
      </p:sp>
      <p:sp>
        <p:nvSpPr>
          <p:cNvPr id="69" name="KSO_Shape"/>
          <p:cNvSpPr/>
          <p:nvPr/>
        </p:nvSpPr>
        <p:spPr>
          <a:xfrm>
            <a:off x="10287778" y="2718361"/>
            <a:ext cx="550262" cy="52705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lIns="121908" tIns="60954" rIns="121908" bIns="60954"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Calibri"/>
              <a:ea typeface="幼圆"/>
            </a:endParaRPr>
          </a:p>
        </p:txBody>
      </p:sp>
      <p:sp>
        <p:nvSpPr>
          <p:cNvPr id="70" name="文本框 8"/>
          <p:cNvSpPr txBox="1"/>
          <p:nvPr/>
        </p:nvSpPr>
        <p:spPr>
          <a:xfrm>
            <a:off x="810463" y="4101075"/>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p:txBody>
      </p:sp>
      <p:sp>
        <p:nvSpPr>
          <p:cNvPr id="71" name="文本框 8"/>
          <p:cNvSpPr txBox="1"/>
          <p:nvPr/>
        </p:nvSpPr>
        <p:spPr>
          <a:xfrm>
            <a:off x="2830911" y="40897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p:txBody>
      </p:sp>
      <p:sp>
        <p:nvSpPr>
          <p:cNvPr id="72" name="文本框 8"/>
          <p:cNvSpPr txBox="1"/>
          <p:nvPr/>
        </p:nvSpPr>
        <p:spPr>
          <a:xfrm>
            <a:off x="5370580" y="43945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p:txBody>
      </p:sp>
      <p:sp>
        <p:nvSpPr>
          <p:cNvPr id="73" name="文本框 8"/>
          <p:cNvSpPr txBox="1"/>
          <p:nvPr/>
        </p:nvSpPr>
        <p:spPr>
          <a:xfrm>
            <a:off x="7763514" y="4089786"/>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p:txBody>
      </p:sp>
      <p:sp>
        <p:nvSpPr>
          <p:cNvPr id="74" name="文本框 8"/>
          <p:cNvSpPr txBox="1"/>
          <p:nvPr/>
        </p:nvSpPr>
        <p:spPr>
          <a:xfrm>
            <a:off x="9738813" y="4101075"/>
            <a:ext cx="1631968" cy="707887"/>
          </a:xfrm>
          <a:prstGeom prst="rect">
            <a:avLst/>
          </a:prstGeom>
          <a:noFill/>
        </p:spPr>
        <p:txBody>
          <a:bodyPr wrap="square" lIns="91431" tIns="45715" rIns="91431" bIns="4571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a:p>
            <a:r>
              <a:rPr lang="zh-CN" altLang="en-US" sz="1300" dirty="0">
                <a:solidFill>
                  <a:schemeClr val="tx1">
                    <a:lumMod val="50000"/>
                    <a:lumOff val="50000"/>
                  </a:schemeClr>
                </a:solidFill>
                <a:latin typeface="微软雅黑" pitchFamily="34" charset="-122"/>
                <a:ea typeface="微软雅黑" pitchFamily="34" charset="-122"/>
              </a:rPr>
              <a:t>在此输入你的文字</a:t>
            </a:r>
            <a:endParaRPr lang="en-US" altLang="zh-CN" sz="1300" dirty="0">
              <a:solidFill>
                <a:schemeClr val="tx1">
                  <a:lumMod val="50000"/>
                  <a:lumOff val="50000"/>
                </a:schemeClr>
              </a:solidFill>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4030016303"/>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par>
                          <p:cTn id="31" fill="hold">
                            <p:stCondLst>
                              <p:cond delay="1500"/>
                            </p:stCondLst>
                            <p:childTnLst>
                              <p:par>
                                <p:cTn id="32" presetID="53" presetClass="entr" presetSubtype="16"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2500"/>
                            </p:stCondLst>
                            <p:childTnLst>
                              <p:par>
                                <p:cTn id="47" presetID="1"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500" fill="hold"/>
                                        <p:tgtEl>
                                          <p:spTgt spid="70"/>
                                        </p:tgtEl>
                                        <p:attrNameLst>
                                          <p:attrName>ppt_w</p:attrName>
                                        </p:attrNameLst>
                                      </p:cBhvr>
                                      <p:tavLst>
                                        <p:tav tm="0">
                                          <p:val>
                                            <p:fltVal val="0"/>
                                          </p:val>
                                        </p:tav>
                                        <p:tav tm="100000">
                                          <p:val>
                                            <p:strVal val="#ppt_w"/>
                                          </p:val>
                                        </p:tav>
                                      </p:tavLst>
                                    </p:anim>
                                    <p:anim calcmode="lin" valueType="num">
                                      <p:cBhvr>
                                        <p:cTn id="53" dur="500" fill="hold"/>
                                        <p:tgtEl>
                                          <p:spTgt spid="70"/>
                                        </p:tgtEl>
                                        <p:attrNameLst>
                                          <p:attrName>ppt_h</p:attrName>
                                        </p:attrNameLst>
                                      </p:cBhvr>
                                      <p:tavLst>
                                        <p:tav tm="0">
                                          <p:val>
                                            <p:fltVal val="0"/>
                                          </p:val>
                                        </p:tav>
                                        <p:tav tm="100000">
                                          <p:val>
                                            <p:strVal val="#ppt_h"/>
                                          </p:val>
                                        </p:tav>
                                      </p:tavLst>
                                    </p:anim>
                                    <p:animEffect transition="in" filter="fade">
                                      <p:cBhvr>
                                        <p:cTn id="54" dur="500"/>
                                        <p:tgtEl>
                                          <p:spTgt spid="70"/>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p:cTn id="58" dur="500" fill="hold"/>
                                        <p:tgtEl>
                                          <p:spTgt spid="71"/>
                                        </p:tgtEl>
                                        <p:attrNameLst>
                                          <p:attrName>ppt_w</p:attrName>
                                        </p:attrNameLst>
                                      </p:cBhvr>
                                      <p:tavLst>
                                        <p:tav tm="0">
                                          <p:val>
                                            <p:fltVal val="0"/>
                                          </p:val>
                                        </p:tav>
                                        <p:tav tm="100000">
                                          <p:val>
                                            <p:strVal val="#ppt_w"/>
                                          </p:val>
                                        </p:tav>
                                      </p:tavLst>
                                    </p:anim>
                                    <p:anim calcmode="lin" valueType="num">
                                      <p:cBhvr>
                                        <p:cTn id="59" dur="500" fill="hold"/>
                                        <p:tgtEl>
                                          <p:spTgt spid="71"/>
                                        </p:tgtEl>
                                        <p:attrNameLst>
                                          <p:attrName>ppt_h</p:attrName>
                                        </p:attrNameLst>
                                      </p:cBhvr>
                                      <p:tavLst>
                                        <p:tav tm="0">
                                          <p:val>
                                            <p:fltVal val="0"/>
                                          </p:val>
                                        </p:tav>
                                        <p:tav tm="100000">
                                          <p:val>
                                            <p:strVal val="#ppt_h"/>
                                          </p:val>
                                        </p:tav>
                                      </p:tavLst>
                                    </p:anim>
                                    <p:animEffect transition="in" filter="fade">
                                      <p:cBhvr>
                                        <p:cTn id="60" dur="500"/>
                                        <p:tgtEl>
                                          <p:spTgt spid="71"/>
                                        </p:tgtEl>
                                      </p:cBhvr>
                                    </p:animEffect>
                                  </p:childTnLst>
                                </p:cTn>
                              </p:par>
                            </p:childTnLst>
                          </p:cTn>
                        </p:par>
                        <p:par>
                          <p:cTn id="61" fill="hold">
                            <p:stCondLst>
                              <p:cond delay="35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73"/>
                                        </p:tgtEl>
                                        <p:attrNameLst>
                                          <p:attrName>style.visibility</p:attrName>
                                        </p:attrNameLst>
                                      </p:cBhvr>
                                      <p:to>
                                        <p:strVal val="visible"/>
                                      </p:to>
                                    </p:set>
                                    <p:anim calcmode="lin" valueType="num">
                                      <p:cBhvr>
                                        <p:cTn id="70" dur="500" fill="hold"/>
                                        <p:tgtEl>
                                          <p:spTgt spid="73"/>
                                        </p:tgtEl>
                                        <p:attrNameLst>
                                          <p:attrName>ppt_w</p:attrName>
                                        </p:attrNameLst>
                                      </p:cBhvr>
                                      <p:tavLst>
                                        <p:tav tm="0">
                                          <p:val>
                                            <p:fltVal val="0"/>
                                          </p:val>
                                        </p:tav>
                                        <p:tav tm="100000">
                                          <p:val>
                                            <p:strVal val="#ppt_w"/>
                                          </p:val>
                                        </p:tav>
                                      </p:tavLst>
                                    </p:anim>
                                    <p:anim calcmode="lin" valueType="num">
                                      <p:cBhvr>
                                        <p:cTn id="71" dur="500" fill="hold"/>
                                        <p:tgtEl>
                                          <p:spTgt spid="73"/>
                                        </p:tgtEl>
                                        <p:attrNameLst>
                                          <p:attrName>ppt_h</p:attrName>
                                        </p:attrNameLst>
                                      </p:cBhvr>
                                      <p:tavLst>
                                        <p:tav tm="0">
                                          <p:val>
                                            <p:fltVal val="0"/>
                                          </p:val>
                                        </p:tav>
                                        <p:tav tm="100000">
                                          <p:val>
                                            <p:strVal val="#ppt_h"/>
                                          </p:val>
                                        </p:tav>
                                      </p:tavLst>
                                    </p:anim>
                                    <p:animEffect transition="in" filter="fade">
                                      <p:cBhvr>
                                        <p:cTn id="72" dur="500"/>
                                        <p:tgtEl>
                                          <p:spTgt spid="73"/>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5000"/>
                            </p:stCondLst>
                            <p:childTnLst>
                              <p:par>
                                <p:cTn id="80" presetID="10" presetClass="entr" presetSubtype="0"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5500"/>
                            </p:stCondLst>
                            <p:childTnLst>
                              <p:par>
                                <p:cTn id="84" presetID="10"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childTnLst>
                          </p:cTn>
                        </p:par>
                        <p:par>
                          <p:cTn id="87" fill="hold">
                            <p:stCondLst>
                              <p:cond delay="6000"/>
                            </p:stCondLst>
                            <p:childTnLst>
                              <p:par>
                                <p:cTn id="88" presetID="10"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69" grpId="0" animBg="1"/>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grayscl/>
            <a:extLst>
              <a:ext uri="{28A0092B-C50C-407E-A947-70E740481C1C}">
                <a14:useLocalDpi xmlns:a14="http://schemas.microsoft.com/office/drawing/2010/main" val="0"/>
              </a:ext>
            </a:extLst>
          </a:blip>
          <a:srcRect l="8647" t="2345" r="18736" b="2345"/>
          <a:stretch>
            <a:fillRect/>
          </a:stretch>
        </p:blipFill>
        <p:spPr>
          <a:xfrm>
            <a:off x="3643492" y="3734425"/>
            <a:ext cx="2495743" cy="249606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36" name="图片 35"/>
          <p:cNvPicPr>
            <a:picLocks noChangeAspect="1"/>
          </p:cNvPicPr>
          <p:nvPr/>
        </p:nvPicPr>
        <p:blipFill>
          <a:blip r:embed="rId4" cstate="print">
            <a:grayscl/>
            <a:extLst>
              <a:ext uri="{28A0092B-C50C-407E-A947-70E740481C1C}">
                <a14:useLocalDpi xmlns:a14="http://schemas.microsoft.com/office/drawing/2010/main" val="0"/>
              </a:ext>
            </a:extLst>
          </a:blip>
          <a:srcRect l="6865" t="1307" r="20518" b="3383"/>
          <a:stretch>
            <a:fillRect/>
          </a:stretch>
        </p:blipFill>
        <p:spPr>
          <a:xfrm>
            <a:off x="6261428" y="1124745"/>
            <a:ext cx="2495743" cy="249606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37" name="图片 36"/>
          <p:cNvPicPr>
            <a:picLocks noChangeAspect="1"/>
          </p:cNvPicPr>
          <p:nvPr/>
        </p:nvPicPr>
        <p:blipFill>
          <a:blip r:embed="rId5" cstate="print">
            <a:grayscl/>
            <a:extLst>
              <a:ext uri="{28A0092B-C50C-407E-A947-70E740481C1C}">
                <a14:useLocalDpi xmlns:a14="http://schemas.microsoft.com/office/drawing/2010/main" val="0"/>
              </a:ext>
            </a:extLst>
          </a:blip>
          <a:srcRect l="24857" t="2345" r="11502" b="2345"/>
          <a:stretch>
            <a:fillRect/>
          </a:stretch>
        </p:blipFill>
        <p:spPr>
          <a:xfrm>
            <a:off x="8879363" y="3734425"/>
            <a:ext cx="2495743" cy="249606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38" name="图片 37"/>
          <p:cNvPicPr>
            <a:picLocks noChangeAspect="1"/>
          </p:cNvPicPr>
          <p:nvPr/>
        </p:nvPicPr>
        <p:blipFill>
          <a:blip r:embed="rId6" cstate="print">
            <a:grayscl/>
            <a:extLst>
              <a:ext uri="{28A0092B-C50C-407E-A947-70E740481C1C}">
                <a14:useLocalDpi xmlns:a14="http://schemas.microsoft.com/office/drawing/2010/main" val="0"/>
              </a:ext>
            </a:extLst>
          </a:blip>
          <a:srcRect l="18230" t="2345" r="18230" b="2345"/>
          <a:stretch>
            <a:fillRect/>
          </a:stretch>
        </p:blipFill>
        <p:spPr>
          <a:xfrm>
            <a:off x="1025555" y="1124745"/>
            <a:ext cx="2495743" cy="249606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39" name="组合 38"/>
          <p:cNvGrpSpPr/>
          <p:nvPr/>
        </p:nvGrpSpPr>
        <p:grpSpPr>
          <a:xfrm>
            <a:off x="1025555" y="3734425"/>
            <a:ext cx="2495743" cy="2496068"/>
            <a:chOff x="690413" y="2899241"/>
            <a:chExt cx="1872051" cy="1872051"/>
          </a:xfrm>
        </p:grpSpPr>
        <p:sp>
          <p:nvSpPr>
            <p:cNvPr id="40" name="矩形 39"/>
            <p:cNvSpPr/>
            <p:nvPr/>
          </p:nvSpPr>
          <p:spPr>
            <a:xfrm>
              <a:off x="690413"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nvGrpSpPr>
            <p:cNvPr id="41" name="组合 40"/>
            <p:cNvGrpSpPr/>
            <p:nvPr/>
          </p:nvGrpSpPr>
          <p:grpSpPr>
            <a:xfrm>
              <a:off x="985413" y="3294300"/>
              <a:ext cx="1282050" cy="1024225"/>
              <a:chOff x="4984441" y="3312181"/>
              <a:chExt cx="1282050" cy="1024225"/>
            </a:xfrm>
          </p:grpSpPr>
          <p:sp>
            <p:nvSpPr>
              <p:cNvPr id="42" name="文本框 28"/>
              <p:cNvSpPr txBox="1"/>
              <p:nvPr/>
            </p:nvSpPr>
            <p:spPr>
              <a:xfrm>
                <a:off x="4984441" y="3312181"/>
                <a:ext cx="1282050" cy="707886"/>
              </a:xfrm>
              <a:prstGeom prst="rect">
                <a:avLst/>
              </a:prstGeom>
              <a:noFill/>
            </p:spPr>
            <p:txBody>
              <a:bodyPr wrap="square" rtlCol="0">
                <a:spAutoFit/>
              </a:bodyPr>
              <a:lstStyle/>
              <a:p>
                <a:pPr algn="ctr"/>
                <a:r>
                  <a:rPr lang="en-US" altLang="zh-CN" sz="5300" dirty="0">
                    <a:solidFill>
                      <a:schemeClr val="bg1"/>
                    </a:solidFill>
                    <a:latin typeface="HelveticaNeueLT Pro 67 MdCn" panose="020B0606030502030204" pitchFamily="34" charset="0"/>
                  </a:rPr>
                  <a:t>34%</a:t>
                </a:r>
                <a:endParaRPr lang="zh-CN" altLang="en-US" sz="5300" dirty="0">
                  <a:solidFill>
                    <a:schemeClr val="bg1"/>
                  </a:solidFill>
                  <a:latin typeface="HelveticaNeueLT Pro 67 MdCn" panose="020B0606030502030204" pitchFamily="34" charset="0"/>
                </a:endParaRPr>
              </a:p>
            </p:txBody>
          </p:sp>
          <p:cxnSp>
            <p:nvCxnSpPr>
              <p:cNvPr id="43" name="直接连接符 42"/>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文本框 30"/>
              <p:cNvSpPr txBox="1"/>
              <p:nvPr/>
            </p:nvSpPr>
            <p:spPr>
              <a:xfrm>
                <a:off x="4984441" y="4024782"/>
                <a:ext cx="1282050" cy="311624"/>
              </a:xfrm>
              <a:prstGeom prst="rect">
                <a:avLst/>
              </a:prstGeom>
              <a:noFill/>
            </p:spPr>
            <p:txBody>
              <a:bodyPr wrap="square" rtlCol="0">
                <a:spAutoFit/>
              </a:bodyPr>
              <a:lstStyle/>
              <a:p>
                <a:pPr algn="ctr"/>
                <a:r>
                  <a:rPr lang="en-US" altLang="zh-CN" sz="2100" dirty="0">
                    <a:solidFill>
                      <a:schemeClr val="bg1"/>
                    </a:solidFill>
                    <a:latin typeface="HelveticaNeueLT Pro 67 MdCn" panose="020B0606030502030204" pitchFamily="34" charset="0"/>
                  </a:rPr>
                  <a:t>From 2014 </a:t>
                </a:r>
                <a:endParaRPr lang="zh-CN" altLang="en-US" sz="2100" dirty="0">
                  <a:solidFill>
                    <a:schemeClr val="bg1"/>
                  </a:solidFill>
                  <a:latin typeface="HelveticaNeueLT Pro 67 MdCn" panose="020B0606030502030204" pitchFamily="34" charset="0"/>
                </a:endParaRPr>
              </a:p>
            </p:txBody>
          </p:sp>
        </p:grpSp>
      </p:grpSp>
      <p:grpSp>
        <p:nvGrpSpPr>
          <p:cNvPr id="45" name="组合 44"/>
          <p:cNvGrpSpPr/>
          <p:nvPr/>
        </p:nvGrpSpPr>
        <p:grpSpPr>
          <a:xfrm>
            <a:off x="8879363" y="1124745"/>
            <a:ext cx="2495743" cy="2496068"/>
            <a:chOff x="6581536" y="941981"/>
            <a:chExt cx="1872051" cy="1872051"/>
          </a:xfrm>
        </p:grpSpPr>
        <p:sp>
          <p:nvSpPr>
            <p:cNvPr id="46" name="矩形 45"/>
            <p:cNvSpPr/>
            <p:nvPr/>
          </p:nvSpPr>
          <p:spPr>
            <a:xfrm>
              <a:off x="6581536" y="94198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p>
          </p:txBody>
        </p:sp>
        <p:grpSp>
          <p:nvGrpSpPr>
            <p:cNvPr id="47" name="组合 46"/>
            <p:cNvGrpSpPr/>
            <p:nvPr/>
          </p:nvGrpSpPr>
          <p:grpSpPr>
            <a:xfrm>
              <a:off x="6876536" y="1337039"/>
              <a:ext cx="1282050" cy="1024225"/>
              <a:chOff x="4984441" y="3312181"/>
              <a:chExt cx="1282050" cy="1024225"/>
            </a:xfrm>
          </p:grpSpPr>
          <p:sp>
            <p:nvSpPr>
              <p:cNvPr id="48" name="文本框 33"/>
              <p:cNvSpPr txBox="1"/>
              <p:nvPr/>
            </p:nvSpPr>
            <p:spPr>
              <a:xfrm>
                <a:off x="4984441" y="3312181"/>
                <a:ext cx="1282050" cy="707886"/>
              </a:xfrm>
              <a:prstGeom prst="rect">
                <a:avLst/>
              </a:prstGeom>
              <a:noFill/>
            </p:spPr>
            <p:txBody>
              <a:bodyPr wrap="square" rtlCol="0">
                <a:spAutoFit/>
              </a:bodyPr>
              <a:lstStyle/>
              <a:p>
                <a:pPr algn="ctr"/>
                <a:r>
                  <a:rPr lang="en-US" altLang="zh-CN" sz="5300" dirty="0">
                    <a:solidFill>
                      <a:schemeClr val="bg1"/>
                    </a:solidFill>
                    <a:latin typeface="HelveticaNeueLT Pro 67 MdCn" panose="020B0606030502030204" pitchFamily="34" charset="0"/>
                  </a:rPr>
                  <a:t>59%</a:t>
                </a:r>
                <a:endParaRPr lang="zh-CN" altLang="en-US" sz="5300" dirty="0">
                  <a:solidFill>
                    <a:schemeClr val="bg1"/>
                  </a:solidFill>
                  <a:latin typeface="HelveticaNeueLT Pro 67 MdCn" panose="020B0606030502030204" pitchFamily="34" charset="0"/>
                </a:endParaRPr>
              </a:p>
            </p:txBody>
          </p:sp>
          <p:cxnSp>
            <p:nvCxnSpPr>
              <p:cNvPr id="49" name="直接连接符 48"/>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0" name="文本框 35"/>
              <p:cNvSpPr txBox="1"/>
              <p:nvPr/>
            </p:nvSpPr>
            <p:spPr>
              <a:xfrm>
                <a:off x="4984441" y="4024782"/>
                <a:ext cx="1282050" cy="311624"/>
              </a:xfrm>
              <a:prstGeom prst="rect">
                <a:avLst/>
              </a:prstGeom>
              <a:noFill/>
            </p:spPr>
            <p:txBody>
              <a:bodyPr wrap="square" rtlCol="0">
                <a:spAutoFit/>
              </a:bodyPr>
              <a:lstStyle/>
              <a:p>
                <a:pPr algn="ctr"/>
                <a:r>
                  <a:rPr lang="en-US" altLang="zh-CN" sz="2100" dirty="0">
                    <a:solidFill>
                      <a:schemeClr val="bg1"/>
                    </a:solidFill>
                    <a:latin typeface="HelveticaNeueLT Pro 67 MdCn" panose="020B0606030502030204" pitchFamily="34" charset="0"/>
                  </a:rPr>
                  <a:t>From 2014 </a:t>
                </a:r>
                <a:endParaRPr lang="zh-CN" altLang="en-US" sz="2100" dirty="0">
                  <a:solidFill>
                    <a:schemeClr val="bg1"/>
                  </a:solidFill>
                  <a:latin typeface="HelveticaNeueLT Pro 67 MdCn" panose="020B0606030502030204" pitchFamily="34" charset="0"/>
                </a:endParaRPr>
              </a:p>
            </p:txBody>
          </p:sp>
        </p:grpSp>
      </p:grpSp>
      <p:grpSp>
        <p:nvGrpSpPr>
          <p:cNvPr id="51" name="组合 50"/>
          <p:cNvGrpSpPr/>
          <p:nvPr/>
        </p:nvGrpSpPr>
        <p:grpSpPr>
          <a:xfrm>
            <a:off x="3643492" y="1124745"/>
            <a:ext cx="2495743" cy="2496068"/>
            <a:chOff x="2654121" y="941981"/>
            <a:chExt cx="1872051" cy="1872051"/>
          </a:xfrm>
        </p:grpSpPr>
        <p:sp>
          <p:nvSpPr>
            <p:cNvPr id="52" name="矩形 51"/>
            <p:cNvSpPr/>
            <p:nvPr/>
          </p:nvSpPr>
          <p:spPr>
            <a:xfrm>
              <a:off x="2654121" y="941981"/>
              <a:ext cx="1872051" cy="1872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grpSp>
          <p:nvGrpSpPr>
            <p:cNvPr id="53" name="组合 52"/>
            <p:cNvGrpSpPr/>
            <p:nvPr/>
          </p:nvGrpSpPr>
          <p:grpSpPr>
            <a:xfrm>
              <a:off x="2700301" y="1244582"/>
              <a:ext cx="1779691" cy="1192982"/>
              <a:chOff x="2700301" y="1332022"/>
              <a:chExt cx="1779691" cy="1192982"/>
            </a:xfrm>
          </p:grpSpPr>
          <p:sp>
            <p:nvSpPr>
              <p:cNvPr id="54"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400">
                  <a:solidFill>
                    <a:schemeClr val="bg1"/>
                  </a:solidFill>
                  <a:latin typeface="微软雅黑" pitchFamily="34" charset="-122"/>
                  <a:ea typeface="微软雅黑" pitchFamily="34" charset="-122"/>
                </a:endParaRPr>
              </a:p>
            </p:txBody>
          </p:sp>
          <p:sp>
            <p:nvSpPr>
              <p:cNvPr id="55" name="矩形 55"/>
              <p:cNvSpPr/>
              <p:nvPr/>
            </p:nvSpPr>
            <p:spPr>
              <a:xfrm>
                <a:off x="2700301" y="2063339"/>
                <a:ext cx="1779691" cy="461665"/>
              </a:xfrm>
              <a:prstGeom prst="rect">
                <a:avLst/>
              </a:prstGeom>
            </p:spPr>
            <p:txBody>
              <a:bodyPr wrap="square">
                <a:spAutoFit/>
              </a:bodyPr>
              <a:lstStyle/>
              <a:p>
                <a:r>
                  <a:rPr lang="zh-CN" altLang="en-US" sz="1100" dirty="0">
                    <a:solidFill>
                      <a:schemeClr val="bg1"/>
                    </a:solidFill>
                    <a:latin typeface="微软雅黑" pitchFamily="34" charset="-122"/>
                    <a:ea typeface="微软雅黑" pitchFamily="34" charset="-122"/>
                    <a:sym typeface="宋体" pitchFamily="2" charset="-122"/>
                  </a:rPr>
                  <a:t>这里输入简单的文字概述这里输入简单文字概述简单的文字概述这里输入简单的文字概述这里输入简单</a:t>
                </a:r>
              </a:p>
            </p:txBody>
          </p:sp>
        </p:grpSp>
      </p:grpSp>
      <p:grpSp>
        <p:nvGrpSpPr>
          <p:cNvPr id="56" name="组合 55"/>
          <p:cNvGrpSpPr/>
          <p:nvPr/>
        </p:nvGrpSpPr>
        <p:grpSpPr>
          <a:xfrm>
            <a:off x="6261428" y="3734425"/>
            <a:ext cx="2495743" cy="2496068"/>
            <a:chOff x="4617829" y="2899241"/>
            <a:chExt cx="1872051" cy="1872051"/>
          </a:xfrm>
        </p:grpSpPr>
        <p:sp>
          <p:nvSpPr>
            <p:cNvPr id="57" name="矩形 56"/>
            <p:cNvSpPr/>
            <p:nvPr/>
          </p:nvSpPr>
          <p:spPr>
            <a:xfrm>
              <a:off x="4617829" y="289924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grpSp>
          <p:nvGrpSpPr>
            <p:cNvPr id="58" name="组合 57"/>
            <p:cNvGrpSpPr/>
            <p:nvPr/>
          </p:nvGrpSpPr>
          <p:grpSpPr>
            <a:xfrm>
              <a:off x="4664009" y="3205386"/>
              <a:ext cx="1779691" cy="1185894"/>
              <a:chOff x="4664008" y="3300636"/>
              <a:chExt cx="1779691" cy="1185894"/>
            </a:xfrm>
          </p:grpSpPr>
          <p:grpSp>
            <p:nvGrpSpPr>
              <p:cNvPr id="59" name="组合 58"/>
              <p:cNvGrpSpPr>
                <a:grpSpLocks noChangeAspect="1"/>
              </p:cNvGrpSpPr>
              <p:nvPr/>
            </p:nvGrpSpPr>
            <p:grpSpPr>
              <a:xfrm>
                <a:off x="5165110" y="3300636"/>
                <a:ext cx="777487" cy="687441"/>
                <a:chOff x="3676115" y="1160462"/>
                <a:chExt cx="5659574" cy="5004107"/>
              </a:xfrm>
              <a:solidFill>
                <a:schemeClr val="bg1"/>
              </a:solidFill>
            </p:grpSpPr>
            <p:sp>
              <p:nvSpPr>
                <p:cNvPr id="61" name="任意多边形 60"/>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itchFamily="34" charset="-122"/>
                    <a:ea typeface="微软雅黑" pitchFamily="34" charset="-122"/>
                  </a:endParaRPr>
                </a:p>
              </p:txBody>
            </p:sp>
            <p:sp>
              <p:nvSpPr>
                <p:cNvPr id="62" name="圆角矩形 61"/>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itchFamily="34" charset="-122"/>
                    <a:ea typeface="微软雅黑" pitchFamily="34" charset="-122"/>
                  </a:endParaRPr>
                </a:p>
              </p:txBody>
            </p:sp>
            <p:sp>
              <p:nvSpPr>
                <p:cNvPr id="63" name="任意多边形 62"/>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itchFamily="34" charset="-122"/>
                    <a:ea typeface="微软雅黑" pitchFamily="34" charset="-122"/>
                  </a:endParaRPr>
                </a:p>
              </p:txBody>
            </p:sp>
            <p:sp>
              <p:nvSpPr>
                <p:cNvPr id="64" name="任意多边形 63"/>
                <p:cNvSpPr/>
                <p:nvPr/>
              </p:nvSpPr>
              <p:spPr>
                <a:xfrm>
                  <a:off x="6834073" y="2304949"/>
                  <a:ext cx="2501616" cy="2501616"/>
                </a:xfrm>
                <a:custGeom>
                  <a:avLst/>
                  <a:gdLst>
                    <a:gd name="connsiteX0" fmla="*/ 1250808 w 2501616"/>
                    <a:gd name="connsiteY0" fmla="*/ 432017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7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7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7"/>
                      </a:moveTo>
                      <a:cubicBezTo>
                        <a:pt x="1142318" y="432017"/>
                        <a:pt x="1054370" y="519963"/>
                        <a:pt x="1054370" y="628453"/>
                      </a:cubicBezTo>
                      <a:lnTo>
                        <a:pt x="1054370" y="1086456"/>
                      </a:lnTo>
                      <a:lnTo>
                        <a:pt x="628453" y="1086456"/>
                      </a:lnTo>
                      <a:cubicBezTo>
                        <a:pt x="519963" y="1086456"/>
                        <a:pt x="432017" y="1174404"/>
                        <a:pt x="432017" y="1282894"/>
                      </a:cubicBezTo>
                      <a:cubicBezTo>
                        <a:pt x="432017"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7"/>
                        <a:pt x="1250808" y="432017"/>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itchFamily="34" charset="-122"/>
                    <a:ea typeface="微软雅黑" pitchFamily="34" charset="-122"/>
                  </a:endParaRPr>
                </a:p>
              </p:txBody>
            </p:sp>
          </p:grpSp>
          <p:sp>
            <p:nvSpPr>
              <p:cNvPr id="60" name="矩形 55"/>
              <p:cNvSpPr/>
              <p:nvPr/>
            </p:nvSpPr>
            <p:spPr>
              <a:xfrm>
                <a:off x="4664008" y="4024865"/>
                <a:ext cx="1779691" cy="461665"/>
              </a:xfrm>
              <a:prstGeom prst="rect">
                <a:avLst/>
              </a:prstGeom>
            </p:spPr>
            <p:txBody>
              <a:bodyPr wrap="square">
                <a:spAutoFit/>
              </a:bodyPr>
              <a:lstStyle/>
              <a:p>
                <a:r>
                  <a:rPr lang="zh-CN" altLang="en-US" sz="1100" dirty="0">
                    <a:solidFill>
                      <a:schemeClr val="bg1"/>
                    </a:solidFill>
                    <a:latin typeface="微软雅黑" pitchFamily="34" charset="-122"/>
                    <a:ea typeface="微软雅黑" pitchFamily="34" charset="-122"/>
                    <a:sym typeface="宋体" pitchFamily="2" charset="-122"/>
                  </a:rPr>
                  <a:t>这里输入简单的文字概述这里输入简单文字概述简单的文字概述这里输入简单的文字概述这里输入简单</a:t>
                </a:r>
              </a:p>
            </p:txBody>
          </p:sp>
        </p:grpSp>
      </p:grpSp>
      <p:sp>
        <p:nvSpPr>
          <p:cNvPr id="3" name="标题 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15884980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26" presetClass="emph" presetSubtype="0" fill="hold" nodeType="withEffect">
                                  <p:stCondLst>
                                    <p:cond delay="300"/>
                                  </p:stCondLst>
                                  <p:childTnLst>
                                    <p:animEffect transition="out" filter="fade">
                                      <p:cBhvr>
                                        <p:cTn id="9" dur="500" tmFilter="0, 0; .2, .5; .8, .5; 1, 0"/>
                                        <p:tgtEl>
                                          <p:spTgt spid="38"/>
                                        </p:tgtEl>
                                      </p:cBhvr>
                                    </p:animEffect>
                                    <p:animScale>
                                      <p:cBhvr>
                                        <p:cTn id="10" dur="250" autoRev="1" fill="hold"/>
                                        <p:tgtEl>
                                          <p:spTgt spid="38"/>
                                        </p:tgtEl>
                                      </p:cBhvr>
                                      <p:by x="105000" y="105000"/>
                                    </p:animScale>
                                  </p:childTnLst>
                                </p:cTn>
                              </p:par>
                              <p:par>
                                <p:cTn id="11" presetID="10" presetClass="entr" presetSubtype="0" fill="hold" nodeType="withEffect">
                                  <p:stCondLst>
                                    <p:cond delay="60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26" presetClass="emph" presetSubtype="0" fill="hold" nodeType="withEffect">
                                  <p:stCondLst>
                                    <p:cond delay="900"/>
                                  </p:stCondLst>
                                  <p:childTnLst>
                                    <p:animEffect transition="out" filter="fade">
                                      <p:cBhvr>
                                        <p:cTn id="15" dur="500" tmFilter="0, 0; .2, .5; .8, .5; 1, 0"/>
                                        <p:tgtEl>
                                          <p:spTgt spid="35"/>
                                        </p:tgtEl>
                                      </p:cBhvr>
                                    </p:animEffect>
                                    <p:animScale>
                                      <p:cBhvr>
                                        <p:cTn id="16" dur="250" autoRev="1" fill="hold"/>
                                        <p:tgtEl>
                                          <p:spTgt spid="35"/>
                                        </p:tgtEl>
                                      </p:cBhvr>
                                      <p:by x="105000" y="105000"/>
                                    </p:animScale>
                                  </p:childTnLst>
                                </p:cTn>
                              </p:par>
                              <p:par>
                                <p:cTn id="17" presetID="10" presetClass="entr" presetSubtype="0" fill="hold" nodeType="withEffect">
                                  <p:stCondLst>
                                    <p:cond delay="120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26" presetClass="emph" presetSubtype="0" fill="hold" nodeType="withEffect">
                                  <p:stCondLst>
                                    <p:cond delay="1500"/>
                                  </p:stCondLst>
                                  <p:childTnLst>
                                    <p:animEffect transition="out" filter="fade">
                                      <p:cBhvr>
                                        <p:cTn id="21" dur="500" tmFilter="0, 0; .2, .5; .8, .5; 1, 0"/>
                                        <p:tgtEl>
                                          <p:spTgt spid="36"/>
                                        </p:tgtEl>
                                      </p:cBhvr>
                                    </p:animEffect>
                                    <p:animScale>
                                      <p:cBhvr>
                                        <p:cTn id="22" dur="250" autoRev="1" fill="hold"/>
                                        <p:tgtEl>
                                          <p:spTgt spid="36"/>
                                        </p:tgtEl>
                                      </p:cBhvr>
                                      <p:by x="105000" y="105000"/>
                                    </p:animScale>
                                  </p:childTnLst>
                                </p:cTn>
                              </p:par>
                              <p:par>
                                <p:cTn id="23" presetID="10" presetClass="entr" presetSubtype="0" fill="hold" nodeType="withEffect">
                                  <p:stCondLst>
                                    <p:cond delay="18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26" presetClass="emph" presetSubtype="0" fill="hold" nodeType="withEffect">
                                  <p:stCondLst>
                                    <p:cond delay="2100"/>
                                  </p:stCondLst>
                                  <p:childTnLst>
                                    <p:animEffect transition="out" filter="fade">
                                      <p:cBhvr>
                                        <p:cTn id="27" dur="500" tmFilter="0, 0; .2, .5; .8, .5; 1, 0"/>
                                        <p:tgtEl>
                                          <p:spTgt spid="37"/>
                                        </p:tgtEl>
                                      </p:cBhvr>
                                    </p:animEffect>
                                    <p:animScale>
                                      <p:cBhvr>
                                        <p:cTn id="28" dur="250" autoRev="1" fill="hold"/>
                                        <p:tgtEl>
                                          <p:spTgt spid="37"/>
                                        </p:tgtEl>
                                      </p:cBhvr>
                                      <p:by x="105000" y="105000"/>
                                    </p:animScale>
                                  </p:childTnLst>
                                </p:cTn>
                              </p:par>
                              <p:par>
                                <p:cTn id="29" presetID="10" presetClass="entr" presetSubtype="0" fill="hold" nodeType="withEffect">
                                  <p:stCondLst>
                                    <p:cond delay="24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26" presetClass="emph" presetSubtype="0" fill="hold" nodeType="withEffect">
                                  <p:stCondLst>
                                    <p:cond delay="2700"/>
                                  </p:stCondLst>
                                  <p:childTnLst>
                                    <p:animEffect transition="out" filter="fade">
                                      <p:cBhvr>
                                        <p:cTn id="33" dur="500" tmFilter="0, 0; .2, .5; .8, .5; 1, 0"/>
                                        <p:tgtEl>
                                          <p:spTgt spid="45"/>
                                        </p:tgtEl>
                                      </p:cBhvr>
                                    </p:animEffect>
                                    <p:animScale>
                                      <p:cBhvr>
                                        <p:cTn id="34" dur="250" autoRev="1" fill="hold"/>
                                        <p:tgtEl>
                                          <p:spTgt spid="45"/>
                                        </p:tgtEl>
                                      </p:cBhvr>
                                      <p:by x="105000" y="105000"/>
                                    </p:animScale>
                                  </p:childTnLst>
                                </p:cTn>
                              </p:par>
                              <p:par>
                                <p:cTn id="35" presetID="10" presetClass="entr" presetSubtype="0" fill="hold" nodeType="withEffect">
                                  <p:stCondLst>
                                    <p:cond delay="300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26" presetClass="emph" presetSubtype="0" fill="hold" nodeType="withEffect">
                                  <p:stCondLst>
                                    <p:cond delay="3300"/>
                                  </p:stCondLst>
                                  <p:childTnLst>
                                    <p:animEffect transition="out" filter="fade">
                                      <p:cBhvr>
                                        <p:cTn id="39" dur="500" tmFilter="0, 0; .2, .5; .8, .5; 1, 0"/>
                                        <p:tgtEl>
                                          <p:spTgt spid="56"/>
                                        </p:tgtEl>
                                      </p:cBhvr>
                                    </p:animEffect>
                                    <p:animScale>
                                      <p:cBhvr>
                                        <p:cTn id="40" dur="250" autoRev="1" fill="hold"/>
                                        <p:tgtEl>
                                          <p:spTgt spid="56"/>
                                        </p:tgtEl>
                                      </p:cBhvr>
                                      <p:by x="105000" y="105000"/>
                                    </p:animScale>
                                  </p:childTnLst>
                                </p:cTn>
                              </p:par>
                              <p:par>
                                <p:cTn id="41" presetID="10" presetClass="entr" presetSubtype="0" fill="hold" nodeType="withEffect">
                                  <p:stCondLst>
                                    <p:cond delay="360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par>
                                <p:cTn id="44" presetID="26" presetClass="emph" presetSubtype="0" fill="hold" nodeType="withEffect">
                                  <p:stCondLst>
                                    <p:cond delay="3900"/>
                                  </p:stCondLst>
                                  <p:childTnLst>
                                    <p:animEffect transition="out" filter="fade">
                                      <p:cBhvr>
                                        <p:cTn id="45" dur="500" tmFilter="0, 0; .2, .5; .8, .5; 1, 0"/>
                                        <p:tgtEl>
                                          <p:spTgt spid="51"/>
                                        </p:tgtEl>
                                      </p:cBhvr>
                                    </p:animEffect>
                                    <p:animScale>
                                      <p:cBhvr>
                                        <p:cTn id="46" dur="250" autoRev="1" fill="hold"/>
                                        <p:tgtEl>
                                          <p:spTgt spid="51"/>
                                        </p:tgtEl>
                                      </p:cBhvr>
                                      <p:by x="105000" y="105000"/>
                                    </p:animScale>
                                  </p:childTnLst>
                                </p:cTn>
                              </p:par>
                              <p:par>
                                <p:cTn id="47" presetID="10" presetClass="entr" presetSubtype="0" fill="hold" nodeType="withEffect">
                                  <p:stCondLst>
                                    <p:cond delay="420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26" presetClass="emph" presetSubtype="0" fill="hold" nodeType="withEffect">
                                  <p:stCondLst>
                                    <p:cond delay="4500"/>
                                  </p:stCondLst>
                                  <p:childTnLst>
                                    <p:animEffect transition="out" filter="fade">
                                      <p:cBhvr>
                                        <p:cTn id="51" dur="500" tmFilter="0, 0; .2, .5; .8, .5; 1, 0"/>
                                        <p:tgtEl>
                                          <p:spTgt spid="39"/>
                                        </p:tgtEl>
                                      </p:cBhvr>
                                    </p:animEffect>
                                    <p:animScale>
                                      <p:cBhvr>
                                        <p:cTn id="52"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65071" y="1934296"/>
            <a:ext cx="1223803" cy="1223963"/>
            <a:chOff x="0" y="0"/>
            <a:chExt cx="1224136" cy="1224136"/>
          </a:xfrm>
        </p:grpSpPr>
        <p:sp>
          <p:nvSpPr>
            <p:cNvPr id="3" name="椭圆 44"/>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4" name="Group 8"/>
            <p:cNvGrpSpPr>
              <a:grpSpLocks/>
            </p:cNvGrpSpPr>
            <p:nvPr/>
          </p:nvGrpSpPr>
          <p:grpSpPr bwMode="auto">
            <a:xfrm>
              <a:off x="455517" y="389024"/>
              <a:ext cx="293688" cy="446088"/>
              <a:chOff x="0" y="0"/>
              <a:chExt cx="293688" cy="446088"/>
            </a:xfrm>
          </p:grpSpPr>
          <p:sp>
            <p:nvSpPr>
              <p:cNvPr id="5"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6"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7"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grpSp>
      <p:grpSp>
        <p:nvGrpSpPr>
          <p:cNvPr id="8" name="Group 12"/>
          <p:cNvGrpSpPr>
            <a:grpSpLocks/>
          </p:cNvGrpSpPr>
          <p:nvPr/>
        </p:nvGrpSpPr>
        <p:grpSpPr bwMode="auto">
          <a:xfrm>
            <a:off x="3628553" y="1934296"/>
            <a:ext cx="1223803" cy="1223963"/>
            <a:chOff x="0" y="0"/>
            <a:chExt cx="1224136" cy="1224136"/>
          </a:xfrm>
        </p:grpSpPr>
        <p:sp>
          <p:nvSpPr>
            <p:cNvPr id="9" name="椭圆 5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10" name="Freeform 1001"/>
            <p:cNvSpPr>
              <a:spLocks noEditPoints="1" noChangeArrowheads="1"/>
            </p:cNvSpPr>
            <p:nvPr/>
          </p:nvSpPr>
          <p:spPr bwMode="auto">
            <a:xfrm>
              <a:off x="358172" y="312058"/>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chemeClr val="tx1">
                    <a:lumMod val="65000"/>
                    <a:lumOff val="35000"/>
                  </a:schemeClr>
                </a:solidFill>
                <a:latin typeface="Calibri" pitchFamily="34" charset="0"/>
                <a:sym typeface="宋体" pitchFamily="2" charset="-122"/>
              </a:endParaRPr>
            </a:p>
          </p:txBody>
        </p:sp>
      </p:grpSp>
      <p:sp>
        <p:nvSpPr>
          <p:cNvPr id="11" name="椭圆 53"/>
          <p:cNvSpPr>
            <a:spLocks noChangeArrowheads="1"/>
          </p:cNvSpPr>
          <p:nvPr/>
        </p:nvSpPr>
        <p:spPr bwMode="auto">
          <a:xfrm>
            <a:off x="5392036" y="1934296"/>
            <a:ext cx="1225391" cy="1223963"/>
          </a:xfrm>
          <a:prstGeom prst="ellipse">
            <a:avLst/>
          </a:prstGeom>
          <a:solidFill>
            <a:schemeClr val="accent1"/>
          </a:solidFill>
          <a:ln>
            <a:noFill/>
          </a:ln>
          <a:extLst/>
        </p:spPr>
        <p:txBody>
          <a:bodyPr lIns="121908" tIns="60954" rIns="121908" bIns="60954"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12" name="Group 17"/>
          <p:cNvGrpSpPr>
            <a:grpSpLocks/>
          </p:cNvGrpSpPr>
          <p:nvPr/>
        </p:nvGrpSpPr>
        <p:grpSpPr bwMode="auto">
          <a:xfrm>
            <a:off x="5751227" y="2323265"/>
            <a:ext cx="381390" cy="492056"/>
            <a:chOff x="0" y="0"/>
            <a:chExt cx="381000" cy="492126"/>
          </a:xfrm>
        </p:grpSpPr>
        <p:sp>
          <p:nvSpPr>
            <p:cNvPr id="13"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chemeClr val="tx1">
                    <a:lumMod val="65000"/>
                    <a:lumOff val="35000"/>
                  </a:schemeClr>
                </a:solidFill>
                <a:latin typeface="Calibri" pitchFamily="34" charset="0"/>
                <a:sym typeface="宋体" pitchFamily="2" charset="-122"/>
              </a:endParaRPr>
            </a:p>
          </p:txBody>
        </p:sp>
        <p:sp>
          <p:nvSpPr>
            <p:cNvPr id="14"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chemeClr val="tx1">
                    <a:lumMod val="65000"/>
                    <a:lumOff val="35000"/>
                  </a:schemeClr>
                </a:solidFill>
                <a:latin typeface="Calibri" pitchFamily="34" charset="0"/>
                <a:sym typeface="宋体" pitchFamily="2" charset="-122"/>
              </a:endParaRPr>
            </a:p>
          </p:txBody>
        </p:sp>
        <p:sp>
          <p:nvSpPr>
            <p:cNvPr id="15"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chemeClr val="tx1">
                    <a:lumMod val="65000"/>
                    <a:lumOff val="35000"/>
                  </a:schemeClr>
                </a:solidFill>
                <a:latin typeface="Calibri" pitchFamily="34" charset="0"/>
                <a:sym typeface="宋体" pitchFamily="2" charset="-122"/>
              </a:endParaRPr>
            </a:p>
          </p:txBody>
        </p:sp>
        <p:sp>
          <p:nvSpPr>
            <p:cNvPr id="16"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chemeClr val="tx1">
                    <a:lumMod val="65000"/>
                    <a:lumOff val="35000"/>
                  </a:schemeClr>
                </a:solidFill>
                <a:latin typeface="Calibri" pitchFamily="34" charset="0"/>
                <a:sym typeface="宋体" pitchFamily="2" charset="-122"/>
              </a:endParaRPr>
            </a:p>
          </p:txBody>
        </p:sp>
      </p:grpSp>
      <p:grpSp>
        <p:nvGrpSpPr>
          <p:cNvPr id="17" name="Group 22"/>
          <p:cNvGrpSpPr>
            <a:grpSpLocks/>
          </p:cNvGrpSpPr>
          <p:nvPr/>
        </p:nvGrpSpPr>
        <p:grpSpPr bwMode="auto">
          <a:xfrm>
            <a:off x="7157107" y="1916832"/>
            <a:ext cx="1223803" cy="1223963"/>
            <a:chOff x="0" y="0"/>
            <a:chExt cx="1224136" cy="1224136"/>
          </a:xfrm>
        </p:grpSpPr>
        <p:sp>
          <p:nvSpPr>
            <p:cNvPr id="18" name="椭圆 60"/>
            <p:cNvSpPr>
              <a:spLocks noChangeArrowheads="1"/>
            </p:cNvSpPr>
            <p:nvPr/>
          </p:nvSpPr>
          <p:spPr bwMode="auto">
            <a:xfrm>
              <a:off x="0" y="0"/>
              <a:ext cx="1224136" cy="1224136"/>
            </a:xfrm>
            <a:prstGeom prst="ellipse">
              <a:avLst/>
            </a:prstGeom>
            <a:solidFill>
              <a:schemeClr val="accent3"/>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19" name="Freeform 1015"/>
            <p:cNvSpPr>
              <a:spLocks noChangeArrowheads="1"/>
            </p:cNvSpPr>
            <p:nvPr/>
          </p:nvSpPr>
          <p:spPr bwMode="auto">
            <a:xfrm>
              <a:off x="377672" y="461202"/>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grpSp>
        <p:nvGrpSpPr>
          <p:cNvPr id="20" name="Group 25"/>
          <p:cNvGrpSpPr>
            <a:grpSpLocks/>
          </p:cNvGrpSpPr>
          <p:nvPr/>
        </p:nvGrpSpPr>
        <p:grpSpPr bwMode="auto">
          <a:xfrm>
            <a:off x="8920588" y="1934296"/>
            <a:ext cx="1223803" cy="1223963"/>
            <a:chOff x="0" y="0"/>
            <a:chExt cx="1224136" cy="1224136"/>
          </a:xfrm>
        </p:grpSpPr>
        <p:sp>
          <p:nvSpPr>
            <p:cNvPr id="21" name="椭圆 63"/>
            <p:cNvSpPr>
              <a:spLocks noChangeArrowheads="1"/>
            </p:cNvSpPr>
            <p:nvPr/>
          </p:nvSpPr>
          <p:spPr bwMode="auto">
            <a:xfrm>
              <a:off x="0" y="0"/>
              <a:ext cx="1224136" cy="1224136"/>
            </a:xfrm>
            <a:prstGeom prst="ellipse">
              <a:avLst/>
            </a:prstGeom>
            <a:solidFill>
              <a:schemeClr val="accent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22" name="Group 27"/>
            <p:cNvGrpSpPr>
              <a:grpSpLocks/>
            </p:cNvGrpSpPr>
            <p:nvPr/>
          </p:nvGrpSpPr>
          <p:grpSpPr bwMode="auto">
            <a:xfrm>
              <a:off x="402004" y="462692"/>
              <a:ext cx="415398" cy="303451"/>
              <a:chOff x="0" y="0"/>
              <a:chExt cx="685800" cy="400050"/>
            </a:xfrm>
          </p:grpSpPr>
          <p:sp>
            <p:nvSpPr>
              <p:cNvPr id="23"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24"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grpSp>
      <p:grpSp>
        <p:nvGrpSpPr>
          <p:cNvPr id="25" name="Group 30"/>
          <p:cNvGrpSpPr>
            <a:grpSpLocks/>
          </p:cNvGrpSpPr>
          <p:nvPr/>
        </p:nvGrpSpPr>
        <p:grpSpPr bwMode="auto">
          <a:xfrm>
            <a:off x="1865069" y="3393209"/>
            <a:ext cx="8838049" cy="323165"/>
            <a:chOff x="0" y="0"/>
            <a:chExt cx="8838828" cy="322957"/>
          </a:xfrm>
        </p:grpSpPr>
        <p:sp>
          <p:nvSpPr>
            <p:cNvPr id="26" name="文本框 68"/>
            <p:cNvSpPr>
              <a:spLocks noChangeArrowheads="1"/>
            </p:cNvSpPr>
            <p:nvPr/>
          </p:nvSpPr>
          <p:spPr bwMode="auto">
            <a:xfrm>
              <a:off x="0"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dirty="0">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27" name="文本框 69"/>
            <p:cNvSpPr>
              <a:spLocks noChangeArrowheads="1"/>
            </p:cNvSpPr>
            <p:nvPr/>
          </p:nvSpPr>
          <p:spPr bwMode="auto">
            <a:xfrm>
              <a:off x="172411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28" name="文本框 70"/>
            <p:cNvSpPr>
              <a:spLocks noChangeArrowheads="1"/>
            </p:cNvSpPr>
            <p:nvPr/>
          </p:nvSpPr>
          <p:spPr bwMode="auto">
            <a:xfrm>
              <a:off x="3553189"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29" name="文本框 71"/>
            <p:cNvSpPr>
              <a:spLocks noChangeArrowheads="1"/>
            </p:cNvSpPr>
            <p:nvPr/>
          </p:nvSpPr>
          <p:spPr bwMode="auto">
            <a:xfrm>
              <a:off x="5277301"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0" name="文本框 72"/>
            <p:cNvSpPr>
              <a:spLocks noChangeArrowheads="1"/>
            </p:cNvSpPr>
            <p:nvPr/>
          </p:nvSpPr>
          <p:spPr bwMode="auto">
            <a:xfrm>
              <a:off x="7058064" y="0"/>
              <a:ext cx="1780764" cy="32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500" b="1">
                  <a:solidFill>
                    <a:schemeClr val="bg1">
                      <a:lumMod val="50000"/>
                    </a:schemeClr>
                  </a:solidFill>
                  <a:latin typeface="微软雅黑" pitchFamily="34" charset="-122"/>
                  <a:ea typeface="微软雅黑" pitchFamily="34" charset="-122"/>
                  <a:sym typeface="微软雅黑" pitchFamily="34" charset="-122"/>
                </a:rPr>
                <a:t>单击输入标题</a:t>
              </a:r>
            </a:p>
          </p:txBody>
        </p:sp>
      </p:grpSp>
      <p:sp>
        <p:nvSpPr>
          <p:cNvPr id="31" name="燕尾形 73"/>
          <p:cNvSpPr>
            <a:spLocks noChangeArrowheads="1"/>
          </p:cNvSpPr>
          <p:nvPr/>
        </p:nvSpPr>
        <p:spPr bwMode="auto">
          <a:xfrm>
            <a:off x="3236491" y="2486746"/>
            <a:ext cx="215872" cy="215900"/>
          </a:xfrm>
          <a:prstGeom prst="chevron">
            <a:avLst>
              <a:gd name="adj" fmla="val 50000"/>
            </a:avLst>
          </a:prstGeom>
          <a:solidFill>
            <a:schemeClr val="bg1">
              <a:lumMod val="50000"/>
            </a:schemeClr>
          </a:solidFill>
          <a:ln>
            <a:noFill/>
          </a:ln>
          <a:extLst/>
        </p:spPr>
        <p:txBody>
          <a:bodyPr lIns="91431" tIns="45715" rIns="91431" bIns="45715"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2" name="燕尾形 74"/>
          <p:cNvSpPr>
            <a:spLocks noChangeArrowheads="1"/>
          </p:cNvSpPr>
          <p:nvPr/>
        </p:nvSpPr>
        <p:spPr bwMode="auto">
          <a:xfrm>
            <a:off x="5026958" y="2486746"/>
            <a:ext cx="215872" cy="215900"/>
          </a:xfrm>
          <a:prstGeom prst="chevron">
            <a:avLst>
              <a:gd name="adj" fmla="val 50000"/>
            </a:avLst>
          </a:prstGeom>
          <a:solidFill>
            <a:schemeClr val="bg1">
              <a:lumMod val="50000"/>
            </a:schemeClr>
          </a:solidFill>
          <a:ln>
            <a:noFill/>
          </a:ln>
          <a:extLst/>
        </p:spPr>
        <p:txBody>
          <a:bodyPr lIns="91431" tIns="45715" rIns="91431" bIns="45715"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3" name="燕尾形 75"/>
          <p:cNvSpPr>
            <a:spLocks noChangeArrowheads="1"/>
          </p:cNvSpPr>
          <p:nvPr/>
        </p:nvSpPr>
        <p:spPr bwMode="auto">
          <a:xfrm>
            <a:off x="6782506" y="2486746"/>
            <a:ext cx="215872" cy="215900"/>
          </a:xfrm>
          <a:prstGeom prst="chevron">
            <a:avLst>
              <a:gd name="adj" fmla="val 50000"/>
            </a:avLst>
          </a:prstGeom>
          <a:solidFill>
            <a:schemeClr val="bg1">
              <a:lumMod val="50000"/>
            </a:schemeClr>
          </a:solidFill>
          <a:ln>
            <a:noFill/>
          </a:ln>
          <a:extLst/>
        </p:spPr>
        <p:txBody>
          <a:bodyPr lIns="91431" tIns="45715" rIns="91431" bIns="45715"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4" name="燕尾形 76"/>
          <p:cNvSpPr>
            <a:spLocks noChangeArrowheads="1"/>
          </p:cNvSpPr>
          <p:nvPr/>
        </p:nvSpPr>
        <p:spPr bwMode="auto">
          <a:xfrm>
            <a:off x="8563448" y="2505795"/>
            <a:ext cx="215872" cy="215900"/>
          </a:xfrm>
          <a:prstGeom prst="chevron">
            <a:avLst>
              <a:gd name="adj" fmla="val 50000"/>
            </a:avLst>
          </a:prstGeom>
          <a:solidFill>
            <a:schemeClr val="bg1">
              <a:lumMod val="50000"/>
            </a:schemeClr>
          </a:solidFill>
          <a:ln>
            <a:noFill/>
          </a:ln>
          <a:extLst/>
        </p:spPr>
        <p:txBody>
          <a:bodyPr lIns="91431" tIns="45715" rIns="91431" bIns="45715"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35" name="Group 40"/>
          <p:cNvGrpSpPr>
            <a:grpSpLocks/>
          </p:cNvGrpSpPr>
          <p:nvPr/>
        </p:nvGrpSpPr>
        <p:grpSpPr bwMode="auto">
          <a:xfrm>
            <a:off x="1844436" y="4244107"/>
            <a:ext cx="8617318" cy="1120793"/>
            <a:chOff x="0" y="-1"/>
            <a:chExt cx="8618263" cy="1120674"/>
          </a:xfrm>
        </p:grpSpPr>
        <p:sp>
          <p:nvSpPr>
            <p:cNvPr id="36" name="矩形 78"/>
            <p:cNvSpPr>
              <a:spLocks noChangeArrowheads="1"/>
            </p:cNvSpPr>
            <p:nvPr/>
          </p:nvSpPr>
          <p:spPr bwMode="auto">
            <a:xfrm>
              <a:off x="0" y="0"/>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endParaRPr lang="zh-CN" altLang="en-US" sz="11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37" name="矩形 79"/>
            <p:cNvSpPr>
              <a:spLocks noChangeArrowheads="1"/>
            </p:cNvSpPr>
            <p:nvPr/>
          </p:nvSpPr>
          <p:spPr bwMode="auto">
            <a:xfrm>
              <a:off x="1714589"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endParaRPr lang="zh-CN" altLang="en-US" sz="1100">
                <a:solidFill>
                  <a:schemeClr val="bg1">
                    <a:lumMod val="50000"/>
                  </a:schemeClr>
                </a:solidFill>
                <a:latin typeface="微软雅黑" pitchFamily="34" charset="-122"/>
                <a:ea typeface="微软雅黑" pitchFamily="34" charset="-122"/>
                <a:sym typeface="微软雅黑" pitchFamily="34" charset="-122"/>
              </a:endParaRPr>
            </a:p>
          </p:txBody>
        </p:sp>
        <p:sp>
          <p:nvSpPr>
            <p:cNvPr id="38" name="矩形 80"/>
            <p:cNvSpPr>
              <a:spLocks noChangeArrowheads="1"/>
            </p:cNvSpPr>
            <p:nvPr/>
          </p:nvSpPr>
          <p:spPr bwMode="auto">
            <a:xfrm>
              <a:off x="3474903" y="6397"/>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endParaRPr lang="zh-CN" altLang="en-US" sz="1100">
                <a:solidFill>
                  <a:schemeClr val="bg1">
                    <a:lumMod val="50000"/>
                  </a:schemeClr>
                </a:solidFill>
                <a:latin typeface="微软雅黑" pitchFamily="34" charset="-122"/>
                <a:ea typeface="微软雅黑" pitchFamily="34" charset="-122"/>
                <a:sym typeface="微软雅黑" pitchFamily="34" charset="-122"/>
              </a:endParaRPr>
            </a:p>
          </p:txBody>
        </p:sp>
        <p:sp>
          <p:nvSpPr>
            <p:cNvPr id="39" name="矩形 81"/>
            <p:cNvSpPr>
              <a:spLocks noChangeArrowheads="1"/>
            </p:cNvSpPr>
            <p:nvPr/>
          </p:nvSpPr>
          <p:spPr bwMode="auto">
            <a:xfrm>
              <a:off x="5189494" y="12795"/>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r>
                <a:rPr lang="zh-CN" altLang="en-US" sz="110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a:solidFill>
                  <a:schemeClr val="bg1">
                    <a:lumMod val="50000"/>
                  </a:schemeClr>
                </a:solidFill>
                <a:latin typeface="微软雅黑" pitchFamily="34" charset="-122"/>
                <a:ea typeface="微软雅黑" pitchFamily="34" charset="-122"/>
                <a:sym typeface="微软雅黑" pitchFamily="34" charset="-122"/>
              </a:endParaRPr>
            </a:p>
            <a:p>
              <a:endParaRPr lang="zh-CN" altLang="en-US" sz="1100">
                <a:solidFill>
                  <a:schemeClr val="bg1">
                    <a:lumMod val="50000"/>
                  </a:schemeClr>
                </a:solidFill>
                <a:latin typeface="微软雅黑" pitchFamily="34" charset="-122"/>
                <a:ea typeface="微软雅黑" pitchFamily="34" charset="-122"/>
                <a:sym typeface="微软雅黑" pitchFamily="34" charset="-122"/>
              </a:endParaRPr>
            </a:p>
          </p:txBody>
        </p:sp>
        <p:sp>
          <p:nvSpPr>
            <p:cNvPr id="40" name="矩形 82"/>
            <p:cNvSpPr>
              <a:spLocks noChangeArrowheads="1"/>
            </p:cNvSpPr>
            <p:nvPr/>
          </p:nvSpPr>
          <p:spPr bwMode="auto">
            <a:xfrm>
              <a:off x="6938415" y="-1"/>
              <a:ext cx="1679848" cy="110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r>
                <a:rPr lang="zh-CN" altLang="en-US" sz="1100" dirty="0">
                  <a:solidFill>
                    <a:schemeClr val="bg1">
                      <a:lumMod val="50000"/>
                    </a:schemeClr>
                  </a:solidFill>
                  <a:latin typeface="微软雅黑" pitchFamily="34" charset="-122"/>
                  <a:ea typeface="微软雅黑" pitchFamily="34" charset="-122"/>
                  <a:sym typeface="微软雅黑" pitchFamily="34" charset="-122"/>
                </a:rPr>
                <a:t>请在这里输入您要的</a:t>
              </a:r>
              <a:endParaRPr lang="en-US" sz="1100" dirty="0">
                <a:solidFill>
                  <a:schemeClr val="bg1">
                    <a:lumMod val="50000"/>
                  </a:schemeClr>
                </a:solidFill>
                <a:latin typeface="微软雅黑" pitchFamily="34" charset="-122"/>
                <a:ea typeface="微软雅黑" pitchFamily="34" charset="-122"/>
                <a:sym typeface="微软雅黑" pitchFamily="34" charset="-122"/>
              </a:endParaRPr>
            </a:p>
            <a:p>
              <a:endParaRPr lang="zh-CN" altLang="en-US" sz="1100" dirty="0">
                <a:solidFill>
                  <a:schemeClr val="bg1">
                    <a:lumMod val="50000"/>
                  </a:schemeClr>
                </a:solidFill>
                <a:latin typeface="微软雅黑" pitchFamily="34" charset="-122"/>
                <a:ea typeface="微软雅黑" pitchFamily="34" charset="-122"/>
                <a:sym typeface="微软雅黑" pitchFamily="34" charset="-122"/>
              </a:endParaRPr>
            </a:p>
          </p:txBody>
        </p:sp>
      </p:grpSp>
      <p:grpSp>
        <p:nvGrpSpPr>
          <p:cNvPr id="41" name="Group 46"/>
          <p:cNvGrpSpPr>
            <a:grpSpLocks/>
          </p:cNvGrpSpPr>
          <p:nvPr/>
        </p:nvGrpSpPr>
        <p:grpSpPr bwMode="auto">
          <a:xfrm>
            <a:off x="1928562" y="3842471"/>
            <a:ext cx="8486562" cy="307975"/>
            <a:chOff x="0" y="0"/>
            <a:chExt cx="8487614" cy="309189"/>
          </a:xfrm>
        </p:grpSpPr>
        <p:sp>
          <p:nvSpPr>
            <p:cNvPr id="42"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3"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4"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5"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6"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7"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sp>
        <p:nvSpPr>
          <p:cNvPr id="49" name="标题 48"/>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285370903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p:cBhvr>
                                        <p:cTn id="9" dur="300"/>
                                        <p:tgtEl>
                                          <p:spTgt spid="2"/>
                                        </p:tgtEl>
                                      </p:cBhvr>
                                    </p:animEffect>
                                  </p:childTnLst>
                                </p:cTn>
                              </p:par>
                            </p:childTnLst>
                          </p:cTn>
                        </p:par>
                        <p:par>
                          <p:cTn id="10" fill="hold">
                            <p:stCondLst>
                              <p:cond delay="3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Effect>
                                      <p:cBhvr>
                                        <p:cTn id="15" dur="300"/>
                                        <p:tgtEl>
                                          <p:spTgt spid="8"/>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Effect>
                                      <p:cBhvr>
                                        <p:cTn id="21" dur="300"/>
                                        <p:tgtEl>
                                          <p:spTgt spid="17"/>
                                        </p:tgtEl>
                                      </p:cBhvr>
                                    </p:animEffect>
                                  </p:childTnLst>
                                </p:cTn>
                              </p:par>
                            </p:childTnLst>
                          </p:cTn>
                        </p:par>
                        <p:par>
                          <p:cTn id="22" fill="hold">
                            <p:stCondLst>
                              <p:cond delay="9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300" fill="hold"/>
                                        <p:tgtEl>
                                          <p:spTgt spid="20"/>
                                        </p:tgtEl>
                                        <p:attrNameLst>
                                          <p:attrName>ppt_w</p:attrName>
                                        </p:attrNameLst>
                                      </p:cBhvr>
                                      <p:tavLst>
                                        <p:tav tm="0">
                                          <p:val>
                                            <p:fltVal val="0"/>
                                          </p:val>
                                        </p:tav>
                                        <p:tav tm="100000">
                                          <p:val>
                                            <p:strVal val="#ppt_w"/>
                                          </p:val>
                                        </p:tav>
                                      </p:tavLst>
                                    </p:anim>
                                    <p:anim calcmode="lin" valueType="num">
                                      <p:cBhvr>
                                        <p:cTn id="26" dur="300" fill="hold"/>
                                        <p:tgtEl>
                                          <p:spTgt spid="20"/>
                                        </p:tgtEl>
                                        <p:attrNameLst>
                                          <p:attrName>ppt_h</p:attrName>
                                        </p:attrNameLst>
                                      </p:cBhvr>
                                      <p:tavLst>
                                        <p:tav tm="0">
                                          <p:val>
                                            <p:fltVal val="0"/>
                                          </p:val>
                                        </p:tav>
                                        <p:tav tm="100000">
                                          <p:val>
                                            <p:strVal val="#ppt_h"/>
                                          </p:val>
                                        </p:tav>
                                      </p:tavLst>
                                    </p:anim>
                                    <p:animEffect>
                                      <p:cBhvr>
                                        <p:cTn id="27" dur="300"/>
                                        <p:tgtEl>
                                          <p:spTgt spid="20"/>
                                        </p:tgtEl>
                                      </p:cBhvr>
                                    </p:animEffect>
                                  </p:childTnLst>
                                </p:cTn>
                              </p:par>
                            </p:childTnLst>
                          </p:cTn>
                        </p:par>
                        <p:par>
                          <p:cTn id="28" fill="hold">
                            <p:stCondLst>
                              <p:cond delay="120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300" fill="hold"/>
                                        <p:tgtEl>
                                          <p:spTgt spid="31"/>
                                        </p:tgtEl>
                                        <p:attrNameLst>
                                          <p:attrName>ppt_x</p:attrName>
                                        </p:attrNameLst>
                                      </p:cBhvr>
                                      <p:tavLst>
                                        <p:tav tm="0">
                                          <p:val>
                                            <p:strVal val="0-#ppt_w/2"/>
                                          </p:val>
                                        </p:tav>
                                        <p:tav tm="100000">
                                          <p:val>
                                            <p:strVal val="#ppt_x"/>
                                          </p:val>
                                        </p:tav>
                                      </p:tavLst>
                                    </p:anim>
                                    <p:anim calcmode="lin" valueType="num">
                                      <p:cBhvr>
                                        <p:cTn id="32" dur="3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300" fill="hold"/>
                                        <p:tgtEl>
                                          <p:spTgt spid="32"/>
                                        </p:tgtEl>
                                        <p:attrNameLst>
                                          <p:attrName>ppt_x</p:attrName>
                                        </p:attrNameLst>
                                      </p:cBhvr>
                                      <p:tavLst>
                                        <p:tav tm="0">
                                          <p:val>
                                            <p:strVal val="0-#ppt_w/2"/>
                                          </p:val>
                                        </p:tav>
                                        <p:tav tm="100000">
                                          <p:val>
                                            <p:strVal val="#ppt_x"/>
                                          </p:val>
                                        </p:tav>
                                      </p:tavLst>
                                    </p:anim>
                                    <p:anim calcmode="lin" valueType="num">
                                      <p:cBhvr>
                                        <p:cTn id="36" dur="3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300" fill="hold"/>
                                        <p:tgtEl>
                                          <p:spTgt spid="33"/>
                                        </p:tgtEl>
                                        <p:attrNameLst>
                                          <p:attrName>ppt_x</p:attrName>
                                        </p:attrNameLst>
                                      </p:cBhvr>
                                      <p:tavLst>
                                        <p:tav tm="0">
                                          <p:val>
                                            <p:strVal val="0-#ppt_w/2"/>
                                          </p:val>
                                        </p:tav>
                                        <p:tav tm="100000">
                                          <p:val>
                                            <p:strVal val="#ppt_x"/>
                                          </p:val>
                                        </p:tav>
                                      </p:tavLst>
                                    </p:anim>
                                    <p:anim calcmode="lin" valueType="num">
                                      <p:cBhvr>
                                        <p:cTn id="40" dur="3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300" fill="hold"/>
                                        <p:tgtEl>
                                          <p:spTgt spid="34"/>
                                        </p:tgtEl>
                                        <p:attrNameLst>
                                          <p:attrName>ppt_x</p:attrName>
                                        </p:attrNameLst>
                                      </p:cBhvr>
                                      <p:tavLst>
                                        <p:tav tm="0">
                                          <p:val>
                                            <p:strVal val="0-#ppt_w/2"/>
                                          </p:val>
                                        </p:tav>
                                        <p:tav tm="100000">
                                          <p:val>
                                            <p:strVal val="#ppt_x"/>
                                          </p:val>
                                        </p:tav>
                                      </p:tavLst>
                                    </p:anim>
                                    <p:anim calcmode="lin" valueType="num">
                                      <p:cBhvr>
                                        <p:cTn id="44" dur="300" fill="hold"/>
                                        <p:tgtEl>
                                          <p:spTgt spid="34"/>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500"/>
                                        <p:tgtEl>
                                          <p:spTgt spid="25"/>
                                        </p:tgtEl>
                                      </p:cBhvr>
                                    </p:animEffect>
                                    <p:anim calcmode="lin" valueType="num">
                                      <p:cBhvr>
                                        <p:cTn id="49" dur="500" fill="hold"/>
                                        <p:tgtEl>
                                          <p:spTgt spid="25"/>
                                        </p:tgtEl>
                                        <p:attrNameLst>
                                          <p:attrName>ppt_x</p:attrName>
                                        </p:attrNameLst>
                                      </p:cBhvr>
                                      <p:tavLst>
                                        <p:tav tm="0">
                                          <p:val>
                                            <p:strVal val="#ppt_x"/>
                                          </p:val>
                                        </p:tav>
                                        <p:tav tm="100000">
                                          <p:val>
                                            <p:strVal val="#ppt_x"/>
                                          </p:val>
                                        </p:tav>
                                      </p:tavLst>
                                    </p:anim>
                                    <p:anim calcmode="lin" valueType="num">
                                      <p:cBhvr>
                                        <p:cTn id="50" dur="5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22" presetClass="entr" presetSubtype="1"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p:cBhvr>
                                        <p:cTn id="54" dur="500"/>
                                        <p:tgtEl>
                                          <p:spTgt spid="41"/>
                                        </p:tgtEl>
                                      </p:cBhvr>
                                    </p:animEffect>
                                  </p:childTnLst>
                                </p:cTn>
                              </p:par>
                            </p:childTnLst>
                          </p:cTn>
                        </p:par>
                        <p:par>
                          <p:cTn id="55" fill="hold">
                            <p:stCondLst>
                              <p:cond delay="2500"/>
                            </p:stCondLst>
                            <p:childTnLst>
                              <p:par>
                                <p:cTn id="56" presetID="42"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p:cBhvr>
                                        <p:cTn id="58" dur="300"/>
                                        <p:tgtEl>
                                          <p:spTgt spid="35"/>
                                        </p:tgtEl>
                                      </p:cBhvr>
                                    </p:animEffect>
                                    <p:anim calcmode="lin" valueType="num">
                                      <p:cBhvr>
                                        <p:cTn id="59" dur="300" fill="hold"/>
                                        <p:tgtEl>
                                          <p:spTgt spid="35"/>
                                        </p:tgtEl>
                                        <p:attrNameLst>
                                          <p:attrName>ppt_x</p:attrName>
                                        </p:attrNameLst>
                                      </p:cBhvr>
                                      <p:tavLst>
                                        <p:tav tm="0">
                                          <p:val>
                                            <p:strVal val="#ppt_x"/>
                                          </p:val>
                                        </p:tav>
                                        <p:tav tm="100000">
                                          <p:val>
                                            <p:strVal val="#ppt_x"/>
                                          </p:val>
                                        </p:tav>
                                      </p:tavLst>
                                    </p:anim>
                                    <p:anim calcmode="lin" valueType="num">
                                      <p:cBhvr>
                                        <p:cTn id="60" dur="3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autoUpdateAnimBg="0"/>
      <p:bldP spid="32" grpId="0" bldLvl="0" animBg="1" autoUpdateAnimBg="0"/>
      <p:bldP spid="33" grpId="0" bldLvl="0" animBg="1" autoUpdateAnimBg="0"/>
      <p:bldP spid="34"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7950868" y="1813164"/>
            <a:ext cx="3158362" cy="4130707"/>
            <a:chOff x="5963927" y="1359873"/>
            <a:chExt cx="2369080" cy="3098030"/>
          </a:xfrm>
        </p:grpSpPr>
        <p:grpSp>
          <p:nvGrpSpPr>
            <p:cNvPr id="70" name="组合 69"/>
            <p:cNvGrpSpPr/>
            <p:nvPr/>
          </p:nvGrpSpPr>
          <p:grpSpPr>
            <a:xfrm>
              <a:off x="5963927" y="1367912"/>
              <a:ext cx="2369080" cy="3089991"/>
              <a:chOff x="1313863" y="1205784"/>
              <a:chExt cx="3158773" cy="4119987"/>
            </a:xfrm>
          </p:grpSpPr>
          <p:sp>
            <p:nvSpPr>
              <p:cNvPr id="117" name="任意多边形 11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圆角矩形 117"/>
              <p:cNvSpPr/>
              <p:nvPr/>
            </p:nvSpPr>
            <p:spPr>
              <a:xfrm rot="18900000">
                <a:off x="1485500" y="1841816"/>
                <a:ext cx="2742312"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框 39"/>
            <p:cNvSpPr txBox="1"/>
            <p:nvPr/>
          </p:nvSpPr>
          <p:spPr>
            <a:xfrm rot="18900000">
              <a:off x="7265693" y="1359873"/>
              <a:ext cx="310702"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E</a:t>
              </a:r>
              <a:endParaRPr lang="zh-CN" altLang="en-US" sz="4400" b="1" dirty="0">
                <a:solidFill>
                  <a:schemeClr val="tx1">
                    <a:lumMod val="75000"/>
                    <a:lumOff val="25000"/>
                  </a:schemeClr>
                </a:solidFill>
              </a:endParaRPr>
            </a:p>
          </p:txBody>
        </p:sp>
        <p:grpSp>
          <p:nvGrpSpPr>
            <p:cNvPr id="72" name="组合 71"/>
            <p:cNvGrpSpPr/>
            <p:nvPr/>
          </p:nvGrpSpPr>
          <p:grpSpPr>
            <a:xfrm rot="18900000">
              <a:off x="6557250" y="2892087"/>
              <a:ext cx="282199" cy="272633"/>
              <a:chOff x="549275" y="533400"/>
              <a:chExt cx="561975" cy="542926"/>
            </a:xfrm>
            <a:solidFill>
              <a:schemeClr val="bg1"/>
            </a:solidFill>
          </p:grpSpPr>
          <p:sp>
            <p:nvSpPr>
              <p:cNvPr id="74"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7"/>
              <p:cNvSpPr>
                <a:spLocks/>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
              <p:cNvSpPr>
                <a:spLocks/>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
              <p:cNvSpPr>
                <a:spLocks/>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0"/>
              <p:cNvSpPr>
                <a:spLocks/>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21"/>
              <p:cNvSpPr>
                <a:spLocks/>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2"/>
              <p:cNvSpPr>
                <a:spLocks/>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文本框 67"/>
            <p:cNvSpPr txBox="1"/>
            <p:nvPr/>
          </p:nvSpPr>
          <p:spPr>
            <a:xfrm rot="18900000">
              <a:off x="6618617" y="2243337"/>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20" name="组合 119"/>
          <p:cNvGrpSpPr/>
          <p:nvPr/>
        </p:nvGrpSpPr>
        <p:grpSpPr>
          <a:xfrm>
            <a:off x="6338178" y="1762364"/>
            <a:ext cx="3158362" cy="4120986"/>
            <a:chOff x="4754252" y="1321773"/>
            <a:chExt cx="2369080" cy="3090739"/>
          </a:xfrm>
        </p:grpSpPr>
        <p:grpSp>
          <p:nvGrpSpPr>
            <p:cNvPr id="121" name="组合 120"/>
            <p:cNvGrpSpPr/>
            <p:nvPr/>
          </p:nvGrpSpPr>
          <p:grpSpPr>
            <a:xfrm>
              <a:off x="4754252" y="1321773"/>
              <a:ext cx="2369080" cy="3090739"/>
              <a:chOff x="4754252" y="1321773"/>
              <a:chExt cx="2369080" cy="3090739"/>
            </a:xfrm>
          </p:grpSpPr>
          <p:grpSp>
            <p:nvGrpSpPr>
              <p:cNvPr id="125" name="组合 124"/>
              <p:cNvGrpSpPr/>
              <p:nvPr/>
            </p:nvGrpSpPr>
            <p:grpSpPr>
              <a:xfrm>
                <a:off x="4754252" y="1322521"/>
                <a:ext cx="2369080" cy="3089991"/>
                <a:chOff x="1313863" y="1205784"/>
                <a:chExt cx="3158773" cy="4119987"/>
              </a:xfrm>
            </p:grpSpPr>
            <p:sp>
              <p:nvSpPr>
                <p:cNvPr id="128" name="任意多边形 12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p:nvPr/>
              </p:nvSpPr>
              <p:spPr>
                <a:xfrm rot="18900000">
                  <a:off x="1412062" y="1872236"/>
                  <a:ext cx="2828349"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6" name="文本框 38"/>
              <p:cNvSpPr txBox="1"/>
              <p:nvPr/>
            </p:nvSpPr>
            <p:spPr>
              <a:xfrm rot="18900000">
                <a:off x="6006845" y="1321773"/>
                <a:ext cx="370823"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D</a:t>
                </a:r>
                <a:endParaRPr lang="zh-CN" altLang="en-US" sz="4400" b="1" dirty="0">
                  <a:solidFill>
                    <a:schemeClr val="tx1">
                      <a:lumMod val="75000"/>
                      <a:lumOff val="25000"/>
                    </a:schemeClr>
                  </a:solidFill>
                </a:endParaRPr>
              </a:p>
            </p:txBody>
          </p:sp>
          <p:sp>
            <p:nvSpPr>
              <p:cNvPr id="127" name="文本框 66"/>
              <p:cNvSpPr txBox="1"/>
              <p:nvPr/>
            </p:nvSpPr>
            <p:spPr>
              <a:xfrm rot="18900000">
                <a:off x="5370624" y="2254271"/>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22" name="组合 121"/>
            <p:cNvGrpSpPr/>
            <p:nvPr/>
          </p:nvGrpSpPr>
          <p:grpSpPr>
            <a:xfrm rot="18900000">
              <a:off x="5383836" y="2880384"/>
              <a:ext cx="190662" cy="242402"/>
              <a:chOff x="3290888" y="533400"/>
              <a:chExt cx="427038" cy="542925"/>
            </a:xfrm>
            <a:solidFill>
              <a:schemeClr val="bg1"/>
            </a:solidFill>
          </p:grpSpPr>
          <p:sp>
            <p:nvSpPr>
              <p:cNvPr id="123" name="Freeform 25"/>
              <p:cNvSpPr>
                <a:spLocks/>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1" name="组合 130"/>
          <p:cNvGrpSpPr/>
          <p:nvPr/>
        </p:nvGrpSpPr>
        <p:grpSpPr>
          <a:xfrm>
            <a:off x="4722240" y="1762365"/>
            <a:ext cx="3158362" cy="4120984"/>
            <a:chOff x="3542141" y="1321774"/>
            <a:chExt cx="2369080" cy="3090738"/>
          </a:xfrm>
        </p:grpSpPr>
        <p:grpSp>
          <p:nvGrpSpPr>
            <p:cNvPr id="132" name="组合 131"/>
            <p:cNvGrpSpPr/>
            <p:nvPr/>
          </p:nvGrpSpPr>
          <p:grpSpPr>
            <a:xfrm>
              <a:off x="3542141" y="1322521"/>
              <a:ext cx="2369080" cy="3089991"/>
              <a:chOff x="1313863" y="1205784"/>
              <a:chExt cx="3158773" cy="4119987"/>
            </a:xfrm>
          </p:grpSpPr>
          <p:sp>
            <p:nvSpPr>
              <p:cNvPr id="139" name="任意多边形 13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p:nvPr/>
            </p:nvSpPr>
            <p:spPr>
              <a:xfrm rot="18900000">
                <a:off x="1447011" y="1857759"/>
                <a:ext cx="2787404" cy="1582057"/>
              </a:xfrm>
              <a:prstGeom prst="roundRect">
                <a:avLst>
                  <a:gd name="adj" fmla="val 1024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37"/>
            <p:cNvSpPr txBox="1"/>
            <p:nvPr/>
          </p:nvSpPr>
          <p:spPr>
            <a:xfrm rot="18900000">
              <a:off x="4818746" y="1321774"/>
              <a:ext cx="327536"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C</a:t>
              </a:r>
              <a:endParaRPr lang="zh-CN" altLang="en-US" sz="4400" b="1" dirty="0">
                <a:solidFill>
                  <a:schemeClr val="tx1">
                    <a:lumMod val="75000"/>
                    <a:lumOff val="25000"/>
                  </a:schemeClr>
                </a:solidFill>
              </a:endParaRPr>
            </a:p>
          </p:txBody>
        </p:sp>
        <p:grpSp>
          <p:nvGrpSpPr>
            <p:cNvPr id="134" name="组合 133"/>
            <p:cNvGrpSpPr/>
            <p:nvPr/>
          </p:nvGrpSpPr>
          <p:grpSpPr>
            <a:xfrm rot="18900000">
              <a:off x="4099391" y="2853127"/>
              <a:ext cx="265444" cy="265443"/>
              <a:chOff x="5821363" y="5846763"/>
              <a:chExt cx="541338" cy="541337"/>
            </a:xfrm>
            <a:solidFill>
              <a:schemeClr val="bg1"/>
            </a:solidFill>
          </p:grpSpPr>
          <p:sp>
            <p:nvSpPr>
              <p:cNvPr id="136"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7" name="Rectangle 62"/>
              <p:cNvSpPr>
                <a:spLocks noChangeArrowheads="1"/>
              </p:cNvSpPr>
              <p:nvPr/>
            </p:nvSpPr>
            <p:spPr bwMode="auto">
              <a:xfrm>
                <a:off x="5978526" y="5915025"/>
                <a:ext cx="46038" cy="44450"/>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63"/>
              <p:cNvSpPr>
                <a:spLocks/>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35" name="文本框 65"/>
            <p:cNvSpPr txBox="1"/>
            <p:nvPr/>
          </p:nvSpPr>
          <p:spPr>
            <a:xfrm rot="18900000">
              <a:off x="4170282" y="2232679"/>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42" name="组合 141"/>
          <p:cNvGrpSpPr/>
          <p:nvPr/>
        </p:nvGrpSpPr>
        <p:grpSpPr>
          <a:xfrm>
            <a:off x="3106302" y="1762367"/>
            <a:ext cx="3158362" cy="4120983"/>
            <a:chOff x="2330030" y="1321775"/>
            <a:chExt cx="2369080" cy="3090737"/>
          </a:xfrm>
        </p:grpSpPr>
        <p:grpSp>
          <p:nvGrpSpPr>
            <p:cNvPr id="143" name="组合 142"/>
            <p:cNvGrpSpPr/>
            <p:nvPr/>
          </p:nvGrpSpPr>
          <p:grpSpPr>
            <a:xfrm>
              <a:off x="2330030" y="1322521"/>
              <a:ext cx="2369080" cy="3089991"/>
              <a:chOff x="1313863" y="1205784"/>
              <a:chExt cx="3158773" cy="4119987"/>
            </a:xfrm>
          </p:grpSpPr>
          <p:sp>
            <p:nvSpPr>
              <p:cNvPr id="150" name="任意多边形 149"/>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圆角矩形 150"/>
              <p:cNvSpPr/>
              <p:nvPr/>
            </p:nvSpPr>
            <p:spPr>
              <a:xfrm rot="18900000">
                <a:off x="1403031" y="1875976"/>
                <a:ext cx="2838930" cy="1582057"/>
              </a:xfrm>
              <a:prstGeom prst="roundRect">
                <a:avLst>
                  <a:gd name="adj" fmla="val 1024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4" name="文本框 36"/>
            <p:cNvSpPr txBox="1"/>
            <p:nvPr/>
          </p:nvSpPr>
          <p:spPr>
            <a:xfrm rot="18900000">
              <a:off x="3602394" y="1321775"/>
              <a:ext cx="340763" cy="559769"/>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B</a:t>
              </a:r>
              <a:endParaRPr lang="zh-CN" altLang="en-US" sz="4400" b="1" dirty="0">
                <a:solidFill>
                  <a:schemeClr val="tx1">
                    <a:lumMod val="75000"/>
                    <a:lumOff val="25000"/>
                  </a:schemeClr>
                </a:solidFill>
              </a:endParaRPr>
            </a:p>
          </p:txBody>
        </p:sp>
        <p:grpSp>
          <p:nvGrpSpPr>
            <p:cNvPr id="145" name="组合 144"/>
            <p:cNvGrpSpPr/>
            <p:nvPr/>
          </p:nvGrpSpPr>
          <p:grpSpPr>
            <a:xfrm rot="18900000">
              <a:off x="2872599" y="2814967"/>
              <a:ext cx="316809" cy="290719"/>
              <a:chOff x="3222625" y="3211513"/>
              <a:chExt cx="539750" cy="495300"/>
            </a:xfrm>
            <a:solidFill>
              <a:schemeClr val="bg1"/>
            </a:solidFill>
          </p:grpSpPr>
          <p:sp>
            <p:nvSpPr>
              <p:cNvPr id="147"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8" name="Oval 43"/>
              <p:cNvSpPr>
                <a:spLocks noChangeArrowheads="1"/>
              </p:cNvSpPr>
              <p:nvPr/>
            </p:nvSpPr>
            <p:spPr bwMode="auto">
              <a:xfrm>
                <a:off x="3379788" y="3302000"/>
                <a:ext cx="90488" cy="90488"/>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46" name="文本框 64"/>
            <p:cNvSpPr txBox="1"/>
            <p:nvPr/>
          </p:nvSpPr>
          <p:spPr>
            <a:xfrm rot="18900000">
              <a:off x="3008672" y="2156532"/>
              <a:ext cx="1074743" cy="623248"/>
            </a:xfrm>
            <a:prstGeom prst="rect">
              <a:avLst/>
            </a:prstGeom>
            <a:noFill/>
          </p:spPr>
          <p:txBody>
            <a:bodyPr wrap="square" lIns="68580" tIns="34290" rIns="68580" bIns="34290" rtlCol="0">
              <a:spAutoFit/>
            </a:bodyPr>
            <a:lstStyle/>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简约商务风图表系列</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53" name="组合 152"/>
          <p:cNvGrpSpPr/>
          <p:nvPr/>
        </p:nvGrpSpPr>
        <p:grpSpPr>
          <a:xfrm>
            <a:off x="1490365" y="1762368"/>
            <a:ext cx="3158362" cy="4120982"/>
            <a:chOff x="1117919" y="1321776"/>
            <a:chExt cx="2369080" cy="3090736"/>
          </a:xfrm>
        </p:grpSpPr>
        <p:grpSp>
          <p:nvGrpSpPr>
            <p:cNvPr id="154" name="组合 153"/>
            <p:cNvGrpSpPr/>
            <p:nvPr/>
          </p:nvGrpSpPr>
          <p:grpSpPr>
            <a:xfrm>
              <a:off x="1117919" y="1322521"/>
              <a:ext cx="2369080" cy="3089991"/>
              <a:chOff x="1313863" y="1205784"/>
              <a:chExt cx="3158773" cy="4119987"/>
            </a:xfrm>
          </p:grpSpPr>
          <p:sp>
            <p:nvSpPr>
              <p:cNvPr id="161" name="任意多边形 160"/>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圆角矩形 161"/>
              <p:cNvSpPr/>
              <p:nvPr/>
            </p:nvSpPr>
            <p:spPr>
              <a:xfrm rot="18900000">
                <a:off x="1404860" y="1875219"/>
                <a:ext cx="2836786" cy="1582057"/>
              </a:xfrm>
              <a:prstGeom prst="roundRect">
                <a:avLst>
                  <a:gd name="adj" fmla="val 102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5" name="文本框 35"/>
            <p:cNvSpPr txBox="1"/>
            <p:nvPr/>
          </p:nvSpPr>
          <p:spPr>
            <a:xfrm rot="18900000">
              <a:off x="2383035" y="1321776"/>
              <a:ext cx="360002" cy="559768"/>
            </a:xfrm>
            <a:prstGeom prst="rect">
              <a:avLst/>
            </a:prstGeom>
            <a:noFill/>
          </p:spPr>
          <p:txBody>
            <a:bodyPr wrap="none" lIns="68580" tIns="34290" rIns="68580" bIns="34290" rtlCol="0">
              <a:spAutoFit/>
            </a:bodyPr>
            <a:lstStyle/>
            <a:p>
              <a:r>
                <a:rPr lang="en-US" altLang="zh-CN" sz="4400" b="1" dirty="0">
                  <a:solidFill>
                    <a:schemeClr val="tx1">
                      <a:lumMod val="75000"/>
                      <a:lumOff val="25000"/>
                    </a:schemeClr>
                  </a:solidFill>
                </a:rPr>
                <a:t>A</a:t>
              </a:r>
              <a:endParaRPr lang="zh-CN" altLang="en-US" sz="4400" b="1" dirty="0">
                <a:solidFill>
                  <a:schemeClr val="tx1">
                    <a:lumMod val="75000"/>
                    <a:lumOff val="25000"/>
                  </a:schemeClr>
                </a:solidFill>
              </a:endParaRPr>
            </a:p>
          </p:txBody>
        </p:sp>
        <p:grpSp>
          <p:nvGrpSpPr>
            <p:cNvPr id="156" name="组合 155"/>
            <p:cNvGrpSpPr/>
            <p:nvPr/>
          </p:nvGrpSpPr>
          <p:grpSpPr>
            <a:xfrm>
              <a:off x="1552228" y="2722191"/>
              <a:ext cx="311277" cy="311276"/>
              <a:chOff x="4549775" y="536575"/>
              <a:chExt cx="539751" cy="539750"/>
            </a:xfrm>
          </p:grpSpPr>
          <p:sp>
            <p:nvSpPr>
              <p:cNvPr id="158" name="Freeform 53"/>
              <p:cNvSpPr>
                <a:spLocks/>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4"/>
              <p:cNvSpPr>
                <a:spLocks/>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5"/>
              <p:cNvSpPr>
                <a:spLocks/>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7" name="文本框 63"/>
            <p:cNvSpPr txBox="1"/>
            <p:nvPr/>
          </p:nvSpPr>
          <p:spPr>
            <a:xfrm rot="18900000">
              <a:off x="1655579" y="2151683"/>
              <a:ext cx="1074743" cy="534955"/>
            </a:xfrm>
            <a:prstGeom prst="rect">
              <a:avLst/>
            </a:prstGeom>
            <a:noFill/>
          </p:spPr>
          <p:txBody>
            <a:bodyPr wrap="square" lIns="68580" tIns="34290" rIns="68580" bIns="34290"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简约商务风图表系列</a:t>
              </a:r>
              <a:endParaRPr lang="en-US" altLang="zh-CN" sz="9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 在此点击输入具体文本内容</a:t>
              </a:r>
            </a:p>
          </p:txBody>
        </p:sp>
      </p:grpSp>
      <p:grpSp>
        <p:nvGrpSpPr>
          <p:cNvPr id="164" name="组合 163"/>
          <p:cNvGrpSpPr/>
          <p:nvPr/>
        </p:nvGrpSpPr>
        <p:grpSpPr>
          <a:xfrm>
            <a:off x="1345499" y="4862836"/>
            <a:ext cx="4673550" cy="495483"/>
            <a:chOff x="5182386" y="2772098"/>
            <a:chExt cx="3505619" cy="371612"/>
          </a:xfrm>
          <a:solidFill>
            <a:srgbClr val="004F96"/>
          </a:solidFill>
        </p:grpSpPr>
        <p:sp>
          <p:nvSpPr>
            <p:cNvPr id="165" name="Freeform 60"/>
            <p:cNvSpPr>
              <a:spLocks/>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zh-CN" altLang="en-US"/>
            </a:p>
          </p:txBody>
        </p:sp>
        <p:sp>
          <p:nvSpPr>
            <p:cNvPr id="166" name="圆角矩形 165"/>
            <p:cNvSpPr/>
            <p:nvPr/>
          </p:nvSpPr>
          <p:spPr>
            <a:xfrm>
              <a:off x="5598626" y="2871397"/>
              <a:ext cx="3089379" cy="272313"/>
            </a:xfrm>
            <a:prstGeom prst="roundRect">
              <a:avLst>
                <a:gd name="adj" fmla="val 99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900" b="1" dirty="0">
                  <a:latin typeface="微软雅黑" panose="020B0503020204020204" pitchFamily="34" charset="-122"/>
                  <a:ea typeface="微软雅黑" panose="020B0503020204020204" pitchFamily="34" charset="-122"/>
                  <a:cs typeface="Arial Unicode MS" panose="020B0604020202020204" pitchFamily="34" charset="-122"/>
                </a:rPr>
                <a:t>单击此处输入文本内容</a:t>
              </a:r>
            </a:p>
          </p:txBody>
        </p:sp>
      </p:grpSp>
      <p:sp>
        <p:nvSpPr>
          <p:cNvPr id="167" name="矩形 166"/>
          <p:cNvSpPr/>
          <p:nvPr/>
        </p:nvSpPr>
        <p:spPr>
          <a:xfrm>
            <a:off x="1360010" y="5493313"/>
            <a:ext cx="9919098" cy="457195"/>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200" dirty="0">
                <a:solidFill>
                  <a:schemeClr val="bg1">
                    <a:lumMod val="50000"/>
                  </a:schemeClr>
                </a:solidFill>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200" dirty="0">
              <a:solidFill>
                <a:schemeClr val="bg1">
                  <a:lumMod val="50000"/>
                </a:schemeClr>
              </a:solidFill>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34446448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Scale>
                                      <p:cBhvr>
                                        <p:cTn id="7" dur="1000" decel="50000" fill="hold">
                                          <p:stCondLst>
                                            <p:cond delay="0"/>
                                          </p:stCondLst>
                                        </p:cTn>
                                        <p:tgtEl>
                                          <p:spTgt spid="1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
                                        </p:tgtEl>
                                        <p:attrNameLst>
                                          <p:attrName>ppt_x</p:attrName>
                                          <p:attrName>ppt_y</p:attrName>
                                        </p:attrNameLst>
                                      </p:cBhvr>
                                    </p:animMotion>
                                    <p:animEffect transition="in" filter="fade">
                                      <p:cBhvr>
                                        <p:cTn id="9" dur="1000"/>
                                        <p:tgtEl>
                                          <p:spTgt spid="153"/>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142"/>
                                        </p:tgtEl>
                                        <p:attrNameLst>
                                          <p:attrName>style.visibility</p:attrName>
                                        </p:attrNameLst>
                                      </p:cBhvr>
                                      <p:to>
                                        <p:strVal val="visible"/>
                                      </p:to>
                                    </p:set>
                                    <p:animScale>
                                      <p:cBhvr>
                                        <p:cTn id="13" dur="1000" decel="50000" fill="hold">
                                          <p:stCondLst>
                                            <p:cond delay="0"/>
                                          </p:stCondLst>
                                        </p:cTn>
                                        <p:tgtEl>
                                          <p:spTgt spid="1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42"/>
                                        </p:tgtEl>
                                        <p:attrNameLst>
                                          <p:attrName>ppt_x</p:attrName>
                                          <p:attrName>ppt_y</p:attrName>
                                        </p:attrNameLst>
                                      </p:cBhvr>
                                    </p:animMotion>
                                    <p:animEffect transition="in" filter="fade">
                                      <p:cBhvr>
                                        <p:cTn id="15" dur="1000"/>
                                        <p:tgtEl>
                                          <p:spTgt spid="142"/>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131"/>
                                        </p:tgtEl>
                                        <p:attrNameLst>
                                          <p:attrName>style.visibility</p:attrName>
                                        </p:attrNameLst>
                                      </p:cBhvr>
                                      <p:to>
                                        <p:strVal val="visible"/>
                                      </p:to>
                                    </p:set>
                                    <p:animScale>
                                      <p:cBhvr>
                                        <p:cTn id="19" dur="1000" decel="50000" fill="hold">
                                          <p:stCondLst>
                                            <p:cond delay="0"/>
                                          </p:stCondLst>
                                        </p:cTn>
                                        <p:tgtEl>
                                          <p:spTgt spid="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1"/>
                                        </p:tgtEl>
                                        <p:attrNameLst>
                                          <p:attrName>ppt_x</p:attrName>
                                          <p:attrName>ppt_y</p:attrName>
                                        </p:attrNameLst>
                                      </p:cBhvr>
                                    </p:animMotion>
                                    <p:animEffect transition="in" filter="fade">
                                      <p:cBhvr>
                                        <p:cTn id="21" dur="1000"/>
                                        <p:tgtEl>
                                          <p:spTgt spid="13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120"/>
                                        </p:tgtEl>
                                        <p:attrNameLst>
                                          <p:attrName>style.visibility</p:attrName>
                                        </p:attrNameLst>
                                      </p:cBhvr>
                                      <p:to>
                                        <p:strVal val="visible"/>
                                      </p:to>
                                    </p:set>
                                    <p:animScale>
                                      <p:cBhvr>
                                        <p:cTn id="25" dur="1000" decel="50000" fill="hold">
                                          <p:stCondLst>
                                            <p:cond delay="0"/>
                                          </p:stCondLst>
                                        </p:cTn>
                                        <p:tgtEl>
                                          <p:spTgt spid="1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0"/>
                                        </p:tgtEl>
                                        <p:attrNameLst>
                                          <p:attrName>ppt_x</p:attrName>
                                          <p:attrName>ppt_y</p:attrName>
                                        </p:attrNameLst>
                                      </p:cBhvr>
                                    </p:animMotion>
                                    <p:animEffect transition="in" filter="fade">
                                      <p:cBhvr>
                                        <p:cTn id="27" dur="1000"/>
                                        <p:tgtEl>
                                          <p:spTgt spid="120"/>
                                        </p:tgtEl>
                                      </p:cBhvr>
                                    </p:animEffect>
                                  </p:childTnLst>
                                </p:cTn>
                              </p:par>
                            </p:childTnLst>
                          </p:cTn>
                        </p:par>
                        <p:par>
                          <p:cTn id="28" fill="hold">
                            <p:stCondLst>
                              <p:cond delay="4000"/>
                            </p:stCondLst>
                            <p:childTnLst>
                              <p:par>
                                <p:cTn id="29" presetID="52"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Scale>
                                      <p:cBhvr>
                                        <p:cTn id="3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9"/>
                                        </p:tgtEl>
                                        <p:attrNameLst>
                                          <p:attrName>ppt_x</p:attrName>
                                          <p:attrName>ppt_y</p:attrName>
                                        </p:attrNameLst>
                                      </p:cBhvr>
                                    </p:animMotion>
                                    <p:animEffect transition="in" filter="fade">
                                      <p:cBhvr>
                                        <p:cTn id="33" dur="1000"/>
                                        <p:tgtEl>
                                          <p:spTgt spid="69"/>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left)">
                                      <p:cBhvr>
                                        <p:cTn id="37" dur="500"/>
                                        <p:tgtEl>
                                          <p:spTgt spid="16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wipe(left)">
                                      <p:cBhvr>
                                        <p:cTn id="41" dur="125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25"/>
          <p:cNvSpPr>
            <a:spLocks/>
          </p:cNvSpPr>
          <p:nvPr/>
        </p:nvSpPr>
        <p:spPr bwMode="auto">
          <a:xfrm>
            <a:off x="6075512" y="2194173"/>
            <a:ext cx="1513776" cy="1193792"/>
          </a:xfrm>
          <a:custGeom>
            <a:avLst/>
            <a:gdLst>
              <a:gd name="T0" fmla="*/ 37 w 52"/>
              <a:gd name="T1" fmla="*/ 12 h 41"/>
              <a:gd name="T2" fmla="*/ 35 w 52"/>
              <a:gd name="T3" fmla="*/ 0 h 41"/>
              <a:gd name="T4" fmla="*/ 24 w 52"/>
              <a:gd name="T5" fmla="*/ 6 h 41"/>
              <a:gd name="T6" fmla="*/ 6 w 52"/>
              <a:gd name="T7" fmla="*/ 3 h 41"/>
              <a:gd name="T8" fmla="*/ 0 w 52"/>
              <a:gd name="T9" fmla="*/ 3 h 41"/>
              <a:gd name="T10" fmla="*/ 2 w 52"/>
              <a:gd name="T11" fmla="*/ 28 h 41"/>
              <a:gd name="T12" fmla="*/ 6 w 52"/>
              <a:gd name="T13" fmla="*/ 28 h 41"/>
              <a:gd name="T14" fmla="*/ 32 w 52"/>
              <a:gd name="T15" fmla="*/ 41 h 41"/>
              <a:gd name="T16" fmla="*/ 52 w 52"/>
              <a:gd name="T17" fmla="*/ 25 h 41"/>
              <a:gd name="T18" fmla="*/ 37 w 52"/>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chemeClr val="accent1"/>
          </a:solidFill>
          <a:ln>
            <a:noFill/>
          </a:ln>
        </p:spPr>
        <p:txBody>
          <a:bodyPr vert="horz" wrap="square" lIns="91431" tIns="45715" rIns="91431" bIns="45715" numCol="1" anchor="t" anchorCtr="0" compatLnSpc="1">
            <a:prstTxWarp prst="textNoShape">
              <a:avLst/>
            </a:prstTxWarp>
          </a:bodyPr>
          <a:lstStyle/>
          <a:p>
            <a:endParaRPr lang="zh-CN" altLang="en-US"/>
          </a:p>
        </p:txBody>
      </p:sp>
      <p:sp>
        <p:nvSpPr>
          <p:cNvPr id="36" name="Freeform 126"/>
          <p:cNvSpPr>
            <a:spLocks/>
          </p:cNvSpPr>
          <p:nvPr/>
        </p:nvSpPr>
        <p:spPr bwMode="auto">
          <a:xfrm>
            <a:off x="4870761" y="2228119"/>
            <a:ext cx="1255323" cy="1132252"/>
          </a:xfrm>
          <a:custGeom>
            <a:avLst/>
            <a:gdLst>
              <a:gd name="T0" fmla="*/ 41 w 43"/>
              <a:gd name="T1" fmla="*/ 2 h 39"/>
              <a:gd name="T2" fmla="*/ 25 w 43"/>
              <a:gd name="T3" fmla="*/ 6 h 39"/>
              <a:gd name="T4" fmla="*/ 14 w 43"/>
              <a:gd name="T5" fmla="*/ 0 h 39"/>
              <a:gd name="T6" fmla="*/ 12 w 43"/>
              <a:gd name="T7" fmla="*/ 13 h 39"/>
              <a:gd name="T8" fmla="*/ 0 w 43"/>
              <a:gd name="T9" fmla="*/ 24 h 39"/>
              <a:gd name="T10" fmla="*/ 20 w 43"/>
              <a:gd name="T11" fmla="*/ 39 h 39"/>
              <a:gd name="T12" fmla="*/ 43 w 43"/>
              <a:gd name="T13" fmla="*/ 27 h 39"/>
              <a:gd name="T14" fmla="*/ 41 w 4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chemeClr val="accent2"/>
          </a:solidFill>
          <a:ln>
            <a:noFill/>
          </a:ln>
        </p:spPr>
        <p:txBody>
          <a:bodyPr vert="horz" wrap="square" lIns="91431" tIns="45715" rIns="91431" bIns="45715" numCol="1" anchor="t" anchorCtr="0" compatLnSpc="1">
            <a:prstTxWarp prst="textNoShape">
              <a:avLst/>
            </a:prstTxWarp>
          </a:bodyPr>
          <a:lstStyle/>
          <a:p>
            <a:endParaRPr lang="zh-CN" altLang="en-US"/>
          </a:p>
        </p:txBody>
      </p:sp>
      <p:sp>
        <p:nvSpPr>
          <p:cNvPr id="37" name="Freeform 127"/>
          <p:cNvSpPr>
            <a:spLocks/>
          </p:cNvSpPr>
          <p:nvPr/>
        </p:nvSpPr>
        <p:spPr bwMode="auto">
          <a:xfrm>
            <a:off x="4255405" y="2929628"/>
            <a:ext cx="1193793" cy="1390705"/>
          </a:xfrm>
          <a:custGeom>
            <a:avLst/>
            <a:gdLst>
              <a:gd name="T0" fmla="*/ 41 w 41"/>
              <a:gd name="T1" fmla="*/ 15 h 48"/>
              <a:gd name="T2" fmla="*/ 21 w 41"/>
              <a:gd name="T3" fmla="*/ 0 h 48"/>
              <a:gd name="T4" fmla="*/ 12 w 41"/>
              <a:gd name="T5" fmla="*/ 16 h 48"/>
              <a:gd name="T6" fmla="*/ 0 w 41"/>
              <a:gd name="T7" fmla="*/ 21 h 48"/>
              <a:gd name="T8" fmla="*/ 9 w 41"/>
              <a:gd name="T9" fmla="*/ 30 h 48"/>
              <a:gd name="T10" fmla="*/ 9 w 41"/>
              <a:gd name="T11" fmla="*/ 37 h 48"/>
              <a:gd name="T12" fmla="*/ 10 w 41"/>
              <a:gd name="T13" fmla="*/ 48 h 48"/>
              <a:gd name="T14" fmla="*/ 34 w 41"/>
              <a:gd name="T15" fmla="*/ 43 h 48"/>
              <a:gd name="T16" fmla="*/ 33 w 41"/>
              <a:gd name="T17" fmla="*/ 37 h 48"/>
              <a:gd name="T18" fmla="*/ 41 w 41"/>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chemeClr val="accent3"/>
          </a:solidFill>
          <a:ln>
            <a:noFill/>
          </a:ln>
        </p:spPr>
        <p:txBody>
          <a:bodyPr vert="horz" wrap="square" lIns="91431" tIns="45715" rIns="91431" bIns="45715" numCol="1" anchor="t" anchorCtr="0" compatLnSpc="1">
            <a:prstTxWarp prst="textNoShape">
              <a:avLst/>
            </a:prstTxWarp>
          </a:bodyPr>
          <a:lstStyle/>
          <a:p>
            <a:endParaRPr lang="zh-CN" altLang="en-US"/>
          </a:p>
        </p:txBody>
      </p:sp>
      <p:sp>
        <p:nvSpPr>
          <p:cNvPr id="38" name="Freeform 128"/>
          <p:cNvSpPr>
            <a:spLocks/>
          </p:cNvSpPr>
          <p:nvPr/>
        </p:nvSpPr>
        <p:spPr bwMode="auto">
          <a:xfrm>
            <a:off x="4464631" y="4172640"/>
            <a:ext cx="1070721" cy="1046107"/>
          </a:xfrm>
          <a:custGeom>
            <a:avLst/>
            <a:gdLst>
              <a:gd name="T0" fmla="*/ 37 w 37"/>
              <a:gd name="T1" fmla="*/ 18 h 36"/>
              <a:gd name="T2" fmla="*/ 27 w 37"/>
              <a:gd name="T3" fmla="*/ 0 h 36"/>
              <a:gd name="T4" fmla="*/ 3 w 37"/>
              <a:gd name="T5" fmla="*/ 5 h 36"/>
              <a:gd name="T6" fmla="*/ 5 w 37"/>
              <a:gd name="T7" fmla="*/ 15 h 36"/>
              <a:gd name="T8" fmla="*/ 0 w 37"/>
              <a:gd name="T9" fmla="*/ 26 h 36"/>
              <a:gd name="T10" fmla="*/ 12 w 37"/>
              <a:gd name="T11" fmla="*/ 28 h 36"/>
              <a:gd name="T12" fmla="*/ 19 w 37"/>
              <a:gd name="T13" fmla="*/ 36 h 36"/>
              <a:gd name="T14" fmla="*/ 37 w 37"/>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chemeClr val="accent1"/>
          </a:solidFill>
          <a:ln>
            <a:noFill/>
          </a:ln>
        </p:spPr>
        <p:txBody>
          <a:bodyPr vert="horz" wrap="square" lIns="91431" tIns="45715" rIns="91431" bIns="45715" numCol="1" anchor="t" anchorCtr="0" compatLnSpc="1">
            <a:prstTxWarp prst="textNoShape">
              <a:avLst/>
            </a:prstTxWarp>
          </a:bodyPr>
          <a:lstStyle/>
          <a:p>
            <a:endParaRPr lang="zh-CN" altLang="en-US"/>
          </a:p>
        </p:txBody>
      </p:sp>
      <p:sp>
        <p:nvSpPr>
          <p:cNvPr id="39" name="Freeform 129"/>
          <p:cNvSpPr>
            <a:spLocks/>
          </p:cNvSpPr>
          <p:nvPr/>
        </p:nvSpPr>
        <p:spPr bwMode="auto">
          <a:xfrm>
            <a:off x="5040670" y="2925709"/>
            <a:ext cx="2904473" cy="2807548"/>
          </a:xfrm>
          <a:custGeom>
            <a:avLst/>
            <a:gdLst>
              <a:gd name="T0" fmla="*/ 87 w 100"/>
              <a:gd name="T1" fmla="*/ 74 h 96"/>
              <a:gd name="T2" fmla="*/ 100 w 100"/>
              <a:gd name="T3" fmla="*/ 37 h 96"/>
              <a:gd name="T4" fmla="*/ 88 w 100"/>
              <a:gd name="T5" fmla="*/ 0 h 96"/>
              <a:gd name="T6" fmla="*/ 68 w 100"/>
              <a:gd name="T7" fmla="*/ 15 h 96"/>
              <a:gd name="T8" fmla="*/ 76 w 100"/>
              <a:gd name="T9" fmla="*/ 37 h 96"/>
              <a:gd name="T10" fmla="*/ 42 w 100"/>
              <a:gd name="T11" fmla="*/ 71 h 96"/>
              <a:gd name="T12" fmla="*/ 18 w 100"/>
              <a:gd name="T13" fmla="*/ 61 h 96"/>
              <a:gd name="T14" fmla="*/ 0 w 100"/>
              <a:gd name="T15" fmla="*/ 79 h 96"/>
              <a:gd name="T16" fmla="*/ 42 w 100"/>
              <a:gd name="T17" fmla="*/ 96 h 96"/>
              <a:gd name="T18" fmla="*/ 76 w 100"/>
              <a:gd name="T19" fmla="*/ 84 h 96"/>
              <a:gd name="T20" fmla="*/ 89 w 100"/>
              <a:gd name="T21" fmla="*/ 87 h 96"/>
              <a:gd name="T22" fmla="*/ 87 w 100"/>
              <a:gd name="T23" fmla="*/ 74 h 96"/>
              <a:gd name="connsiteX0" fmla="*/ 8700 w 10000"/>
              <a:gd name="connsiteY0" fmla="*/ 7708 h 10000"/>
              <a:gd name="connsiteX1" fmla="*/ 10000 w 10000"/>
              <a:gd name="connsiteY1" fmla="*/ 3854 h 10000"/>
              <a:gd name="connsiteX2" fmla="*/ 8800 w 10000"/>
              <a:gd name="connsiteY2" fmla="*/ 0 h 10000"/>
              <a:gd name="connsiteX3" fmla="*/ 6800 w 10000"/>
              <a:gd name="connsiteY3" fmla="*/ 1563 h 10000"/>
              <a:gd name="connsiteX4" fmla="*/ 7600 w 10000"/>
              <a:gd name="connsiteY4" fmla="*/ 3854 h 10000"/>
              <a:gd name="connsiteX5" fmla="*/ 4200 w 10000"/>
              <a:gd name="connsiteY5" fmla="*/ 7396 h 10000"/>
              <a:gd name="connsiteX6" fmla="*/ 1800 w 10000"/>
              <a:gd name="connsiteY6" fmla="*/ 6354 h 10000"/>
              <a:gd name="connsiteX7" fmla="*/ 0 w 10000"/>
              <a:gd name="connsiteY7" fmla="*/ 8229 h 10000"/>
              <a:gd name="connsiteX8" fmla="*/ 4200 w 10000"/>
              <a:gd name="connsiteY8" fmla="*/ 10000 h 10000"/>
              <a:gd name="connsiteX9" fmla="*/ 7600 w 10000"/>
              <a:gd name="connsiteY9" fmla="*/ 8750 h 10000"/>
              <a:gd name="connsiteX10" fmla="*/ 8900 w 10000"/>
              <a:gd name="connsiteY10" fmla="*/ 9063 h 10000"/>
              <a:gd name="connsiteX11" fmla="*/ 8700 w 10000"/>
              <a:gd name="connsiteY11" fmla="*/ 7708 h 10000"/>
              <a:gd name="connsiteX0" fmla="*/ 8700 w 10000"/>
              <a:gd name="connsiteY0" fmla="*/ 7802 h 10094"/>
              <a:gd name="connsiteX1" fmla="*/ 10000 w 10000"/>
              <a:gd name="connsiteY1" fmla="*/ 3948 h 10094"/>
              <a:gd name="connsiteX2" fmla="*/ 8800 w 10000"/>
              <a:gd name="connsiteY2" fmla="*/ 0 h 10094"/>
              <a:gd name="connsiteX3" fmla="*/ 6800 w 10000"/>
              <a:gd name="connsiteY3" fmla="*/ 1657 h 10094"/>
              <a:gd name="connsiteX4" fmla="*/ 7600 w 10000"/>
              <a:gd name="connsiteY4" fmla="*/ 3948 h 10094"/>
              <a:gd name="connsiteX5" fmla="*/ 4200 w 10000"/>
              <a:gd name="connsiteY5" fmla="*/ 7490 h 10094"/>
              <a:gd name="connsiteX6" fmla="*/ 1800 w 10000"/>
              <a:gd name="connsiteY6" fmla="*/ 6448 h 10094"/>
              <a:gd name="connsiteX7" fmla="*/ 0 w 10000"/>
              <a:gd name="connsiteY7" fmla="*/ 8323 h 10094"/>
              <a:gd name="connsiteX8" fmla="*/ 4200 w 10000"/>
              <a:gd name="connsiteY8" fmla="*/ 10094 h 10094"/>
              <a:gd name="connsiteX9" fmla="*/ 7600 w 10000"/>
              <a:gd name="connsiteY9" fmla="*/ 8844 h 10094"/>
              <a:gd name="connsiteX10" fmla="*/ 8900 w 10000"/>
              <a:gd name="connsiteY10" fmla="*/ 9157 h 10094"/>
              <a:gd name="connsiteX11" fmla="*/ 8700 w 10000"/>
              <a:gd name="connsiteY11" fmla="*/ 7802 h 1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94">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chemeClr val="accent2"/>
          </a:solidFill>
          <a:ln>
            <a:noFill/>
          </a:ln>
          <a:effectLst/>
        </p:spPr>
        <p:txBody>
          <a:bodyPr vert="horz" wrap="square" lIns="91431" tIns="45715" rIns="91431" bIns="45715" numCol="1" anchor="t" anchorCtr="0" compatLnSpc="1">
            <a:prstTxWarp prst="textNoShape">
              <a:avLst/>
            </a:prstTxWarp>
          </a:bodyPr>
          <a:lstStyle/>
          <a:p>
            <a:endParaRPr lang="zh-CN" altLang="en-US"/>
          </a:p>
        </p:txBody>
      </p:sp>
      <p:sp>
        <p:nvSpPr>
          <p:cNvPr id="40" name="TextBox 39"/>
          <p:cNvSpPr txBox="1"/>
          <p:nvPr/>
        </p:nvSpPr>
        <p:spPr>
          <a:xfrm>
            <a:off x="5632040" y="3463205"/>
            <a:ext cx="1241078" cy="1077219"/>
          </a:xfrm>
          <a:prstGeom prst="rect">
            <a:avLst/>
          </a:prstGeom>
          <a:noFill/>
        </p:spPr>
        <p:txBody>
          <a:bodyPr wrap="square" lIns="91431" tIns="45715" rIns="91431" bIns="45715" rtlCol="0" anchor="ctr">
            <a:spAutoFit/>
          </a:bodyPr>
          <a:lstStyle/>
          <a:p>
            <a:pPr algn="ctr"/>
            <a:r>
              <a:rPr lang="zh-CN" altLang="en-US" sz="3200" dirty="0">
                <a:solidFill>
                  <a:srgbClr val="131426"/>
                </a:solidFill>
                <a:effectLst>
                  <a:outerShdw blurRad="266700" algn="tl" rotWithShape="0">
                    <a:schemeClr val="tx2">
                      <a:lumMod val="40000"/>
                      <a:lumOff val="60000"/>
                      <a:alpha val="55000"/>
                    </a:schemeClr>
                  </a:outerShdw>
                </a:effectLst>
                <a:latin typeface="微软雅黑" pitchFamily="34" charset="-122"/>
                <a:ea typeface="微软雅黑" pitchFamily="34" charset="-122"/>
              </a:rPr>
              <a:t>添加标题</a:t>
            </a:r>
          </a:p>
        </p:txBody>
      </p:sp>
      <p:sp>
        <p:nvSpPr>
          <p:cNvPr id="41" name="TextBox 40"/>
          <p:cNvSpPr txBox="1"/>
          <p:nvPr/>
        </p:nvSpPr>
        <p:spPr>
          <a:xfrm>
            <a:off x="6721382" y="493792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itchFamily="34" charset="-122"/>
                <a:cs typeface="UKIJ Qolyazma" pitchFamily="18" charset="0"/>
              </a:rPr>
              <a:t>文字</a:t>
            </a:r>
          </a:p>
        </p:txBody>
      </p:sp>
      <p:sp>
        <p:nvSpPr>
          <p:cNvPr id="42" name="TextBox 41"/>
          <p:cNvSpPr txBox="1"/>
          <p:nvPr/>
        </p:nvSpPr>
        <p:spPr>
          <a:xfrm>
            <a:off x="6459078" y="262750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itchFamily="34" charset="-122"/>
                <a:cs typeface="UKIJ Qolyazma" pitchFamily="18" charset="0"/>
              </a:rPr>
              <a:t>文字</a:t>
            </a:r>
          </a:p>
        </p:txBody>
      </p:sp>
      <p:sp>
        <p:nvSpPr>
          <p:cNvPr id="43" name="TextBox 42"/>
          <p:cNvSpPr txBox="1"/>
          <p:nvPr/>
        </p:nvSpPr>
        <p:spPr>
          <a:xfrm>
            <a:off x="5270347" y="2665607"/>
            <a:ext cx="697609" cy="400099"/>
          </a:xfrm>
          <a:prstGeom prst="rect">
            <a:avLst/>
          </a:prstGeom>
          <a:noFill/>
        </p:spPr>
        <p:txBody>
          <a:bodyPr wrap="none" lIns="91431" tIns="45715" rIns="91431" bIns="45715" rtlCol="0" anchor="ctr">
            <a:spAutoFit/>
          </a:bodyPr>
          <a:lstStyle/>
          <a:p>
            <a:r>
              <a:rPr lang="zh-CN" altLang="en-US" sz="2000" dirty="0" smtClean="0">
                <a:solidFill>
                  <a:schemeClr val="bg1"/>
                </a:solidFill>
                <a:latin typeface="UKIJ Qolyazma" pitchFamily="18" charset="0"/>
                <a:ea typeface="微软雅黑" pitchFamily="34" charset="-122"/>
                <a:cs typeface="UKIJ Qolyazma" pitchFamily="18" charset="0"/>
              </a:rPr>
              <a:t>文字</a:t>
            </a:r>
            <a:endParaRPr lang="zh-CN" altLang="en-US" sz="2000" dirty="0">
              <a:solidFill>
                <a:schemeClr val="bg1"/>
              </a:solidFill>
              <a:latin typeface="UKIJ Qolyazma" pitchFamily="18" charset="0"/>
              <a:ea typeface="微软雅黑" pitchFamily="34" charset="-122"/>
              <a:cs typeface="UKIJ Qolyazma" pitchFamily="18" charset="0"/>
            </a:endParaRPr>
          </a:p>
        </p:txBody>
      </p:sp>
      <p:sp>
        <p:nvSpPr>
          <p:cNvPr id="44" name="TextBox 43"/>
          <p:cNvSpPr txBox="1"/>
          <p:nvPr/>
        </p:nvSpPr>
        <p:spPr>
          <a:xfrm>
            <a:off x="4583476" y="351065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itchFamily="34" charset="-122"/>
                <a:cs typeface="UKIJ Qolyazma" pitchFamily="18" charset="0"/>
              </a:rPr>
              <a:t>文字</a:t>
            </a:r>
          </a:p>
        </p:txBody>
      </p:sp>
      <p:sp>
        <p:nvSpPr>
          <p:cNvPr id="45" name="TextBox 44"/>
          <p:cNvSpPr txBox="1"/>
          <p:nvPr/>
        </p:nvSpPr>
        <p:spPr>
          <a:xfrm>
            <a:off x="4724811" y="4514695"/>
            <a:ext cx="697609" cy="400099"/>
          </a:xfrm>
          <a:prstGeom prst="rect">
            <a:avLst/>
          </a:prstGeom>
          <a:noFill/>
        </p:spPr>
        <p:txBody>
          <a:bodyPr wrap="none" lIns="91431" tIns="45715" rIns="91431" bIns="45715" rtlCol="0" anchor="ctr">
            <a:spAutoFit/>
          </a:bodyPr>
          <a:lstStyle/>
          <a:p>
            <a:r>
              <a:rPr lang="zh-CN" altLang="en-US" sz="2000" dirty="0">
                <a:solidFill>
                  <a:schemeClr val="bg1"/>
                </a:solidFill>
                <a:latin typeface="UKIJ Qolyazma" pitchFamily="18" charset="0"/>
                <a:ea typeface="微软雅黑" pitchFamily="34" charset="-122"/>
                <a:cs typeface="UKIJ Qolyazma" pitchFamily="18" charset="0"/>
              </a:rPr>
              <a:t>文字</a:t>
            </a:r>
          </a:p>
        </p:txBody>
      </p:sp>
      <p:cxnSp>
        <p:nvCxnSpPr>
          <p:cNvPr id="46" name="直接连接符 45"/>
          <p:cNvCxnSpPr>
            <a:stCxn id="39" idx="10"/>
          </p:cNvCxnSpPr>
          <p:nvPr/>
        </p:nvCxnSpPr>
        <p:spPr>
          <a:xfrm>
            <a:off x="7625651" y="5472639"/>
            <a:ext cx="602362" cy="212389"/>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228013" y="5685028"/>
            <a:ext cx="2129023"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094399" y="1692353"/>
            <a:ext cx="566806" cy="50182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661207" y="1692354"/>
            <a:ext cx="2911290" cy="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6" idx="2"/>
          </p:cNvCxnSpPr>
          <p:nvPr/>
        </p:nvCxnSpPr>
        <p:spPr>
          <a:xfrm flipH="1" flipV="1">
            <a:off x="4852302" y="1692355"/>
            <a:ext cx="427168" cy="53576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7" idx="3"/>
          </p:cNvCxnSpPr>
          <p:nvPr/>
        </p:nvCxnSpPr>
        <p:spPr>
          <a:xfrm flipH="1" flipV="1">
            <a:off x="3757727" y="2974886"/>
            <a:ext cx="497679" cy="56317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80621" y="2974883"/>
            <a:ext cx="207710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8" idx="4"/>
          </p:cNvCxnSpPr>
          <p:nvPr/>
        </p:nvCxnSpPr>
        <p:spPr>
          <a:xfrm flipH="1">
            <a:off x="4006566" y="4928163"/>
            <a:ext cx="458064" cy="409867"/>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584835" y="5338029"/>
            <a:ext cx="2419318"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583292" y="1704585"/>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78" name="矩形 77"/>
          <p:cNvSpPr/>
          <p:nvPr/>
        </p:nvSpPr>
        <p:spPr>
          <a:xfrm>
            <a:off x="7642525" y="1772319"/>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79" name="矩形 78"/>
          <p:cNvSpPr/>
          <p:nvPr/>
        </p:nvSpPr>
        <p:spPr>
          <a:xfrm>
            <a:off x="1584834" y="3090797"/>
            <a:ext cx="2374240" cy="935629"/>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0" name="矩形 79"/>
          <p:cNvSpPr/>
          <p:nvPr/>
        </p:nvSpPr>
        <p:spPr>
          <a:xfrm>
            <a:off x="8198256" y="4923205"/>
            <a:ext cx="2696858"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81" name="矩形 80"/>
          <p:cNvSpPr/>
          <p:nvPr/>
        </p:nvSpPr>
        <p:spPr>
          <a:xfrm>
            <a:off x="1584834" y="4651843"/>
            <a:ext cx="2573761" cy="935629"/>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itchFamily="34" charset="-122"/>
                <a:ea typeface="微软雅黑" pitchFamily="34" charset="-122"/>
              </a:rPr>
              <a:t>请在此处输入您的文本，或者复制您的文本粘贴到此处请在此处请在此处输入您的文本，或者复制您的文本粘贴</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3" name="标题 2"/>
          <p:cNvSpPr>
            <a:spLocks noGrp="1"/>
          </p:cNvSpPr>
          <p:nvPr>
            <p:ph type="title"/>
          </p:nvPr>
        </p:nvSpPr>
        <p:spPr/>
        <p:txBody>
          <a:bodyPr/>
          <a:lstStyle/>
          <a:p>
            <a:r>
              <a:rPr lang="zh-CN" altLang="en-US" smtClean="0">
                <a:sym typeface="+mn-lt"/>
              </a:rPr>
              <a:t>单击此处添加标题</a:t>
            </a:r>
            <a:endParaRPr lang="zh-CN" altLang="en-US" dirty="0"/>
          </a:p>
        </p:txBody>
      </p:sp>
    </p:spTree>
    <p:extLst>
      <p:ext uri="{BB962C8B-B14F-4D97-AF65-F5344CB8AC3E}">
        <p14:creationId xmlns:p14="http://schemas.microsoft.com/office/powerpoint/2010/main" val="17576648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200"/>
                                        <p:tgtEl>
                                          <p:spTgt spid="46"/>
                                        </p:tgtEl>
                                      </p:cBhvr>
                                    </p:animEffect>
                                  </p:childTnLst>
                                </p:cTn>
                              </p:par>
                              <p:par>
                                <p:cTn id="49" presetID="22" presetClass="entr" presetSubtype="4"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200"/>
                                        <p:tgtEl>
                                          <p:spTgt spid="48"/>
                                        </p:tgtEl>
                                      </p:cBhvr>
                                    </p:animEffect>
                                  </p:childTnLst>
                                </p:cTn>
                              </p:par>
                              <p:par>
                                <p:cTn id="52" presetID="22" presetClass="entr" presetSubtype="4"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200"/>
                                        <p:tgtEl>
                                          <p:spTgt spid="50"/>
                                        </p:tgtEl>
                                      </p:cBhvr>
                                    </p:animEffect>
                                  </p:childTnLst>
                                </p:cTn>
                              </p:par>
                              <p:par>
                                <p:cTn id="55" presetID="22" presetClass="entr" presetSubtype="4"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200"/>
                                        <p:tgtEl>
                                          <p:spTgt spid="51"/>
                                        </p:tgtEl>
                                      </p:cBhvr>
                                    </p:animEffect>
                                  </p:childTnLst>
                                </p:cTn>
                              </p:par>
                              <p:par>
                                <p:cTn id="58" presetID="22" presetClass="entr" presetSubtype="1"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200"/>
                                        <p:tgtEl>
                                          <p:spTgt spid="53"/>
                                        </p:tgtEl>
                                      </p:cBhvr>
                                    </p:animEffect>
                                  </p:childTnLst>
                                </p:cTn>
                              </p:par>
                            </p:childTnLst>
                          </p:cTn>
                        </p:par>
                        <p:par>
                          <p:cTn id="61" fill="hold">
                            <p:stCondLst>
                              <p:cond delay="17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200"/>
                                        <p:tgtEl>
                                          <p:spTgt spid="47"/>
                                        </p:tgtEl>
                                      </p:cBhvr>
                                    </p:animEffect>
                                  </p:childTnLst>
                                </p:cTn>
                              </p:par>
                              <p:par>
                                <p:cTn id="65" presetID="2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200"/>
                                        <p:tgtEl>
                                          <p:spTgt spid="49"/>
                                        </p:tgtEl>
                                      </p:cBhvr>
                                    </p:animEffect>
                                  </p:childTnLst>
                                </p:cTn>
                              </p:par>
                              <p:par>
                                <p:cTn id="68" presetID="22" presetClass="entr" presetSubtype="2"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200"/>
                                        <p:tgtEl>
                                          <p:spTgt spid="52"/>
                                        </p:tgtEl>
                                      </p:cBhvr>
                                    </p:animEffect>
                                  </p:childTnLst>
                                </p:cTn>
                              </p:par>
                              <p:par>
                                <p:cTn id="71" presetID="22" presetClass="entr" presetSubtype="2"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right)">
                                      <p:cBhvr>
                                        <p:cTn id="73" dur="200"/>
                                        <p:tgtEl>
                                          <p:spTgt spid="75"/>
                                        </p:tgtEl>
                                      </p:cBhvr>
                                    </p:animEffect>
                                  </p:childTnLst>
                                </p:cTn>
                              </p:par>
                            </p:childTnLst>
                          </p:cTn>
                        </p:par>
                        <p:par>
                          <p:cTn id="74" fill="hold">
                            <p:stCondLst>
                              <p:cond delay="1900"/>
                            </p:stCondLst>
                            <p:childTnLst>
                              <p:par>
                                <p:cTn id="75" presetID="18" presetClass="entr" presetSubtype="3" fill="hold" grpId="0" nodeType="after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strips(upRight)">
                                      <p:cBhvr>
                                        <p:cTn id="77" dur="500"/>
                                        <p:tgtEl>
                                          <p:spTgt spid="77"/>
                                        </p:tgtEl>
                                      </p:cBhvr>
                                    </p:animEffect>
                                  </p:childTnLst>
                                </p:cTn>
                              </p:par>
                            </p:childTnLst>
                          </p:cTn>
                        </p:par>
                        <p:par>
                          <p:cTn id="78" fill="hold">
                            <p:stCondLst>
                              <p:cond delay="2400"/>
                            </p:stCondLst>
                            <p:childTnLst>
                              <p:par>
                                <p:cTn id="79" presetID="18" presetClass="entr" presetSubtype="3" fill="hold" grpId="0"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strips(upRight)">
                                      <p:cBhvr>
                                        <p:cTn id="81" dur="500"/>
                                        <p:tgtEl>
                                          <p:spTgt spid="78"/>
                                        </p:tgtEl>
                                      </p:cBhvr>
                                    </p:animEffect>
                                  </p:childTnLst>
                                </p:cTn>
                              </p:par>
                            </p:childTnLst>
                          </p:cTn>
                        </p:par>
                        <p:par>
                          <p:cTn id="82" fill="hold">
                            <p:stCondLst>
                              <p:cond delay="2900"/>
                            </p:stCondLst>
                            <p:childTnLst>
                              <p:par>
                                <p:cTn id="83" presetID="18" presetClass="entr" presetSubtype="3" fill="hold" grpId="0"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strips(upRight)">
                                      <p:cBhvr>
                                        <p:cTn id="85" dur="500"/>
                                        <p:tgtEl>
                                          <p:spTgt spid="79"/>
                                        </p:tgtEl>
                                      </p:cBhvr>
                                    </p:animEffect>
                                  </p:childTnLst>
                                </p:cTn>
                              </p:par>
                            </p:childTnLst>
                          </p:cTn>
                        </p:par>
                        <p:par>
                          <p:cTn id="86" fill="hold">
                            <p:stCondLst>
                              <p:cond delay="3400"/>
                            </p:stCondLst>
                            <p:childTnLst>
                              <p:par>
                                <p:cTn id="87" presetID="18" presetClass="entr" presetSubtype="3" fill="hold" grpId="0" nodeType="after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strips(upRight)">
                                      <p:cBhvr>
                                        <p:cTn id="89" dur="500"/>
                                        <p:tgtEl>
                                          <p:spTgt spid="80"/>
                                        </p:tgtEl>
                                      </p:cBhvr>
                                    </p:animEffect>
                                  </p:childTnLst>
                                </p:cTn>
                              </p:par>
                            </p:childTnLst>
                          </p:cTn>
                        </p:par>
                        <p:par>
                          <p:cTn id="90" fill="hold">
                            <p:stCondLst>
                              <p:cond delay="3900"/>
                            </p:stCondLst>
                            <p:childTnLst>
                              <p:par>
                                <p:cTn id="91" presetID="18" presetClass="entr" presetSubtype="3"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strips(upRight)">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42" grpId="0"/>
      <p:bldP spid="43" grpId="0"/>
      <p:bldP spid="44" grpId="0"/>
      <p:bldP spid="45" grpId="0"/>
      <p:bldP spid="77" grpId="0"/>
      <p:bldP spid="78" grpId="0"/>
      <p:bldP spid="79" grpId="0"/>
      <p:bldP spid="80" grpId="0"/>
      <p:bldP spid="8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3758fa7776afb3b97a74218e4be52e132ebd89e"/>
  <p:tag name="ISPRING_ULTRA_SCORM_COURSE_ID" val="1E2B6B40-3D36-42B0-8777-83C5C8AC5F8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G8Su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vErhIdSQPfykDAACGDAAAJwAAAHVuaXZlcnNhbC9mbGFzaF9wdWJsaXNoaW5nX3NldHRpbmdzLnhtbNVX3W7aMBS+5yksT70saTu6diihmgpoVVtAhW3tVWViQ6w6dhbbUHq1p9mD7Ul2HAMFtevSH6RNCBGfn+/8n5jw6DYVaMJyzZWM8G51ByMmY0W5HEf4y6C9fYiRNkRSIpRkEZYKo6NGJczsUHCd9JkxIKoRwEhdz0yEE2OyehBMp9Mq11nuuEpYA/i6Gqs0yHKmmTQsDzJBZvBjZhnTeI5QAgC+qZJztUalglDokc4VtYIhTsFzyV1QRLQF0QkOvNiQxDfjXFlJj5VQOcrHwwi/O2i7z0LGQzV5yqTLiW4A0ZFNnVDKnRdE9PkdQwnj4wTcPahhNOXUJBHeqzkUkA4eohTYPnTiUI4V5ECaOXzKDKHEEH/09gy7NXpB8CQ6kyTl8QA4yMUf4ebg+vNVr3VxdtI5vR50u2eDk553otAJ1nHCYN1QCA4pm8dsaSckxpA4Ab9BZ0SEZmGwSlqIjZRcc86d0VAJyH2hBW2UDhntkJStVKN/w2UbJHcxGkEgYhbhTzknAiNuiODxUlnboTbcFFVvr0oiwIL2ZOi8j+/N++zECck1W3VrwdEu53Hjm7KCopmySPAbhoxCEL9N4SlhaLU4aJSrtKBC+xikBQeLE86mjB4VOZ0D/snQFZhILWhCr2aCGW/hu+V3aMhGKgdcRibQ2UDn2uNXnwWcEa3vQcnCx63+2UmzdX3SabYut1yAhE6IjJ8JDgVnaWY2gk9mSCqz0IN0xMRqVhSFclrwysRWfXkZNE+t8GV+62KsQG+wJJux8pzC/NWD0mYTMikG0Q1XAQ0jyKEkHhMYMawLLi0rCxgTiZQUM0RiWGvajfWEK6uB4gfYQ+uXe+j1EZfFaQyrDSzmlOWlIHd2997X9j8cHH6sV4NfP35uP6k0X/g9QZw5v/GPn1z5y7X/cBuGgdvSjy9tk9t/c2f3Llpfy+S107oclCppq18KrltGqntaRurCv2R6Ky+YUi7AUhr7IYO1JHjKDaNv2WIvaJNXvdt9j22mTTYY82tG478J2Z+W18S1e2EYPHpxdZyUS55CItxKXN52G/u1HbhpPsqqVABt/b9Do/IbUEsDBBQAAgAIAG8SuEicnoamrwIAAFUKAAAhAAAAdW5pdmVyc2FsL2ZsYXNoX3NraW5fc2V0dGluZ3MueG1slVZRb9sgEH7fr4iy97qTtmWTaKQ2TaVK3VptVd+xfbFRMFhwTpd/P8BQQxI3blCl8N33HcdxdynRWyaWn2YzUkgu1V9AZKLSFgnYjJVX87xDlOKikAJB4IWQqqF8vvx85z4kc8xzKrkDNVWzoQUMxyzcZ4rEn/FtYdeYoJBNS8X+QVbyIqfFtlKyE+XZ0Op9C4ozsTXMy5+L1Xr0AM403iM0SUzrH3ZNk7QKtAYb0ve1XWdVnObAw0mX7jNRMxz1/u0PZDumGTrZ9Re7xmQtrSBN8uLOrnG+MN4/LED4h2ev0HK6B/Uh57Lt2o/USKtkZROaat5/xDcNl7Q07WcEt5d2nRXYC9mDzr6CT8/XW7sikv8a9z2x7aokf7J5PRgI9tFzDktUHZAs7HqbruXrY4emP2C5oVwbQgwNpCcT9BPtdHCTYgPvD7wyUca+PDJQXiTvGlj1AUfuUnzgr1Y3blbETt+wKEIFOw9GIQ7gwPxt8nrEjMCB+ZezEh4F3x9HcGjqReGRb6h/zvfzb6wgqNmW3hp2wWpPerCtq6NQPRA4jSxhqW04z6wB+24kc1gfUnYUExF0xyqKTIpflpfv3WU0yQ4MvtZOVxZBhhxOFZyL0YzpOF1un9ajt6YF2f8sDJfr9zM0U/xqThFpUTfmZ0nPZ15n2sQkZp6dVtg5aeig7sVGRhp39piooWoL6llKPvUYIRH0VPeyb64xOsmiHJDsdJaJd3Iq/aJrclBr82oMdMhyCvbEmlU1N3/4wuAVygPFiLWXYm38Ccre6jICfBEAVUUdqrbf9Jam48g47CA0fwS4K4/djWhTpWMFd40PsMG45DwyqSb9rBhqJZ0hEX6C/2LCShwfWCaUPdJcu5slnR/G8BBLMpjDOLPFF08yt/e1lDg29uMMGtD+O/kfUEsDBBQAAgAIAG8SuEg2WwmS/gIAAJcLAAAmAAAAdW5pdmVyc2FsL2h0bWxfcHVibGlzaGluZ19zZXR0aW5ncy54bWzNlt1SGjEUgO95ikw6XsqqtdUyuzgdwdGpFUZoq1dO2AQ2YzbZ5gfEqz5NH6xP0pMNIIyWro50OgwDOcn5zl9ykvjoLhdozLThSiZ4t76DEZOpolyOEvylf7J9iJGxRFIilGQJlgqjo2YtLtxAcJP1mLWw1CDASNMobIIza4tGFE0mkzo3hfazSjgLfFNPVR4VmhkmLdNRIcgUfuy0YAbPCBUA8M2VnKk1azWE4kD6rKgTDHEKnkvugyLi1OYCR2HVgKS3I62cpMdKKI30aJDgNwcn/jNfE0gtnjPpU2KaIPRi2yCUcu8EET1+z1DG+CgDbw/2MZpwarME7+17CqyOHlNKdoiceMqxghRIO8PnzBJKLAnDYM+yO2vmgiCiU0lynvZhBvnwE9zq35xed9uX52cXn276nc55/6wbnCh1olVOHK0aisEh5XTKFnZiYi1JM/AbdIZEGBZHy6L5sqGSK875MRooAakvtTAagqdimuCPmhOBEbdE8HQxa4keMXvCBcTgdXfrQ2nxAzDEm2ZEG7ZsaD5jfBbT5jflBEVT5ZDgtwxZhSAil8O/jKHldKOhVnkpFcRYZASnDI05mzB6VGZpBvyToWswkTvQhM1XCGaDhe+O36MBGyoNXEbGsFVBzk3g158FLogxD1Ay93Grd37Wat+cXbTaV1s+QELHRKbPhEMJWV7YjfDJFEll53qQjpQ4w8qiUE7LuSqx1V9eBsNzJ0KZX7sYS+gNlmQzVp5TmL96UNlsRsblQfSHq0TDEeRQksCEiRSOO5eOVQWmRCIlxRSRFBqV8cd6zJUzIAkHOKDNyz0M+ojLcjSCmwMsasp0JeTO7t7b/XfvDw4/NOrRrx8/t9cqzVp4VxBvLvTw47VNfNHIH3fDOPK98+k2bLX7V124e9n+WiVTF+2rfqUitXuVcJ0qqzqfqqy6DNdGd+nKqOQCtJlRODbQaATPuWX0NTfNCwq//v4N2+KVCr/BKNZu3/83iDBaPLdW3ldx9OQDsAby1cd0s/YbUEsDBBQAAgAIAG8SuEh3lftpjwEAAB8GAAAfAAAAdW5pdmVyc2FsL2h0bWxfc2tpbl9zZXR0aW5ncy5qc42UUU/CMBDH3/kUS301BBN16psRSEx4MJE340M3jrHQtU3bTZD43V2LQNvdhN4L/fPr/3q39HaDpF0kJ8lTsnO/3f4t3DsNrGZUDdehznr0yupEs3IB87ICVnIgEdIcjh7lnxOBGRPuTLPtu7XVnh8R9p8lZdrHJWKhEE1jhxsE/EK0DXb4+ygOvLr2NXmNzmpjBB/mghvgZsiFqqhjyNXULb/ECBYNqDPokuYQmKZu9ZEnx7vUhs/lopKUb2eiEMOM5utCiZov+vKvthJU+8nXe2D0mL5MAjtWavNqoIoTTx5s9JNSgdbwl/d+YgOFGc2Aeb4jt/5BA+NuQRHdlLo0B/r5xoZPS1pAp0vp1EaI8dbrUs7AxvRdTzK6BXWJlZC1vOADSiUK25EO2u35EWWCLkpe7LnxyAbK2cta277unQq9HdsgwRMS0RNaYc+v6psdMagR0ARj6ZBXR3lnmB3DRI7kEIiGTasGnyMmniN2/5EQagzNV1U7Htrh2LaBqjWouRCsvf3nuXvGuQY/v1BLAwQUAAIACAD8rLh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D8rLhIsO1dV24AAAB2AAAAHAAAAHVuaXZlcnNhbC9sb2NhbF9zZXR0aW5ncy54bWwNzD0OwjAMQOG9p7C8l5+NoWk3NhAS5QBWY1Akx0aJheD2eHvDpzct3yrw4daLacLj7oDAulku+kr4WM/jCaE7aSYx5YRqCMs8TGIbyZ3dA3Z4C/24rVwjnK9UQ94ad1YnjzOMcInns3DG/Tz8AV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D8rLhI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D9rLhIznce8NwMAAB6IQAAFwAAAHVuaXZlcnNhbC91bml2ZXJzYWwucG5n7Zr5X1NXFsCD1dbSUqUdyyoIpKKtguCwSQiKrDNlEbTsRA2LBggCBggQYmsdUAiR4ICsmQqyiEIBQyBAwGKJyJIiISwhgYIQTEgwhBBISJgXnZl+ZuZfyA/vvc8937udc8+5534+79728/HQ0tTXBIFAWl6erv4g0G4vEOiDhL0fAhIT8o/LwEcj2d/DBdQ4YvgGKOyOOeN9BgRqxn+yfWkPUP74mmdwMgj0WZ/q0aAl1EUC7fZ5uZ45nxYhYPfkGkoVtESFr8Wr6mv6H79q33vVpbTa6sf9ZadzsJ7Wh3VrC5/dajYo+Lr/6J9e1Z2YdNtlst/vzo2vC1/W5Z7qnOniSBVZr+k4DtkZmSDo7KZ9ZDSDjolOjUkJpKI5QzO48T9XQtAt6W/nnvGUCrk5J51/HJjTjSqrUg8JnndInPallxE0c9LiU0B67fGj7LzEz72MnNIZI3tVgpVHueWuhFpfYttJoAgK0xn3QDIc7Nmuqj74D2QvcBlSIekLDaDYmMszs6N8rKo2gfPcBXz2m6pKp3PAKpkJQfX+UQ3UQA3UQA3UQA3UQA3UQA3UQA3UQA3UQA3UQA3U4L/B8w7TAXZnamACdWuJJ5mAwbo3pmMbZpUb5GIfp6b0LAmEv5XC1wCBekVl0kudClrDg0osegFnlzJNf4KOLWnOTJ0NdHPaOSvkrhp68W5f911vcWR8uBsEmlujJHNHHioWlVQEm4KqHIewWwLDu2tYj3caU/LBF4gU87SpcbGQGQPbZwSxH/UOTV9fHuVxujPo7KwdpWKcS8Rmzf/el0335l6Dbs7djGEp8djthfqrYr6/eHgsWlKK2+JgpOyAsX4Bi9oY0+1hMW9lOyyV9uxgBOnCBpdFN6Pvl65YgUC29cQv8DZ378nQ7aGrUxeckyIr0uMt02EXuZ6vnJobHoQSMYyRaNy0aKXGUsF13kEL2zSPoTIEd4trfYmVmeEjtEuMtiZ7f9a2aIFGd/G6lSMKuWfuW1mu147okIUMMjPhId2WX0MYT0WKrrjaDHzYc/jjsiYmSdjj7k0s7jwi2RcoLenydAHM3wrfBz5LFrYiS+BJoz+5gh1qp+sfV4zLQhwr2JDW6WfClIv8F9+jaU+FsWVyOJbE5s75eZw7r1u/Wmzy0w9B3d9JMLeeiEpxL6yXGqR99i11/ZkM2gQMy/5b0e+PpS/QxlXMS5k9SGoIV5QFPQ/ess0/7cgYvQwChXmjnidKkxea3zAxzOPJcTySkKmAuBKS9Wu/ijOwQZhncEadcs28qE6S0mOwTn0JSq+JJ0+853ErT/vo17Z56JdpzudvBBkd8N/pFpKc+E5JHFrdKh9DuUrV/usSyyJEiob8KGzWALVn5UtOGVYgFTFsa9ryg0ZfU8LK1ZWfU4AVK5Nt2W1VTFsZe3xzLY0da2c6YK3LkA7+5te/3ddORyq9tecBHaj4ZkFmWeUslEJfMLmO1wL1SpLCfVr1KPEn+EUO7pLSVH7PNwWRvvBsUpltqLB6BEFrr/kEPNsoJBmcuaz3KeVf/cX3PX/cudOyCo9zhKWy3N5A8dm/OdmCQBODVrC6p2PxN4PJQ82UnIC3bgQn3EEmctqv1q/cxncPgfKla+pxzc8afEpK+hiZ3gQKptw/YCmWMIRQJlL+ojfxST2rH6PFb/RqETq9654IhFfvhVT5hmCD+xzOjM8GerZqkJ4mH2yTVLgRFidTpqEUydSEbUH1rhfB2BBSShdtz8nsxZFvss+xOi4/S4vnkXRNqk1duy0ONLu/0B+tpubfP2EZID1Jy9b8Qmw96GfFWjdyoMMZ8qRibtKU6UAtMWuaQxXOvre4ERXXU5emh2JdBlZ2ZWNLZdlKRHbySmZlFPpR3wmf1uDp69iw8mkmPO+Idc2F+7pV+RxdMl0HeVAjKm8LMFuVOyZc5xAPtYq05GLyKHTtiDa0Bd9lmAqsQTBCaUndnH/dkTJGp3QfM9YB3eDDify7DMvlIuXbbGdImVI+u6NkPO3ZXrRs2Oe8fU3CyViN7yKuDZgTIZ14WVZEDQMz/lRGKW/zIh+PZluXMZLrUeUJBvRmZpWyU/UEjMXKx6XilGOoHlSGExld8lAcl3uJyC/MAfc+QxFpPoqzm+OBMMWO+c4WVmepqUKlt30W6vgdIbcvvsLG/UgdMYCuv6OU9thxfBWf/1yDJ6L4Dviol8WwLHSSfO/+ziBk7kNkiXf//bNut3K32kS5w0jGuqanDaKCJq676A+Pw6OqjJqWHJrEEURXsMZnjXLIZ/z+JOpWbG1GHAiUz3Lb7pjVh9O6zxuWJBgURHISm/4hAvSWvt7QtkMMSVvX6VilOLJy6wgupM39FgHNiUexIpnHWwd0SVkLba2mA/c5eoOM9IlkvYIrejf7N8LJgpEFCPbLoP8Mdp+DEbxz+MTOnJ7oAHjHTWi+sG6109NfKZvoqZyB/nIGh3KULSzfccjJOzRW8bdWHLJsiBJlW0IL4opdCdZtC/exHVqDP5l6ddtR4lvyPXcZhknRhkycVbd8+o2RAejGAlMR1t6gTzoJc+RHPcefWvuphu4oIhXCisR58jf9hh/2j5ovpB82My1PDS9iwetDowv1SY2SGYSC9wIP6JB07Cxt71mbJbOA6Ow74Iesw/wccGyXjNfQUByRfhUlXhoO4LWVMo9/AGn6H5X4WRYz48HwsOvXV57je89VzZ8Jx0dCUZEzEY7y1q0jBdqBPL79eI2Ph95Y6nh8IRBCh214aLykUQL5hjDED0Z0L8kfcf1YkUOOvgauhKD8+FpBVSjRZ8/dOyZkJPtUsLAilePwsKZncz7XXJzz1c9Ta632oXb968J/LyAUOx5dZ2XsZe3SeyJlnqZtYqZ77OZpnLejTLzHm1ZvO9gDas19b9B6KyY8zOOhsrN/0nahh7t46kAQIq/3zzB8lC5L+sBsAK18ifNs8QvsVQAeh/3cmYdLL8JDZcuRlaXSrsDhW/wH/+s9ZQnUKWVce64+P+W34oLqvLHIIiw7uuygYivnXqvPmanvyN7vIkOXf05qlb+7vvmv4HqzKwhGV7Khfq2+FmBsCScIifd2JdwyBqKugahcr43XfcPoIn2bCuvdAXa3inOvafdrcTtGMEc2/APQte2N7rRYwF+Ww8F6tS8Zur//wz2VMrxGpWmDbYo8qlYesYyANOSNGKJ3bGBoQe4E9MHsO4dIGETovcS/vApa1fx2gTpoYjqAtpgOcSUMWGK3BgvHrhSZRBZqfgV4OjFwB3DK9svAPJyfZEkaYM39TVgFf0PckisUpxXJPkq6x0PKgsnF70M1dZUTj4XOfCcob8o9QBqDiY/t7PIWrE8IzCoZ0piS4oYrJ5DGGr93UQRW/KKp6sqJpAzGVTuU3F6zugaPCnqERpQBqWIstl/BoK63x8fNYm6OPuZ8wd6YdAWXMPYEx1KjdtfrSBOwctZtWZaDIrVHzuYJyLPI1F86tikneq+yuVE6g/T5w6RvFWZT3qHShF/WEoG9Eyqc6RhT5qWtUOKBgR1SyAmzSPKvttRWz7XwZWbMRvcqJkGilK8SNQ9d6C5yHEexIPSPjDN/lg34Zq3NZIZphf9p7qnwvdJ739kdE/Zc4tVYinQEHCl/ijrx6QGvw5Zdb3+p3zxHqeC1lK96OMvOORoXw3T22D+Rd60ArmLkIp0EUrSljmgC2UhAGqhaXuje4DoNR+/3Omw6IGG4afjwoZady38kMeqEeQfifU78DvXyAlkrxYTwLWUsnqcPHqzgLaK8ypHJJNS5G2MU+qDFH6k0YKJ6OSsC4s6W0YFBRqETJiW3wYWyAKrNrOHplzFEzEZcNoUK82n6hMxE+4rz7QI9/j1PqPEgfcGNJZ05Czj0IFl0cjnqtyfyx6FLk2GvqTc8rdFbi8WBQCimW/wQt9ZKVMRJRDRjsuNcGHJnk+Y8faTXLgK9+HeVgyQs3KVh6E67QXObXUoZX0DPpz1ofDb6RLoy2TTq35RI5nBJyeCORzZIVsv6TePtixJeQ1ObVXWAmGnNxmjM1ok/2CdyrqfQc+2l+4FNLXllwnwq2lk6ia/rWIYVCQ29GnllcSwtadns9tLraXDP5q+W00esM9dHPczF70MGOPxmknk6CDZ03moSaHr/7KhJVjAlGXw0W4Z7a1LOJQ8dcOLJwM5KET5wtUs8kvx9NScSFeIzbHZX9cMeGXjVOMWgU8iNkEpmfwWO0SiRmLiTqdoBC521IA0sRAj53a9/m9v/fxC3E7I7J3xUgnaLR/iZtLdzZxy1gdIcpQ6atDBQaC744x7Ahf6+7H0sPVXl/HBUgb55QXU/cDbmvL9HoLpYIDpGYKRtb4pU9xAELqqKtAcyD9TdhH6ExLmUdvQE5KgoTCX2cvNxbXS5+MM/AVBLAwQUAAIACAD9rLhIKwvAbUoAAABrAAAAGwAAAHVuaXZlcnNhbC91bml2ZXJzYWwucG5nLnhtbLOxr8jNUShLLSrOzM+zVTLUM1Cyt+PlsikoSi3LTC1XqACKGekZQICSQiUqtzwzpSQDKGRgbowQzEjNTM8osVWyMDCFC+oDzQQAUEsBAgAAFAACAAgAbxK4SBUOrShkBAAABxEAAB0AAAAAAAAAAQAAAAAAAAAAAHVuaXZlcnNhbC9jb21tb25fbWVzc2FnZXMubG5nUEsBAgAAFAACAAgAbxK4SHUkD38pAwAAhgwAACcAAAAAAAAAAQAAAAAAnwQAAHVuaXZlcnNhbC9mbGFzaF9wdWJsaXNoaW5nX3NldHRpbmdzLnhtbFBLAQIAABQAAgAIAG8SuEicnoamrwIAAFUKAAAhAAAAAAAAAAEAAAAAAA0IAAB1bml2ZXJzYWwvZmxhc2hfc2tpbl9zZXR0aW5ncy54bWxQSwECAAAUAAIACABvErhINlsJkv4CAACXCwAAJgAAAAAAAAABAAAAAAD7CgAAdW5pdmVyc2FsL2h0bWxfcHVibGlzaGluZ19zZXR0aW5ncy54bWxQSwECAAAUAAIACABvErhId5X7aY8BAAAfBgAAHwAAAAAAAAABAAAAAAA9DgAAdW5pdmVyc2FsL2h0bWxfc2tpbl9zZXR0aW5ncy5qc1BLAQIAABQAAgAIAPysuEg9PC/RwQAAAOUBAAAaAAAAAAAAAAEAAAAAAAkQAAB1bml2ZXJzYWwvaTE4bl9wcmVzZXRzLnhtbFBLAQIAABQAAgAIAPysuEiw7V1XbgAAAHYAAAAcAAAAAAAAAAEAAAAAAAIRAAB1bml2ZXJzYWwvbG9jYWxfc2V0dGluZ3MueG1sUEsBAgAAFAACAAgARJRXRyO0Tvv7AgAAsAgAABQAAAAAAAAAAQAAAAAAqhEAAHVuaXZlcnNhbC9wbGF5ZXIueG1sUEsBAgAAFAACAAgA/Ky4SBep4UFvAQAA+wIAACkAAAAAAAAAAQAAAAAA1xQAAHVuaXZlcnNhbC9za2luX2N1c3RvbWl6YXRpb25fc2V0dGluZ3MueG1sUEsBAgAAFAACAAgA/ay4SM53HvDcDAAAeiEAABcAAAAAAAAAAAAAAAAAjRYAAHVuaXZlcnNhbC91bml2ZXJzYWwucG5nUEsBAgAAFAACAAgA/ay4SCsLwG1KAAAAawAAABsAAAAAAAAAAQAAAAAAniMAAHVuaXZlcnNhbC91bml2ZXJzYWwucG5nLnhtbFBLBQYAAAAACwALAEkDAAAhJAAAAAA="/>
  <p:tag name="ISPRING_PRESENTATION_TITLE" val="1"/>
</p:tagLst>
</file>

<file path=ppt/theme/theme1.xml><?xml version="1.0" encoding="utf-8"?>
<a:theme xmlns:a="http://schemas.openxmlformats.org/drawingml/2006/main" name="Office 主题">
  <a:themeElements>
    <a:clrScheme name="自定义 420">
      <a:dk1>
        <a:sysClr val="windowText" lastClr="000000"/>
      </a:dk1>
      <a:lt1>
        <a:sysClr val="window" lastClr="FFFFFF"/>
      </a:lt1>
      <a:dk2>
        <a:srgbClr val="1F497D"/>
      </a:dk2>
      <a:lt2>
        <a:srgbClr val="EEECE1"/>
      </a:lt2>
      <a:accent1>
        <a:srgbClr val="86ABC9"/>
      </a:accent1>
      <a:accent2>
        <a:srgbClr val="93BC22"/>
      </a:accent2>
      <a:accent3>
        <a:srgbClr val="BE7DD6"/>
      </a:accent3>
      <a:accent4>
        <a:srgbClr val="86ABC9"/>
      </a:accent4>
      <a:accent5>
        <a:srgbClr val="93BC22"/>
      </a:accent5>
      <a:accent6>
        <a:srgbClr val="BE7DD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5287</Words>
  <Application>Microsoft Office PowerPoint</Application>
  <PresentationFormat>自定义</PresentationFormat>
  <Paragraphs>546</Paragraphs>
  <Slides>42</Slides>
  <Notes>42</Notes>
  <HiddenSlides>0</HiddenSlides>
  <MMClips>1</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www.tukuppt.com</dc:creator>
  <cp:keywords>tukuppt</cp:keywords>
  <dcterms:created xsi:type="dcterms:W3CDTF">2016-05-08T11:31:30Z</dcterms:created>
  <dcterms:modified xsi:type="dcterms:W3CDTF">2016-05-25T07:15:10Z</dcterms:modified>
</cp:coreProperties>
</file>