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1" r:id="rId3"/>
    <p:sldId id="257" r:id="rId4"/>
    <p:sldId id="258" r:id="rId5"/>
    <p:sldId id="273" r:id="rId6"/>
    <p:sldId id="274" r:id="rId7"/>
    <p:sldId id="262" r:id="rId8"/>
    <p:sldId id="265" r:id="rId9"/>
    <p:sldId id="272" r:id="rId10"/>
    <p:sldId id="271" r:id="rId11"/>
    <p:sldId id="263" r:id="rId12"/>
    <p:sldId id="266" r:id="rId13"/>
    <p:sldId id="270" r:id="rId14"/>
    <p:sldId id="264" r:id="rId15"/>
    <p:sldId id="267" r:id="rId16"/>
    <p:sldId id="269" r:id="rId17"/>
    <p:sldId id="287" r:id="rId18"/>
    <p:sldId id="268"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7676"/>
    <a:srgbClr val="C825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7" autoAdjust="0"/>
    <p:restoredTop sz="94660"/>
  </p:normalViewPr>
  <p:slideViewPr>
    <p:cSldViewPr snapToGrid="0">
      <p:cViewPr varScale="1">
        <p:scale>
          <a:sx n="108" d="100"/>
          <a:sy n="108" d="100"/>
        </p:scale>
        <p:origin x="2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63DEEBB9-FE85-4D64-AADB-1C7781BFB704}" type="datetimeFigureOut">
              <a:rPr lang="zh-CN" altLang="en-US" smtClean="0"/>
              <a:pPr/>
              <a:t>2020/4/20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12EBF269-1E63-4F83-958D-429C976F45B5}" type="slidenum">
              <a:rPr lang="zh-CN" altLang="en-US" smtClean="0"/>
              <a:pPr/>
              <a:t>‹#›</a:t>
            </a:fld>
            <a:endParaRPr lang="zh-CN" altLang="en-US" dirty="0"/>
          </a:p>
        </p:txBody>
      </p:sp>
    </p:spTree>
    <p:extLst>
      <p:ext uri="{BB962C8B-B14F-4D97-AF65-F5344CB8AC3E}">
        <p14:creationId xmlns:p14="http://schemas.microsoft.com/office/powerpoint/2010/main" val="1181352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63672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BABA2C-5506-4A1F-8291-B7F5F3D46BB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C87302-9A7F-492F-A46B-95407D0A18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3528D8E-F8BA-4339-B0CF-55540E8C49D0}"/>
              </a:ext>
            </a:extLst>
          </p:cNvPr>
          <p:cNvSpPr>
            <a:spLocks noGrp="1"/>
          </p:cNvSpPr>
          <p:nvPr>
            <p:ph type="dt" sz="half" idx="10"/>
          </p:nvPr>
        </p:nvSpPr>
        <p:spPr/>
        <p:txBody>
          <a:bodyPr/>
          <a:lstStyle/>
          <a:p>
            <a:fld id="{AD7319ED-0133-446F-9CF5-22DB36937337}" type="datetimeFigureOut">
              <a:rPr lang="zh-CN" altLang="en-US" smtClean="0"/>
              <a:t>2020/4/20</a:t>
            </a:fld>
            <a:endParaRPr lang="zh-CN" altLang="en-US"/>
          </a:p>
        </p:txBody>
      </p:sp>
      <p:sp>
        <p:nvSpPr>
          <p:cNvPr id="5" name="页脚占位符 4">
            <a:extLst>
              <a:ext uri="{FF2B5EF4-FFF2-40B4-BE49-F238E27FC236}">
                <a16:creationId xmlns:a16="http://schemas.microsoft.com/office/drawing/2014/main" id="{9E68DBC2-12F7-4945-8A17-8FC778641C4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B509B82-5015-40FC-96A7-1686624B7C16}"/>
              </a:ext>
            </a:extLst>
          </p:cNvPr>
          <p:cNvSpPr>
            <a:spLocks noGrp="1"/>
          </p:cNvSpPr>
          <p:nvPr>
            <p:ph type="sldNum" sz="quarter" idx="12"/>
          </p:nvPr>
        </p:nvSpPr>
        <p:spPr/>
        <p:txBody>
          <a:bodyPr/>
          <a:lstStyle/>
          <a:p>
            <a:fld id="{F47FE5DA-61FB-45B0-8B29-8457199DBC75}" type="slidenum">
              <a:rPr lang="zh-CN" altLang="en-US" smtClean="0"/>
              <a:t>‹#›</a:t>
            </a:fld>
            <a:endParaRPr lang="zh-CN" altLang="en-US"/>
          </a:p>
        </p:txBody>
      </p:sp>
    </p:spTree>
    <p:extLst>
      <p:ext uri="{BB962C8B-B14F-4D97-AF65-F5344CB8AC3E}">
        <p14:creationId xmlns:p14="http://schemas.microsoft.com/office/powerpoint/2010/main" val="39099641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CB0B78-52DD-481F-AADC-7CDF9A2A44B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67345CF-7C78-4EA1-A31F-D1F4BE4F07F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C7F00B8-B0DA-464C-AB09-A5F48D439195}"/>
              </a:ext>
            </a:extLst>
          </p:cNvPr>
          <p:cNvSpPr>
            <a:spLocks noGrp="1"/>
          </p:cNvSpPr>
          <p:nvPr>
            <p:ph type="dt" sz="half" idx="10"/>
          </p:nvPr>
        </p:nvSpPr>
        <p:spPr/>
        <p:txBody>
          <a:bodyPr/>
          <a:lstStyle/>
          <a:p>
            <a:fld id="{AD7319ED-0133-446F-9CF5-22DB36937337}" type="datetimeFigureOut">
              <a:rPr lang="zh-CN" altLang="en-US" smtClean="0"/>
              <a:t>2020/4/20</a:t>
            </a:fld>
            <a:endParaRPr lang="zh-CN" altLang="en-US"/>
          </a:p>
        </p:txBody>
      </p:sp>
      <p:sp>
        <p:nvSpPr>
          <p:cNvPr id="5" name="页脚占位符 4">
            <a:extLst>
              <a:ext uri="{FF2B5EF4-FFF2-40B4-BE49-F238E27FC236}">
                <a16:creationId xmlns:a16="http://schemas.microsoft.com/office/drawing/2014/main" id="{FF3B7DE7-2BEB-45D9-95CD-D62DEB766C4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4ED7D51-29AC-4EC9-B570-486EB7BE0FD1}"/>
              </a:ext>
            </a:extLst>
          </p:cNvPr>
          <p:cNvSpPr>
            <a:spLocks noGrp="1"/>
          </p:cNvSpPr>
          <p:nvPr>
            <p:ph type="sldNum" sz="quarter" idx="12"/>
          </p:nvPr>
        </p:nvSpPr>
        <p:spPr/>
        <p:txBody>
          <a:bodyPr/>
          <a:lstStyle/>
          <a:p>
            <a:fld id="{F47FE5DA-61FB-45B0-8B29-8457199DBC75}" type="slidenum">
              <a:rPr lang="zh-CN" altLang="en-US" smtClean="0"/>
              <a:t>‹#›</a:t>
            </a:fld>
            <a:endParaRPr lang="zh-CN" altLang="en-US"/>
          </a:p>
        </p:txBody>
      </p:sp>
    </p:spTree>
    <p:extLst>
      <p:ext uri="{BB962C8B-B14F-4D97-AF65-F5344CB8AC3E}">
        <p14:creationId xmlns:p14="http://schemas.microsoft.com/office/powerpoint/2010/main" val="233708966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F8530BD-DDF5-47C2-8051-6670F9BAB0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985491B9-0B32-44BE-9BE2-7FED7F8E5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6EBF5A4C-40A9-4382-9D6E-78D234AAD2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AD7319ED-0133-446F-9CF5-22DB36937337}" type="datetimeFigureOut">
              <a:rPr lang="zh-CN" altLang="en-US" smtClean="0"/>
              <a:pPr/>
              <a:t>2020/4/20</a:t>
            </a:fld>
            <a:endParaRPr lang="zh-CN" altLang="en-US" dirty="0"/>
          </a:p>
        </p:txBody>
      </p:sp>
      <p:sp>
        <p:nvSpPr>
          <p:cNvPr id="5" name="页脚占位符 4">
            <a:extLst>
              <a:ext uri="{FF2B5EF4-FFF2-40B4-BE49-F238E27FC236}">
                <a16:creationId xmlns:a16="http://schemas.microsoft.com/office/drawing/2014/main" id="{8BD302D1-50AA-4D51-90C5-01A14F666C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B729B6E3-E91F-42C1-AAA3-DBB361C8DC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F47FE5DA-61FB-45B0-8B29-8457199DBC75}" type="slidenum">
              <a:rPr lang="zh-CN" altLang="en-US" smtClean="0"/>
              <a:pPr/>
              <a:t>‹#›</a:t>
            </a:fld>
            <a:endParaRPr lang="zh-CN" altLang="en-US" dirty="0"/>
          </a:p>
        </p:txBody>
      </p:sp>
    </p:spTree>
    <p:extLst>
      <p:ext uri="{BB962C8B-B14F-4D97-AF65-F5344CB8AC3E}">
        <p14:creationId xmlns:p14="http://schemas.microsoft.com/office/powerpoint/2010/main" val="3585642459"/>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slideLayout" Target="../slideLayouts/slideLayout1.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8"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a:extLst>
              <a:ext uri="{FF2B5EF4-FFF2-40B4-BE49-F238E27FC236}">
                <a16:creationId xmlns:a16="http://schemas.microsoft.com/office/drawing/2014/main" id="{86AABCB7-42B7-4AE0-AF6E-E2EB5DE1AB06}"/>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sp>
        <p:nvSpPr>
          <p:cNvPr id="35" name="矩形: 圆角 34">
            <a:extLst>
              <a:ext uri="{FF2B5EF4-FFF2-40B4-BE49-F238E27FC236}">
                <a16:creationId xmlns:a16="http://schemas.microsoft.com/office/drawing/2014/main" id="{D7F681DB-F40A-4931-A5AB-57C2C5625E80}"/>
              </a:ext>
            </a:extLst>
          </p:cNvPr>
          <p:cNvSpPr/>
          <p:nvPr/>
        </p:nvSpPr>
        <p:spPr>
          <a:xfrm>
            <a:off x="633805" y="561975"/>
            <a:ext cx="10924390" cy="5734050"/>
          </a:xfrm>
          <a:prstGeom prst="roundRect">
            <a:avLst>
              <a:gd name="adj" fmla="val 6534"/>
            </a:avLst>
          </a:prstGeom>
          <a:solidFill>
            <a:srgbClr val="FFFFFF"/>
          </a:solidFill>
          <a:ln w="12700" cap="flat" cmpd="sng" algn="ctr">
            <a:noFill/>
            <a:prstDash val="solid"/>
            <a:miter lim="800000"/>
          </a:ln>
          <a:effectLst>
            <a:outerShdw blurRad="381000" algn="ctr" rotWithShape="0">
              <a:srgbClr val="E50102">
                <a:alpha val="11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37" name="任意多边形: 形状 36">
            <a:extLst>
              <a:ext uri="{FF2B5EF4-FFF2-40B4-BE49-F238E27FC236}">
                <a16:creationId xmlns:a16="http://schemas.microsoft.com/office/drawing/2014/main" id="{C0BB26C7-5004-42C6-926A-6B1E342C451D}"/>
              </a:ext>
            </a:extLst>
          </p:cNvPr>
          <p:cNvSpPr/>
          <p:nvPr/>
        </p:nvSpPr>
        <p:spPr>
          <a:xfrm>
            <a:off x="633805" y="4849476"/>
            <a:ext cx="10924390" cy="1446550"/>
          </a:xfrm>
          <a:custGeom>
            <a:avLst/>
            <a:gdLst>
              <a:gd name="connsiteX0" fmla="*/ 6071593 w 10924390"/>
              <a:gd name="connsiteY0" fmla="*/ 137 h 1985263"/>
              <a:gd name="connsiteX1" fmla="*/ 8531969 w 10924390"/>
              <a:gd name="connsiteY1" fmla="*/ 423163 h 1985263"/>
              <a:gd name="connsiteX2" fmla="*/ 10298463 w 10924390"/>
              <a:gd name="connsiteY2" fmla="*/ 699388 h 1985263"/>
              <a:gd name="connsiteX3" fmla="*/ 10868592 w 10924390"/>
              <a:gd name="connsiteY3" fmla="*/ 551751 h 1985263"/>
              <a:gd name="connsiteX4" fmla="*/ 10924390 w 10924390"/>
              <a:gd name="connsiteY4" fmla="*/ 528603 h 1985263"/>
              <a:gd name="connsiteX5" fmla="*/ 10924390 w 10924390"/>
              <a:gd name="connsiteY5" fmla="*/ 1610600 h 1985263"/>
              <a:gd name="connsiteX6" fmla="*/ 10814654 w 10924390"/>
              <a:gd name="connsiteY6" fmla="*/ 1875527 h 1985263"/>
              <a:gd name="connsiteX7" fmla="*/ 10762707 w 10924390"/>
              <a:gd name="connsiteY7" fmla="*/ 1918387 h 1985263"/>
              <a:gd name="connsiteX8" fmla="*/ 10750642 w 10924390"/>
              <a:gd name="connsiteY8" fmla="*/ 1921000 h 1985263"/>
              <a:gd name="connsiteX9" fmla="*/ 10355195 w 10924390"/>
              <a:gd name="connsiteY9" fmla="*/ 1981345 h 1985263"/>
              <a:gd name="connsiteX10" fmla="*/ 10319613 w 10924390"/>
              <a:gd name="connsiteY10" fmla="*/ 1985263 h 1985263"/>
              <a:gd name="connsiteX11" fmla="*/ 374663 w 10924390"/>
              <a:gd name="connsiteY11" fmla="*/ 1985263 h 1985263"/>
              <a:gd name="connsiteX12" fmla="*/ 0 w 10924390"/>
              <a:gd name="connsiteY12" fmla="*/ 1610600 h 1985263"/>
              <a:gd name="connsiteX13" fmla="*/ 0 w 10924390"/>
              <a:gd name="connsiteY13" fmla="*/ 99632 h 1985263"/>
              <a:gd name="connsiteX14" fmla="*/ 101877 w 10924390"/>
              <a:gd name="connsiteY14" fmla="*/ 125491 h 1985263"/>
              <a:gd name="connsiteX15" fmla="*/ 2894634 w 10924390"/>
              <a:gd name="connsiteY15" fmla="*/ 737488 h 1985263"/>
              <a:gd name="connsiteX16" fmla="*/ 5887055 w 10924390"/>
              <a:gd name="connsiteY16" fmla="*/ 4063 h 1985263"/>
              <a:gd name="connsiteX17" fmla="*/ 6071593 w 10924390"/>
              <a:gd name="connsiteY17" fmla="*/ 137 h 19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24390" h="1985263">
                <a:moveTo>
                  <a:pt x="6071593" y="137"/>
                </a:moveTo>
                <a:cubicBezTo>
                  <a:pt x="7033119" y="8770"/>
                  <a:pt x="8531969" y="423163"/>
                  <a:pt x="8531969" y="423163"/>
                </a:cubicBezTo>
                <a:cubicBezTo>
                  <a:pt x="9267204" y="539051"/>
                  <a:pt x="9851209" y="681926"/>
                  <a:pt x="10298463" y="699388"/>
                </a:cubicBezTo>
                <a:cubicBezTo>
                  <a:pt x="10522090" y="708119"/>
                  <a:pt x="10713943" y="619616"/>
                  <a:pt x="10868592" y="551751"/>
                </a:cubicBezTo>
                <a:lnTo>
                  <a:pt x="10924390" y="528603"/>
                </a:lnTo>
                <a:lnTo>
                  <a:pt x="10924390" y="1610600"/>
                </a:lnTo>
                <a:cubicBezTo>
                  <a:pt x="10924390" y="1714061"/>
                  <a:pt x="10882454" y="1807726"/>
                  <a:pt x="10814654" y="1875527"/>
                </a:cubicBezTo>
                <a:lnTo>
                  <a:pt x="10762707" y="1918387"/>
                </a:lnTo>
                <a:lnTo>
                  <a:pt x="10750642" y="1921000"/>
                </a:lnTo>
                <a:cubicBezTo>
                  <a:pt x="10630544" y="1944002"/>
                  <a:pt x="10497792" y="1963925"/>
                  <a:pt x="10355195" y="1981345"/>
                </a:cubicBezTo>
                <a:lnTo>
                  <a:pt x="10319613" y="1985263"/>
                </a:lnTo>
                <a:lnTo>
                  <a:pt x="374663" y="1985263"/>
                </a:lnTo>
                <a:cubicBezTo>
                  <a:pt x="167742" y="1985263"/>
                  <a:pt x="0" y="1817521"/>
                  <a:pt x="0" y="1610600"/>
                </a:cubicBezTo>
                <a:lnTo>
                  <a:pt x="0" y="99632"/>
                </a:lnTo>
                <a:lnTo>
                  <a:pt x="101877" y="125491"/>
                </a:lnTo>
                <a:cubicBezTo>
                  <a:pt x="668512" y="278912"/>
                  <a:pt x="1974585" y="752371"/>
                  <a:pt x="2894634" y="737488"/>
                </a:cubicBezTo>
                <a:cubicBezTo>
                  <a:pt x="3876020" y="721613"/>
                  <a:pt x="4947499" y="56450"/>
                  <a:pt x="5887055" y="4063"/>
                </a:cubicBezTo>
                <a:cubicBezTo>
                  <a:pt x="5945778" y="789"/>
                  <a:pt x="6007491" y="-439"/>
                  <a:pt x="6071593" y="137"/>
                </a:cubicBezTo>
                <a:close/>
              </a:path>
            </a:pathLst>
          </a:custGeom>
          <a:solidFill>
            <a:srgbClr val="FFFFFF">
              <a:lumMod val="95000"/>
              <a:alpha val="7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38" name="任意多边形: 形状 37">
            <a:extLst>
              <a:ext uri="{FF2B5EF4-FFF2-40B4-BE49-F238E27FC236}">
                <a16:creationId xmlns:a16="http://schemas.microsoft.com/office/drawing/2014/main" id="{FA02EE6C-EA0D-4692-BCAA-D52A7A04887D}"/>
              </a:ext>
            </a:extLst>
          </p:cNvPr>
          <p:cNvSpPr/>
          <p:nvPr/>
        </p:nvSpPr>
        <p:spPr>
          <a:xfrm>
            <a:off x="633804" y="4746867"/>
            <a:ext cx="10924390" cy="1549158"/>
          </a:xfrm>
          <a:custGeom>
            <a:avLst/>
            <a:gdLst>
              <a:gd name="connsiteX0" fmla="*/ 2442770 w 10924390"/>
              <a:gd name="connsiteY0" fmla="*/ 2009 h 2126084"/>
              <a:gd name="connsiteX1" fmla="*/ 5709845 w 10924390"/>
              <a:gd name="connsiteY1" fmla="*/ 725909 h 2126084"/>
              <a:gd name="connsiteX2" fmla="*/ 8748320 w 10924390"/>
              <a:gd name="connsiteY2" fmla="*/ 59159 h 2126084"/>
              <a:gd name="connsiteX3" fmla="*/ 10713521 w 10924390"/>
              <a:gd name="connsiteY3" fmla="*/ 380405 h 2126084"/>
              <a:gd name="connsiteX4" fmla="*/ 10924390 w 10924390"/>
              <a:gd name="connsiteY4" fmla="*/ 477550 h 2126084"/>
              <a:gd name="connsiteX5" fmla="*/ 10924390 w 10924390"/>
              <a:gd name="connsiteY5" fmla="*/ 1751421 h 2126084"/>
              <a:gd name="connsiteX6" fmla="*/ 10549727 w 10924390"/>
              <a:gd name="connsiteY6" fmla="*/ 2126084 h 2126084"/>
              <a:gd name="connsiteX7" fmla="*/ 374663 w 10924390"/>
              <a:gd name="connsiteY7" fmla="*/ 2126084 h 2126084"/>
              <a:gd name="connsiteX8" fmla="*/ 0 w 10924390"/>
              <a:gd name="connsiteY8" fmla="*/ 1751421 h 2126084"/>
              <a:gd name="connsiteX9" fmla="*/ 0 w 10924390"/>
              <a:gd name="connsiteY9" fmla="*/ 1012342 h 2126084"/>
              <a:gd name="connsiteX10" fmla="*/ 13895 w 10924390"/>
              <a:gd name="connsiteY10" fmla="*/ 1002134 h 2126084"/>
              <a:gd name="connsiteX11" fmla="*/ 2442770 w 10924390"/>
              <a:gd name="connsiteY11" fmla="*/ 2009 h 212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24390" h="2126084">
                <a:moveTo>
                  <a:pt x="2442770" y="2009"/>
                </a:moveTo>
                <a:cubicBezTo>
                  <a:pt x="3392095" y="-44029"/>
                  <a:pt x="4658920" y="716384"/>
                  <a:pt x="5709845" y="725909"/>
                </a:cubicBezTo>
                <a:cubicBezTo>
                  <a:pt x="6760770" y="735434"/>
                  <a:pt x="7846620" y="79796"/>
                  <a:pt x="8748320" y="59159"/>
                </a:cubicBezTo>
                <a:cubicBezTo>
                  <a:pt x="9424595" y="43681"/>
                  <a:pt x="10203562" y="178222"/>
                  <a:pt x="10713521" y="380405"/>
                </a:cubicBezTo>
                <a:lnTo>
                  <a:pt x="10924390" y="477550"/>
                </a:lnTo>
                <a:lnTo>
                  <a:pt x="10924390" y="1751421"/>
                </a:lnTo>
                <a:cubicBezTo>
                  <a:pt x="10924390" y="1958342"/>
                  <a:pt x="10756648" y="2126084"/>
                  <a:pt x="10549727" y="2126084"/>
                </a:cubicBezTo>
                <a:lnTo>
                  <a:pt x="374663" y="2126084"/>
                </a:lnTo>
                <a:cubicBezTo>
                  <a:pt x="167742" y="2126084"/>
                  <a:pt x="0" y="1958342"/>
                  <a:pt x="0" y="1751421"/>
                </a:cubicBezTo>
                <a:lnTo>
                  <a:pt x="0" y="1012342"/>
                </a:lnTo>
                <a:lnTo>
                  <a:pt x="13895" y="1002134"/>
                </a:lnTo>
                <a:cubicBezTo>
                  <a:pt x="436170" y="717971"/>
                  <a:pt x="1493445" y="48047"/>
                  <a:pt x="2442770" y="2009"/>
                </a:cubicBezTo>
                <a:close/>
              </a:path>
            </a:pathLst>
          </a:custGeom>
          <a:gradFill>
            <a:gsLst>
              <a:gs pos="100000">
                <a:srgbClr val="E50102">
                  <a:alpha val="48000"/>
                </a:srgbClr>
              </a:gs>
              <a:gs pos="0">
                <a:srgbClr val="FE7676">
                  <a:alpha val="75686"/>
                </a:srgbClr>
              </a:gs>
            </a:gsLst>
            <a:lin ang="5400000" scaled="1"/>
          </a:gradFill>
          <a:ln w="12700" cap="flat" cmpd="sng" algn="ctr">
            <a:noFill/>
            <a:prstDash val="solid"/>
            <a:miter lim="800000"/>
          </a:ln>
          <a:effectLst>
            <a:outerShdw blurRad="381000" algn="ctr" rotWithShape="0">
              <a:srgbClr val="E50102">
                <a:alpha val="19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39" name="矩形: 圆角 38">
            <a:extLst>
              <a:ext uri="{FF2B5EF4-FFF2-40B4-BE49-F238E27FC236}">
                <a16:creationId xmlns:a16="http://schemas.microsoft.com/office/drawing/2014/main" id="{C244F154-C500-42B2-9114-BA3860C0B54C}"/>
              </a:ext>
            </a:extLst>
          </p:cNvPr>
          <p:cNvSpPr/>
          <p:nvPr/>
        </p:nvSpPr>
        <p:spPr>
          <a:xfrm>
            <a:off x="400049" y="355600"/>
            <a:ext cx="11391901" cy="6146800"/>
          </a:xfrm>
          <a:prstGeom prst="roundRect">
            <a:avLst>
              <a:gd name="adj" fmla="val 6534"/>
            </a:avLst>
          </a:prstGeom>
          <a:noFill/>
          <a:ln w="12700" cap="flat" cmpd="sng" algn="ctr">
            <a:gradFill flip="none" rotWithShape="1">
              <a:gsLst>
                <a:gs pos="76000">
                  <a:srgbClr val="E50102">
                    <a:alpha val="0"/>
                  </a:srgbClr>
                </a:gs>
                <a:gs pos="100000">
                  <a:srgbClr val="E50102"/>
                </a:gs>
              </a:gsLst>
              <a:path path="circle">
                <a:fillToRect l="50000" t="50000" r="50000" b="50000"/>
              </a:path>
              <a:tileRect/>
            </a:gradFill>
            <a:prstDash val="solid"/>
            <a:miter lim="800000"/>
          </a:ln>
          <a:effectLst>
            <a:glow rad="88900">
              <a:srgbClr val="B3000C">
                <a:satMod val="175000"/>
                <a:alpha val="3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cxnSp>
        <p:nvCxnSpPr>
          <p:cNvPr id="45" name="直接连接符 44">
            <a:extLst>
              <a:ext uri="{FF2B5EF4-FFF2-40B4-BE49-F238E27FC236}">
                <a16:creationId xmlns:a16="http://schemas.microsoft.com/office/drawing/2014/main" id="{85376A33-5D75-4F03-A244-84AE5656DE38}"/>
              </a:ext>
            </a:extLst>
          </p:cNvPr>
          <p:cNvCxnSpPr>
            <a:cxnSpLocks/>
          </p:cNvCxnSpPr>
          <p:nvPr/>
        </p:nvCxnSpPr>
        <p:spPr>
          <a:xfrm>
            <a:off x="1797959" y="355600"/>
            <a:ext cx="4545691"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cxnSp>
        <p:nvCxnSpPr>
          <p:cNvPr id="46" name="直接连接符 45">
            <a:extLst>
              <a:ext uri="{FF2B5EF4-FFF2-40B4-BE49-F238E27FC236}">
                <a16:creationId xmlns:a16="http://schemas.microsoft.com/office/drawing/2014/main" id="{0EA52E1D-4F41-4BB9-9E9F-67A4A090CF89}"/>
              </a:ext>
            </a:extLst>
          </p:cNvPr>
          <p:cNvCxnSpPr>
            <a:cxnSpLocks/>
          </p:cNvCxnSpPr>
          <p:nvPr/>
        </p:nvCxnSpPr>
        <p:spPr>
          <a:xfrm>
            <a:off x="5861050" y="355600"/>
            <a:ext cx="4545419"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grpSp>
        <p:nvGrpSpPr>
          <p:cNvPr id="67" name="组合 66">
            <a:extLst>
              <a:ext uri="{FF2B5EF4-FFF2-40B4-BE49-F238E27FC236}">
                <a16:creationId xmlns:a16="http://schemas.microsoft.com/office/drawing/2014/main" id="{7DE817CD-641B-4B62-A58F-48FBD46742FC}"/>
              </a:ext>
            </a:extLst>
          </p:cNvPr>
          <p:cNvGrpSpPr/>
          <p:nvPr/>
        </p:nvGrpSpPr>
        <p:grpSpPr>
          <a:xfrm>
            <a:off x="1427035" y="857131"/>
            <a:ext cx="9833742" cy="288479"/>
            <a:chOff x="1427035" y="857131"/>
            <a:chExt cx="9833742" cy="288479"/>
          </a:xfrm>
        </p:grpSpPr>
        <p:grpSp>
          <p:nvGrpSpPr>
            <p:cNvPr id="41" name="组合 40">
              <a:extLst>
                <a:ext uri="{FF2B5EF4-FFF2-40B4-BE49-F238E27FC236}">
                  <a16:creationId xmlns:a16="http://schemas.microsoft.com/office/drawing/2014/main" id="{5961EAE5-EC1B-4E6F-B40B-07715058EB26}"/>
                </a:ext>
              </a:extLst>
            </p:cNvPr>
            <p:cNvGrpSpPr/>
            <p:nvPr/>
          </p:nvGrpSpPr>
          <p:grpSpPr>
            <a:xfrm>
              <a:off x="9775323" y="938736"/>
              <a:ext cx="629782" cy="125268"/>
              <a:chOff x="1407248" y="3033575"/>
              <a:chExt cx="831579" cy="165407"/>
            </a:xfrm>
            <a:effectLst/>
          </p:grpSpPr>
          <p:sp>
            <p:nvSpPr>
              <p:cNvPr id="42" name="等腰三角形 41">
                <a:extLst>
                  <a:ext uri="{FF2B5EF4-FFF2-40B4-BE49-F238E27FC236}">
                    <a16:creationId xmlns:a16="http://schemas.microsoft.com/office/drawing/2014/main" id="{D0CCBEA6-D63B-4888-A00E-8A0E0383BC64}"/>
                  </a:ext>
                </a:extLst>
              </p:cNvPr>
              <p:cNvSpPr/>
              <p:nvPr/>
            </p:nvSpPr>
            <p:spPr>
              <a:xfrm rot="900000">
                <a:off x="1407248" y="3044984"/>
                <a:ext cx="165407" cy="142592"/>
              </a:xfrm>
              <a:prstGeom prst="triangle">
                <a:avLst/>
              </a:prstGeom>
              <a:noFill/>
              <a:ln w="15875" cap="flat" cmpd="dbl" algn="ctr">
                <a:solidFill>
                  <a:srgbClr val="E5010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43" name="等腰三角形 42">
                <a:extLst>
                  <a:ext uri="{FF2B5EF4-FFF2-40B4-BE49-F238E27FC236}">
                    <a16:creationId xmlns:a16="http://schemas.microsoft.com/office/drawing/2014/main" id="{72C8C862-78A3-4DBB-8D61-29AC4AF6AFEA}"/>
                  </a:ext>
                </a:extLst>
              </p:cNvPr>
              <p:cNvSpPr/>
              <p:nvPr/>
            </p:nvSpPr>
            <p:spPr>
              <a:xfrm rot="1800000">
                <a:off x="1760655" y="3044983"/>
                <a:ext cx="165407" cy="142592"/>
              </a:xfrm>
              <a:prstGeom prst="triangle">
                <a:avLst/>
              </a:prstGeom>
              <a:noFill/>
              <a:ln w="15875" cap="flat" cmpd="dbl" algn="ctr">
                <a:solidFill>
                  <a:srgbClr val="E5010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44" name="等腰三角形 43">
                <a:extLst>
                  <a:ext uri="{FF2B5EF4-FFF2-40B4-BE49-F238E27FC236}">
                    <a16:creationId xmlns:a16="http://schemas.microsoft.com/office/drawing/2014/main" id="{DF5CD7B3-C562-48EC-8429-D7FA80F00274}"/>
                  </a:ext>
                </a:extLst>
              </p:cNvPr>
              <p:cNvSpPr/>
              <p:nvPr/>
            </p:nvSpPr>
            <p:spPr>
              <a:xfrm rot="2700000">
                <a:off x="2084827" y="3044983"/>
                <a:ext cx="165407" cy="142592"/>
              </a:xfrm>
              <a:prstGeom prst="triangle">
                <a:avLst/>
              </a:prstGeom>
              <a:noFill/>
              <a:ln w="15875" cap="flat" cmpd="dbl" algn="ctr">
                <a:solidFill>
                  <a:srgbClr val="E5010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grpSp>
        <p:sp>
          <p:nvSpPr>
            <p:cNvPr id="48" name="矩形: 圆角 47">
              <a:extLst>
                <a:ext uri="{FF2B5EF4-FFF2-40B4-BE49-F238E27FC236}">
                  <a16:creationId xmlns:a16="http://schemas.microsoft.com/office/drawing/2014/main" id="{37E5A6E0-5B73-457E-AACE-742979B3814F}"/>
                </a:ext>
              </a:extLst>
            </p:cNvPr>
            <p:cNvSpPr/>
            <p:nvPr/>
          </p:nvSpPr>
          <p:spPr>
            <a:xfrm>
              <a:off x="1427035" y="863849"/>
              <a:ext cx="759002" cy="275045"/>
            </a:xfrm>
            <a:prstGeom prst="roundRect">
              <a:avLst>
                <a:gd name="adj" fmla="val 50000"/>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grpSp>
          <p:nvGrpSpPr>
            <p:cNvPr id="49" name="组合 48">
              <a:extLst>
                <a:ext uri="{FF2B5EF4-FFF2-40B4-BE49-F238E27FC236}">
                  <a16:creationId xmlns:a16="http://schemas.microsoft.com/office/drawing/2014/main" id="{4BE688E5-059A-4E27-9D09-8FC0EECEF6DF}"/>
                </a:ext>
              </a:extLst>
            </p:cNvPr>
            <p:cNvGrpSpPr/>
            <p:nvPr/>
          </p:nvGrpSpPr>
          <p:grpSpPr>
            <a:xfrm>
              <a:off x="10648385" y="857131"/>
              <a:ext cx="612392" cy="288479"/>
              <a:chOff x="10769359" y="772182"/>
              <a:chExt cx="612392" cy="288479"/>
            </a:xfrm>
          </p:grpSpPr>
          <p:sp>
            <p:nvSpPr>
              <p:cNvPr id="50" name="矩形: 对角圆角 49">
                <a:extLst>
                  <a:ext uri="{FF2B5EF4-FFF2-40B4-BE49-F238E27FC236}">
                    <a16:creationId xmlns:a16="http://schemas.microsoft.com/office/drawing/2014/main" id="{39EE43AB-8F11-4549-814A-2D6C49CB38CA}"/>
                  </a:ext>
                </a:extLst>
              </p:cNvPr>
              <p:cNvSpPr/>
              <p:nvPr/>
            </p:nvSpPr>
            <p:spPr>
              <a:xfrm>
                <a:off x="10810875" y="772182"/>
                <a:ext cx="529361" cy="288479"/>
              </a:xfrm>
              <a:prstGeom prst="round2DiagRect">
                <a:avLst>
                  <a:gd name="adj1" fmla="val 0"/>
                  <a:gd name="adj2" fmla="val 50000"/>
                </a:avLst>
              </a:prstGeom>
              <a:noFill/>
              <a:ln w="190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51" name="文本框 50">
                <a:extLst>
                  <a:ext uri="{FF2B5EF4-FFF2-40B4-BE49-F238E27FC236}">
                    <a16:creationId xmlns:a16="http://schemas.microsoft.com/office/drawing/2014/main" id="{E448540E-B6C1-473F-8342-BEF0F524FE20}"/>
                  </a:ext>
                </a:extLst>
              </p:cNvPr>
              <p:cNvSpPr txBox="1"/>
              <p:nvPr/>
            </p:nvSpPr>
            <p:spPr>
              <a:xfrm>
                <a:off x="10769359" y="785616"/>
                <a:ext cx="612392"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rgbClr val="A5A5A5"/>
                    </a:solidFill>
                    <a:effectLst/>
                    <a:uLnTx/>
                    <a:uFillTx/>
                    <a:latin typeface="思源黑体 CN Medium" panose="020B0600000000000000" pitchFamily="34" charset="-122"/>
                    <a:ea typeface="思源黑体 CN Medium" panose="020B0600000000000000" pitchFamily="34" charset="-122"/>
                  </a:rPr>
                  <a:t>LOGO</a:t>
                </a:r>
                <a:endParaRPr kumimoji="0" lang="zh-CN" altLang="en-US" sz="1100" b="1" i="0" u="none" strike="noStrike" kern="0" cap="none" spc="0" normalizeH="0" baseline="0" noProof="0" dirty="0">
                  <a:ln>
                    <a:noFill/>
                  </a:ln>
                  <a:solidFill>
                    <a:srgbClr val="A5A5A5"/>
                  </a:solidFill>
                  <a:effectLst/>
                  <a:uLnTx/>
                  <a:uFillTx/>
                  <a:latin typeface="思源黑体 CN Medium" panose="020B0600000000000000" pitchFamily="34" charset="-122"/>
                  <a:ea typeface="思源黑体 CN Medium" panose="020B0600000000000000" pitchFamily="34" charset="-122"/>
                </a:endParaRPr>
              </a:p>
            </p:txBody>
          </p:sp>
        </p:grpSp>
        <p:sp>
          <p:nvSpPr>
            <p:cNvPr id="52" name="文本框 51">
              <a:extLst>
                <a:ext uri="{FF2B5EF4-FFF2-40B4-BE49-F238E27FC236}">
                  <a16:creationId xmlns:a16="http://schemas.microsoft.com/office/drawing/2014/main" id="{8086D21A-988D-4CC0-B07D-52149E9C8B58}"/>
                </a:ext>
              </a:extLst>
            </p:cNvPr>
            <p:cNvSpPr txBox="1"/>
            <p:nvPr/>
          </p:nvSpPr>
          <p:spPr>
            <a:xfrm>
              <a:off x="1427035" y="877284"/>
              <a:ext cx="759003" cy="261610"/>
            </a:xfrm>
            <a:prstGeom prst="rect">
              <a:avLst/>
            </a:prstGeom>
            <a:noFill/>
          </p:spPr>
          <p:txBody>
            <a:bodyPr wrap="square" rtlCol="0">
              <a:spAutoFit/>
            </a:bodyPr>
            <a:lstStyle/>
            <a:p>
              <a:pPr algn="ctr"/>
              <a:r>
                <a:rPr lang="en-US" altLang="zh-CN" sz="1050" b="1" dirty="0">
                  <a:solidFill>
                    <a:srgbClr val="FFFFFF"/>
                  </a:solidFill>
                  <a:latin typeface="思源黑体 CN Medium" panose="020B0600000000000000" pitchFamily="34" charset="-122"/>
                  <a:ea typeface="思源黑体 CN Medium" panose="020B0600000000000000" pitchFamily="34" charset="-122"/>
                </a:rPr>
                <a:t>HOME</a:t>
              </a:r>
              <a:endParaRPr lang="zh-CN" altLang="en-US" sz="1050" b="1" dirty="0">
                <a:solidFill>
                  <a:srgbClr val="FFFFFF"/>
                </a:solidFill>
                <a:latin typeface="思源黑体 CN Medium" panose="020B0600000000000000" pitchFamily="34" charset="-122"/>
                <a:ea typeface="思源黑体 CN Medium" panose="020B0600000000000000" pitchFamily="34" charset="-122"/>
              </a:endParaRPr>
            </a:p>
          </p:txBody>
        </p:sp>
        <p:sp>
          <p:nvSpPr>
            <p:cNvPr id="53" name="文本框 52">
              <a:extLst>
                <a:ext uri="{FF2B5EF4-FFF2-40B4-BE49-F238E27FC236}">
                  <a16:creationId xmlns:a16="http://schemas.microsoft.com/office/drawing/2014/main" id="{305ADA9B-D463-407B-808E-F0B6416F99BB}"/>
                </a:ext>
              </a:extLst>
            </p:cNvPr>
            <p:cNvSpPr txBox="1"/>
            <p:nvPr/>
          </p:nvSpPr>
          <p:spPr>
            <a:xfrm>
              <a:off x="2419794" y="877284"/>
              <a:ext cx="759003" cy="261610"/>
            </a:xfrm>
            <a:prstGeom prst="rect">
              <a:avLst/>
            </a:prstGeom>
            <a:noFill/>
          </p:spPr>
          <p:txBody>
            <a:bodyPr wrap="square" rtlCol="0">
              <a:spAutoFit/>
            </a:bodyPr>
            <a:lstStyle/>
            <a:p>
              <a:pPr algn="ctr"/>
              <a:r>
                <a:rPr lang="en-US" altLang="zh-CN" sz="1050" b="1" dirty="0">
                  <a:solidFill>
                    <a:srgbClr val="A5A5A5"/>
                  </a:solidFill>
                  <a:latin typeface="思源黑体 CN Medium" panose="020B0600000000000000" pitchFamily="34" charset="-122"/>
                  <a:ea typeface="思源黑体 CN Medium" panose="020B0600000000000000" pitchFamily="34" charset="-122"/>
                </a:rPr>
                <a:t>WORK</a:t>
              </a:r>
              <a:endParaRPr lang="zh-CN" altLang="en-US" sz="1050" b="1" dirty="0">
                <a:solidFill>
                  <a:srgbClr val="A5A5A5"/>
                </a:solidFill>
                <a:latin typeface="思源黑体 CN Medium" panose="020B0600000000000000" pitchFamily="34" charset="-122"/>
                <a:ea typeface="思源黑体 CN Medium" panose="020B0600000000000000" pitchFamily="34" charset="-122"/>
              </a:endParaRPr>
            </a:p>
          </p:txBody>
        </p:sp>
        <p:sp>
          <p:nvSpPr>
            <p:cNvPr id="54" name="文本框 53">
              <a:extLst>
                <a:ext uri="{FF2B5EF4-FFF2-40B4-BE49-F238E27FC236}">
                  <a16:creationId xmlns:a16="http://schemas.microsoft.com/office/drawing/2014/main" id="{EC9F6A68-349A-43BB-BF61-12B10D26D477}"/>
                </a:ext>
              </a:extLst>
            </p:cNvPr>
            <p:cNvSpPr txBox="1"/>
            <p:nvPr/>
          </p:nvSpPr>
          <p:spPr>
            <a:xfrm>
              <a:off x="3411075" y="877284"/>
              <a:ext cx="759003" cy="261610"/>
            </a:xfrm>
            <a:prstGeom prst="rect">
              <a:avLst/>
            </a:prstGeom>
            <a:noFill/>
          </p:spPr>
          <p:txBody>
            <a:bodyPr wrap="square" rtlCol="0">
              <a:spAutoFit/>
            </a:bodyPr>
            <a:lstStyle/>
            <a:p>
              <a:pPr algn="ctr"/>
              <a:r>
                <a:rPr lang="en-US" altLang="zh-CN" sz="1050" b="1" dirty="0">
                  <a:solidFill>
                    <a:srgbClr val="A5A5A5"/>
                  </a:solidFill>
                  <a:latin typeface="思源黑体 CN Medium" panose="020B0600000000000000" pitchFamily="34" charset="-122"/>
                  <a:ea typeface="思源黑体 CN Medium" panose="020B0600000000000000" pitchFamily="34" charset="-122"/>
                </a:rPr>
                <a:t>SALE</a:t>
              </a:r>
              <a:endParaRPr lang="zh-CN" altLang="en-US" sz="1050" b="1" dirty="0">
                <a:solidFill>
                  <a:srgbClr val="A5A5A5"/>
                </a:solidFill>
                <a:latin typeface="思源黑体 CN Medium" panose="020B0600000000000000" pitchFamily="34" charset="-122"/>
                <a:ea typeface="思源黑体 CN Medium" panose="020B0600000000000000" pitchFamily="34" charset="-122"/>
              </a:endParaRPr>
            </a:p>
          </p:txBody>
        </p:sp>
        <p:sp>
          <p:nvSpPr>
            <p:cNvPr id="55" name="文本框 54">
              <a:extLst>
                <a:ext uri="{FF2B5EF4-FFF2-40B4-BE49-F238E27FC236}">
                  <a16:creationId xmlns:a16="http://schemas.microsoft.com/office/drawing/2014/main" id="{338A6142-0DCE-48A0-8491-2643C39F3CA8}"/>
                </a:ext>
              </a:extLst>
            </p:cNvPr>
            <p:cNvSpPr txBox="1"/>
            <p:nvPr/>
          </p:nvSpPr>
          <p:spPr>
            <a:xfrm>
              <a:off x="4402356" y="877284"/>
              <a:ext cx="759003" cy="261610"/>
            </a:xfrm>
            <a:prstGeom prst="rect">
              <a:avLst/>
            </a:prstGeom>
            <a:noFill/>
          </p:spPr>
          <p:txBody>
            <a:bodyPr wrap="square" rtlCol="0">
              <a:spAutoFit/>
            </a:bodyPr>
            <a:lstStyle/>
            <a:p>
              <a:pPr algn="ctr"/>
              <a:r>
                <a:rPr lang="en-US" altLang="zh-CN" sz="1050" b="1" dirty="0">
                  <a:solidFill>
                    <a:srgbClr val="A5A5A5"/>
                  </a:solidFill>
                  <a:latin typeface="思源黑体 CN Medium" panose="020B0600000000000000" pitchFamily="34" charset="-122"/>
                  <a:ea typeface="思源黑体 CN Medium" panose="020B0600000000000000" pitchFamily="34" charset="-122"/>
                </a:rPr>
                <a:t>POINT</a:t>
              </a:r>
              <a:endParaRPr lang="zh-CN" altLang="en-US" sz="1050" b="1" dirty="0">
                <a:solidFill>
                  <a:srgbClr val="A5A5A5"/>
                </a:solidFill>
                <a:latin typeface="思源黑体 CN Medium" panose="020B0600000000000000" pitchFamily="34" charset="-122"/>
                <a:ea typeface="思源黑体 CN Medium" panose="020B0600000000000000" pitchFamily="34" charset="-122"/>
              </a:endParaRPr>
            </a:p>
          </p:txBody>
        </p:sp>
      </p:grpSp>
      <p:grpSp>
        <p:nvGrpSpPr>
          <p:cNvPr id="2" name="组合 1">
            <a:extLst>
              <a:ext uri="{FF2B5EF4-FFF2-40B4-BE49-F238E27FC236}">
                <a16:creationId xmlns:a16="http://schemas.microsoft.com/office/drawing/2014/main" id="{117EEDBC-D2AB-4051-9DB7-401E2FF48BB9}"/>
              </a:ext>
            </a:extLst>
          </p:cNvPr>
          <p:cNvGrpSpPr/>
          <p:nvPr/>
        </p:nvGrpSpPr>
        <p:grpSpPr>
          <a:xfrm>
            <a:off x="5737408" y="288245"/>
            <a:ext cx="717181" cy="125962"/>
            <a:chOff x="5737408" y="288245"/>
            <a:chExt cx="717181" cy="125962"/>
          </a:xfrm>
        </p:grpSpPr>
        <p:sp>
          <p:nvSpPr>
            <p:cNvPr id="47" name="泪滴形 46">
              <a:extLst>
                <a:ext uri="{FF2B5EF4-FFF2-40B4-BE49-F238E27FC236}">
                  <a16:creationId xmlns:a16="http://schemas.microsoft.com/office/drawing/2014/main" id="{C0536FD2-8FDF-41DB-8028-58A67B6EA48E}"/>
                </a:ext>
              </a:extLst>
            </p:cNvPr>
            <p:cNvSpPr/>
            <p:nvPr/>
          </p:nvSpPr>
          <p:spPr>
            <a:xfrm rot="8100000">
              <a:off x="6033018" y="288245"/>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56" name="泪滴形 55">
              <a:extLst>
                <a:ext uri="{FF2B5EF4-FFF2-40B4-BE49-F238E27FC236}">
                  <a16:creationId xmlns:a16="http://schemas.microsoft.com/office/drawing/2014/main" id="{E7D3EF31-CFFD-4B5C-B50E-C66C0CF20672}"/>
                </a:ext>
              </a:extLst>
            </p:cNvPr>
            <p:cNvSpPr/>
            <p:nvPr/>
          </p:nvSpPr>
          <p:spPr>
            <a:xfrm rot="8100000">
              <a:off x="6328627" y="288245"/>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57" name="泪滴形 56">
              <a:extLst>
                <a:ext uri="{FF2B5EF4-FFF2-40B4-BE49-F238E27FC236}">
                  <a16:creationId xmlns:a16="http://schemas.microsoft.com/office/drawing/2014/main" id="{127B1B7B-08EA-40A5-BD1A-57156198DFFB}"/>
                </a:ext>
              </a:extLst>
            </p:cNvPr>
            <p:cNvSpPr/>
            <p:nvPr/>
          </p:nvSpPr>
          <p:spPr>
            <a:xfrm rot="8100000">
              <a:off x="5737408" y="288245"/>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cxnSp>
        <p:nvCxnSpPr>
          <p:cNvPr id="58" name="直接连接符 57">
            <a:extLst>
              <a:ext uri="{FF2B5EF4-FFF2-40B4-BE49-F238E27FC236}">
                <a16:creationId xmlns:a16="http://schemas.microsoft.com/office/drawing/2014/main" id="{DD4A0471-19C9-4F6D-BFD9-E592CC52407C}"/>
              </a:ext>
            </a:extLst>
          </p:cNvPr>
          <p:cNvCxnSpPr>
            <a:cxnSpLocks/>
          </p:cNvCxnSpPr>
          <p:nvPr/>
        </p:nvCxnSpPr>
        <p:spPr>
          <a:xfrm>
            <a:off x="1797959" y="6516518"/>
            <a:ext cx="4545691"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cxnSp>
        <p:nvCxnSpPr>
          <p:cNvPr id="59" name="直接连接符 58">
            <a:extLst>
              <a:ext uri="{FF2B5EF4-FFF2-40B4-BE49-F238E27FC236}">
                <a16:creationId xmlns:a16="http://schemas.microsoft.com/office/drawing/2014/main" id="{C55CB210-B3BA-48B8-BDBA-7E3B23CBB418}"/>
              </a:ext>
            </a:extLst>
          </p:cNvPr>
          <p:cNvCxnSpPr>
            <a:cxnSpLocks/>
          </p:cNvCxnSpPr>
          <p:nvPr/>
        </p:nvCxnSpPr>
        <p:spPr>
          <a:xfrm>
            <a:off x="5861050" y="6516518"/>
            <a:ext cx="4545419"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grpSp>
        <p:nvGrpSpPr>
          <p:cNvPr id="66" name="组合 65">
            <a:extLst>
              <a:ext uri="{FF2B5EF4-FFF2-40B4-BE49-F238E27FC236}">
                <a16:creationId xmlns:a16="http://schemas.microsoft.com/office/drawing/2014/main" id="{6BDDC99F-584B-4C62-9909-7F552AE25A04}"/>
              </a:ext>
            </a:extLst>
          </p:cNvPr>
          <p:cNvGrpSpPr/>
          <p:nvPr/>
        </p:nvGrpSpPr>
        <p:grpSpPr>
          <a:xfrm>
            <a:off x="5737408" y="6449163"/>
            <a:ext cx="717181" cy="125962"/>
            <a:chOff x="5737408" y="6449163"/>
            <a:chExt cx="717181" cy="125962"/>
          </a:xfrm>
        </p:grpSpPr>
        <p:sp>
          <p:nvSpPr>
            <p:cNvPr id="60" name="泪滴形 59">
              <a:extLst>
                <a:ext uri="{FF2B5EF4-FFF2-40B4-BE49-F238E27FC236}">
                  <a16:creationId xmlns:a16="http://schemas.microsoft.com/office/drawing/2014/main" id="{0455EC96-37D1-4F0B-A677-A05ABB7815F0}"/>
                </a:ext>
              </a:extLst>
            </p:cNvPr>
            <p:cNvSpPr/>
            <p:nvPr/>
          </p:nvSpPr>
          <p:spPr>
            <a:xfrm rot="13500000" flipV="1">
              <a:off x="6033018" y="6449163"/>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61" name="泪滴形 60">
              <a:extLst>
                <a:ext uri="{FF2B5EF4-FFF2-40B4-BE49-F238E27FC236}">
                  <a16:creationId xmlns:a16="http://schemas.microsoft.com/office/drawing/2014/main" id="{E11E3D2D-1320-4283-A9F8-5DF488862338}"/>
                </a:ext>
              </a:extLst>
            </p:cNvPr>
            <p:cNvSpPr/>
            <p:nvPr/>
          </p:nvSpPr>
          <p:spPr>
            <a:xfrm rot="13500000" flipV="1">
              <a:off x="6328627" y="6449163"/>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62" name="泪滴形 61">
              <a:extLst>
                <a:ext uri="{FF2B5EF4-FFF2-40B4-BE49-F238E27FC236}">
                  <a16:creationId xmlns:a16="http://schemas.microsoft.com/office/drawing/2014/main" id="{8D2AEA72-3B85-4EED-BD2C-7BE9DCD8DAC2}"/>
                </a:ext>
              </a:extLst>
            </p:cNvPr>
            <p:cNvSpPr/>
            <p:nvPr/>
          </p:nvSpPr>
          <p:spPr>
            <a:xfrm rot="13500000" flipV="1">
              <a:off x="5737408" y="6449163"/>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68" name="组合 67">
            <a:extLst>
              <a:ext uri="{FF2B5EF4-FFF2-40B4-BE49-F238E27FC236}">
                <a16:creationId xmlns:a16="http://schemas.microsoft.com/office/drawing/2014/main" id="{CE63FF12-72D7-4271-A8AA-D92C61E843D4}"/>
              </a:ext>
            </a:extLst>
          </p:cNvPr>
          <p:cNvGrpSpPr/>
          <p:nvPr/>
        </p:nvGrpSpPr>
        <p:grpSpPr>
          <a:xfrm>
            <a:off x="1606751" y="3923093"/>
            <a:ext cx="3480147" cy="276999"/>
            <a:chOff x="843725" y="3556607"/>
            <a:chExt cx="3480147" cy="276999"/>
          </a:xfrm>
        </p:grpSpPr>
        <p:sp>
          <p:nvSpPr>
            <p:cNvPr id="69" name="矩形 68">
              <a:extLst>
                <a:ext uri="{FF2B5EF4-FFF2-40B4-BE49-F238E27FC236}">
                  <a16:creationId xmlns:a16="http://schemas.microsoft.com/office/drawing/2014/main" id="{DBD0ACD8-2297-4D83-A8BB-918FC988402F}"/>
                </a:ext>
              </a:extLst>
            </p:cNvPr>
            <p:cNvSpPr/>
            <p:nvPr/>
          </p:nvSpPr>
          <p:spPr>
            <a:xfrm>
              <a:off x="843725" y="3556607"/>
              <a:ext cx="1461451" cy="276999"/>
            </a:xfrm>
            <a:prstGeom prst="rect">
              <a:avLst/>
            </a:prstGeom>
            <a:ln w="6350">
              <a:solidFill>
                <a:schemeClr val="tx1"/>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solidFill>
                    <a:sysClr val="windowText" lastClr="000000"/>
                  </a:solidFill>
                  <a:latin typeface="思源黑体 CN Light" panose="020B0300000000000000" pitchFamily="34" charset="-122"/>
                  <a:ea typeface="思源黑体 CN Light" panose="020B0300000000000000" pitchFamily="34" charset="-122"/>
                </a:rPr>
                <a:t>汇报人：办公资源</a:t>
              </a:r>
              <a:endParaRPr kumimoji="0" lang="zh-CN" altLang="en-US" sz="12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endParaRPr>
            </a:p>
          </p:txBody>
        </p:sp>
        <p:sp>
          <p:nvSpPr>
            <p:cNvPr id="70" name="文本框 69">
              <a:extLst>
                <a:ext uri="{FF2B5EF4-FFF2-40B4-BE49-F238E27FC236}">
                  <a16:creationId xmlns:a16="http://schemas.microsoft.com/office/drawing/2014/main" id="{3FA1335E-B859-42FC-A25A-85345A2C3B3C}"/>
                </a:ext>
              </a:extLst>
            </p:cNvPr>
            <p:cNvSpPr txBox="1"/>
            <p:nvPr/>
          </p:nvSpPr>
          <p:spPr>
            <a:xfrm>
              <a:off x="2846422" y="3556607"/>
              <a:ext cx="1477450" cy="276999"/>
            </a:xfrm>
            <a:prstGeom prst="rect">
              <a:avLst/>
            </a:prstGeom>
            <a:noFill/>
            <a:ln w="6350">
              <a:solidFill>
                <a:schemeClr val="tx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rPr>
                <a:t>汇报部门：某部门</a:t>
              </a:r>
            </a:p>
          </p:txBody>
        </p:sp>
      </p:grpSp>
      <p:grpSp>
        <p:nvGrpSpPr>
          <p:cNvPr id="72" name="组合 71">
            <a:extLst>
              <a:ext uri="{FF2B5EF4-FFF2-40B4-BE49-F238E27FC236}">
                <a16:creationId xmlns:a16="http://schemas.microsoft.com/office/drawing/2014/main" id="{7D76C496-98C7-463D-B228-DC2A45AFA54C}"/>
              </a:ext>
            </a:extLst>
          </p:cNvPr>
          <p:cNvGrpSpPr/>
          <p:nvPr/>
        </p:nvGrpSpPr>
        <p:grpSpPr>
          <a:xfrm>
            <a:off x="1508958" y="1558457"/>
            <a:ext cx="5005226" cy="2083610"/>
            <a:chOff x="557375" y="1847904"/>
            <a:chExt cx="5005226" cy="2083610"/>
          </a:xfrm>
        </p:grpSpPr>
        <p:sp>
          <p:nvSpPr>
            <p:cNvPr id="74" name="文本框 73">
              <a:extLst>
                <a:ext uri="{FF2B5EF4-FFF2-40B4-BE49-F238E27FC236}">
                  <a16:creationId xmlns:a16="http://schemas.microsoft.com/office/drawing/2014/main" id="{51C9FBAC-5F30-4A72-BE0F-9799E092055A}"/>
                </a:ext>
              </a:extLst>
            </p:cNvPr>
            <p:cNvSpPr txBox="1"/>
            <p:nvPr/>
          </p:nvSpPr>
          <p:spPr>
            <a:xfrm>
              <a:off x="558009" y="1847904"/>
              <a:ext cx="3687080" cy="762945"/>
            </a:xfrm>
            <a:prstGeom prst="rect">
              <a:avLst/>
            </a:prstGeom>
            <a:noFill/>
          </p:spPr>
          <p:txBody>
            <a:bodyPr wrap="square" rtlCol="0">
              <a:spAutoFit/>
            </a:bodyPr>
            <a:lstStyle/>
            <a:p>
              <a:pPr algn="dist"/>
              <a:r>
                <a:rPr lang="en-US" altLang="zh-CN" sz="4400" spc="-150" dirty="0">
                  <a:solidFill>
                    <a:schemeClr val="tx1">
                      <a:lumMod val="50000"/>
                      <a:lumOff val="50000"/>
                    </a:schemeClr>
                  </a:solidFill>
                  <a:latin typeface="站酷庆科黄油体" panose="02000803000000020004" pitchFamily="2" charset="-122"/>
                  <a:ea typeface="站酷庆科黄油体" panose="02000803000000020004" pitchFamily="2" charset="-122"/>
                </a:rPr>
                <a:t>MOTHER'S DAY</a:t>
              </a:r>
              <a:endParaRPr lang="zh-CN" altLang="en-US" sz="4400" spc="-150" dirty="0">
                <a:solidFill>
                  <a:schemeClr val="tx1">
                    <a:lumMod val="50000"/>
                    <a:lumOff val="50000"/>
                  </a:schemeClr>
                </a:solidFill>
                <a:latin typeface="站酷庆科黄油体" panose="02000803000000020004" pitchFamily="2" charset="-122"/>
                <a:ea typeface="站酷庆科黄油体" panose="02000803000000020004" pitchFamily="2" charset="-122"/>
              </a:endParaRPr>
            </a:p>
          </p:txBody>
        </p:sp>
        <p:sp>
          <p:nvSpPr>
            <p:cNvPr id="75" name="文本框 74">
              <a:extLst>
                <a:ext uri="{FF2B5EF4-FFF2-40B4-BE49-F238E27FC236}">
                  <a16:creationId xmlns:a16="http://schemas.microsoft.com/office/drawing/2014/main" id="{44AA325F-5299-4D25-BDFB-0062D9A51269}"/>
                </a:ext>
              </a:extLst>
            </p:cNvPr>
            <p:cNvSpPr txBox="1"/>
            <p:nvPr/>
          </p:nvSpPr>
          <p:spPr>
            <a:xfrm>
              <a:off x="557375" y="2560881"/>
              <a:ext cx="5005226" cy="923330"/>
            </a:xfrm>
            <a:prstGeom prst="rect">
              <a:avLst/>
            </a:prstGeom>
            <a:noFill/>
          </p:spPr>
          <p:txBody>
            <a:bodyPr wrap="square" rtlCol="0">
              <a:spAutoFit/>
            </a:bodyPr>
            <a:lstStyle/>
            <a:p>
              <a:pPr algn="dist"/>
              <a:r>
                <a:rPr lang="zh-CN" altLang="en-US" sz="5400" dirty="0">
                  <a:solidFill>
                    <a:srgbClr val="FE7676"/>
                  </a:solidFill>
                  <a:latin typeface="胡晓波真帅体" panose="02010600030101010101" pitchFamily="2" charset="-122"/>
                  <a:ea typeface="胡晓波真帅体" panose="02010600030101010101" pitchFamily="2" charset="-122"/>
                </a:rPr>
                <a:t>粉色回忆，感谢有你</a:t>
              </a:r>
            </a:p>
          </p:txBody>
        </p:sp>
        <p:sp>
          <p:nvSpPr>
            <p:cNvPr id="76" name="文本框 75">
              <a:extLst>
                <a:ext uri="{FF2B5EF4-FFF2-40B4-BE49-F238E27FC236}">
                  <a16:creationId xmlns:a16="http://schemas.microsoft.com/office/drawing/2014/main" id="{8FB5A124-2077-4F66-B9D3-69FFD82CDCA3}"/>
                </a:ext>
              </a:extLst>
            </p:cNvPr>
            <p:cNvSpPr txBox="1"/>
            <p:nvPr/>
          </p:nvSpPr>
          <p:spPr>
            <a:xfrm>
              <a:off x="570077" y="3611618"/>
              <a:ext cx="4896606" cy="319896"/>
            </a:xfrm>
            <a:prstGeom prst="rect">
              <a:avLst/>
            </a:prstGeom>
            <a:noFill/>
          </p:spPr>
          <p:txBody>
            <a:bodyPr wrap="square" rtlCol="0">
              <a:spAutoFit/>
            </a:bodyPr>
            <a:lstStyle/>
            <a:p>
              <a:pPr algn="dist">
                <a:lnSpc>
                  <a:spcPct val="150000"/>
                </a:lnSpc>
              </a:pPr>
              <a:r>
                <a:rPr lang="en-US" altLang="zh-CN" sz="1100" dirty="0">
                  <a:solidFill>
                    <a:srgbClr val="3F3F3F"/>
                  </a:solidFill>
                  <a:latin typeface="思源黑体 CN Light" panose="020B0300000000000000" pitchFamily="34" charset="-122"/>
                  <a:ea typeface="思源黑体 CN Light" panose="020B0300000000000000" pitchFamily="34" charset="-122"/>
                </a:rPr>
                <a:t>PINK MEMORIES, THANK YOU</a:t>
              </a:r>
            </a:p>
          </p:txBody>
        </p:sp>
        <p:cxnSp>
          <p:nvCxnSpPr>
            <p:cNvPr id="77" name="直接连接符 76">
              <a:extLst>
                <a:ext uri="{FF2B5EF4-FFF2-40B4-BE49-F238E27FC236}">
                  <a16:creationId xmlns:a16="http://schemas.microsoft.com/office/drawing/2014/main" id="{ACF23816-4F0A-4248-8833-20369DF8BFBB}"/>
                </a:ext>
              </a:extLst>
            </p:cNvPr>
            <p:cNvCxnSpPr/>
            <p:nvPr/>
          </p:nvCxnSpPr>
          <p:spPr>
            <a:xfrm>
              <a:off x="658813" y="3582894"/>
              <a:ext cx="48942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9" name="图片 78">
            <a:extLst>
              <a:ext uri="{FF2B5EF4-FFF2-40B4-BE49-F238E27FC236}">
                <a16:creationId xmlns:a16="http://schemas.microsoft.com/office/drawing/2014/main" id="{1FC85AA7-6404-4233-AEB6-9EA6483AD8E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7925082" y="1069737"/>
            <a:ext cx="1981556" cy="4718526"/>
          </a:xfrm>
          <a:prstGeom prst="rect">
            <a:avLst/>
          </a:prstGeom>
        </p:spPr>
      </p:pic>
    </p:spTree>
    <p:extLst>
      <p:ext uri="{BB962C8B-B14F-4D97-AF65-F5344CB8AC3E}">
        <p14:creationId xmlns:p14="http://schemas.microsoft.com/office/powerpoint/2010/main" val="26479341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anim calcmode="lin" valueType="num">
                                      <p:cBhvr>
                                        <p:cTn id="8" dur="500" fill="hold"/>
                                        <p:tgtEl>
                                          <p:spTgt spid="68"/>
                                        </p:tgtEl>
                                        <p:attrNameLst>
                                          <p:attrName>ppt_x</p:attrName>
                                        </p:attrNameLst>
                                      </p:cBhvr>
                                      <p:tavLst>
                                        <p:tav tm="0">
                                          <p:val>
                                            <p:strVal val="#ppt_x"/>
                                          </p:val>
                                        </p:tav>
                                        <p:tav tm="100000">
                                          <p:val>
                                            <p:strVal val="#ppt_x"/>
                                          </p:val>
                                        </p:tav>
                                      </p:tavLst>
                                    </p:anim>
                                    <p:anim calcmode="lin" valueType="num">
                                      <p:cBhvr>
                                        <p:cTn id="9" dur="5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056C0441-8A05-4B57-BD5E-28D507EC42CA}"/>
              </a:ext>
            </a:extLst>
          </p:cNvPr>
          <p:cNvGrpSpPr/>
          <p:nvPr/>
        </p:nvGrpSpPr>
        <p:grpSpPr>
          <a:xfrm>
            <a:off x="424938" y="294371"/>
            <a:ext cx="3127128" cy="689007"/>
            <a:chOff x="7008408" y="2409661"/>
            <a:chExt cx="3693940" cy="813894"/>
          </a:xfrm>
        </p:grpSpPr>
        <p:sp>
          <p:nvSpPr>
            <p:cNvPr id="10" name="椭圆 9">
              <a:extLst>
                <a:ext uri="{FF2B5EF4-FFF2-40B4-BE49-F238E27FC236}">
                  <a16:creationId xmlns:a16="http://schemas.microsoft.com/office/drawing/2014/main" id="{762F99AC-263C-4C9C-9C38-D1B83CEB29AE}"/>
                </a:ext>
              </a:extLst>
            </p:cNvPr>
            <p:cNvSpPr/>
            <p:nvPr/>
          </p:nvSpPr>
          <p:spPr>
            <a:xfrm>
              <a:off x="7032311" y="2409661"/>
              <a:ext cx="759434" cy="75943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7F7F7F"/>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11" name="文本框 10">
              <a:extLst>
                <a:ext uri="{FF2B5EF4-FFF2-40B4-BE49-F238E27FC236}">
                  <a16:creationId xmlns:a16="http://schemas.microsoft.com/office/drawing/2014/main" id="{E169E5FD-0517-4736-AF05-5AE8D429408F}"/>
                </a:ext>
              </a:extLst>
            </p:cNvPr>
            <p:cNvSpPr txBox="1"/>
            <p:nvPr/>
          </p:nvSpPr>
          <p:spPr>
            <a:xfrm>
              <a:off x="7008408" y="2524932"/>
              <a:ext cx="791989" cy="472633"/>
            </a:xfrm>
            <a:prstGeom prst="rect">
              <a:avLst/>
            </a:prstGeom>
            <a:noFill/>
          </p:spPr>
          <p:txBody>
            <a:bodyPr wrap="square" rtlCol="0">
              <a:spAutoFit/>
            </a:bodyPr>
            <a:lstStyle/>
            <a:p>
              <a:pPr algn="ctr"/>
              <a:r>
                <a:rPr lang="en-US" altLang="zh-CN"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rPr>
                <a:t>02</a:t>
              </a:r>
              <a:endParaRPr lang="zh-CN" altLang="en-US"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8CF289AB-3C0E-4DAB-8DB3-3D689B40D24D}"/>
                </a:ext>
              </a:extLst>
            </p:cNvPr>
            <p:cNvSpPr txBox="1"/>
            <p:nvPr/>
          </p:nvSpPr>
          <p:spPr>
            <a:xfrm>
              <a:off x="8138267" y="2422996"/>
              <a:ext cx="1765731" cy="545345"/>
            </a:xfrm>
            <a:prstGeom prst="rect">
              <a:avLst/>
            </a:prstGeom>
            <a:noFill/>
          </p:spPr>
          <p:txBody>
            <a:bodyPr wrap="square" rtlCol="0">
              <a:spAutoFit/>
            </a:bodyPr>
            <a:lstStyle/>
            <a:p>
              <a:pPr algn="dist"/>
              <a:r>
                <a:rPr lang="zh-CN" altLang="en-US" sz="2400" dirty="0">
                  <a:solidFill>
                    <a:schemeClr val="tx1">
                      <a:lumMod val="75000"/>
                      <a:lumOff val="2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粉色回忆</a:t>
              </a:r>
            </a:p>
          </p:txBody>
        </p:sp>
        <p:sp>
          <p:nvSpPr>
            <p:cNvPr id="13" name="文本框 12">
              <a:extLst>
                <a:ext uri="{FF2B5EF4-FFF2-40B4-BE49-F238E27FC236}">
                  <a16:creationId xmlns:a16="http://schemas.microsoft.com/office/drawing/2014/main" id="{9CC17B4C-C8BD-4EAB-B183-ADBCEF72C1C9}"/>
                </a:ext>
              </a:extLst>
            </p:cNvPr>
            <p:cNvSpPr txBox="1"/>
            <p:nvPr/>
          </p:nvSpPr>
          <p:spPr>
            <a:xfrm>
              <a:off x="8157317" y="2923615"/>
              <a:ext cx="2545031" cy="299940"/>
            </a:xfrm>
            <a:prstGeom prst="rect">
              <a:avLst/>
            </a:prstGeom>
            <a:noFill/>
          </p:spPr>
          <p:txBody>
            <a:bodyPr wrap="square" rtlCol="0">
              <a:spAutoFit/>
            </a:bodyPr>
            <a:lstStyle/>
            <a:p>
              <a:pPr algn="dist"/>
              <a:r>
                <a:rPr lang="en-US" altLang="zh-CN" sz="1000" dirty="0">
                  <a:solidFill>
                    <a:schemeClr val="tx1">
                      <a:lumMod val="75000"/>
                      <a:lumOff val="2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PINK MEMORIES</a:t>
              </a:r>
              <a:endParaRPr lang="zh-CN" altLang="en-US" sz="1000" dirty="0">
                <a:solidFill>
                  <a:schemeClr val="tx1">
                    <a:lumMod val="75000"/>
                    <a:lumOff val="25000"/>
                  </a:schemeClr>
                </a:solidFill>
                <a:latin typeface="胡晓波真帅体" panose="02010600030101010101" pitchFamily="2" charset="-122"/>
                <a:ea typeface="胡晓波真帅体" panose="02010600030101010101" pitchFamily="2" charset="-122"/>
                <a:cs typeface="胡晓波男神体" panose="02010600030101010101" pitchFamily="2" charset="-122"/>
              </a:endParaRPr>
            </a:p>
          </p:txBody>
        </p:sp>
      </p:grpSp>
      <p:sp>
        <p:nvSpPr>
          <p:cNvPr id="4" name="文本框 3" hidden="1">
            <a:extLst>
              <a:ext uri="{FF2B5EF4-FFF2-40B4-BE49-F238E27FC236}">
                <a16:creationId xmlns:a16="http://schemas.microsoft.com/office/drawing/2014/main" id="{86AABCB7-42B7-4AE0-AF6E-E2EB5DE1AB06}"/>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8" name="组合 7">
            <a:extLst>
              <a:ext uri="{FF2B5EF4-FFF2-40B4-BE49-F238E27FC236}">
                <a16:creationId xmlns:a16="http://schemas.microsoft.com/office/drawing/2014/main" id="{DAE3E048-0C1A-4FD0-9C98-F190FD1B6D48}"/>
              </a:ext>
            </a:extLst>
          </p:cNvPr>
          <p:cNvGrpSpPr/>
          <p:nvPr/>
        </p:nvGrpSpPr>
        <p:grpSpPr>
          <a:xfrm>
            <a:off x="1096226" y="2038362"/>
            <a:ext cx="1883989" cy="2159410"/>
            <a:chOff x="738558" y="2160921"/>
            <a:chExt cx="2154555" cy="2469530"/>
          </a:xfrm>
        </p:grpSpPr>
        <p:cxnSp>
          <p:nvCxnSpPr>
            <p:cNvPr id="14" name="直接连接符 13">
              <a:extLst>
                <a:ext uri="{FF2B5EF4-FFF2-40B4-BE49-F238E27FC236}">
                  <a16:creationId xmlns:a16="http://schemas.microsoft.com/office/drawing/2014/main" id="{BCF4B48B-0C74-4A86-A460-587EAB36B227}"/>
                </a:ext>
              </a:extLst>
            </p:cNvPr>
            <p:cNvCxnSpPr/>
            <p:nvPr/>
          </p:nvCxnSpPr>
          <p:spPr>
            <a:xfrm>
              <a:off x="2884544" y="2518429"/>
              <a:ext cx="0" cy="1696720"/>
            </a:xfrm>
            <a:prstGeom prst="line">
              <a:avLst/>
            </a:prstGeom>
            <a:ln w="63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id="{A3BC5F92-B653-4DCB-AB9C-7C506D595E01}"/>
                </a:ext>
              </a:extLst>
            </p:cNvPr>
            <p:cNvGrpSpPr/>
            <p:nvPr/>
          </p:nvGrpSpPr>
          <p:grpSpPr>
            <a:xfrm>
              <a:off x="738558" y="2160921"/>
              <a:ext cx="2154555" cy="2469530"/>
              <a:chOff x="738558" y="2160921"/>
              <a:chExt cx="2154555" cy="2469530"/>
            </a:xfrm>
          </p:grpSpPr>
          <p:sp>
            <p:nvSpPr>
              <p:cNvPr id="16" name="Rectangle 16">
                <a:extLst>
                  <a:ext uri="{FF2B5EF4-FFF2-40B4-BE49-F238E27FC236}">
                    <a16:creationId xmlns:a16="http://schemas.microsoft.com/office/drawing/2014/main" id="{1407642E-8F6E-45C2-A30F-78753F0EE074}"/>
                  </a:ext>
                </a:extLst>
              </p:cNvPr>
              <p:cNvSpPr/>
              <p:nvPr/>
            </p:nvSpPr>
            <p:spPr>
              <a:xfrm flipH="1">
                <a:off x="829317" y="2553827"/>
                <a:ext cx="1973035" cy="1134101"/>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7" name="Title 11">
                <a:extLst>
                  <a:ext uri="{FF2B5EF4-FFF2-40B4-BE49-F238E27FC236}">
                    <a16:creationId xmlns:a16="http://schemas.microsoft.com/office/drawing/2014/main" id="{A145721E-A501-48B0-B7D7-4B5678D3C431}"/>
                  </a:ext>
                </a:extLst>
              </p:cNvPr>
              <p:cNvSpPr txBox="1">
                <a:spLocks/>
              </p:cNvSpPr>
              <p:nvPr/>
            </p:nvSpPr>
            <p:spPr>
              <a:xfrm flipH="1">
                <a:off x="829311" y="2160921"/>
                <a:ext cx="1973048" cy="422373"/>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nvGrpSpPr>
              <p:cNvPr id="18" name="组合 17">
                <a:extLst>
                  <a:ext uri="{FF2B5EF4-FFF2-40B4-BE49-F238E27FC236}">
                    <a16:creationId xmlns:a16="http://schemas.microsoft.com/office/drawing/2014/main" id="{DD1DFABC-04C9-438B-9C23-0C61A4E9E39A}"/>
                  </a:ext>
                </a:extLst>
              </p:cNvPr>
              <p:cNvGrpSpPr/>
              <p:nvPr/>
            </p:nvGrpSpPr>
            <p:grpSpPr>
              <a:xfrm>
                <a:off x="738558" y="4213540"/>
                <a:ext cx="2154555" cy="416911"/>
                <a:chOff x="738558" y="4213540"/>
                <a:chExt cx="2154555" cy="416911"/>
              </a:xfrm>
            </p:grpSpPr>
            <p:sp>
              <p:nvSpPr>
                <p:cNvPr id="19" name=" 210">
                  <a:extLst>
                    <a:ext uri="{FF2B5EF4-FFF2-40B4-BE49-F238E27FC236}">
                      <a16:creationId xmlns:a16="http://schemas.microsoft.com/office/drawing/2014/main" id="{415D5E85-7C8B-4B11-95C4-9AE137B6A782}"/>
                    </a:ext>
                  </a:extLst>
                </p:cNvPr>
                <p:cNvSpPr/>
                <p:nvPr/>
              </p:nvSpPr>
              <p:spPr>
                <a:xfrm>
                  <a:off x="738558" y="4213540"/>
                  <a:ext cx="2154555" cy="416911"/>
                </a:xfrm>
                <a:prstGeom prst="roundRect">
                  <a:avLst/>
                </a:prstGeom>
                <a:solidFill>
                  <a:srgbClr val="FE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dirty="0">
                    <a:solidFill>
                      <a:srgbClr val="FFFFFF"/>
                    </a:solidFill>
                    <a:latin typeface="阿里巴巴普惠体 R" panose="00020600040101010101" pitchFamily="18" charset="-122"/>
                    <a:ea typeface="阿里巴巴普惠体 R" panose="00020600040101010101" pitchFamily="18" charset="-122"/>
                  </a:endParaRPr>
                </a:p>
              </p:txBody>
            </p:sp>
            <p:sp>
              <p:nvSpPr>
                <p:cNvPr id="20" name="Title 11">
                  <a:extLst>
                    <a:ext uri="{FF2B5EF4-FFF2-40B4-BE49-F238E27FC236}">
                      <a16:creationId xmlns:a16="http://schemas.microsoft.com/office/drawing/2014/main" id="{0F1F98AB-6713-408D-BEEF-26048E9A6DF1}"/>
                    </a:ext>
                  </a:extLst>
                </p:cNvPr>
                <p:cNvSpPr txBox="1">
                  <a:spLocks/>
                </p:cNvSpPr>
                <p:nvPr/>
              </p:nvSpPr>
              <p:spPr>
                <a:xfrm flipH="1">
                  <a:off x="941470" y="4237329"/>
                  <a:ext cx="1748730" cy="387175"/>
                </a:xfrm>
                <a:prstGeom prst="rect">
                  <a:avLst/>
                </a:prstGeom>
                <a:noFill/>
                <a:ln>
                  <a:noFill/>
                </a:ln>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a:solidFill>
                        <a:schemeClr val="bg1">
                          <a:lumMod val="95000"/>
                        </a:schemeClr>
                      </a:solidFill>
                      <a:latin typeface="思源黑体 CN Bold" panose="020B0800000000000000" pitchFamily="34" charset="-122"/>
                      <a:ea typeface="思源黑体 CN Bold" panose="020B0800000000000000" pitchFamily="34" charset="-122"/>
                    </a:rPr>
                    <a:t>标题文字添加</a:t>
                  </a:r>
                  <a:endParaRPr lang="en-US" sz="1600" dirty="0">
                    <a:solidFill>
                      <a:schemeClr val="bg1">
                        <a:lumMod val="95000"/>
                      </a:schemeClr>
                    </a:solidFill>
                    <a:latin typeface="思源黑体 CN Bold" panose="020B0800000000000000" pitchFamily="34" charset="-122"/>
                    <a:ea typeface="思源黑体 CN Bold" panose="020B0800000000000000" pitchFamily="34" charset="-122"/>
                  </a:endParaRPr>
                </a:p>
              </p:txBody>
            </p:sp>
          </p:grpSp>
        </p:grpSp>
      </p:grpSp>
      <p:grpSp>
        <p:nvGrpSpPr>
          <p:cNvPr id="21" name="组合 20">
            <a:extLst>
              <a:ext uri="{FF2B5EF4-FFF2-40B4-BE49-F238E27FC236}">
                <a16:creationId xmlns:a16="http://schemas.microsoft.com/office/drawing/2014/main" id="{4F29FBF8-E9AB-44F4-872B-E6FAAF2590CF}"/>
              </a:ext>
            </a:extLst>
          </p:cNvPr>
          <p:cNvGrpSpPr/>
          <p:nvPr/>
        </p:nvGrpSpPr>
        <p:grpSpPr>
          <a:xfrm>
            <a:off x="3125116" y="3373609"/>
            <a:ext cx="1883989" cy="1907934"/>
            <a:chOff x="2875975" y="3768673"/>
            <a:chExt cx="2154555" cy="2181939"/>
          </a:xfrm>
        </p:grpSpPr>
        <p:cxnSp>
          <p:nvCxnSpPr>
            <p:cNvPr id="22" name="直接连接符 21">
              <a:extLst>
                <a:ext uri="{FF2B5EF4-FFF2-40B4-BE49-F238E27FC236}">
                  <a16:creationId xmlns:a16="http://schemas.microsoft.com/office/drawing/2014/main" id="{3F95D28D-67A3-4EF7-AAE1-51B12C2E5E85}"/>
                </a:ext>
              </a:extLst>
            </p:cNvPr>
            <p:cNvCxnSpPr/>
            <p:nvPr/>
          </p:nvCxnSpPr>
          <p:spPr>
            <a:xfrm>
              <a:off x="5021961" y="4162722"/>
              <a:ext cx="0" cy="1696720"/>
            </a:xfrm>
            <a:prstGeom prst="line">
              <a:avLst/>
            </a:prstGeom>
            <a:ln w="63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a:extLst>
                <a:ext uri="{FF2B5EF4-FFF2-40B4-BE49-F238E27FC236}">
                  <a16:creationId xmlns:a16="http://schemas.microsoft.com/office/drawing/2014/main" id="{592E5720-AE6F-4934-BD5D-9F8FCD5918CA}"/>
                </a:ext>
              </a:extLst>
            </p:cNvPr>
            <p:cNvGrpSpPr/>
            <p:nvPr/>
          </p:nvGrpSpPr>
          <p:grpSpPr>
            <a:xfrm>
              <a:off x="2875975" y="3768673"/>
              <a:ext cx="2154555" cy="2181939"/>
              <a:chOff x="2883972" y="3768673"/>
              <a:chExt cx="2154555" cy="2181939"/>
            </a:xfrm>
          </p:grpSpPr>
          <p:grpSp>
            <p:nvGrpSpPr>
              <p:cNvPr id="24" name="组合 23">
                <a:extLst>
                  <a:ext uri="{FF2B5EF4-FFF2-40B4-BE49-F238E27FC236}">
                    <a16:creationId xmlns:a16="http://schemas.microsoft.com/office/drawing/2014/main" id="{FA37295B-F7A9-40DC-9C29-C250BA0BD9AB}"/>
                  </a:ext>
                </a:extLst>
              </p:cNvPr>
              <p:cNvGrpSpPr/>
              <p:nvPr/>
            </p:nvGrpSpPr>
            <p:grpSpPr>
              <a:xfrm>
                <a:off x="2974725" y="4423605"/>
                <a:ext cx="1973049" cy="1527007"/>
                <a:chOff x="917467" y="1910149"/>
                <a:chExt cx="1607156" cy="1243830"/>
              </a:xfrm>
            </p:grpSpPr>
            <p:sp>
              <p:nvSpPr>
                <p:cNvPr id="28" name="Rectangle 16">
                  <a:extLst>
                    <a:ext uri="{FF2B5EF4-FFF2-40B4-BE49-F238E27FC236}">
                      <a16:creationId xmlns:a16="http://schemas.microsoft.com/office/drawing/2014/main" id="{661371DC-803D-4137-A811-9FD784F92F2F}"/>
                    </a:ext>
                  </a:extLst>
                </p:cNvPr>
                <p:cNvSpPr/>
                <p:nvPr/>
              </p:nvSpPr>
              <p:spPr>
                <a:xfrm flipH="1">
                  <a:off x="917467" y="2230192"/>
                  <a:ext cx="1607145" cy="923787"/>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9" name="Title 11">
                  <a:extLst>
                    <a:ext uri="{FF2B5EF4-FFF2-40B4-BE49-F238E27FC236}">
                      <a16:creationId xmlns:a16="http://schemas.microsoft.com/office/drawing/2014/main" id="{3E802F6E-1F07-407E-B3A6-4984059576BE}"/>
                    </a:ext>
                  </a:extLst>
                </p:cNvPr>
                <p:cNvSpPr txBox="1">
                  <a:spLocks/>
                </p:cNvSpPr>
                <p:nvPr/>
              </p:nvSpPr>
              <p:spPr>
                <a:xfrm flipH="1">
                  <a:off x="917468" y="1910149"/>
                  <a:ext cx="1607155" cy="344046"/>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25" name="组合 24">
                <a:extLst>
                  <a:ext uri="{FF2B5EF4-FFF2-40B4-BE49-F238E27FC236}">
                    <a16:creationId xmlns:a16="http://schemas.microsoft.com/office/drawing/2014/main" id="{F6228844-56C3-4B90-B033-B53126CFDEC1}"/>
                  </a:ext>
                </a:extLst>
              </p:cNvPr>
              <p:cNvGrpSpPr/>
              <p:nvPr/>
            </p:nvGrpSpPr>
            <p:grpSpPr>
              <a:xfrm>
                <a:off x="2883972" y="3768673"/>
                <a:ext cx="2154555" cy="416911"/>
                <a:chOff x="2883972" y="3768673"/>
                <a:chExt cx="2154555" cy="416911"/>
              </a:xfrm>
            </p:grpSpPr>
            <p:sp>
              <p:nvSpPr>
                <p:cNvPr id="26" name=" 210">
                  <a:extLst>
                    <a:ext uri="{FF2B5EF4-FFF2-40B4-BE49-F238E27FC236}">
                      <a16:creationId xmlns:a16="http://schemas.microsoft.com/office/drawing/2014/main" id="{A7123F23-3263-4C93-B8DF-B5C0BBFA07DF}"/>
                    </a:ext>
                  </a:extLst>
                </p:cNvPr>
                <p:cNvSpPr/>
                <p:nvPr/>
              </p:nvSpPr>
              <p:spPr>
                <a:xfrm>
                  <a:off x="2883972" y="3768673"/>
                  <a:ext cx="2154555" cy="416911"/>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dirty="0">
                    <a:solidFill>
                      <a:srgbClr val="FFFFFF"/>
                    </a:solidFill>
                    <a:latin typeface="阿里巴巴普惠体 R" panose="00020600040101010101" pitchFamily="18" charset="-122"/>
                    <a:ea typeface="阿里巴巴普惠体 R" panose="00020600040101010101" pitchFamily="18" charset="-122"/>
                  </a:endParaRPr>
                </a:p>
              </p:txBody>
            </p:sp>
            <p:sp>
              <p:nvSpPr>
                <p:cNvPr id="27" name="Title 11">
                  <a:extLst>
                    <a:ext uri="{FF2B5EF4-FFF2-40B4-BE49-F238E27FC236}">
                      <a16:creationId xmlns:a16="http://schemas.microsoft.com/office/drawing/2014/main" id="{E12C2639-0178-435A-BA7C-CF0D38BBCF71}"/>
                    </a:ext>
                  </a:extLst>
                </p:cNvPr>
                <p:cNvSpPr txBox="1">
                  <a:spLocks/>
                </p:cNvSpPr>
                <p:nvPr/>
              </p:nvSpPr>
              <p:spPr>
                <a:xfrm flipH="1">
                  <a:off x="3086884" y="3792462"/>
                  <a:ext cx="1748730" cy="387175"/>
                </a:xfrm>
                <a:prstGeom prst="rect">
                  <a:avLst/>
                </a:prstGeom>
                <a:noFill/>
                <a:ln>
                  <a:noFill/>
                </a:ln>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a:solidFill>
                        <a:schemeClr val="bg1">
                          <a:lumMod val="95000"/>
                        </a:schemeClr>
                      </a:solidFill>
                      <a:latin typeface="思源黑体 CN Bold" panose="020B0800000000000000" pitchFamily="34" charset="-122"/>
                      <a:ea typeface="思源黑体 CN Bold" panose="020B0800000000000000" pitchFamily="34" charset="-122"/>
                    </a:rPr>
                    <a:t>标题文字添加</a:t>
                  </a:r>
                  <a:endParaRPr lang="en-US" sz="1600" dirty="0">
                    <a:solidFill>
                      <a:schemeClr val="bg1">
                        <a:lumMod val="95000"/>
                      </a:schemeClr>
                    </a:solidFill>
                    <a:latin typeface="思源黑体 CN Bold" panose="020B0800000000000000" pitchFamily="34" charset="-122"/>
                    <a:ea typeface="思源黑体 CN Bold" panose="020B0800000000000000" pitchFamily="34" charset="-122"/>
                  </a:endParaRPr>
                </a:p>
              </p:txBody>
            </p:sp>
          </p:grpSp>
        </p:grpSp>
      </p:grpSp>
      <p:grpSp>
        <p:nvGrpSpPr>
          <p:cNvPr id="30" name="组合 29">
            <a:extLst>
              <a:ext uri="{FF2B5EF4-FFF2-40B4-BE49-F238E27FC236}">
                <a16:creationId xmlns:a16="http://schemas.microsoft.com/office/drawing/2014/main" id="{202749ED-9B4C-4A09-A818-3DF9219E5009}"/>
              </a:ext>
            </a:extLst>
          </p:cNvPr>
          <p:cNvGrpSpPr/>
          <p:nvPr/>
        </p:nvGrpSpPr>
        <p:grpSpPr>
          <a:xfrm>
            <a:off x="5154006" y="2115549"/>
            <a:ext cx="1883989" cy="2005037"/>
            <a:chOff x="5013392" y="1446121"/>
            <a:chExt cx="2154555" cy="2292987"/>
          </a:xfrm>
        </p:grpSpPr>
        <p:cxnSp>
          <p:nvCxnSpPr>
            <p:cNvPr id="31" name="直接连接符 30">
              <a:extLst>
                <a:ext uri="{FF2B5EF4-FFF2-40B4-BE49-F238E27FC236}">
                  <a16:creationId xmlns:a16="http://schemas.microsoft.com/office/drawing/2014/main" id="{9408D973-EC35-44E5-A134-962F532A79CE}"/>
                </a:ext>
              </a:extLst>
            </p:cNvPr>
            <p:cNvCxnSpPr/>
            <p:nvPr/>
          </p:nvCxnSpPr>
          <p:spPr>
            <a:xfrm>
              <a:off x="7159378" y="1509014"/>
              <a:ext cx="0" cy="1696720"/>
            </a:xfrm>
            <a:prstGeom prst="line">
              <a:avLst/>
            </a:prstGeom>
            <a:ln w="63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2" name="组合 31">
              <a:extLst>
                <a:ext uri="{FF2B5EF4-FFF2-40B4-BE49-F238E27FC236}">
                  <a16:creationId xmlns:a16="http://schemas.microsoft.com/office/drawing/2014/main" id="{C26867A9-3431-4788-A5FD-B989D38BC4BF}"/>
                </a:ext>
              </a:extLst>
            </p:cNvPr>
            <p:cNvGrpSpPr/>
            <p:nvPr/>
          </p:nvGrpSpPr>
          <p:grpSpPr>
            <a:xfrm>
              <a:off x="5013392" y="1446121"/>
              <a:ext cx="2154555" cy="2292987"/>
              <a:chOff x="5018723" y="1446121"/>
              <a:chExt cx="2154555" cy="2292987"/>
            </a:xfrm>
          </p:grpSpPr>
          <p:grpSp>
            <p:nvGrpSpPr>
              <p:cNvPr id="33" name="组合 32">
                <a:extLst>
                  <a:ext uri="{FF2B5EF4-FFF2-40B4-BE49-F238E27FC236}">
                    <a16:creationId xmlns:a16="http://schemas.microsoft.com/office/drawing/2014/main" id="{F98F0ED3-C290-4D4B-9BEA-F9FE87147AF0}"/>
                  </a:ext>
                </a:extLst>
              </p:cNvPr>
              <p:cNvGrpSpPr/>
              <p:nvPr/>
            </p:nvGrpSpPr>
            <p:grpSpPr>
              <a:xfrm>
                <a:off x="5109476" y="1446121"/>
                <a:ext cx="1973049" cy="1527006"/>
                <a:chOff x="5059509" y="1446121"/>
                <a:chExt cx="1973049" cy="1527006"/>
              </a:xfrm>
            </p:grpSpPr>
            <p:sp>
              <p:nvSpPr>
                <p:cNvPr id="37" name="Rectangle 16">
                  <a:extLst>
                    <a:ext uri="{FF2B5EF4-FFF2-40B4-BE49-F238E27FC236}">
                      <a16:creationId xmlns:a16="http://schemas.microsoft.com/office/drawing/2014/main" id="{7A446CCA-AF41-49FF-8386-592D33A8588D}"/>
                    </a:ext>
                  </a:extLst>
                </p:cNvPr>
                <p:cNvSpPr/>
                <p:nvPr/>
              </p:nvSpPr>
              <p:spPr>
                <a:xfrm flipH="1">
                  <a:off x="5059509" y="1839026"/>
                  <a:ext cx="1973035" cy="1134101"/>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8" name="Title 11">
                  <a:extLst>
                    <a:ext uri="{FF2B5EF4-FFF2-40B4-BE49-F238E27FC236}">
                      <a16:creationId xmlns:a16="http://schemas.microsoft.com/office/drawing/2014/main" id="{B7AFEC60-9A63-4B20-BBC0-4A0C7B5C48B0}"/>
                    </a:ext>
                  </a:extLst>
                </p:cNvPr>
                <p:cNvSpPr txBox="1">
                  <a:spLocks/>
                </p:cNvSpPr>
                <p:nvPr/>
              </p:nvSpPr>
              <p:spPr>
                <a:xfrm flipH="1">
                  <a:off x="5059510" y="1446121"/>
                  <a:ext cx="1973048" cy="422373"/>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34" name="组合 33">
                <a:extLst>
                  <a:ext uri="{FF2B5EF4-FFF2-40B4-BE49-F238E27FC236}">
                    <a16:creationId xmlns:a16="http://schemas.microsoft.com/office/drawing/2014/main" id="{C3559046-0F81-4830-A5D8-8D087CB46F21}"/>
                  </a:ext>
                </a:extLst>
              </p:cNvPr>
              <p:cNvGrpSpPr/>
              <p:nvPr/>
            </p:nvGrpSpPr>
            <p:grpSpPr>
              <a:xfrm>
                <a:off x="5018723" y="3322197"/>
                <a:ext cx="2154555" cy="416911"/>
                <a:chOff x="5018723" y="3322197"/>
                <a:chExt cx="2154555" cy="416911"/>
              </a:xfrm>
            </p:grpSpPr>
            <p:sp>
              <p:nvSpPr>
                <p:cNvPr id="35" name=" 210">
                  <a:extLst>
                    <a:ext uri="{FF2B5EF4-FFF2-40B4-BE49-F238E27FC236}">
                      <a16:creationId xmlns:a16="http://schemas.microsoft.com/office/drawing/2014/main" id="{6ED95771-7599-4127-8B75-61F884443C01}"/>
                    </a:ext>
                  </a:extLst>
                </p:cNvPr>
                <p:cNvSpPr/>
                <p:nvPr/>
              </p:nvSpPr>
              <p:spPr>
                <a:xfrm>
                  <a:off x="5018723" y="3322197"/>
                  <a:ext cx="2154555" cy="416911"/>
                </a:xfrm>
                <a:prstGeom prst="roundRect">
                  <a:avLst/>
                </a:prstGeom>
                <a:solidFill>
                  <a:srgbClr val="FE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dirty="0">
                    <a:solidFill>
                      <a:srgbClr val="FFFFFF"/>
                    </a:solidFill>
                    <a:latin typeface="阿里巴巴普惠体 R" panose="00020600040101010101" pitchFamily="18" charset="-122"/>
                    <a:ea typeface="阿里巴巴普惠体 R" panose="00020600040101010101" pitchFamily="18" charset="-122"/>
                  </a:endParaRPr>
                </a:p>
              </p:txBody>
            </p:sp>
            <p:sp>
              <p:nvSpPr>
                <p:cNvPr id="36" name="Title 11">
                  <a:extLst>
                    <a:ext uri="{FF2B5EF4-FFF2-40B4-BE49-F238E27FC236}">
                      <a16:creationId xmlns:a16="http://schemas.microsoft.com/office/drawing/2014/main" id="{5CC5DCFC-49B6-4D9F-855C-9884EFDB4673}"/>
                    </a:ext>
                  </a:extLst>
                </p:cNvPr>
                <p:cNvSpPr txBox="1">
                  <a:spLocks/>
                </p:cNvSpPr>
                <p:nvPr/>
              </p:nvSpPr>
              <p:spPr>
                <a:xfrm flipH="1">
                  <a:off x="5221635" y="3345986"/>
                  <a:ext cx="1748730" cy="387175"/>
                </a:xfrm>
                <a:prstGeom prst="rect">
                  <a:avLst/>
                </a:prstGeom>
                <a:noFill/>
                <a:ln>
                  <a:noFill/>
                </a:ln>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dirty="0">
                      <a:solidFill>
                        <a:schemeClr val="bg1">
                          <a:lumMod val="95000"/>
                        </a:schemeClr>
                      </a:solidFill>
                      <a:latin typeface="思源黑体 CN Bold" panose="020B0800000000000000" pitchFamily="34" charset="-122"/>
                      <a:ea typeface="思源黑体 CN Bold" panose="020B0800000000000000" pitchFamily="34" charset="-122"/>
                    </a:rPr>
                    <a:t>标题文字添加</a:t>
                  </a:r>
                  <a:endParaRPr lang="en-US" sz="1600" dirty="0">
                    <a:solidFill>
                      <a:schemeClr val="bg1">
                        <a:lumMod val="95000"/>
                      </a:schemeClr>
                    </a:solidFill>
                    <a:latin typeface="思源黑体 CN Bold" panose="020B0800000000000000" pitchFamily="34" charset="-122"/>
                    <a:ea typeface="思源黑体 CN Bold" panose="020B0800000000000000" pitchFamily="34" charset="-122"/>
                  </a:endParaRPr>
                </a:p>
              </p:txBody>
            </p:sp>
          </p:grpSp>
        </p:grpSp>
      </p:grpSp>
      <p:grpSp>
        <p:nvGrpSpPr>
          <p:cNvPr id="39" name="组合 38">
            <a:extLst>
              <a:ext uri="{FF2B5EF4-FFF2-40B4-BE49-F238E27FC236}">
                <a16:creationId xmlns:a16="http://schemas.microsoft.com/office/drawing/2014/main" id="{76E4EA0D-25C2-4523-A4C4-764F42268778}"/>
              </a:ext>
            </a:extLst>
          </p:cNvPr>
          <p:cNvGrpSpPr/>
          <p:nvPr/>
        </p:nvGrpSpPr>
        <p:grpSpPr>
          <a:xfrm>
            <a:off x="7182896" y="3289256"/>
            <a:ext cx="1883989" cy="2076640"/>
            <a:chOff x="7150809" y="2860939"/>
            <a:chExt cx="2154555" cy="2374873"/>
          </a:xfrm>
        </p:grpSpPr>
        <p:cxnSp>
          <p:nvCxnSpPr>
            <p:cNvPr id="40" name="直接连接符 39">
              <a:extLst>
                <a:ext uri="{FF2B5EF4-FFF2-40B4-BE49-F238E27FC236}">
                  <a16:creationId xmlns:a16="http://schemas.microsoft.com/office/drawing/2014/main" id="{8F618DCA-10A0-4BD1-81D1-F1835E2F8C9C}"/>
                </a:ext>
              </a:extLst>
            </p:cNvPr>
            <p:cNvCxnSpPr/>
            <p:nvPr/>
          </p:nvCxnSpPr>
          <p:spPr>
            <a:xfrm>
              <a:off x="9296795" y="3235202"/>
              <a:ext cx="0" cy="1696720"/>
            </a:xfrm>
            <a:prstGeom prst="line">
              <a:avLst/>
            </a:prstGeom>
            <a:ln w="63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1" name="组合 40">
              <a:extLst>
                <a:ext uri="{FF2B5EF4-FFF2-40B4-BE49-F238E27FC236}">
                  <a16:creationId xmlns:a16="http://schemas.microsoft.com/office/drawing/2014/main" id="{701560FC-BAE4-45F3-9ECC-783FFF2D03BC}"/>
                </a:ext>
              </a:extLst>
            </p:cNvPr>
            <p:cNvGrpSpPr/>
            <p:nvPr/>
          </p:nvGrpSpPr>
          <p:grpSpPr>
            <a:xfrm>
              <a:off x="7150809" y="2860939"/>
              <a:ext cx="2154555" cy="2374873"/>
              <a:chOff x="7154342" y="2860939"/>
              <a:chExt cx="2154555" cy="2374873"/>
            </a:xfrm>
          </p:grpSpPr>
          <p:grpSp>
            <p:nvGrpSpPr>
              <p:cNvPr id="42" name="组合 41">
                <a:extLst>
                  <a:ext uri="{FF2B5EF4-FFF2-40B4-BE49-F238E27FC236}">
                    <a16:creationId xmlns:a16="http://schemas.microsoft.com/office/drawing/2014/main" id="{F0811A2B-200C-4F26-9216-BD604B4C3E13}"/>
                  </a:ext>
                </a:extLst>
              </p:cNvPr>
              <p:cNvGrpSpPr/>
              <p:nvPr/>
            </p:nvGrpSpPr>
            <p:grpSpPr>
              <a:xfrm>
                <a:off x="7245095" y="3708805"/>
                <a:ext cx="1973049" cy="1527007"/>
                <a:chOff x="917467" y="1910149"/>
                <a:chExt cx="1607156" cy="1243830"/>
              </a:xfrm>
            </p:grpSpPr>
            <p:sp>
              <p:nvSpPr>
                <p:cNvPr id="46" name="Rectangle 16">
                  <a:extLst>
                    <a:ext uri="{FF2B5EF4-FFF2-40B4-BE49-F238E27FC236}">
                      <a16:creationId xmlns:a16="http://schemas.microsoft.com/office/drawing/2014/main" id="{1DD3872F-B043-49BA-878B-A69EEC243403}"/>
                    </a:ext>
                  </a:extLst>
                </p:cNvPr>
                <p:cNvSpPr/>
                <p:nvPr/>
              </p:nvSpPr>
              <p:spPr>
                <a:xfrm flipH="1">
                  <a:off x="917467" y="2230192"/>
                  <a:ext cx="1607145" cy="923787"/>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7" name="Title 11">
                  <a:extLst>
                    <a:ext uri="{FF2B5EF4-FFF2-40B4-BE49-F238E27FC236}">
                      <a16:creationId xmlns:a16="http://schemas.microsoft.com/office/drawing/2014/main" id="{0D12C901-6948-47D6-80E0-7EB667D0254D}"/>
                    </a:ext>
                  </a:extLst>
                </p:cNvPr>
                <p:cNvSpPr txBox="1">
                  <a:spLocks/>
                </p:cNvSpPr>
                <p:nvPr/>
              </p:nvSpPr>
              <p:spPr>
                <a:xfrm flipH="1">
                  <a:off x="917468" y="1910149"/>
                  <a:ext cx="1607155" cy="344046"/>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43" name="组合 42">
                <a:extLst>
                  <a:ext uri="{FF2B5EF4-FFF2-40B4-BE49-F238E27FC236}">
                    <a16:creationId xmlns:a16="http://schemas.microsoft.com/office/drawing/2014/main" id="{81F2B621-212B-4567-B74B-208547B40BE5}"/>
                  </a:ext>
                </a:extLst>
              </p:cNvPr>
              <p:cNvGrpSpPr/>
              <p:nvPr/>
            </p:nvGrpSpPr>
            <p:grpSpPr>
              <a:xfrm>
                <a:off x="7154342" y="2860939"/>
                <a:ext cx="2154555" cy="416911"/>
                <a:chOff x="7153474" y="2860939"/>
                <a:chExt cx="2154555" cy="416911"/>
              </a:xfrm>
            </p:grpSpPr>
            <p:sp>
              <p:nvSpPr>
                <p:cNvPr id="44" name=" 210">
                  <a:extLst>
                    <a:ext uri="{FF2B5EF4-FFF2-40B4-BE49-F238E27FC236}">
                      <a16:creationId xmlns:a16="http://schemas.microsoft.com/office/drawing/2014/main" id="{D4874C4C-2BA3-45B5-A39D-0E437FEDEE33}"/>
                    </a:ext>
                  </a:extLst>
                </p:cNvPr>
                <p:cNvSpPr/>
                <p:nvPr/>
              </p:nvSpPr>
              <p:spPr>
                <a:xfrm>
                  <a:off x="7153474" y="2860939"/>
                  <a:ext cx="2154555" cy="416911"/>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dirty="0">
                    <a:solidFill>
                      <a:srgbClr val="FFFFFF"/>
                    </a:solidFill>
                    <a:latin typeface="阿里巴巴普惠体 R" panose="00020600040101010101" pitchFamily="18" charset="-122"/>
                    <a:ea typeface="阿里巴巴普惠体 R" panose="00020600040101010101" pitchFamily="18" charset="-122"/>
                  </a:endParaRPr>
                </a:p>
              </p:txBody>
            </p:sp>
            <p:sp>
              <p:nvSpPr>
                <p:cNvPr id="45" name="Title 11">
                  <a:extLst>
                    <a:ext uri="{FF2B5EF4-FFF2-40B4-BE49-F238E27FC236}">
                      <a16:creationId xmlns:a16="http://schemas.microsoft.com/office/drawing/2014/main" id="{49396A29-51E6-4547-840C-CB06633E3401}"/>
                    </a:ext>
                  </a:extLst>
                </p:cNvPr>
                <p:cNvSpPr txBox="1">
                  <a:spLocks/>
                </p:cNvSpPr>
                <p:nvPr/>
              </p:nvSpPr>
              <p:spPr>
                <a:xfrm flipH="1">
                  <a:off x="7356386" y="2884728"/>
                  <a:ext cx="1748730" cy="387175"/>
                </a:xfrm>
                <a:prstGeom prst="rect">
                  <a:avLst/>
                </a:prstGeom>
                <a:noFill/>
                <a:ln>
                  <a:noFill/>
                </a:ln>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a:solidFill>
                        <a:schemeClr val="bg1">
                          <a:lumMod val="95000"/>
                        </a:schemeClr>
                      </a:solidFill>
                      <a:latin typeface="思源黑体 CN Bold" panose="020B0800000000000000" pitchFamily="34" charset="-122"/>
                      <a:ea typeface="思源黑体 CN Bold" panose="020B0800000000000000" pitchFamily="34" charset="-122"/>
                    </a:rPr>
                    <a:t>标题文字添加</a:t>
                  </a:r>
                  <a:endParaRPr lang="en-US" sz="1600" dirty="0">
                    <a:solidFill>
                      <a:schemeClr val="bg1">
                        <a:lumMod val="95000"/>
                      </a:schemeClr>
                    </a:solidFill>
                    <a:latin typeface="思源黑体 CN Bold" panose="020B0800000000000000" pitchFamily="34" charset="-122"/>
                    <a:ea typeface="思源黑体 CN Bold" panose="020B0800000000000000" pitchFamily="34" charset="-122"/>
                  </a:endParaRPr>
                </a:p>
              </p:txBody>
            </p:sp>
          </p:grpSp>
        </p:grpSp>
      </p:grpSp>
      <p:grpSp>
        <p:nvGrpSpPr>
          <p:cNvPr id="48" name="组合 47">
            <a:extLst>
              <a:ext uri="{FF2B5EF4-FFF2-40B4-BE49-F238E27FC236}">
                <a16:creationId xmlns:a16="http://schemas.microsoft.com/office/drawing/2014/main" id="{4AD99569-E060-45A0-9F0A-1CE24F8EE83A}"/>
              </a:ext>
            </a:extLst>
          </p:cNvPr>
          <p:cNvGrpSpPr/>
          <p:nvPr/>
        </p:nvGrpSpPr>
        <p:grpSpPr>
          <a:xfrm>
            <a:off x="9211786" y="2169936"/>
            <a:ext cx="1883989" cy="1896263"/>
            <a:chOff x="9288224" y="684956"/>
            <a:chExt cx="2154555" cy="2168592"/>
          </a:xfrm>
        </p:grpSpPr>
        <p:cxnSp>
          <p:nvCxnSpPr>
            <p:cNvPr id="49" name="直接连接符 48">
              <a:extLst>
                <a:ext uri="{FF2B5EF4-FFF2-40B4-BE49-F238E27FC236}">
                  <a16:creationId xmlns:a16="http://schemas.microsoft.com/office/drawing/2014/main" id="{1830D8F9-ED02-4EA2-A3A0-23EE3184B5D3}"/>
                </a:ext>
              </a:extLst>
            </p:cNvPr>
            <p:cNvCxnSpPr/>
            <p:nvPr/>
          </p:nvCxnSpPr>
          <p:spPr>
            <a:xfrm>
              <a:off x="11403407" y="760781"/>
              <a:ext cx="0" cy="1696720"/>
            </a:xfrm>
            <a:prstGeom prst="line">
              <a:avLst/>
            </a:prstGeom>
            <a:ln w="63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0" name="组合 49">
              <a:extLst>
                <a:ext uri="{FF2B5EF4-FFF2-40B4-BE49-F238E27FC236}">
                  <a16:creationId xmlns:a16="http://schemas.microsoft.com/office/drawing/2014/main" id="{1A98BCDB-80BC-4C54-98C6-F1394292933B}"/>
                </a:ext>
              </a:extLst>
            </p:cNvPr>
            <p:cNvGrpSpPr/>
            <p:nvPr/>
          </p:nvGrpSpPr>
          <p:grpSpPr>
            <a:xfrm>
              <a:off x="9288224" y="684956"/>
              <a:ext cx="2154555" cy="2168592"/>
              <a:chOff x="9288224" y="684956"/>
              <a:chExt cx="2154555" cy="2168592"/>
            </a:xfrm>
          </p:grpSpPr>
          <p:grpSp>
            <p:nvGrpSpPr>
              <p:cNvPr id="51" name="组合 50">
                <a:extLst>
                  <a:ext uri="{FF2B5EF4-FFF2-40B4-BE49-F238E27FC236}">
                    <a16:creationId xmlns:a16="http://schemas.microsoft.com/office/drawing/2014/main" id="{8C599BD2-C7DF-45B7-9C8E-B2F9D8D6AB31}"/>
                  </a:ext>
                </a:extLst>
              </p:cNvPr>
              <p:cNvGrpSpPr/>
              <p:nvPr/>
            </p:nvGrpSpPr>
            <p:grpSpPr>
              <a:xfrm>
                <a:off x="9378977" y="684956"/>
                <a:ext cx="1973049" cy="1527007"/>
                <a:chOff x="917467" y="1910149"/>
                <a:chExt cx="1607156" cy="1243830"/>
              </a:xfrm>
            </p:grpSpPr>
            <p:sp>
              <p:nvSpPr>
                <p:cNvPr id="55" name="Rectangle 16">
                  <a:extLst>
                    <a:ext uri="{FF2B5EF4-FFF2-40B4-BE49-F238E27FC236}">
                      <a16:creationId xmlns:a16="http://schemas.microsoft.com/office/drawing/2014/main" id="{9FA3E97C-F750-4FE0-9998-B4548A95DCC3}"/>
                    </a:ext>
                  </a:extLst>
                </p:cNvPr>
                <p:cNvSpPr/>
                <p:nvPr/>
              </p:nvSpPr>
              <p:spPr>
                <a:xfrm flipH="1">
                  <a:off x="917467" y="2230192"/>
                  <a:ext cx="1607145" cy="923787"/>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6" name="Title 11">
                  <a:extLst>
                    <a:ext uri="{FF2B5EF4-FFF2-40B4-BE49-F238E27FC236}">
                      <a16:creationId xmlns:a16="http://schemas.microsoft.com/office/drawing/2014/main" id="{9BEA6721-0137-4443-9622-3EDDC6B18740}"/>
                    </a:ext>
                  </a:extLst>
                </p:cNvPr>
                <p:cNvSpPr txBox="1">
                  <a:spLocks/>
                </p:cNvSpPr>
                <p:nvPr/>
              </p:nvSpPr>
              <p:spPr>
                <a:xfrm flipH="1">
                  <a:off x="917468" y="1910149"/>
                  <a:ext cx="1607155" cy="344046"/>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52" name="组合 51">
                <a:extLst>
                  <a:ext uri="{FF2B5EF4-FFF2-40B4-BE49-F238E27FC236}">
                    <a16:creationId xmlns:a16="http://schemas.microsoft.com/office/drawing/2014/main" id="{B50582D5-B02B-4D1C-B8D1-910BF0273B06}"/>
                  </a:ext>
                </a:extLst>
              </p:cNvPr>
              <p:cNvGrpSpPr/>
              <p:nvPr/>
            </p:nvGrpSpPr>
            <p:grpSpPr>
              <a:xfrm>
                <a:off x="9288224" y="2436637"/>
                <a:ext cx="2154555" cy="416911"/>
                <a:chOff x="9288224" y="2436637"/>
                <a:chExt cx="2154555" cy="416911"/>
              </a:xfrm>
            </p:grpSpPr>
            <p:sp>
              <p:nvSpPr>
                <p:cNvPr id="53" name=" 210">
                  <a:extLst>
                    <a:ext uri="{FF2B5EF4-FFF2-40B4-BE49-F238E27FC236}">
                      <a16:creationId xmlns:a16="http://schemas.microsoft.com/office/drawing/2014/main" id="{E9EE2BA9-F52C-4AB1-913E-F69A86DE9590}"/>
                    </a:ext>
                  </a:extLst>
                </p:cNvPr>
                <p:cNvSpPr/>
                <p:nvPr/>
              </p:nvSpPr>
              <p:spPr>
                <a:xfrm>
                  <a:off x="9288224" y="2436637"/>
                  <a:ext cx="2154555" cy="416911"/>
                </a:xfrm>
                <a:prstGeom prst="roundRect">
                  <a:avLst/>
                </a:prstGeom>
                <a:solidFill>
                  <a:srgbClr val="FE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dirty="0">
                    <a:solidFill>
                      <a:srgbClr val="FFFFFF"/>
                    </a:solidFill>
                    <a:latin typeface="阿里巴巴普惠体 R" panose="00020600040101010101" pitchFamily="18" charset="-122"/>
                    <a:ea typeface="阿里巴巴普惠体 R" panose="00020600040101010101" pitchFamily="18" charset="-122"/>
                  </a:endParaRPr>
                </a:p>
              </p:txBody>
            </p:sp>
            <p:sp>
              <p:nvSpPr>
                <p:cNvPr id="54" name="Title 11">
                  <a:extLst>
                    <a:ext uri="{FF2B5EF4-FFF2-40B4-BE49-F238E27FC236}">
                      <a16:creationId xmlns:a16="http://schemas.microsoft.com/office/drawing/2014/main" id="{E5BE1A63-2E08-4953-94A2-C1FB1FAD3B7E}"/>
                    </a:ext>
                  </a:extLst>
                </p:cNvPr>
                <p:cNvSpPr txBox="1">
                  <a:spLocks/>
                </p:cNvSpPr>
                <p:nvPr/>
              </p:nvSpPr>
              <p:spPr>
                <a:xfrm flipH="1">
                  <a:off x="9491136" y="2460426"/>
                  <a:ext cx="1748730" cy="387175"/>
                </a:xfrm>
                <a:prstGeom prst="rect">
                  <a:avLst/>
                </a:prstGeom>
                <a:noFill/>
                <a:ln>
                  <a:noFill/>
                </a:ln>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a:solidFill>
                        <a:schemeClr val="bg1">
                          <a:lumMod val="95000"/>
                        </a:schemeClr>
                      </a:solidFill>
                      <a:latin typeface="思源黑体 CN Bold" panose="020B0800000000000000" pitchFamily="34" charset="-122"/>
                      <a:ea typeface="思源黑体 CN Bold" panose="020B0800000000000000" pitchFamily="34" charset="-122"/>
                    </a:rPr>
                    <a:t>标题文字添加</a:t>
                  </a:r>
                  <a:endParaRPr lang="en-US" sz="1600" dirty="0">
                    <a:solidFill>
                      <a:schemeClr val="bg1">
                        <a:lumMod val="95000"/>
                      </a:schemeClr>
                    </a:solidFill>
                    <a:latin typeface="思源黑体 CN Bold" panose="020B0800000000000000" pitchFamily="34" charset="-122"/>
                    <a:ea typeface="思源黑体 CN Bold" panose="020B0800000000000000" pitchFamily="34" charset="-122"/>
                  </a:endParaRPr>
                </a:p>
              </p:txBody>
            </p:sp>
          </p:grpSp>
        </p:grpSp>
      </p:grpSp>
    </p:spTree>
    <p:extLst>
      <p:ext uri="{BB962C8B-B14F-4D97-AF65-F5344CB8AC3E}">
        <p14:creationId xmlns:p14="http://schemas.microsoft.com/office/powerpoint/2010/main" val="228169380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anim calcmode="lin" valueType="num">
                                      <p:cBhvr>
                                        <p:cTn id="26" dur="500" fill="hold"/>
                                        <p:tgtEl>
                                          <p:spTgt spid="30"/>
                                        </p:tgtEl>
                                        <p:attrNameLst>
                                          <p:attrName>ppt_x</p:attrName>
                                        </p:attrNameLst>
                                      </p:cBhvr>
                                      <p:tavLst>
                                        <p:tav tm="0">
                                          <p:val>
                                            <p:strVal val="#ppt_x"/>
                                          </p:val>
                                        </p:tav>
                                        <p:tav tm="100000">
                                          <p:val>
                                            <p:strVal val="#ppt_x"/>
                                          </p:val>
                                        </p:tav>
                                      </p:tavLst>
                                    </p:anim>
                                    <p:anim calcmode="lin" valueType="num">
                                      <p:cBhvr>
                                        <p:cTn id="27" dur="5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anim calcmode="lin" valueType="num">
                                      <p:cBhvr>
                                        <p:cTn id="32" dur="500" fill="hold"/>
                                        <p:tgtEl>
                                          <p:spTgt spid="39"/>
                                        </p:tgtEl>
                                        <p:attrNameLst>
                                          <p:attrName>ppt_x</p:attrName>
                                        </p:attrNameLst>
                                      </p:cBhvr>
                                      <p:tavLst>
                                        <p:tav tm="0">
                                          <p:val>
                                            <p:strVal val="#ppt_x"/>
                                          </p:val>
                                        </p:tav>
                                        <p:tav tm="100000">
                                          <p:val>
                                            <p:strVal val="#ppt_x"/>
                                          </p:val>
                                        </p:tav>
                                      </p:tavLst>
                                    </p:anim>
                                    <p:anim calcmode="lin" valueType="num">
                                      <p:cBhvr>
                                        <p:cTn id="33" dur="500" fill="hold"/>
                                        <p:tgtEl>
                                          <p:spTgt spid="3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anim calcmode="lin" valueType="num">
                                      <p:cBhvr>
                                        <p:cTn id="38" dur="500" fill="hold"/>
                                        <p:tgtEl>
                                          <p:spTgt spid="48"/>
                                        </p:tgtEl>
                                        <p:attrNameLst>
                                          <p:attrName>ppt_x</p:attrName>
                                        </p:attrNameLst>
                                      </p:cBhvr>
                                      <p:tavLst>
                                        <p:tav tm="0">
                                          <p:val>
                                            <p:strVal val="#ppt_x"/>
                                          </p:val>
                                        </p:tav>
                                        <p:tav tm="100000">
                                          <p:val>
                                            <p:strVal val="#ppt_x"/>
                                          </p:val>
                                        </p:tav>
                                      </p:tavLst>
                                    </p:anim>
                                    <p:anim calcmode="lin" valueType="num">
                                      <p:cBhvr>
                                        <p:cTn id="39"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a:extLst>
              <a:ext uri="{FF2B5EF4-FFF2-40B4-BE49-F238E27FC236}">
                <a16:creationId xmlns:a16="http://schemas.microsoft.com/office/drawing/2014/main" id="{49298D67-BFA2-4B81-8872-47D2F84E5216}"/>
              </a:ext>
            </a:extLst>
          </p:cNvPr>
          <p:cNvSpPr/>
          <p:nvPr/>
        </p:nvSpPr>
        <p:spPr>
          <a:xfrm>
            <a:off x="633805" y="561975"/>
            <a:ext cx="10924390" cy="5734050"/>
          </a:xfrm>
          <a:prstGeom prst="roundRect">
            <a:avLst>
              <a:gd name="adj" fmla="val 6534"/>
            </a:avLst>
          </a:prstGeom>
          <a:solidFill>
            <a:srgbClr val="FFFFFF"/>
          </a:solidFill>
          <a:ln w="12700" cap="flat" cmpd="sng" algn="ctr">
            <a:noFill/>
            <a:prstDash val="solid"/>
            <a:miter lim="800000"/>
          </a:ln>
          <a:effectLst>
            <a:outerShdw blurRad="381000" algn="ctr" rotWithShape="0">
              <a:srgbClr val="E50102">
                <a:alpha val="11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13" name="组合 12">
            <a:extLst>
              <a:ext uri="{FF2B5EF4-FFF2-40B4-BE49-F238E27FC236}">
                <a16:creationId xmlns:a16="http://schemas.microsoft.com/office/drawing/2014/main" id="{4B6B015A-9ADD-43BB-AEC2-7B52039B7517}"/>
              </a:ext>
            </a:extLst>
          </p:cNvPr>
          <p:cNvGrpSpPr/>
          <p:nvPr/>
        </p:nvGrpSpPr>
        <p:grpSpPr>
          <a:xfrm>
            <a:off x="633804" y="5165843"/>
            <a:ext cx="10924391" cy="1130183"/>
            <a:chOff x="633804" y="4746867"/>
            <a:chExt cx="10924391" cy="1549159"/>
          </a:xfrm>
        </p:grpSpPr>
        <p:sp>
          <p:nvSpPr>
            <p:cNvPr id="14" name="任意多边形: 形状 13">
              <a:extLst>
                <a:ext uri="{FF2B5EF4-FFF2-40B4-BE49-F238E27FC236}">
                  <a16:creationId xmlns:a16="http://schemas.microsoft.com/office/drawing/2014/main" id="{4E680AB7-6DD5-49D1-82E2-8EA804FC0A05}"/>
                </a:ext>
              </a:extLst>
            </p:cNvPr>
            <p:cNvSpPr/>
            <p:nvPr/>
          </p:nvSpPr>
          <p:spPr>
            <a:xfrm>
              <a:off x="633805" y="4849476"/>
              <a:ext cx="10924390" cy="1446550"/>
            </a:xfrm>
            <a:custGeom>
              <a:avLst/>
              <a:gdLst>
                <a:gd name="connsiteX0" fmla="*/ 6071593 w 10924390"/>
                <a:gd name="connsiteY0" fmla="*/ 137 h 1985263"/>
                <a:gd name="connsiteX1" fmla="*/ 8531969 w 10924390"/>
                <a:gd name="connsiteY1" fmla="*/ 423163 h 1985263"/>
                <a:gd name="connsiteX2" fmla="*/ 10298463 w 10924390"/>
                <a:gd name="connsiteY2" fmla="*/ 699388 h 1985263"/>
                <a:gd name="connsiteX3" fmla="*/ 10868592 w 10924390"/>
                <a:gd name="connsiteY3" fmla="*/ 551751 h 1985263"/>
                <a:gd name="connsiteX4" fmla="*/ 10924390 w 10924390"/>
                <a:gd name="connsiteY4" fmla="*/ 528603 h 1985263"/>
                <a:gd name="connsiteX5" fmla="*/ 10924390 w 10924390"/>
                <a:gd name="connsiteY5" fmla="*/ 1610600 h 1985263"/>
                <a:gd name="connsiteX6" fmla="*/ 10814654 w 10924390"/>
                <a:gd name="connsiteY6" fmla="*/ 1875527 h 1985263"/>
                <a:gd name="connsiteX7" fmla="*/ 10762707 w 10924390"/>
                <a:gd name="connsiteY7" fmla="*/ 1918387 h 1985263"/>
                <a:gd name="connsiteX8" fmla="*/ 10750642 w 10924390"/>
                <a:gd name="connsiteY8" fmla="*/ 1921000 h 1985263"/>
                <a:gd name="connsiteX9" fmla="*/ 10355195 w 10924390"/>
                <a:gd name="connsiteY9" fmla="*/ 1981345 h 1985263"/>
                <a:gd name="connsiteX10" fmla="*/ 10319613 w 10924390"/>
                <a:gd name="connsiteY10" fmla="*/ 1985263 h 1985263"/>
                <a:gd name="connsiteX11" fmla="*/ 374663 w 10924390"/>
                <a:gd name="connsiteY11" fmla="*/ 1985263 h 1985263"/>
                <a:gd name="connsiteX12" fmla="*/ 0 w 10924390"/>
                <a:gd name="connsiteY12" fmla="*/ 1610600 h 1985263"/>
                <a:gd name="connsiteX13" fmla="*/ 0 w 10924390"/>
                <a:gd name="connsiteY13" fmla="*/ 99632 h 1985263"/>
                <a:gd name="connsiteX14" fmla="*/ 101877 w 10924390"/>
                <a:gd name="connsiteY14" fmla="*/ 125491 h 1985263"/>
                <a:gd name="connsiteX15" fmla="*/ 2894634 w 10924390"/>
                <a:gd name="connsiteY15" fmla="*/ 737488 h 1985263"/>
                <a:gd name="connsiteX16" fmla="*/ 5887055 w 10924390"/>
                <a:gd name="connsiteY16" fmla="*/ 4063 h 1985263"/>
                <a:gd name="connsiteX17" fmla="*/ 6071593 w 10924390"/>
                <a:gd name="connsiteY17" fmla="*/ 137 h 19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24390" h="1985263">
                  <a:moveTo>
                    <a:pt x="6071593" y="137"/>
                  </a:moveTo>
                  <a:cubicBezTo>
                    <a:pt x="7033119" y="8770"/>
                    <a:pt x="8531969" y="423163"/>
                    <a:pt x="8531969" y="423163"/>
                  </a:cubicBezTo>
                  <a:cubicBezTo>
                    <a:pt x="9267204" y="539051"/>
                    <a:pt x="9851209" y="681926"/>
                    <a:pt x="10298463" y="699388"/>
                  </a:cubicBezTo>
                  <a:cubicBezTo>
                    <a:pt x="10522090" y="708119"/>
                    <a:pt x="10713943" y="619616"/>
                    <a:pt x="10868592" y="551751"/>
                  </a:cubicBezTo>
                  <a:lnTo>
                    <a:pt x="10924390" y="528603"/>
                  </a:lnTo>
                  <a:lnTo>
                    <a:pt x="10924390" y="1610600"/>
                  </a:lnTo>
                  <a:cubicBezTo>
                    <a:pt x="10924390" y="1714061"/>
                    <a:pt x="10882454" y="1807726"/>
                    <a:pt x="10814654" y="1875527"/>
                  </a:cubicBezTo>
                  <a:lnTo>
                    <a:pt x="10762707" y="1918387"/>
                  </a:lnTo>
                  <a:lnTo>
                    <a:pt x="10750642" y="1921000"/>
                  </a:lnTo>
                  <a:cubicBezTo>
                    <a:pt x="10630544" y="1944002"/>
                    <a:pt x="10497792" y="1963925"/>
                    <a:pt x="10355195" y="1981345"/>
                  </a:cubicBezTo>
                  <a:lnTo>
                    <a:pt x="10319613" y="1985263"/>
                  </a:lnTo>
                  <a:lnTo>
                    <a:pt x="374663" y="1985263"/>
                  </a:lnTo>
                  <a:cubicBezTo>
                    <a:pt x="167742" y="1985263"/>
                    <a:pt x="0" y="1817521"/>
                    <a:pt x="0" y="1610600"/>
                  </a:cubicBezTo>
                  <a:lnTo>
                    <a:pt x="0" y="99632"/>
                  </a:lnTo>
                  <a:lnTo>
                    <a:pt x="101877" y="125491"/>
                  </a:lnTo>
                  <a:cubicBezTo>
                    <a:pt x="668512" y="278912"/>
                    <a:pt x="1974585" y="752371"/>
                    <a:pt x="2894634" y="737488"/>
                  </a:cubicBezTo>
                  <a:cubicBezTo>
                    <a:pt x="3876020" y="721613"/>
                    <a:pt x="4947499" y="56450"/>
                    <a:pt x="5887055" y="4063"/>
                  </a:cubicBezTo>
                  <a:cubicBezTo>
                    <a:pt x="5945778" y="789"/>
                    <a:pt x="6007491" y="-439"/>
                    <a:pt x="6071593" y="137"/>
                  </a:cubicBezTo>
                  <a:close/>
                </a:path>
              </a:pathLst>
            </a:custGeom>
            <a:solidFill>
              <a:srgbClr val="FFFFFF">
                <a:lumMod val="95000"/>
                <a:alpha val="7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5" name="任意多边形: 形状 14">
              <a:extLst>
                <a:ext uri="{FF2B5EF4-FFF2-40B4-BE49-F238E27FC236}">
                  <a16:creationId xmlns:a16="http://schemas.microsoft.com/office/drawing/2014/main" id="{81EFE017-8D06-465A-99C4-9EE8C822C1F0}"/>
                </a:ext>
              </a:extLst>
            </p:cNvPr>
            <p:cNvSpPr/>
            <p:nvPr/>
          </p:nvSpPr>
          <p:spPr>
            <a:xfrm>
              <a:off x="633804" y="4746867"/>
              <a:ext cx="10924390" cy="1549158"/>
            </a:xfrm>
            <a:custGeom>
              <a:avLst/>
              <a:gdLst>
                <a:gd name="connsiteX0" fmla="*/ 2442770 w 10924390"/>
                <a:gd name="connsiteY0" fmla="*/ 2009 h 2126084"/>
                <a:gd name="connsiteX1" fmla="*/ 5709845 w 10924390"/>
                <a:gd name="connsiteY1" fmla="*/ 725909 h 2126084"/>
                <a:gd name="connsiteX2" fmla="*/ 8748320 w 10924390"/>
                <a:gd name="connsiteY2" fmla="*/ 59159 h 2126084"/>
                <a:gd name="connsiteX3" fmla="*/ 10713521 w 10924390"/>
                <a:gd name="connsiteY3" fmla="*/ 380405 h 2126084"/>
                <a:gd name="connsiteX4" fmla="*/ 10924390 w 10924390"/>
                <a:gd name="connsiteY4" fmla="*/ 477550 h 2126084"/>
                <a:gd name="connsiteX5" fmla="*/ 10924390 w 10924390"/>
                <a:gd name="connsiteY5" fmla="*/ 1751421 h 2126084"/>
                <a:gd name="connsiteX6" fmla="*/ 10549727 w 10924390"/>
                <a:gd name="connsiteY6" fmla="*/ 2126084 h 2126084"/>
                <a:gd name="connsiteX7" fmla="*/ 374663 w 10924390"/>
                <a:gd name="connsiteY7" fmla="*/ 2126084 h 2126084"/>
                <a:gd name="connsiteX8" fmla="*/ 0 w 10924390"/>
                <a:gd name="connsiteY8" fmla="*/ 1751421 h 2126084"/>
                <a:gd name="connsiteX9" fmla="*/ 0 w 10924390"/>
                <a:gd name="connsiteY9" fmla="*/ 1012342 h 2126084"/>
                <a:gd name="connsiteX10" fmla="*/ 13895 w 10924390"/>
                <a:gd name="connsiteY10" fmla="*/ 1002134 h 2126084"/>
                <a:gd name="connsiteX11" fmla="*/ 2442770 w 10924390"/>
                <a:gd name="connsiteY11" fmla="*/ 2009 h 212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24390" h="2126084">
                  <a:moveTo>
                    <a:pt x="2442770" y="2009"/>
                  </a:moveTo>
                  <a:cubicBezTo>
                    <a:pt x="3392095" y="-44029"/>
                    <a:pt x="4658920" y="716384"/>
                    <a:pt x="5709845" y="725909"/>
                  </a:cubicBezTo>
                  <a:cubicBezTo>
                    <a:pt x="6760770" y="735434"/>
                    <a:pt x="7846620" y="79796"/>
                    <a:pt x="8748320" y="59159"/>
                  </a:cubicBezTo>
                  <a:cubicBezTo>
                    <a:pt x="9424595" y="43681"/>
                    <a:pt x="10203562" y="178222"/>
                    <a:pt x="10713521" y="380405"/>
                  </a:cubicBezTo>
                  <a:lnTo>
                    <a:pt x="10924390" y="477550"/>
                  </a:lnTo>
                  <a:lnTo>
                    <a:pt x="10924390" y="1751421"/>
                  </a:lnTo>
                  <a:cubicBezTo>
                    <a:pt x="10924390" y="1958342"/>
                    <a:pt x="10756648" y="2126084"/>
                    <a:pt x="10549727" y="2126084"/>
                  </a:cubicBezTo>
                  <a:lnTo>
                    <a:pt x="374663" y="2126084"/>
                  </a:lnTo>
                  <a:cubicBezTo>
                    <a:pt x="167742" y="2126084"/>
                    <a:pt x="0" y="1958342"/>
                    <a:pt x="0" y="1751421"/>
                  </a:cubicBezTo>
                  <a:lnTo>
                    <a:pt x="0" y="1012342"/>
                  </a:lnTo>
                  <a:lnTo>
                    <a:pt x="13895" y="1002134"/>
                  </a:lnTo>
                  <a:cubicBezTo>
                    <a:pt x="436170" y="717971"/>
                    <a:pt x="1493445" y="48047"/>
                    <a:pt x="2442770" y="2009"/>
                  </a:cubicBezTo>
                  <a:close/>
                </a:path>
              </a:pathLst>
            </a:custGeom>
            <a:gradFill>
              <a:gsLst>
                <a:gs pos="100000">
                  <a:srgbClr val="E50102">
                    <a:alpha val="48000"/>
                  </a:srgbClr>
                </a:gs>
                <a:gs pos="0">
                  <a:srgbClr val="FE7676">
                    <a:alpha val="75686"/>
                  </a:srgbClr>
                </a:gs>
              </a:gsLst>
              <a:lin ang="5400000" scaled="1"/>
            </a:gradFill>
            <a:ln w="12700" cap="flat" cmpd="sng" algn="ctr">
              <a:noFill/>
              <a:prstDash val="solid"/>
              <a:miter lim="800000"/>
            </a:ln>
            <a:effectLst>
              <a:outerShdw blurRad="381000" algn="ctr" rotWithShape="0">
                <a:srgbClr val="E50102">
                  <a:alpha val="19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sp>
        <p:nvSpPr>
          <p:cNvPr id="16" name="矩形: 圆角 15">
            <a:extLst>
              <a:ext uri="{FF2B5EF4-FFF2-40B4-BE49-F238E27FC236}">
                <a16:creationId xmlns:a16="http://schemas.microsoft.com/office/drawing/2014/main" id="{B5EF510F-6E60-4E4A-9255-29F670857AB5}"/>
              </a:ext>
            </a:extLst>
          </p:cNvPr>
          <p:cNvSpPr/>
          <p:nvPr/>
        </p:nvSpPr>
        <p:spPr>
          <a:xfrm>
            <a:off x="400049" y="355600"/>
            <a:ext cx="11391901" cy="6146800"/>
          </a:xfrm>
          <a:prstGeom prst="roundRect">
            <a:avLst>
              <a:gd name="adj" fmla="val 6534"/>
            </a:avLst>
          </a:prstGeom>
          <a:noFill/>
          <a:ln w="12700" cap="flat" cmpd="sng" algn="ctr">
            <a:gradFill flip="none" rotWithShape="1">
              <a:gsLst>
                <a:gs pos="76000">
                  <a:srgbClr val="E50102">
                    <a:alpha val="0"/>
                  </a:srgbClr>
                </a:gs>
                <a:gs pos="100000">
                  <a:srgbClr val="E50102"/>
                </a:gs>
              </a:gsLst>
              <a:path path="circle">
                <a:fillToRect l="50000" t="50000" r="50000" b="50000"/>
              </a:path>
              <a:tileRect/>
            </a:gradFill>
            <a:prstDash val="solid"/>
            <a:miter lim="800000"/>
          </a:ln>
          <a:effectLst>
            <a:glow rad="88900">
              <a:srgbClr val="B3000C">
                <a:satMod val="175000"/>
                <a:alpha val="3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cxnSp>
        <p:nvCxnSpPr>
          <p:cNvPr id="17" name="直接连接符 16">
            <a:extLst>
              <a:ext uri="{FF2B5EF4-FFF2-40B4-BE49-F238E27FC236}">
                <a16:creationId xmlns:a16="http://schemas.microsoft.com/office/drawing/2014/main" id="{1D50B555-0793-44FA-B9E3-27F49ECBB56D}"/>
              </a:ext>
            </a:extLst>
          </p:cNvPr>
          <p:cNvCxnSpPr>
            <a:cxnSpLocks/>
          </p:cNvCxnSpPr>
          <p:nvPr/>
        </p:nvCxnSpPr>
        <p:spPr>
          <a:xfrm>
            <a:off x="1797959" y="355600"/>
            <a:ext cx="4545691"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cxnSp>
        <p:nvCxnSpPr>
          <p:cNvPr id="18" name="直接连接符 17">
            <a:extLst>
              <a:ext uri="{FF2B5EF4-FFF2-40B4-BE49-F238E27FC236}">
                <a16:creationId xmlns:a16="http://schemas.microsoft.com/office/drawing/2014/main" id="{307F9379-FC6D-4167-A579-C88B67300E56}"/>
              </a:ext>
            </a:extLst>
          </p:cNvPr>
          <p:cNvCxnSpPr>
            <a:cxnSpLocks/>
          </p:cNvCxnSpPr>
          <p:nvPr/>
        </p:nvCxnSpPr>
        <p:spPr>
          <a:xfrm>
            <a:off x="5861050" y="355600"/>
            <a:ext cx="4545419"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grpSp>
        <p:nvGrpSpPr>
          <p:cNvPr id="19" name="组合 18">
            <a:extLst>
              <a:ext uri="{FF2B5EF4-FFF2-40B4-BE49-F238E27FC236}">
                <a16:creationId xmlns:a16="http://schemas.microsoft.com/office/drawing/2014/main" id="{1C1996CC-D7AB-4E9D-9F1B-52B83E6018D2}"/>
              </a:ext>
            </a:extLst>
          </p:cNvPr>
          <p:cNvGrpSpPr/>
          <p:nvPr/>
        </p:nvGrpSpPr>
        <p:grpSpPr>
          <a:xfrm>
            <a:off x="5737408" y="288245"/>
            <a:ext cx="717181" cy="125962"/>
            <a:chOff x="5737408" y="288245"/>
            <a:chExt cx="717181" cy="125962"/>
          </a:xfrm>
        </p:grpSpPr>
        <p:sp>
          <p:nvSpPr>
            <p:cNvPr id="20" name="泪滴形 19">
              <a:extLst>
                <a:ext uri="{FF2B5EF4-FFF2-40B4-BE49-F238E27FC236}">
                  <a16:creationId xmlns:a16="http://schemas.microsoft.com/office/drawing/2014/main" id="{CF5D1E1C-62E9-4EAF-AF02-1B380F13965B}"/>
                </a:ext>
              </a:extLst>
            </p:cNvPr>
            <p:cNvSpPr/>
            <p:nvPr/>
          </p:nvSpPr>
          <p:spPr>
            <a:xfrm rot="8100000">
              <a:off x="6033018" y="288245"/>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1" name="泪滴形 20">
              <a:extLst>
                <a:ext uri="{FF2B5EF4-FFF2-40B4-BE49-F238E27FC236}">
                  <a16:creationId xmlns:a16="http://schemas.microsoft.com/office/drawing/2014/main" id="{7954FC7C-C241-461A-BEB0-A1E3A88C94EF}"/>
                </a:ext>
              </a:extLst>
            </p:cNvPr>
            <p:cNvSpPr/>
            <p:nvPr/>
          </p:nvSpPr>
          <p:spPr>
            <a:xfrm rot="8100000">
              <a:off x="6328627" y="288245"/>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2" name="泪滴形 21">
              <a:extLst>
                <a:ext uri="{FF2B5EF4-FFF2-40B4-BE49-F238E27FC236}">
                  <a16:creationId xmlns:a16="http://schemas.microsoft.com/office/drawing/2014/main" id="{591CE602-897A-4784-896F-3F9D744951AC}"/>
                </a:ext>
              </a:extLst>
            </p:cNvPr>
            <p:cNvSpPr/>
            <p:nvPr/>
          </p:nvSpPr>
          <p:spPr>
            <a:xfrm rot="8100000">
              <a:off x="5737408" y="288245"/>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cxnSp>
        <p:nvCxnSpPr>
          <p:cNvPr id="23" name="直接连接符 22">
            <a:extLst>
              <a:ext uri="{FF2B5EF4-FFF2-40B4-BE49-F238E27FC236}">
                <a16:creationId xmlns:a16="http://schemas.microsoft.com/office/drawing/2014/main" id="{2C54E640-E18E-4C68-9C69-D029F5052E06}"/>
              </a:ext>
            </a:extLst>
          </p:cNvPr>
          <p:cNvCxnSpPr>
            <a:cxnSpLocks/>
          </p:cNvCxnSpPr>
          <p:nvPr/>
        </p:nvCxnSpPr>
        <p:spPr>
          <a:xfrm>
            <a:off x="1797959" y="6516518"/>
            <a:ext cx="4545691"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cxnSp>
        <p:nvCxnSpPr>
          <p:cNvPr id="24" name="直接连接符 23">
            <a:extLst>
              <a:ext uri="{FF2B5EF4-FFF2-40B4-BE49-F238E27FC236}">
                <a16:creationId xmlns:a16="http://schemas.microsoft.com/office/drawing/2014/main" id="{F206A594-F1CB-4B40-AD86-B41E1548F95C}"/>
              </a:ext>
            </a:extLst>
          </p:cNvPr>
          <p:cNvCxnSpPr>
            <a:cxnSpLocks/>
          </p:cNvCxnSpPr>
          <p:nvPr/>
        </p:nvCxnSpPr>
        <p:spPr>
          <a:xfrm>
            <a:off x="5861050" y="6516518"/>
            <a:ext cx="4545419"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grpSp>
        <p:nvGrpSpPr>
          <p:cNvPr id="25" name="组合 24">
            <a:extLst>
              <a:ext uri="{FF2B5EF4-FFF2-40B4-BE49-F238E27FC236}">
                <a16:creationId xmlns:a16="http://schemas.microsoft.com/office/drawing/2014/main" id="{30272472-8448-4781-9C70-EE0E9B048DA8}"/>
              </a:ext>
            </a:extLst>
          </p:cNvPr>
          <p:cNvGrpSpPr/>
          <p:nvPr/>
        </p:nvGrpSpPr>
        <p:grpSpPr>
          <a:xfrm>
            <a:off x="5737408" y="6449163"/>
            <a:ext cx="717181" cy="125962"/>
            <a:chOff x="5737408" y="6449163"/>
            <a:chExt cx="717181" cy="125962"/>
          </a:xfrm>
        </p:grpSpPr>
        <p:sp>
          <p:nvSpPr>
            <p:cNvPr id="26" name="泪滴形 25">
              <a:extLst>
                <a:ext uri="{FF2B5EF4-FFF2-40B4-BE49-F238E27FC236}">
                  <a16:creationId xmlns:a16="http://schemas.microsoft.com/office/drawing/2014/main" id="{F84A16C3-51D8-447D-86D8-1F767318FBEE}"/>
                </a:ext>
              </a:extLst>
            </p:cNvPr>
            <p:cNvSpPr/>
            <p:nvPr/>
          </p:nvSpPr>
          <p:spPr>
            <a:xfrm rot="13500000" flipV="1">
              <a:off x="6033018" y="6449163"/>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7" name="泪滴形 26">
              <a:extLst>
                <a:ext uri="{FF2B5EF4-FFF2-40B4-BE49-F238E27FC236}">
                  <a16:creationId xmlns:a16="http://schemas.microsoft.com/office/drawing/2014/main" id="{65812C45-36D0-46F5-AE27-7EBE7E52717C}"/>
                </a:ext>
              </a:extLst>
            </p:cNvPr>
            <p:cNvSpPr/>
            <p:nvPr/>
          </p:nvSpPr>
          <p:spPr>
            <a:xfrm rot="13500000" flipV="1">
              <a:off x="6328627" y="6449163"/>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8" name="泪滴形 27">
              <a:extLst>
                <a:ext uri="{FF2B5EF4-FFF2-40B4-BE49-F238E27FC236}">
                  <a16:creationId xmlns:a16="http://schemas.microsoft.com/office/drawing/2014/main" id="{E2158071-AF33-4B33-9127-939CF7428FFD}"/>
                </a:ext>
              </a:extLst>
            </p:cNvPr>
            <p:cNvSpPr/>
            <p:nvPr/>
          </p:nvSpPr>
          <p:spPr>
            <a:xfrm rot="13500000" flipV="1">
              <a:off x="5737408" y="6449163"/>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sp>
        <p:nvSpPr>
          <p:cNvPr id="4" name="文本框 3" hidden="1">
            <a:extLst>
              <a:ext uri="{FF2B5EF4-FFF2-40B4-BE49-F238E27FC236}">
                <a16:creationId xmlns:a16="http://schemas.microsoft.com/office/drawing/2014/main" id="{86AABCB7-42B7-4AE0-AF6E-E2EB5DE1AB06}"/>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a:extLst>
              <a:ext uri="{FF2B5EF4-FFF2-40B4-BE49-F238E27FC236}">
                <a16:creationId xmlns:a16="http://schemas.microsoft.com/office/drawing/2014/main" id="{1DCBCA0D-B529-4DD1-98AB-797F4DE91E57}"/>
              </a:ext>
            </a:extLst>
          </p:cNvPr>
          <p:cNvGrpSpPr/>
          <p:nvPr/>
        </p:nvGrpSpPr>
        <p:grpSpPr>
          <a:xfrm>
            <a:off x="2710848" y="1791033"/>
            <a:ext cx="3178610" cy="2660674"/>
            <a:chOff x="2850429" y="1914693"/>
            <a:chExt cx="3178610" cy="2660674"/>
          </a:xfrm>
        </p:grpSpPr>
        <p:sp>
          <p:nvSpPr>
            <p:cNvPr id="5" name="心形 4">
              <a:extLst>
                <a:ext uri="{FF2B5EF4-FFF2-40B4-BE49-F238E27FC236}">
                  <a16:creationId xmlns:a16="http://schemas.microsoft.com/office/drawing/2014/main" id="{1A36CFA3-E273-44B5-A7C4-2017508CCA3C}"/>
                </a:ext>
              </a:extLst>
            </p:cNvPr>
            <p:cNvSpPr/>
            <p:nvPr/>
          </p:nvSpPr>
          <p:spPr>
            <a:xfrm>
              <a:off x="2850429" y="1914693"/>
              <a:ext cx="3178610" cy="2660674"/>
            </a:xfrm>
            <a:prstGeom prst="heart">
              <a:avLst/>
            </a:prstGeom>
            <a:blipFill dpi="0" rotWithShape="1">
              <a:blip r:embed="rId2"/>
              <a:srcRect/>
              <a:stretch>
                <a:fillRect l="8975" t="-19159" r="8975" b="-1"/>
              </a:stretch>
            </a:blipFill>
            <a:ln>
              <a:no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nvGrpSpPr>
            <p:cNvPr id="6" name="组合 5">
              <a:extLst>
                <a:ext uri="{FF2B5EF4-FFF2-40B4-BE49-F238E27FC236}">
                  <a16:creationId xmlns:a16="http://schemas.microsoft.com/office/drawing/2014/main" id="{E900B6FA-172E-47B7-ADE7-0C0BF299A4A9}"/>
                </a:ext>
              </a:extLst>
            </p:cNvPr>
            <p:cNvGrpSpPr/>
            <p:nvPr/>
          </p:nvGrpSpPr>
          <p:grpSpPr>
            <a:xfrm>
              <a:off x="3862955" y="2849267"/>
              <a:ext cx="1153558" cy="1106140"/>
              <a:chOff x="4387177" y="3138836"/>
              <a:chExt cx="670463" cy="642904"/>
            </a:xfrm>
          </p:grpSpPr>
          <p:sp>
            <p:nvSpPr>
              <p:cNvPr id="7" name="椭圆 6">
                <a:extLst>
                  <a:ext uri="{FF2B5EF4-FFF2-40B4-BE49-F238E27FC236}">
                    <a16:creationId xmlns:a16="http://schemas.microsoft.com/office/drawing/2014/main" id="{1B6AA775-86C1-4875-9082-F7FD8C20C106}"/>
                  </a:ext>
                </a:extLst>
              </p:cNvPr>
              <p:cNvSpPr/>
              <p:nvPr/>
            </p:nvSpPr>
            <p:spPr>
              <a:xfrm>
                <a:off x="4400955" y="3138836"/>
                <a:ext cx="642904" cy="6429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8" name="文本框 7">
                <a:extLst>
                  <a:ext uri="{FF2B5EF4-FFF2-40B4-BE49-F238E27FC236}">
                    <a16:creationId xmlns:a16="http://schemas.microsoft.com/office/drawing/2014/main" id="{5F3F4B64-F2AB-43AE-B0B0-75B66D2258D7}"/>
                  </a:ext>
                </a:extLst>
              </p:cNvPr>
              <p:cNvSpPr txBox="1"/>
              <p:nvPr/>
            </p:nvSpPr>
            <p:spPr>
              <a:xfrm>
                <a:off x="4387177" y="3272459"/>
                <a:ext cx="670463" cy="375657"/>
              </a:xfrm>
              <a:prstGeom prst="rect">
                <a:avLst/>
              </a:prstGeom>
              <a:noFill/>
            </p:spPr>
            <p:txBody>
              <a:bodyPr wrap="square" rtlCol="0">
                <a:spAutoFit/>
              </a:bodyPr>
              <a:lstStyle/>
              <a:p>
                <a:pPr algn="ctr"/>
                <a:r>
                  <a:rPr lang="en-US" altLang="zh-CN" sz="3600" dirty="0">
                    <a:solidFill>
                      <a:srgbClr val="DA0000"/>
                    </a:solidFill>
                    <a:latin typeface="胡晓波真帅体" panose="02010600030101010101" pitchFamily="2" charset="-122"/>
                    <a:ea typeface="胡晓波真帅体" panose="02010600030101010101" pitchFamily="2" charset="-122"/>
                    <a:cs typeface="胡晓波男神体" panose="02010600030101010101" pitchFamily="2" charset="-122"/>
                  </a:rPr>
                  <a:t>03</a:t>
                </a:r>
                <a:endParaRPr lang="zh-CN" altLang="en-US" sz="3600" dirty="0">
                  <a:solidFill>
                    <a:srgbClr val="DA0000"/>
                  </a:solidFill>
                  <a:latin typeface="胡晓波真帅体" panose="02010600030101010101" pitchFamily="2" charset="-122"/>
                  <a:ea typeface="胡晓波真帅体" panose="02010600030101010101" pitchFamily="2" charset="-122"/>
                  <a:cs typeface="胡晓波男神体" panose="02010600030101010101" pitchFamily="2" charset="-122"/>
                </a:endParaRPr>
              </a:p>
            </p:txBody>
          </p:sp>
        </p:grpSp>
      </p:grpSp>
      <p:grpSp>
        <p:nvGrpSpPr>
          <p:cNvPr id="9" name="组合 8">
            <a:extLst>
              <a:ext uri="{FF2B5EF4-FFF2-40B4-BE49-F238E27FC236}">
                <a16:creationId xmlns:a16="http://schemas.microsoft.com/office/drawing/2014/main" id="{56C6BD05-4D1A-4088-9CC8-6F75BDE8B38F}"/>
              </a:ext>
            </a:extLst>
          </p:cNvPr>
          <p:cNvGrpSpPr/>
          <p:nvPr/>
        </p:nvGrpSpPr>
        <p:grpSpPr>
          <a:xfrm>
            <a:off x="6567273" y="2821974"/>
            <a:ext cx="3259488" cy="913390"/>
            <a:chOff x="5300129" y="3189168"/>
            <a:chExt cx="2170639" cy="608268"/>
          </a:xfrm>
        </p:grpSpPr>
        <p:sp>
          <p:nvSpPr>
            <p:cNvPr id="10" name="文本框 9">
              <a:extLst>
                <a:ext uri="{FF2B5EF4-FFF2-40B4-BE49-F238E27FC236}">
                  <a16:creationId xmlns:a16="http://schemas.microsoft.com/office/drawing/2014/main" id="{E6714E13-DC8E-4408-BF85-17710957D47B}"/>
                </a:ext>
              </a:extLst>
            </p:cNvPr>
            <p:cNvSpPr txBox="1"/>
            <p:nvPr/>
          </p:nvSpPr>
          <p:spPr>
            <a:xfrm>
              <a:off x="5300129" y="3189168"/>
              <a:ext cx="1494791" cy="430421"/>
            </a:xfrm>
            <a:prstGeom prst="rect">
              <a:avLst/>
            </a:prstGeom>
            <a:noFill/>
          </p:spPr>
          <p:txBody>
            <a:bodyPr wrap="square" rtlCol="0">
              <a:spAutoFit/>
            </a:bodyPr>
            <a:lstStyle/>
            <a:p>
              <a:pPr algn="dist"/>
              <a:r>
                <a:rPr lang="zh-CN" altLang="en-US" sz="3600" dirty="0">
                  <a:solidFill>
                    <a:srgbClr val="DA0000"/>
                  </a:solidFill>
                  <a:latin typeface="胡晓波真帅体" panose="02010600030101010101" pitchFamily="2" charset="-122"/>
                  <a:ea typeface="胡晓波真帅体" panose="02010600030101010101" pitchFamily="2" charset="-122"/>
                  <a:cs typeface="胡晓波男神体" panose="02010600030101010101" pitchFamily="2" charset="-122"/>
                </a:rPr>
                <a:t>感谢有你</a:t>
              </a:r>
            </a:p>
          </p:txBody>
        </p:sp>
        <p:sp>
          <p:nvSpPr>
            <p:cNvPr id="11" name="文本框 10">
              <a:extLst>
                <a:ext uri="{FF2B5EF4-FFF2-40B4-BE49-F238E27FC236}">
                  <a16:creationId xmlns:a16="http://schemas.microsoft.com/office/drawing/2014/main" id="{8C2D96B1-5815-41FD-968D-FAC13FB9D7B9}"/>
                </a:ext>
              </a:extLst>
            </p:cNvPr>
            <p:cNvSpPr txBox="1"/>
            <p:nvPr/>
          </p:nvSpPr>
          <p:spPr>
            <a:xfrm>
              <a:off x="5316256" y="3612970"/>
              <a:ext cx="2154512" cy="184466"/>
            </a:xfrm>
            <a:prstGeom prst="rect">
              <a:avLst/>
            </a:prstGeom>
            <a:noFill/>
          </p:spPr>
          <p:txBody>
            <a:bodyPr wrap="square" rtlCol="0">
              <a:spAutoFit/>
            </a:bodyPr>
            <a:lstStyle/>
            <a:p>
              <a:pPr algn="dist"/>
              <a:r>
                <a:rPr lang="en-US" altLang="zh-CN" sz="1200" dirty="0">
                  <a:solidFill>
                    <a:schemeClr val="bg1">
                      <a:lumMod val="6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THANK YOU</a:t>
              </a:r>
            </a:p>
          </p:txBody>
        </p:sp>
      </p:grpSp>
      <p:grpSp>
        <p:nvGrpSpPr>
          <p:cNvPr id="29" name="组合 28">
            <a:extLst>
              <a:ext uri="{FF2B5EF4-FFF2-40B4-BE49-F238E27FC236}">
                <a16:creationId xmlns:a16="http://schemas.microsoft.com/office/drawing/2014/main" id="{43A05C13-D26B-49AB-ABDD-3DB04E3BAE46}"/>
              </a:ext>
            </a:extLst>
          </p:cNvPr>
          <p:cNvGrpSpPr/>
          <p:nvPr/>
        </p:nvGrpSpPr>
        <p:grpSpPr>
          <a:xfrm>
            <a:off x="1427035" y="857131"/>
            <a:ext cx="9833742" cy="288479"/>
            <a:chOff x="1427035" y="857131"/>
            <a:chExt cx="9833742" cy="288479"/>
          </a:xfrm>
        </p:grpSpPr>
        <p:grpSp>
          <p:nvGrpSpPr>
            <p:cNvPr id="30" name="组合 29">
              <a:extLst>
                <a:ext uri="{FF2B5EF4-FFF2-40B4-BE49-F238E27FC236}">
                  <a16:creationId xmlns:a16="http://schemas.microsoft.com/office/drawing/2014/main" id="{43AC76DC-A2D7-440A-BD38-D004FA49F115}"/>
                </a:ext>
              </a:extLst>
            </p:cNvPr>
            <p:cNvGrpSpPr/>
            <p:nvPr/>
          </p:nvGrpSpPr>
          <p:grpSpPr>
            <a:xfrm>
              <a:off x="9775323" y="938736"/>
              <a:ext cx="629782" cy="125268"/>
              <a:chOff x="1407248" y="3033575"/>
              <a:chExt cx="831579" cy="165407"/>
            </a:xfrm>
            <a:effectLst/>
          </p:grpSpPr>
          <p:sp>
            <p:nvSpPr>
              <p:cNvPr id="39" name="等腰三角形 38">
                <a:extLst>
                  <a:ext uri="{FF2B5EF4-FFF2-40B4-BE49-F238E27FC236}">
                    <a16:creationId xmlns:a16="http://schemas.microsoft.com/office/drawing/2014/main" id="{1CFFD393-02D2-4358-A06B-F12FC0B94C31}"/>
                  </a:ext>
                </a:extLst>
              </p:cNvPr>
              <p:cNvSpPr/>
              <p:nvPr/>
            </p:nvSpPr>
            <p:spPr>
              <a:xfrm rot="900000">
                <a:off x="1407248" y="3044984"/>
                <a:ext cx="165407" cy="142592"/>
              </a:xfrm>
              <a:prstGeom prst="triangle">
                <a:avLst/>
              </a:prstGeom>
              <a:noFill/>
              <a:ln w="15875" cap="flat" cmpd="dbl" algn="ctr">
                <a:solidFill>
                  <a:srgbClr val="E5010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40" name="等腰三角形 39">
                <a:extLst>
                  <a:ext uri="{FF2B5EF4-FFF2-40B4-BE49-F238E27FC236}">
                    <a16:creationId xmlns:a16="http://schemas.microsoft.com/office/drawing/2014/main" id="{EFFA3F54-2616-480E-829A-2B5C7F806AA8}"/>
                  </a:ext>
                </a:extLst>
              </p:cNvPr>
              <p:cNvSpPr/>
              <p:nvPr/>
            </p:nvSpPr>
            <p:spPr>
              <a:xfrm rot="1800000">
                <a:off x="1760655" y="3044983"/>
                <a:ext cx="165407" cy="142592"/>
              </a:xfrm>
              <a:prstGeom prst="triangle">
                <a:avLst/>
              </a:prstGeom>
              <a:noFill/>
              <a:ln w="15875" cap="flat" cmpd="dbl" algn="ctr">
                <a:solidFill>
                  <a:srgbClr val="E5010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41" name="等腰三角形 40">
                <a:extLst>
                  <a:ext uri="{FF2B5EF4-FFF2-40B4-BE49-F238E27FC236}">
                    <a16:creationId xmlns:a16="http://schemas.microsoft.com/office/drawing/2014/main" id="{B62A3276-A13D-4F2F-ADF1-38B6ABFB116E}"/>
                  </a:ext>
                </a:extLst>
              </p:cNvPr>
              <p:cNvSpPr/>
              <p:nvPr/>
            </p:nvSpPr>
            <p:spPr>
              <a:xfrm rot="2700000">
                <a:off x="2084827" y="3044983"/>
                <a:ext cx="165407" cy="142592"/>
              </a:xfrm>
              <a:prstGeom prst="triangle">
                <a:avLst/>
              </a:prstGeom>
              <a:noFill/>
              <a:ln w="15875" cap="flat" cmpd="dbl" algn="ctr">
                <a:solidFill>
                  <a:srgbClr val="E5010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grpSp>
        <p:sp>
          <p:nvSpPr>
            <p:cNvPr id="31" name="矩形: 圆角 30">
              <a:extLst>
                <a:ext uri="{FF2B5EF4-FFF2-40B4-BE49-F238E27FC236}">
                  <a16:creationId xmlns:a16="http://schemas.microsoft.com/office/drawing/2014/main" id="{2F45DD04-AE4A-472B-AD2A-F66A0ADADDDC}"/>
                </a:ext>
              </a:extLst>
            </p:cNvPr>
            <p:cNvSpPr/>
            <p:nvPr/>
          </p:nvSpPr>
          <p:spPr>
            <a:xfrm>
              <a:off x="1427035" y="863849"/>
              <a:ext cx="759002" cy="275045"/>
            </a:xfrm>
            <a:prstGeom prst="roundRect">
              <a:avLst>
                <a:gd name="adj" fmla="val 50000"/>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grpSp>
          <p:nvGrpSpPr>
            <p:cNvPr id="32" name="组合 31">
              <a:extLst>
                <a:ext uri="{FF2B5EF4-FFF2-40B4-BE49-F238E27FC236}">
                  <a16:creationId xmlns:a16="http://schemas.microsoft.com/office/drawing/2014/main" id="{2EEE7E90-8E40-4820-BD23-E450287D2277}"/>
                </a:ext>
              </a:extLst>
            </p:cNvPr>
            <p:cNvGrpSpPr/>
            <p:nvPr/>
          </p:nvGrpSpPr>
          <p:grpSpPr>
            <a:xfrm>
              <a:off x="10648385" y="857131"/>
              <a:ext cx="612392" cy="288479"/>
              <a:chOff x="10769359" y="772182"/>
              <a:chExt cx="612392" cy="288479"/>
            </a:xfrm>
          </p:grpSpPr>
          <p:sp>
            <p:nvSpPr>
              <p:cNvPr id="37" name="矩形: 对角圆角 36">
                <a:extLst>
                  <a:ext uri="{FF2B5EF4-FFF2-40B4-BE49-F238E27FC236}">
                    <a16:creationId xmlns:a16="http://schemas.microsoft.com/office/drawing/2014/main" id="{341EC4D0-6CAC-4775-ACB3-2709863F363E}"/>
                  </a:ext>
                </a:extLst>
              </p:cNvPr>
              <p:cNvSpPr/>
              <p:nvPr/>
            </p:nvSpPr>
            <p:spPr>
              <a:xfrm>
                <a:off x="10810875" y="772182"/>
                <a:ext cx="529361" cy="288479"/>
              </a:xfrm>
              <a:prstGeom prst="round2DiagRect">
                <a:avLst>
                  <a:gd name="adj1" fmla="val 0"/>
                  <a:gd name="adj2" fmla="val 50000"/>
                </a:avLst>
              </a:prstGeom>
              <a:noFill/>
              <a:ln w="190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38" name="文本框 37">
                <a:extLst>
                  <a:ext uri="{FF2B5EF4-FFF2-40B4-BE49-F238E27FC236}">
                    <a16:creationId xmlns:a16="http://schemas.microsoft.com/office/drawing/2014/main" id="{A2C0F908-44D7-493E-B1CE-BACA8AB02C9C}"/>
                  </a:ext>
                </a:extLst>
              </p:cNvPr>
              <p:cNvSpPr txBox="1"/>
              <p:nvPr/>
            </p:nvSpPr>
            <p:spPr>
              <a:xfrm>
                <a:off x="10769359" y="785616"/>
                <a:ext cx="612392"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rgbClr val="A5A5A5"/>
                    </a:solidFill>
                    <a:effectLst/>
                    <a:uLnTx/>
                    <a:uFillTx/>
                    <a:latin typeface="思源黑体 CN Medium" panose="020B0600000000000000" pitchFamily="34" charset="-122"/>
                    <a:ea typeface="思源黑体 CN Medium" panose="020B0600000000000000" pitchFamily="34" charset="-122"/>
                  </a:rPr>
                  <a:t>LOGO</a:t>
                </a:r>
                <a:endParaRPr kumimoji="0" lang="zh-CN" altLang="en-US" sz="1100" b="1" i="0" u="none" strike="noStrike" kern="0" cap="none" spc="0" normalizeH="0" baseline="0" noProof="0" dirty="0">
                  <a:ln>
                    <a:noFill/>
                  </a:ln>
                  <a:solidFill>
                    <a:srgbClr val="A5A5A5"/>
                  </a:solidFill>
                  <a:effectLst/>
                  <a:uLnTx/>
                  <a:uFillTx/>
                  <a:latin typeface="思源黑体 CN Medium" panose="020B0600000000000000" pitchFamily="34" charset="-122"/>
                  <a:ea typeface="思源黑体 CN Medium" panose="020B0600000000000000" pitchFamily="34" charset="-122"/>
                </a:endParaRPr>
              </a:p>
            </p:txBody>
          </p:sp>
        </p:grpSp>
        <p:sp>
          <p:nvSpPr>
            <p:cNvPr id="33" name="文本框 32">
              <a:extLst>
                <a:ext uri="{FF2B5EF4-FFF2-40B4-BE49-F238E27FC236}">
                  <a16:creationId xmlns:a16="http://schemas.microsoft.com/office/drawing/2014/main" id="{D0F573D0-6501-48F7-BB88-D55ACCA04099}"/>
                </a:ext>
              </a:extLst>
            </p:cNvPr>
            <p:cNvSpPr txBox="1"/>
            <p:nvPr/>
          </p:nvSpPr>
          <p:spPr>
            <a:xfrm>
              <a:off x="1427035" y="877284"/>
              <a:ext cx="759003" cy="261610"/>
            </a:xfrm>
            <a:prstGeom prst="rect">
              <a:avLst/>
            </a:prstGeom>
            <a:noFill/>
          </p:spPr>
          <p:txBody>
            <a:bodyPr wrap="square" rtlCol="0">
              <a:spAutoFit/>
            </a:bodyPr>
            <a:lstStyle/>
            <a:p>
              <a:pPr algn="ctr"/>
              <a:r>
                <a:rPr lang="en-US" altLang="zh-CN" sz="1050" b="1" dirty="0">
                  <a:solidFill>
                    <a:srgbClr val="FFFFFF"/>
                  </a:solidFill>
                  <a:latin typeface="思源黑体 CN Medium" panose="020B0600000000000000" pitchFamily="34" charset="-122"/>
                  <a:ea typeface="思源黑体 CN Medium" panose="020B0600000000000000" pitchFamily="34" charset="-122"/>
                </a:rPr>
                <a:t>HOME</a:t>
              </a:r>
              <a:endParaRPr lang="zh-CN" altLang="en-US" sz="1050" b="1" dirty="0">
                <a:solidFill>
                  <a:srgbClr val="FFFFFF"/>
                </a:solidFill>
                <a:latin typeface="思源黑体 CN Medium" panose="020B0600000000000000" pitchFamily="34" charset="-122"/>
                <a:ea typeface="思源黑体 CN Medium" panose="020B0600000000000000" pitchFamily="34" charset="-122"/>
              </a:endParaRPr>
            </a:p>
          </p:txBody>
        </p:sp>
        <p:sp>
          <p:nvSpPr>
            <p:cNvPr id="34" name="文本框 33">
              <a:extLst>
                <a:ext uri="{FF2B5EF4-FFF2-40B4-BE49-F238E27FC236}">
                  <a16:creationId xmlns:a16="http://schemas.microsoft.com/office/drawing/2014/main" id="{8E1262C1-E997-409E-9308-71C9279B7209}"/>
                </a:ext>
              </a:extLst>
            </p:cNvPr>
            <p:cNvSpPr txBox="1"/>
            <p:nvPr/>
          </p:nvSpPr>
          <p:spPr>
            <a:xfrm>
              <a:off x="2419794" y="877284"/>
              <a:ext cx="759003" cy="261610"/>
            </a:xfrm>
            <a:prstGeom prst="rect">
              <a:avLst/>
            </a:prstGeom>
            <a:noFill/>
          </p:spPr>
          <p:txBody>
            <a:bodyPr wrap="square" rtlCol="0">
              <a:spAutoFit/>
            </a:bodyPr>
            <a:lstStyle/>
            <a:p>
              <a:pPr algn="ctr"/>
              <a:r>
                <a:rPr lang="en-US" altLang="zh-CN" sz="1050" b="1" dirty="0">
                  <a:solidFill>
                    <a:srgbClr val="A5A5A5"/>
                  </a:solidFill>
                  <a:latin typeface="思源黑体 CN Medium" panose="020B0600000000000000" pitchFamily="34" charset="-122"/>
                  <a:ea typeface="思源黑体 CN Medium" panose="020B0600000000000000" pitchFamily="34" charset="-122"/>
                </a:rPr>
                <a:t>WORK</a:t>
              </a:r>
              <a:endParaRPr lang="zh-CN" altLang="en-US" sz="1050" b="1" dirty="0">
                <a:solidFill>
                  <a:srgbClr val="A5A5A5"/>
                </a:solidFill>
                <a:latin typeface="思源黑体 CN Medium" panose="020B0600000000000000" pitchFamily="34" charset="-122"/>
                <a:ea typeface="思源黑体 CN Medium" panose="020B0600000000000000" pitchFamily="34" charset="-122"/>
              </a:endParaRPr>
            </a:p>
          </p:txBody>
        </p:sp>
        <p:sp>
          <p:nvSpPr>
            <p:cNvPr id="35" name="文本框 34">
              <a:extLst>
                <a:ext uri="{FF2B5EF4-FFF2-40B4-BE49-F238E27FC236}">
                  <a16:creationId xmlns:a16="http://schemas.microsoft.com/office/drawing/2014/main" id="{7BF08A13-7889-4751-B97F-93566401096C}"/>
                </a:ext>
              </a:extLst>
            </p:cNvPr>
            <p:cNvSpPr txBox="1"/>
            <p:nvPr/>
          </p:nvSpPr>
          <p:spPr>
            <a:xfrm>
              <a:off x="3411075" y="877284"/>
              <a:ext cx="759003" cy="261610"/>
            </a:xfrm>
            <a:prstGeom prst="rect">
              <a:avLst/>
            </a:prstGeom>
            <a:noFill/>
          </p:spPr>
          <p:txBody>
            <a:bodyPr wrap="square" rtlCol="0">
              <a:spAutoFit/>
            </a:bodyPr>
            <a:lstStyle/>
            <a:p>
              <a:pPr algn="ctr"/>
              <a:r>
                <a:rPr lang="en-US" altLang="zh-CN" sz="1050" b="1" dirty="0">
                  <a:solidFill>
                    <a:srgbClr val="A5A5A5"/>
                  </a:solidFill>
                  <a:latin typeface="思源黑体 CN Medium" panose="020B0600000000000000" pitchFamily="34" charset="-122"/>
                  <a:ea typeface="思源黑体 CN Medium" panose="020B0600000000000000" pitchFamily="34" charset="-122"/>
                </a:rPr>
                <a:t>SALE</a:t>
              </a:r>
              <a:endParaRPr lang="zh-CN" altLang="en-US" sz="1050" b="1" dirty="0">
                <a:solidFill>
                  <a:srgbClr val="A5A5A5"/>
                </a:solidFill>
                <a:latin typeface="思源黑体 CN Medium" panose="020B0600000000000000" pitchFamily="34" charset="-122"/>
                <a:ea typeface="思源黑体 CN Medium" panose="020B0600000000000000" pitchFamily="34" charset="-122"/>
              </a:endParaRPr>
            </a:p>
          </p:txBody>
        </p:sp>
        <p:sp>
          <p:nvSpPr>
            <p:cNvPr id="36" name="文本框 35">
              <a:extLst>
                <a:ext uri="{FF2B5EF4-FFF2-40B4-BE49-F238E27FC236}">
                  <a16:creationId xmlns:a16="http://schemas.microsoft.com/office/drawing/2014/main" id="{4060D924-FA73-474D-9D26-A260685B4C12}"/>
                </a:ext>
              </a:extLst>
            </p:cNvPr>
            <p:cNvSpPr txBox="1"/>
            <p:nvPr/>
          </p:nvSpPr>
          <p:spPr>
            <a:xfrm>
              <a:off x="4402356" y="877284"/>
              <a:ext cx="759003" cy="261610"/>
            </a:xfrm>
            <a:prstGeom prst="rect">
              <a:avLst/>
            </a:prstGeom>
            <a:noFill/>
          </p:spPr>
          <p:txBody>
            <a:bodyPr wrap="square" rtlCol="0">
              <a:spAutoFit/>
            </a:bodyPr>
            <a:lstStyle/>
            <a:p>
              <a:pPr algn="ctr"/>
              <a:r>
                <a:rPr lang="en-US" altLang="zh-CN" sz="1050" b="1" dirty="0">
                  <a:solidFill>
                    <a:srgbClr val="A5A5A5"/>
                  </a:solidFill>
                  <a:latin typeface="思源黑体 CN Medium" panose="020B0600000000000000" pitchFamily="34" charset="-122"/>
                  <a:ea typeface="思源黑体 CN Medium" panose="020B0600000000000000" pitchFamily="34" charset="-122"/>
                </a:rPr>
                <a:t>POINT</a:t>
              </a:r>
              <a:endParaRPr lang="zh-CN" altLang="en-US" sz="1050" b="1" dirty="0">
                <a:solidFill>
                  <a:srgbClr val="A5A5A5"/>
                </a:solidFill>
                <a:latin typeface="思源黑体 CN Medium" panose="020B0600000000000000" pitchFamily="34" charset="-122"/>
                <a:ea typeface="思源黑体 CN Medium" panose="020B0600000000000000" pitchFamily="34" charset="-122"/>
              </a:endParaRPr>
            </a:p>
          </p:txBody>
        </p:sp>
      </p:grpSp>
    </p:spTree>
    <p:extLst>
      <p:ext uri="{BB962C8B-B14F-4D97-AF65-F5344CB8AC3E}">
        <p14:creationId xmlns:p14="http://schemas.microsoft.com/office/powerpoint/2010/main" val="2333748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988B9B02-BB5B-479E-BCD4-65628D977D7D}"/>
              </a:ext>
            </a:extLst>
          </p:cNvPr>
          <p:cNvGrpSpPr/>
          <p:nvPr/>
        </p:nvGrpSpPr>
        <p:grpSpPr>
          <a:xfrm>
            <a:off x="424938" y="294371"/>
            <a:ext cx="3128812" cy="681312"/>
            <a:chOff x="7008408" y="3569189"/>
            <a:chExt cx="3695929" cy="804804"/>
          </a:xfrm>
        </p:grpSpPr>
        <p:sp>
          <p:nvSpPr>
            <p:cNvPr id="10" name="椭圆 9">
              <a:extLst>
                <a:ext uri="{FF2B5EF4-FFF2-40B4-BE49-F238E27FC236}">
                  <a16:creationId xmlns:a16="http://schemas.microsoft.com/office/drawing/2014/main" id="{0E68C5E4-1305-489B-B2B0-167B861B05EC}"/>
                </a:ext>
              </a:extLst>
            </p:cNvPr>
            <p:cNvSpPr/>
            <p:nvPr/>
          </p:nvSpPr>
          <p:spPr>
            <a:xfrm>
              <a:off x="7032311" y="3569189"/>
              <a:ext cx="759434" cy="759434"/>
            </a:xfrm>
            <a:prstGeom prst="ellipse">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11" name="文本框 10">
              <a:extLst>
                <a:ext uri="{FF2B5EF4-FFF2-40B4-BE49-F238E27FC236}">
                  <a16:creationId xmlns:a16="http://schemas.microsoft.com/office/drawing/2014/main" id="{23F512ED-1432-46AC-9D7B-1309760DF4A9}"/>
                </a:ext>
              </a:extLst>
            </p:cNvPr>
            <p:cNvSpPr txBox="1"/>
            <p:nvPr/>
          </p:nvSpPr>
          <p:spPr>
            <a:xfrm>
              <a:off x="7008408" y="3684460"/>
              <a:ext cx="791989" cy="472633"/>
            </a:xfrm>
            <a:prstGeom prst="rect">
              <a:avLst/>
            </a:prstGeom>
            <a:noFill/>
          </p:spPr>
          <p:txBody>
            <a:bodyPr wrap="square" rtlCol="0">
              <a:spAutoFit/>
            </a:bodyPr>
            <a:lstStyle/>
            <a:p>
              <a:pPr algn="ctr"/>
              <a:r>
                <a:rPr lang="en-US" altLang="zh-CN"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rPr>
                <a:t>03</a:t>
              </a:r>
              <a:endParaRPr lang="zh-CN" altLang="en-US"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1DEF9BF1-1FE7-49F9-9A8E-37F9D6C0BEA4}"/>
                </a:ext>
              </a:extLst>
            </p:cNvPr>
            <p:cNvSpPr txBox="1"/>
            <p:nvPr/>
          </p:nvSpPr>
          <p:spPr>
            <a:xfrm>
              <a:off x="8138267" y="3582524"/>
              <a:ext cx="1766854" cy="545345"/>
            </a:xfrm>
            <a:prstGeom prst="rect">
              <a:avLst/>
            </a:prstGeom>
            <a:noFill/>
          </p:spPr>
          <p:txBody>
            <a:bodyPr wrap="square" rtlCol="0">
              <a:spAutoFit/>
            </a:bodyPr>
            <a:lstStyle/>
            <a:p>
              <a:pPr algn="dist"/>
              <a:r>
                <a:rPr lang="zh-CN" altLang="en-US" sz="2400" dirty="0">
                  <a:solidFill>
                    <a:srgbClr val="DA0000"/>
                  </a:solidFill>
                  <a:latin typeface="胡晓波真帅体" panose="02010600030101010101" pitchFamily="2" charset="-122"/>
                  <a:ea typeface="胡晓波真帅体" panose="02010600030101010101" pitchFamily="2" charset="-122"/>
                  <a:cs typeface="胡晓波男神体" panose="02010600030101010101" pitchFamily="2" charset="-122"/>
                </a:rPr>
                <a:t>感谢有你</a:t>
              </a:r>
            </a:p>
          </p:txBody>
        </p:sp>
        <p:sp>
          <p:nvSpPr>
            <p:cNvPr id="13" name="文本框 12">
              <a:extLst>
                <a:ext uri="{FF2B5EF4-FFF2-40B4-BE49-F238E27FC236}">
                  <a16:creationId xmlns:a16="http://schemas.microsoft.com/office/drawing/2014/main" id="{F67A6F7E-F5DD-4808-B890-AD60B211DC68}"/>
                </a:ext>
              </a:extLst>
            </p:cNvPr>
            <p:cNvSpPr txBox="1"/>
            <p:nvPr/>
          </p:nvSpPr>
          <p:spPr>
            <a:xfrm>
              <a:off x="8157317" y="4083143"/>
              <a:ext cx="2547020" cy="290850"/>
            </a:xfrm>
            <a:prstGeom prst="rect">
              <a:avLst/>
            </a:prstGeom>
            <a:noFill/>
          </p:spPr>
          <p:txBody>
            <a:bodyPr wrap="square" rtlCol="0">
              <a:spAutoFit/>
            </a:bodyPr>
            <a:lstStyle/>
            <a:p>
              <a:pPr algn="dist"/>
              <a:r>
                <a:rPr lang="en-US" altLang="zh-CN" sz="1000" dirty="0">
                  <a:solidFill>
                    <a:schemeClr val="bg1">
                      <a:lumMod val="6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THANK YOU</a:t>
              </a:r>
              <a:endParaRPr lang="zh-CN" altLang="en-US" sz="1000" dirty="0">
                <a:solidFill>
                  <a:schemeClr val="bg1">
                    <a:lumMod val="65000"/>
                  </a:schemeClr>
                </a:solidFill>
                <a:latin typeface="胡晓波真帅体" panose="02010600030101010101" pitchFamily="2" charset="-122"/>
                <a:ea typeface="胡晓波真帅体" panose="02010600030101010101" pitchFamily="2" charset="-122"/>
                <a:cs typeface="胡晓波男神体" panose="02010600030101010101" pitchFamily="2" charset="-122"/>
              </a:endParaRPr>
            </a:p>
          </p:txBody>
        </p:sp>
      </p:grpSp>
      <p:sp>
        <p:nvSpPr>
          <p:cNvPr id="4" name="文本框 3" hidden="1">
            <a:extLst>
              <a:ext uri="{FF2B5EF4-FFF2-40B4-BE49-F238E27FC236}">
                <a16:creationId xmlns:a16="http://schemas.microsoft.com/office/drawing/2014/main" id="{86AABCB7-42B7-4AE0-AF6E-E2EB5DE1AB06}"/>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8" name="组合 7">
            <a:extLst>
              <a:ext uri="{FF2B5EF4-FFF2-40B4-BE49-F238E27FC236}">
                <a16:creationId xmlns:a16="http://schemas.microsoft.com/office/drawing/2014/main" id="{34996A4C-A491-4B46-AAE5-26A961DB089C}"/>
              </a:ext>
            </a:extLst>
          </p:cNvPr>
          <p:cNvGrpSpPr/>
          <p:nvPr/>
        </p:nvGrpSpPr>
        <p:grpSpPr>
          <a:xfrm>
            <a:off x="1695291" y="2184400"/>
            <a:ext cx="2464124" cy="3063280"/>
            <a:chOff x="1260287" y="2400300"/>
            <a:chExt cx="2464124" cy="3063280"/>
          </a:xfrm>
        </p:grpSpPr>
        <p:grpSp>
          <p:nvGrpSpPr>
            <p:cNvPr id="14" name="组合 13">
              <a:extLst>
                <a:ext uri="{FF2B5EF4-FFF2-40B4-BE49-F238E27FC236}">
                  <a16:creationId xmlns:a16="http://schemas.microsoft.com/office/drawing/2014/main" id="{F0C81776-473F-44D2-A458-FEAF37EB52C4}"/>
                </a:ext>
              </a:extLst>
            </p:cNvPr>
            <p:cNvGrpSpPr/>
            <p:nvPr/>
          </p:nvGrpSpPr>
          <p:grpSpPr>
            <a:xfrm>
              <a:off x="1260287" y="2400300"/>
              <a:ext cx="2464124" cy="3063280"/>
              <a:chOff x="1762125" y="2400300"/>
              <a:chExt cx="1809750" cy="2457450"/>
            </a:xfrm>
          </p:grpSpPr>
          <p:sp>
            <p:nvSpPr>
              <p:cNvPr id="19" name="矩形 18">
                <a:extLst>
                  <a:ext uri="{FF2B5EF4-FFF2-40B4-BE49-F238E27FC236}">
                    <a16:creationId xmlns:a16="http://schemas.microsoft.com/office/drawing/2014/main" id="{8406012B-DEA9-4CA4-81CA-32DA4094826C}"/>
                  </a:ext>
                </a:extLst>
              </p:cNvPr>
              <p:cNvSpPr/>
              <p:nvPr/>
            </p:nvSpPr>
            <p:spPr>
              <a:xfrm>
                <a:off x="1847850" y="2400300"/>
                <a:ext cx="1724025" cy="2343150"/>
              </a:xfrm>
              <a:prstGeom prst="rect">
                <a:avLst/>
              </a:prstGeom>
              <a:noFill/>
              <a:ln w="12700" cap="flat" cmpd="sng" algn="ctr">
                <a:solidFill>
                  <a:srgbClr val="FE767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0" name="矩形 19">
                <a:extLst>
                  <a:ext uri="{FF2B5EF4-FFF2-40B4-BE49-F238E27FC236}">
                    <a16:creationId xmlns:a16="http://schemas.microsoft.com/office/drawing/2014/main" id="{7D774C39-807A-40EE-83D0-8FB3B5815B60}"/>
                  </a:ext>
                </a:extLst>
              </p:cNvPr>
              <p:cNvSpPr/>
              <p:nvPr/>
            </p:nvSpPr>
            <p:spPr>
              <a:xfrm>
                <a:off x="1762125" y="2514600"/>
                <a:ext cx="1724025" cy="2343150"/>
              </a:xfrm>
              <a:prstGeom prst="rect">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1" name="直角三角形 20">
                <a:extLst>
                  <a:ext uri="{FF2B5EF4-FFF2-40B4-BE49-F238E27FC236}">
                    <a16:creationId xmlns:a16="http://schemas.microsoft.com/office/drawing/2014/main" id="{03FB32B4-0D56-427C-8D8D-7E51876C1D83}"/>
                  </a:ext>
                </a:extLst>
              </p:cNvPr>
              <p:cNvSpPr/>
              <p:nvPr/>
            </p:nvSpPr>
            <p:spPr>
              <a:xfrm>
                <a:off x="1762125" y="4533900"/>
                <a:ext cx="323850" cy="323850"/>
              </a:xfrm>
              <a:prstGeom prst="rtTriangl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2" name="Freeform 842">
                <a:extLst>
                  <a:ext uri="{FF2B5EF4-FFF2-40B4-BE49-F238E27FC236}">
                    <a16:creationId xmlns:a16="http://schemas.microsoft.com/office/drawing/2014/main" id="{9A8F38DE-CBA7-4002-B805-405B5B016B1A}"/>
                  </a:ext>
                </a:extLst>
              </p:cNvPr>
              <p:cNvSpPr>
                <a:spLocks noEditPoints="1"/>
              </p:cNvSpPr>
              <p:nvPr/>
            </p:nvSpPr>
            <p:spPr bwMode="auto">
              <a:xfrm>
                <a:off x="2401093" y="2886075"/>
                <a:ext cx="446088" cy="409575"/>
              </a:xfrm>
              <a:custGeom>
                <a:avLst/>
                <a:gdLst>
                  <a:gd name="T0" fmla="*/ 183 w 281"/>
                  <a:gd name="T1" fmla="*/ 258 h 258"/>
                  <a:gd name="T2" fmla="*/ 78 w 281"/>
                  <a:gd name="T3" fmla="*/ 0 h 258"/>
                  <a:gd name="T4" fmla="*/ 167 w 281"/>
                  <a:gd name="T5" fmla="*/ 221 h 258"/>
                  <a:gd name="T6" fmla="*/ 139 w 281"/>
                  <a:gd name="T7" fmla="*/ 193 h 258"/>
                  <a:gd name="T8" fmla="*/ 167 w 281"/>
                  <a:gd name="T9" fmla="*/ 221 h 258"/>
                  <a:gd name="T10" fmla="*/ 115 w 281"/>
                  <a:gd name="T11" fmla="*/ 152 h 258"/>
                  <a:gd name="T12" fmla="*/ 142 w 281"/>
                  <a:gd name="T13" fmla="*/ 179 h 258"/>
                  <a:gd name="T14" fmla="*/ 167 w 281"/>
                  <a:gd name="T15" fmla="*/ 137 h 258"/>
                  <a:gd name="T16" fmla="*/ 139 w 281"/>
                  <a:gd name="T17" fmla="*/ 110 h 258"/>
                  <a:gd name="T18" fmla="*/ 167 w 281"/>
                  <a:gd name="T19" fmla="*/ 137 h 258"/>
                  <a:gd name="T20" fmla="*/ 115 w 281"/>
                  <a:gd name="T21" fmla="*/ 68 h 258"/>
                  <a:gd name="T22" fmla="*/ 142 w 281"/>
                  <a:gd name="T23" fmla="*/ 95 h 258"/>
                  <a:gd name="T24" fmla="*/ 139 w 281"/>
                  <a:gd name="T25" fmla="*/ 26 h 258"/>
                  <a:gd name="T26" fmla="*/ 167 w 281"/>
                  <a:gd name="T27" fmla="*/ 53 h 258"/>
                  <a:gd name="T28" fmla="*/ 139 w 281"/>
                  <a:gd name="T29" fmla="*/ 26 h 258"/>
                  <a:gd name="T30" fmla="*/ 118 w 281"/>
                  <a:gd name="T31" fmla="*/ 26 h 258"/>
                  <a:gd name="T32" fmla="*/ 91 w 281"/>
                  <a:gd name="T33" fmla="*/ 53 h 258"/>
                  <a:gd name="T34" fmla="*/ 91 w 281"/>
                  <a:gd name="T35" fmla="*/ 110 h 258"/>
                  <a:gd name="T36" fmla="*/ 118 w 281"/>
                  <a:gd name="T37" fmla="*/ 137 h 258"/>
                  <a:gd name="T38" fmla="*/ 91 w 281"/>
                  <a:gd name="T39" fmla="*/ 110 h 258"/>
                  <a:gd name="T40" fmla="*/ 118 w 281"/>
                  <a:gd name="T41" fmla="*/ 193 h 258"/>
                  <a:gd name="T42" fmla="*/ 91 w 281"/>
                  <a:gd name="T43" fmla="*/ 221 h 258"/>
                  <a:gd name="T44" fmla="*/ 0 w 281"/>
                  <a:gd name="T45" fmla="*/ 258 h 258"/>
                  <a:gd name="T46" fmla="*/ 63 w 281"/>
                  <a:gd name="T47" fmla="*/ 82 h 258"/>
                  <a:gd name="T48" fmla="*/ 0 w 281"/>
                  <a:gd name="T49" fmla="*/ 258 h 258"/>
                  <a:gd name="T50" fmla="*/ 45 w 281"/>
                  <a:gd name="T51" fmla="*/ 95 h 258"/>
                  <a:gd name="T52" fmla="*/ 18 w 281"/>
                  <a:gd name="T53" fmla="*/ 124 h 258"/>
                  <a:gd name="T54" fmla="*/ 18 w 281"/>
                  <a:gd name="T55" fmla="*/ 145 h 258"/>
                  <a:gd name="T56" fmla="*/ 45 w 281"/>
                  <a:gd name="T57" fmla="*/ 173 h 258"/>
                  <a:gd name="T58" fmla="*/ 18 w 281"/>
                  <a:gd name="T59" fmla="*/ 145 h 258"/>
                  <a:gd name="T60" fmla="*/ 45 w 281"/>
                  <a:gd name="T61" fmla="*/ 193 h 258"/>
                  <a:gd name="T62" fmla="*/ 18 w 281"/>
                  <a:gd name="T63" fmla="*/ 221 h 258"/>
                  <a:gd name="T64" fmla="*/ 270 w 281"/>
                  <a:gd name="T65" fmla="*/ 106 h 258"/>
                  <a:gd name="T66" fmla="*/ 254 w 281"/>
                  <a:gd name="T67" fmla="*/ 72 h 258"/>
                  <a:gd name="T68" fmla="*/ 242 w 281"/>
                  <a:gd name="T69" fmla="*/ 40 h 258"/>
                  <a:gd name="T70" fmla="*/ 234 w 281"/>
                  <a:gd name="T71" fmla="*/ 10 h 258"/>
                  <a:gd name="T72" fmla="*/ 223 w 281"/>
                  <a:gd name="T73" fmla="*/ 40 h 258"/>
                  <a:gd name="T74" fmla="*/ 207 w 281"/>
                  <a:gd name="T75" fmla="*/ 72 h 258"/>
                  <a:gd name="T76" fmla="*/ 196 w 281"/>
                  <a:gd name="T77" fmla="*/ 106 h 258"/>
                  <a:gd name="T78" fmla="*/ 281 w 281"/>
                  <a:gd name="T79" fmla="*/ 258 h 258"/>
                  <a:gd name="T80" fmla="*/ 270 w 281"/>
                  <a:gd name="T81" fmla="*/ 106 h 258"/>
                  <a:gd name="T82" fmla="*/ 210 w 281"/>
                  <a:gd name="T83" fmla="*/ 239 h 258"/>
                  <a:gd name="T84" fmla="*/ 238 w 281"/>
                  <a:gd name="T85" fmla="*/ 210 h 258"/>
                  <a:gd name="T86" fmla="*/ 238 w 281"/>
                  <a:gd name="T87" fmla="*/ 153 h 258"/>
                  <a:gd name="T88" fmla="*/ 210 w 281"/>
                  <a:gd name="T89" fmla="*/ 124 h 258"/>
                  <a:gd name="T90" fmla="*/ 238 w 281"/>
                  <a:gd name="T91" fmla="*/ 153 h 258"/>
                  <a:gd name="T92" fmla="*/ 242 w 281"/>
                  <a:gd name="T93" fmla="*/ 195 h 258"/>
                  <a:gd name="T94" fmla="*/ 270 w 281"/>
                  <a:gd name="T95" fmla="*/ 16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1" h="258">
                    <a:moveTo>
                      <a:pt x="78" y="258"/>
                    </a:moveTo>
                    <a:lnTo>
                      <a:pt x="183" y="258"/>
                    </a:lnTo>
                    <a:lnTo>
                      <a:pt x="183" y="0"/>
                    </a:lnTo>
                    <a:lnTo>
                      <a:pt x="78" y="0"/>
                    </a:lnTo>
                    <a:lnTo>
                      <a:pt x="78" y="258"/>
                    </a:lnTo>
                    <a:close/>
                    <a:moveTo>
                      <a:pt x="167" y="221"/>
                    </a:moveTo>
                    <a:lnTo>
                      <a:pt x="139" y="221"/>
                    </a:lnTo>
                    <a:lnTo>
                      <a:pt x="139" y="193"/>
                    </a:lnTo>
                    <a:lnTo>
                      <a:pt x="167" y="193"/>
                    </a:lnTo>
                    <a:lnTo>
                      <a:pt x="167" y="221"/>
                    </a:lnTo>
                    <a:close/>
                    <a:moveTo>
                      <a:pt x="115" y="179"/>
                    </a:moveTo>
                    <a:lnTo>
                      <a:pt x="115" y="152"/>
                    </a:lnTo>
                    <a:lnTo>
                      <a:pt x="142" y="152"/>
                    </a:lnTo>
                    <a:lnTo>
                      <a:pt x="142" y="179"/>
                    </a:lnTo>
                    <a:lnTo>
                      <a:pt x="115" y="179"/>
                    </a:lnTo>
                    <a:close/>
                    <a:moveTo>
                      <a:pt x="167" y="137"/>
                    </a:moveTo>
                    <a:lnTo>
                      <a:pt x="139" y="137"/>
                    </a:lnTo>
                    <a:lnTo>
                      <a:pt x="139" y="110"/>
                    </a:lnTo>
                    <a:lnTo>
                      <a:pt x="167" y="110"/>
                    </a:lnTo>
                    <a:lnTo>
                      <a:pt x="167" y="137"/>
                    </a:lnTo>
                    <a:close/>
                    <a:moveTo>
                      <a:pt x="115" y="95"/>
                    </a:moveTo>
                    <a:lnTo>
                      <a:pt x="115" y="68"/>
                    </a:lnTo>
                    <a:lnTo>
                      <a:pt x="142" y="68"/>
                    </a:lnTo>
                    <a:lnTo>
                      <a:pt x="142" y="95"/>
                    </a:lnTo>
                    <a:lnTo>
                      <a:pt x="115" y="95"/>
                    </a:lnTo>
                    <a:close/>
                    <a:moveTo>
                      <a:pt x="139" y="26"/>
                    </a:moveTo>
                    <a:lnTo>
                      <a:pt x="167" y="26"/>
                    </a:lnTo>
                    <a:lnTo>
                      <a:pt x="167" y="53"/>
                    </a:lnTo>
                    <a:lnTo>
                      <a:pt x="139" y="53"/>
                    </a:lnTo>
                    <a:lnTo>
                      <a:pt x="139" y="26"/>
                    </a:lnTo>
                    <a:close/>
                    <a:moveTo>
                      <a:pt x="91" y="26"/>
                    </a:moveTo>
                    <a:lnTo>
                      <a:pt x="118" y="26"/>
                    </a:lnTo>
                    <a:lnTo>
                      <a:pt x="118" y="53"/>
                    </a:lnTo>
                    <a:lnTo>
                      <a:pt x="91" y="53"/>
                    </a:lnTo>
                    <a:lnTo>
                      <a:pt x="91" y="26"/>
                    </a:lnTo>
                    <a:close/>
                    <a:moveTo>
                      <a:pt x="91" y="110"/>
                    </a:moveTo>
                    <a:lnTo>
                      <a:pt x="118" y="110"/>
                    </a:lnTo>
                    <a:lnTo>
                      <a:pt x="118" y="137"/>
                    </a:lnTo>
                    <a:lnTo>
                      <a:pt x="91" y="137"/>
                    </a:lnTo>
                    <a:lnTo>
                      <a:pt x="91" y="110"/>
                    </a:lnTo>
                    <a:close/>
                    <a:moveTo>
                      <a:pt x="91" y="193"/>
                    </a:moveTo>
                    <a:lnTo>
                      <a:pt x="118" y="193"/>
                    </a:lnTo>
                    <a:lnTo>
                      <a:pt x="118" y="221"/>
                    </a:lnTo>
                    <a:lnTo>
                      <a:pt x="91" y="221"/>
                    </a:lnTo>
                    <a:lnTo>
                      <a:pt x="91" y="193"/>
                    </a:lnTo>
                    <a:close/>
                    <a:moveTo>
                      <a:pt x="0" y="258"/>
                    </a:moveTo>
                    <a:lnTo>
                      <a:pt x="63" y="258"/>
                    </a:lnTo>
                    <a:lnTo>
                      <a:pt x="63" y="82"/>
                    </a:lnTo>
                    <a:lnTo>
                      <a:pt x="0" y="82"/>
                    </a:lnTo>
                    <a:lnTo>
                      <a:pt x="0" y="258"/>
                    </a:lnTo>
                    <a:close/>
                    <a:moveTo>
                      <a:pt x="18" y="95"/>
                    </a:moveTo>
                    <a:lnTo>
                      <a:pt x="45" y="95"/>
                    </a:lnTo>
                    <a:lnTo>
                      <a:pt x="45" y="124"/>
                    </a:lnTo>
                    <a:lnTo>
                      <a:pt x="18" y="124"/>
                    </a:lnTo>
                    <a:lnTo>
                      <a:pt x="18" y="95"/>
                    </a:lnTo>
                    <a:close/>
                    <a:moveTo>
                      <a:pt x="18" y="145"/>
                    </a:moveTo>
                    <a:lnTo>
                      <a:pt x="45" y="145"/>
                    </a:lnTo>
                    <a:lnTo>
                      <a:pt x="45" y="173"/>
                    </a:lnTo>
                    <a:lnTo>
                      <a:pt x="18" y="173"/>
                    </a:lnTo>
                    <a:lnTo>
                      <a:pt x="18" y="145"/>
                    </a:lnTo>
                    <a:close/>
                    <a:moveTo>
                      <a:pt x="18" y="193"/>
                    </a:moveTo>
                    <a:lnTo>
                      <a:pt x="45" y="193"/>
                    </a:lnTo>
                    <a:lnTo>
                      <a:pt x="45" y="221"/>
                    </a:lnTo>
                    <a:lnTo>
                      <a:pt x="18" y="221"/>
                    </a:lnTo>
                    <a:lnTo>
                      <a:pt x="18" y="193"/>
                    </a:lnTo>
                    <a:close/>
                    <a:moveTo>
                      <a:pt x="270" y="106"/>
                    </a:moveTo>
                    <a:lnTo>
                      <a:pt x="270" y="72"/>
                    </a:lnTo>
                    <a:lnTo>
                      <a:pt x="254" y="72"/>
                    </a:lnTo>
                    <a:lnTo>
                      <a:pt x="254" y="40"/>
                    </a:lnTo>
                    <a:lnTo>
                      <a:pt x="242" y="40"/>
                    </a:lnTo>
                    <a:lnTo>
                      <a:pt x="242" y="10"/>
                    </a:lnTo>
                    <a:lnTo>
                      <a:pt x="234" y="10"/>
                    </a:lnTo>
                    <a:lnTo>
                      <a:pt x="234" y="40"/>
                    </a:lnTo>
                    <a:lnTo>
                      <a:pt x="223" y="40"/>
                    </a:lnTo>
                    <a:lnTo>
                      <a:pt x="223" y="72"/>
                    </a:lnTo>
                    <a:lnTo>
                      <a:pt x="207" y="72"/>
                    </a:lnTo>
                    <a:lnTo>
                      <a:pt x="207" y="106"/>
                    </a:lnTo>
                    <a:lnTo>
                      <a:pt x="196" y="106"/>
                    </a:lnTo>
                    <a:lnTo>
                      <a:pt x="196" y="258"/>
                    </a:lnTo>
                    <a:lnTo>
                      <a:pt x="281" y="258"/>
                    </a:lnTo>
                    <a:lnTo>
                      <a:pt x="281" y="106"/>
                    </a:lnTo>
                    <a:lnTo>
                      <a:pt x="270" y="106"/>
                    </a:lnTo>
                    <a:close/>
                    <a:moveTo>
                      <a:pt x="238" y="239"/>
                    </a:moveTo>
                    <a:lnTo>
                      <a:pt x="210" y="239"/>
                    </a:lnTo>
                    <a:lnTo>
                      <a:pt x="210" y="210"/>
                    </a:lnTo>
                    <a:lnTo>
                      <a:pt x="238" y="210"/>
                    </a:lnTo>
                    <a:lnTo>
                      <a:pt x="238" y="239"/>
                    </a:lnTo>
                    <a:close/>
                    <a:moveTo>
                      <a:pt x="238" y="153"/>
                    </a:moveTo>
                    <a:lnTo>
                      <a:pt x="210" y="153"/>
                    </a:lnTo>
                    <a:lnTo>
                      <a:pt x="210" y="124"/>
                    </a:lnTo>
                    <a:lnTo>
                      <a:pt x="238" y="124"/>
                    </a:lnTo>
                    <a:lnTo>
                      <a:pt x="238" y="153"/>
                    </a:lnTo>
                    <a:close/>
                    <a:moveTo>
                      <a:pt x="270" y="195"/>
                    </a:moveTo>
                    <a:lnTo>
                      <a:pt x="242" y="195"/>
                    </a:lnTo>
                    <a:lnTo>
                      <a:pt x="242" y="168"/>
                    </a:lnTo>
                    <a:lnTo>
                      <a:pt x="270" y="168"/>
                    </a:lnTo>
                    <a:lnTo>
                      <a:pt x="270" y="195"/>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latin typeface="阿里巴巴普惠体 R" panose="00020600040101010101" pitchFamily="18" charset="-122"/>
                  <a:ea typeface="阿里巴巴普惠体 R" panose="00020600040101010101" pitchFamily="18" charset="-122"/>
                </a:endParaRPr>
              </a:p>
            </p:txBody>
          </p:sp>
        </p:grpSp>
        <p:grpSp>
          <p:nvGrpSpPr>
            <p:cNvPr id="15" name="组合 14">
              <a:extLst>
                <a:ext uri="{FF2B5EF4-FFF2-40B4-BE49-F238E27FC236}">
                  <a16:creationId xmlns:a16="http://schemas.microsoft.com/office/drawing/2014/main" id="{12910071-6050-42F9-AE43-051F592023C7}"/>
                </a:ext>
              </a:extLst>
            </p:cNvPr>
            <p:cNvGrpSpPr/>
            <p:nvPr/>
          </p:nvGrpSpPr>
          <p:grpSpPr>
            <a:xfrm>
              <a:off x="1480761" y="3752546"/>
              <a:ext cx="1976790" cy="1236107"/>
              <a:chOff x="1480761" y="3752546"/>
              <a:chExt cx="1976790" cy="1236107"/>
            </a:xfrm>
          </p:grpSpPr>
          <p:sp>
            <p:nvSpPr>
              <p:cNvPr id="16" name="TextBox 7">
                <a:extLst>
                  <a:ext uri="{FF2B5EF4-FFF2-40B4-BE49-F238E27FC236}">
                    <a16:creationId xmlns:a16="http://schemas.microsoft.com/office/drawing/2014/main" id="{AD08674C-D152-48F1-99B8-7B11AC2CD38D}"/>
                  </a:ext>
                </a:extLst>
              </p:cNvPr>
              <p:cNvSpPr txBox="1"/>
              <p:nvPr/>
            </p:nvSpPr>
            <p:spPr>
              <a:xfrm>
                <a:off x="1508876" y="4294617"/>
                <a:ext cx="1920561" cy="694036"/>
              </a:xfrm>
              <a:prstGeom prst="rect">
                <a:avLst/>
              </a:prstGeom>
              <a:noFill/>
            </p:spPr>
            <p:txBody>
              <a:bodyPr wrap="square" lIns="0" rIns="0">
                <a:spAutoFit/>
              </a:bodyPr>
              <a:lstStyle/>
              <a:p>
                <a:pPr algn="ctr" defTabSz="457200">
                  <a:lnSpc>
                    <a:spcPct val="150000"/>
                  </a:lnSpc>
                </a:pPr>
                <a:r>
                  <a:rPr lang="zh-CN" altLang="en-US" sz="900" dirty="0">
                    <a:solidFill>
                      <a:schemeClr val="bg1"/>
                    </a:solidFill>
                    <a:latin typeface="思源黑体 CN Light" panose="020B0300000000000000" pitchFamily="34" charset="-122"/>
                    <a:ea typeface="思源黑体 CN Light" panose="020B0300000000000000" pitchFamily="34" charset="-122"/>
                  </a:rPr>
                  <a:t>单击此处键入文本单击此处此</a:t>
                </a:r>
                <a:endParaRPr lang="en-US" altLang="zh-CN" sz="900" dirty="0">
                  <a:solidFill>
                    <a:schemeClr val="bg1"/>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900" dirty="0">
                    <a:solidFill>
                      <a:schemeClr val="bg1"/>
                    </a:solidFill>
                    <a:latin typeface="思源黑体 CN Light" panose="020B0300000000000000" pitchFamily="34" charset="-122"/>
                    <a:ea typeface="思源黑体 CN Light" panose="020B0300000000000000" pitchFamily="34" charset="-122"/>
                  </a:rPr>
                  <a:t>处键入文本单击此处键入文本单击此处键入此处键入单击此处键入</a:t>
                </a:r>
                <a:endParaRPr lang="en-US" altLang="zh-CN" sz="900" dirty="0">
                  <a:solidFill>
                    <a:schemeClr val="bg1"/>
                  </a:solidFill>
                  <a:latin typeface="思源黑体 CN Light" panose="020B0300000000000000" pitchFamily="34" charset="-122"/>
                  <a:ea typeface="思源黑体 CN Light" panose="020B0300000000000000" pitchFamily="34" charset="-122"/>
                </a:endParaRPr>
              </a:p>
            </p:txBody>
          </p:sp>
          <p:sp>
            <p:nvSpPr>
              <p:cNvPr id="17" name="TextBox 6">
                <a:extLst>
                  <a:ext uri="{FF2B5EF4-FFF2-40B4-BE49-F238E27FC236}">
                    <a16:creationId xmlns:a16="http://schemas.microsoft.com/office/drawing/2014/main" id="{F3646460-DCDE-4733-8B95-B975B328578A}"/>
                  </a:ext>
                </a:extLst>
              </p:cNvPr>
              <p:cNvSpPr txBox="1"/>
              <p:nvPr/>
            </p:nvSpPr>
            <p:spPr>
              <a:xfrm>
                <a:off x="1480761" y="3752546"/>
                <a:ext cx="1976790" cy="400110"/>
              </a:xfrm>
              <a:prstGeom prst="rect">
                <a:avLst/>
              </a:prstGeom>
              <a:noFill/>
            </p:spPr>
            <p:txBody>
              <a:bodyPr wrap="square" lIns="0" rIns="0">
                <a:spAutoFit/>
              </a:bodyPr>
              <a:lstStyle/>
              <a:p>
                <a:pPr lvl="0" algn="ctr" defTabSz="457200"/>
                <a:r>
                  <a:rPr lang="zh-CN" altLang="en-US" sz="2000">
                    <a:solidFill>
                      <a:schemeClr val="bg1"/>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bg1"/>
                  </a:solidFill>
                  <a:latin typeface="思源黑体 CN Bold" panose="020B0800000000000000" pitchFamily="34" charset="-122"/>
                  <a:ea typeface="思源黑体 CN Bold" panose="020B0800000000000000" pitchFamily="34" charset="-122"/>
                </a:endParaRPr>
              </a:p>
            </p:txBody>
          </p:sp>
          <p:cxnSp>
            <p:nvCxnSpPr>
              <p:cNvPr id="18" name="Straight Connector 24">
                <a:extLst>
                  <a:ext uri="{FF2B5EF4-FFF2-40B4-BE49-F238E27FC236}">
                    <a16:creationId xmlns:a16="http://schemas.microsoft.com/office/drawing/2014/main" id="{24ADA87B-0BC5-431F-AB63-A81645FDCE51}"/>
                  </a:ext>
                </a:extLst>
              </p:cNvPr>
              <p:cNvCxnSpPr>
                <a:cxnSpLocks/>
              </p:cNvCxnSpPr>
              <p:nvPr/>
            </p:nvCxnSpPr>
            <p:spPr bwMode="auto">
              <a:xfrm>
                <a:off x="1974651" y="4228201"/>
                <a:ext cx="98901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3" name="组合 22">
            <a:extLst>
              <a:ext uri="{FF2B5EF4-FFF2-40B4-BE49-F238E27FC236}">
                <a16:creationId xmlns:a16="http://schemas.microsoft.com/office/drawing/2014/main" id="{FC59EC9C-8334-47AD-A971-35DD746D268E}"/>
              </a:ext>
            </a:extLst>
          </p:cNvPr>
          <p:cNvGrpSpPr/>
          <p:nvPr/>
        </p:nvGrpSpPr>
        <p:grpSpPr>
          <a:xfrm>
            <a:off x="4863938" y="2184400"/>
            <a:ext cx="2464124" cy="3063280"/>
            <a:chOff x="4428934" y="2400300"/>
            <a:chExt cx="2464124" cy="3063280"/>
          </a:xfrm>
        </p:grpSpPr>
        <p:grpSp>
          <p:nvGrpSpPr>
            <p:cNvPr id="24" name="组合 23">
              <a:extLst>
                <a:ext uri="{FF2B5EF4-FFF2-40B4-BE49-F238E27FC236}">
                  <a16:creationId xmlns:a16="http://schemas.microsoft.com/office/drawing/2014/main" id="{15884162-0BE3-4810-A2AC-E1B1B1A094BA}"/>
                </a:ext>
              </a:extLst>
            </p:cNvPr>
            <p:cNvGrpSpPr/>
            <p:nvPr/>
          </p:nvGrpSpPr>
          <p:grpSpPr>
            <a:xfrm>
              <a:off x="4428934" y="2400300"/>
              <a:ext cx="2464124" cy="3063280"/>
              <a:chOff x="3994150" y="2400300"/>
              <a:chExt cx="1809750" cy="2457450"/>
            </a:xfrm>
          </p:grpSpPr>
          <p:sp>
            <p:nvSpPr>
              <p:cNvPr id="29" name="矩形 28">
                <a:extLst>
                  <a:ext uri="{FF2B5EF4-FFF2-40B4-BE49-F238E27FC236}">
                    <a16:creationId xmlns:a16="http://schemas.microsoft.com/office/drawing/2014/main" id="{6D9491D8-154C-4775-8D75-E02684E7C335}"/>
                  </a:ext>
                </a:extLst>
              </p:cNvPr>
              <p:cNvSpPr/>
              <p:nvPr/>
            </p:nvSpPr>
            <p:spPr>
              <a:xfrm>
                <a:off x="4079875" y="2400300"/>
                <a:ext cx="1724025" cy="2343150"/>
              </a:xfrm>
              <a:prstGeom prst="rect">
                <a:avLst/>
              </a:prstGeom>
              <a:noFill/>
              <a:ln w="127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30" name="矩形 29">
                <a:extLst>
                  <a:ext uri="{FF2B5EF4-FFF2-40B4-BE49-F238E27FC236}">
                    <a16:creationId xmlns:a16="http://schemas.microsoft.com/office/drawing/2014/main" id="{98A9BD68-F992-4E70-B5C1-07324D43FCA7}"/>
                  </a:ext>
                </a:extLst>
              </p:cNvPr>
              <p:cNvSpPr/>
              <p:nvPr/>
            </p:nvSpPr>
            <p:spPr>
              <a:xfrm>
                <a:off x="3994150" y="2514600"/>
                <a:ext cx="1724025" cy="2343150"/>
              </a:xfrm>
              <a:prstGeom prst="rect">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31" name="直角三角形 30">
                <a:extLst>
                  <a:ext uri="{FF2B5EF4-FFF2-40B4-BE49-F238E27FC236}">
                    <a16:creationId xmlns:a16="http://schemas.microsoft.com/office/drawing/2014/main" id="{66E42E66-AE6D-4DA9-9A77-218091643179}"/>
                  </a:ext>
                </a:extLst>
              </p:cNvPr>
              <p:cNvSpPr/>
              <p:nvPr/>
            </p:nvSpPr>
            <p:spPr>
              <a:xfrm>
                <a:off x="3994150" y="4533900"/>
                <a:ext cx="323850" cy="323850"/>
              </a:xfrm>
              <a:prstGeom prst="rtTriangl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32" name="Freeform 843">
                <a:extLst>
                  <a:ext uri="{FF2B5EF4-FFF2-40B4-BE49-F238E27FC236}">
                    <a16:creationId xmlns:a16="http://schemas.microsoft.com/office/drawing/2014/main" id="{EB5F2058-4073-4782-98C8-455CADCEFA62}"/>
                  </a:ext>
                </a:extLst>
              </p:cNvPr>
              <p:cNvSpPr>
                <a:spLocks noEditPoints="1"/>
              </p:cNvSpPr>
              <p:nvPr/>
            </p:nvSpPr>
            <p:spPr bwMode="auto">
              <a:xfrm>
                <a:off x="4633118" y="2948584"/>
                <a:ext cx="446088" cy="388938"/>
              </a:xfrm>
              <a:custGeom>
                <a:avLst/>
                <a:gdLst>
                  <a:gd name="T0" fmla="*/ 109 w 174"/>
                  <a:gd name="T1" fmla="*/ 132 h 152"/>
                  <a:gd name="T2" fmla="*/ 108 w 174"/>
                  <a:gd name="T3" fmla="*/ 127 h 152"/>
                  <a:gd name="T4" fmla="*/ 66 w 174"/>
                  <a:gd name="T5" fmla="*/ 127 h 152"/>
                  <a:gd name="T6" fmla="*/ 64 w 174"/>
                  <a:gd name="T7" fmla="*/ 137 h 152"/>
                  <a:gd name="T8" fmla="*/ 59 w 174"/>
                  <a:gd name="T9" fmla="*/ 145 h 152"/>
                  <a:gd name="T10" fmla="*/ 50 w 174"/>
                  <a:gd name="T11" fmla="*/ 148 h 152"/>
                  <a:gd name="T12" fmla="*/ 50 w 174"/>
                  <a:gd name="T13" fmla="*/ 152 h 152"/>
                  <a:gd name="T14" fmla="*/ 124 w 174"/>
                  <a:gd name="T15" fmla="*/ 152 h 152"/>
                  <a:gd name="T16" fmla="*/ 124 w 174"/>
                  <a:gd name="T17" fmla="*/ 148 h 152"/>
                  <a:gd name="T18" fmla="*/ 115 w 174"/>
                  <a:gd name="T19" fmla="*/ 145 h 152"/>
                  <a:gd name="T20" fmla="*/ 109 w 174"/>
                  <a:gd name="T21" fmla="*/ 132 h 152"/>
                  <a:gd name="T22" fmla="*/ 169 w 174"/>
                  <a:gd name="T23" fmla="*/ 0 h 152"/>
                  <a:gd name="T24" fmla="*/ 5 w 174"/>
                  <a:gd name="T25" fmla="*/ 0 h 152"/>
                  <a:gd name="T26" fmla="*/ 0 w 174"/>
                  <a:gd name="T27" fmla="*/ 5 h 152"/>
                  <a:gd name="T28" fmla="*/ 0 w 174"/>
                  <a:gd name="T29" fmla="*/ 113 h 152"/>
                  <a:gd name="T30" fmla="*/ 5 w 174"/>
                  <a:gd name="T31" fmla="*/ 118 h 152"/>
                  <a:gd name="T32" fmla="*/ 169 w 174"/>
                  <a:gd name="T33" fmla="*/ 118 h 152"/>
                  <a:gd name="T34" fmla="*/ 174 w 174"/>
                  <a:gd name="T35" fmla="*/ 113 h 152"/>
                  <a:gd name="T36" fmla="*/ 174 w 174"/>
                  <a:gd name="T37" fmla="*/ 5 h 152"/>
                  <a:gd name="T38" fmla="*/ 169 w 174"/>
                  <a:gd name="T39" fmla="*/ 0 h 152"/>
                  <a:gd name="T40" fmla="*/ 162 w 174"/>
                  <a:gd name="T41" fmla="*/ 106 h 152"/>
                  <a:gd name="T42" fmla="*/ 12 w 174"/>
                  <a:gd name="T43" fmla="*/ 106 h 152"/>
                  <a:gd name="T44" fmla="*/ 12 w 174"/>
                  <a:gd name="T45" fmla="*/ 13 h 152"/>
                  <a:gd name="T46" fmla="*/ 162 w 174"/>
                  <a:gd name="T47" fmla="*/ 13 h 152"/>
                  <a:gd name="T48" fmla="*/ 162 w 174"/>
                  <a:gd name="T49" fmla="*/ 10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152">
                    <a:moveTo>
                      <a:pt x="109" y="132"/>
                    </a:moveTo>
                    <a:cubicBezTo>
                      <a:pt x="108" y="130"/>
                      <a:pt x="108" y="129"/>
                      <a:pt x="108" y="127"/>
                    </a:cubicBezTo>
                    <a:cubicBezTo>
                      <a:pt x="66" y="127"/>
                      <a:pt x="66" y="127"/>
                      <a:pt x="66" y="127"/>
                    </a:cubicBezTo>
                    <a:cubicBezTo>
                      <a:pt x="66" y="130"/>
                      <a:pt x="65" y="133"/>
                      <a:pt x="64" y="137"/>
                    </a:cubicBezTo>
                    <a:cubicBezTo>
                      <a:pt x="63" y="140"/>
                      <a:pt x="61" y="143"/>
                      <a:pt x="59" y="145"/>
                    </a:cubicBezTo>
                    <a:cubicBezTo>
                      <a:pt x="57" y="147"/>
                      <a:pt x="54" y="148"/>
                      <a:pt x="50" y="148"/>
                    </a:cubicBezTo>
                    <a:cubicBezTo>
                      <a:pt x="50" y="152"/>
                      <a:pt x="50" y="152"/>
                      <a:pt x="50" y="152"/>
                    </a:cubicBezTo>
                    <a:cubicBezTo>
                      <a:pt x="124" y="152"/>
                      <a:pt x="124" y="152"/>
                      <a:pt x="124" y="152"/>
                    </a:cubicBezTo>
                    <a:cubicBezTo>
                      <a:pt x="124" y="148"/>
                      <a:pt x="124" y="148"/>
                      <a:pt x="124" y="148"/>
                    </a:cubicBezTo>
                    <a:cubicBezTo>
                      <a:pt x="120" y="148"/>
                      <a:pt x="117" y="147"/>
                      <a:pt x="115" y="145"/>
                    </a:cubicBezTo>
                    <a:cubicBezTo>
                      <a:pt x="112" y="142"/>
                      <a:pt x="110" y="137"/>
                      <a:pt x="109" y="132"/>
                    </a:cubicBezTo>
                    <a:close/>
                    <a:moveTo>
                      <a:pt x="169" y="0"/>
                    </a:moveTo>
                    <a:cubicBezTo>
                      <a:pt x="5" y="0"/>
                      <a:pt x="5" y="0"/>
                      <a:pt x="5" y="0"/>
                    </a:cubicBezTo>
                    <a:cubicBezTo>
                      <a:pt x="2" y="0"/>
                      <a:pt x="0" y="3"/>
                      <a:pt x="0" y="5"/>
                    </a:cubicBezTo>
                    <a:cubicBezTo>
                      <a:pt x="0" y="113"/>
                      <a:pt x="0" y="113"/>
                      <a:pt x="0" y="113"/>
                    </a:cubicBezTo>
                    <a:cubicBezTo>
                      <a:pt x="0" y="116"/>
                      <a:pt x="2" y="118"/>
                      <a:pt x="5" y="118"/>
                    </a:cubicBezTo>
                    <a:cubicBezTo>
                      <a:pt x="169" y="118"/>
                      <a:pt x="169" y="118"/>
                      <a:pt x="169" y="118"/>
                    </a:cubicBezTo>
                    <a:cubicBezTo>
                      <a:pt x="172" y="118"/>
                      <a:pt x="174" y="116"/>
                      <a:pt x="174" y="113"/>
                    </a:cubicBezTo>
                    <a:cubicBezTo>
                      <a:pt x="174" y="5"/>
                      <a:pt x="174" y="5"/>
                      <a:pt x="174" y="5"/>
                    </a:cubicBezTo>
                    <a:cubicBezTo>
                      <a:pt x="174" y="3"/>
                      <a:pt x="172" y="0"/>
                      <a:pt x="169" y="0"/>
                    </a:cubicBezTo>
                    <a:close/>
                    <a:moveTo>
                      <a:pt x="162" y="106"/>
                    </a:moveTo>
                    <a:cubicBezTo>
                      <a:pt x="12" y="106"/>
                      <a:pt x="12" y="106"/>
                      <a:pt x="12" y="106"/>
                    </a:cubicBezTo>
                    <a:cubicBezTo>
                      <a:pt x="12" y="13"/>
                      <a:pt x="12" y="13"/>
                      <a:pt x="12" y="13"/>
                    </a:cubicBezTo>
                    <a:cubicBezTo>
                      <a:pt x="162" y="13"/>
                      <a:pt x="162" y="13"/>
                      <a:pt x="162" y="13"/>
                    </a:cubicBezTo>
                    <a:lnTo>
                      <a:pt x="162" y="106"/>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latin typeface="阿里巴巴普惠体 R" panose="00020600040101010101" pitchFamily="18" charset="-122"/>
                  <a:ea typeface="阿里巴巴普惠体 R" panose="00020600040101010101" pitchFamily="18" charset="-122"/>
                </a:endParaRPr>
              </a:p>
            </p:txBody>
          </p:sp>
        </p:grpSp>
        <p:grpSp>
          <p:nvGrpSpPr>
            <p:cNvPr id="25" name="组合 24">
              <a:extLst>
                <a:ext uri="{FF2B5EF4-FFF2-40B4-BE49-F238E27FC236}">
                  <a16:creationId xmlns:a16="http://schemas.microsoft.com/office/drawing/2014/main" id="{F47CB866-BDEE-4DEE-B578-C5A45FD15535}"/>
                </a:ext>
              </a:extLst>
            </p:cNvPr>
            <p:cNvGrpSpPr/>
            <p:nvPr/>
          </p:nvGrpSpPr>
          <p:grpSpPr>
            <a:xfrm>
              <a:off x="4613996" y="3752546"/>
              <a:ext cx="1976790" cy="1236107"/>
              <a:chOff x="1480761" y="3752546"/>
              <a:chExt cx="1976790" cy="1236107"/>
            </a:xfrm>
          </p:grpSpPr>
          <p:sp>
            <p:nvSpPr>
              <p:cNvPr id="26" name="TextBox 7">
                <a:extLst>
                  <a:ext uri="{FF2B5EF4-FFF2-40B4-BE49-F238E27FC236}">
                    <a16:creationId xmlns:a16="http://schemas.microsoft.com/office/drawing/2014/main" id="{40A7BEEB-2F8D-4D6F-9BBA-96C0B909833B}"/>
                  </a:ext>
                </a:extLst>
              </p:cNvPr>
              <p:cNvSpPr txBox="1"/>
              <p:nvPr/>
            </p:nvSpPr>
            <p:spPr>
              <a:xfrm>
                <a:off x="1508876" y="4294617"/>
                <a:ext cx="1920561" cy="694036"/>
              </a:xfrm>
              <a:prstGeom prst="rect">
                <a:avLst/>
              </a:prstGeom>
              <a:noFill/>
            </p:spPr>
            <p:txBody>
              <a:bodyPr wrap="square" lIns="0" rIns="0">
                <a:spAutoFit/>
              </a:bodyPr>
              <a:lstStyle/>
              <a:p>
                <a:pPr algn="ctr" defTabSz="457200">
                  <a:lnSpc>
                    <a:spcPct val="150000"/>
                  </a:lnSpc>
                </a:pPr>
                <a:r>
                  <a:rPr lang="zh-CN" altLang="en-US" sz="900" dirty="0">
                    <a:solidFill>
                      <a:schemeClr val="bg1"/>
                    </a:solidFill>
                    <a:latin typeface="思源黑体 CN Light" panose="020B0300000000000000" pitchFamily="34" charset="-122"/>
                    <a:ea typeface="思源黑体 CN Light" panose="020B0300000000000000" pitchFamily="34" charset="-122"/>
                  </a:rPr>
                  <a:t>单击此处键入文本单击此处此</a:t>
                </a:r>
                <a:endParaRPr lang="en-US" altLang="zh-CN" sz="900" dirty="0">
                  <a:solidFill>
                    <a:schemeClr val="bg1"/>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900" dirty="0">
                    <a:solidFill>
                      <a:schemeClr val="bg1"/>
                    </a:solidFill>
                    <a:latin typeface="思源黑体 CN Light" panose="020B0300000000000000" pitchFamily="34" charset="-122"/>
                    <a:ea typeface="思源黑体 CN Light" panose="020B0300000000000000" pitchFamily="34" charset="-122"/>
                  </a:rPr>
                  <a:t>处键入文本单击此处键入文本单击此处键入此处键入单击此处键入</a:t>
                </a:r>
                <a:endParaRPr lang="en-US" altLang="zh-CN" sz="900" dirty="0">
                  <a:solidFill>
                    <a:schemeClr val="bg1"/>
                  </a:solidFill>
                  <a:latin typeface="思源黑体 CN Light" panose="020B0300000000000000" pitchFamily="34" charset="-122"/>
                  <a:ea typeface="思源黑体 CN Light" panose="020B0300000000000000" pitchFamily="34" charset="-122"/>
                </a:endParaRPr>
              </a:p>
            </p:txBody>
          </p:sp>
          <p:sp>
            <p:nvSpPr>
              <p:cNvPr id="27" name="TextBox 6">
                <a:extLst>
                  <a:ext uri="{FF2B5EF4-FFF2-40B4-BE49-F238E27FC236}">
                    <a16:creationId xmlns:a16="http://schemas.microsoft.com/office/drawing/2014/main" id="{B443EEF2-0704-4A8C-ADFE-31E155D20C41}"/>
                  </a:ext>
                </a:extLst>
              </p:cNvPr>
              <p:cNvSpPr txBox="1"/>
              <p:nvPr/>
            </p:nvSpPr>
            <p:spPr>
              <a:xfrm>
                <a:off x="1480761" y="3752546"/>
                <a:ext cx="1976790" cy="400110"/>
              </a:xfrm>
              <a:prstGeom prst="rect">
                <a:avLst/>
              </a:prstGeom>
              <a:noFill/>
            </p:spPr>
            <p:txBody>
              <a:bodyPr wrap="square" lIns="0" rIns="0">
                <a:spAutoFit/>
              </a:bodyPr>
              <a:lstStyle/>
              <a:p>
                <a:pPr lvl="0" algn="ctr" defTabSz="457200"/>
                <a:r>
                  <a:rPr lang="zh-CN" altLang="en-US" sz="2000">
                    <a:solidFill>
                      <a:schemeClr val="bg1"/>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bg1"/>
                  </a:solidFill>
                  <a:latin typeface="思源黑体 CN Bold" panose="020B0800000000000000" pitchFamily="34" charset="-122"/>
                  <a:ea typeface="思源黑体 CN Bold" panose="020B0800000000000000" pitchFamily="34" charset="-122"/>
                </a:endParaRPr>
              </a:p>
            </p:txBody>
          </p:sp>
          <p:cxnSp>
            <p:nvCxnSpPr>
              <p:cNvPr id="28" name="Straight Connector 24">
                <a:extLst>
                  <a:ext uri="{FF2B5EF4-FFF2-40B4-BE49-F238E27FC236}">
                    <a16:creationId xmlns:a16="http://schemas.microsoft.com/office/drawing/2014/main" id="{1EA3059F-7A31-4822-9343-8D2E8FE586E2}"/>
                  </a:ext>
                </a:extLst>
              </p:cNvPr>
              <p:cNvCxnSpPr>
                <a:cxnSpLocks/>
              </p:cNvCxnSpPr>
              <p:nvPr/>
            </p:nvCxnSpPr>
            <p:spPr bwMode="auto">
              <a:xfrm>
                <a:off x="1974651" y="4228201"/>
                <a:ext cx="98901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3" name="组合 32">
            <a:extLst>
              <a:ext uri="{FF2B5EF4-FFF2-40B4-BE49-F238E27FC236}">
                <a16:creationId xmlns:a16="http://schemas.microsoft.com/office/drawing/2014/main" id="{7D4E2CD0-56BB-4C69-A829-A72EE1B24798}"/>
              </a:ext>
            </a:extLst>
          </p:cNvPr>
          <p:cNvGrpSpPr/>
          <p:nvPr/>
        </p:nvGrpSpPr>
        <p:grpSpPr>
          <a:xfrm>
            <a:off x="8032585" y="2156546"/>
            <a:ext cx="2464124" cy="3063280"/>
            <a:chOff x="7597581" y="2372446"/>
            <a:chExt cx="2464124" cy="3063280"/>
          </a:xfrm>
        </p:grpSpPr>
        <p:grpSp>
          <p:nvGrpSpPr>
            <p:cNvPr id="34" name="组合 33">
              <a:extLst>
                <a:ext uri="{FF2B5EF4-FFF2-40B4-BE49-F238E27FC236}">
                  <a16:creationId xmlns:a16="http://schemas.microsoft.com/office/drawing/2014/main" id="{84E2A26B-1EDC-47D4-9EE7-6E3F46E340B8}"/>
                </a:ext>
              </a:extLst>
            </p:cNvPr>
            <p:cNvGrpSpPr/>
            <p:nvPr/>
          </p:nvGrpSpPr>
          <p:grpSpPr>
            <a:xfrm>
              <a:off x="7597581" y="2372446"/>
              <a:ext cx="2464124" cy="3063280"/>
              <a:chOff x="6357143" y="2372446"/>
              <a:chExt cx="1809750" cy="2457450"/>
            </a:xfrm>
          </p:grpSpPr>
          <p:sp>
            <p:nvSpPr>
              <p:cNvPr id="39" name="矩形 38">
                <a:extLst>
                  <a:ext uri="{FF2B5EF4-FFF2-40B4-BE49-F238E27FC236}">
                    <a16:creationId xmlns:a16="http://schemas.microsoft.com/office/drawing/2014/main" id="{B96AF23D-B0D7-4198-9A78-8C5314452DC3}"/>
                  </a:ext>
                </a:extLst>
              </p:cNvPr>
              <p:cNvSpPr/>
              <p:nvPr/>
            </p:nvSpPr>
            <p:spPr>
              <a:xfrm>
                <a:off x="6442868" y="2372446"/>
                <a:ext cx="1724025" cy="2343150"/>
              </a:xfrm>
              <a:prstGeom prst="rect">
                <a:avLst/>
              </a:prstGeom>
              <a:noFill/>
              <a:ln w="12700" cap="flat" cmpd="sng" algn="ctr">
                <a:solidFill>
                  <a:srgbClr val="FE767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0" name="矩形 39">
                <a:extLst>
                  <a:ext uri="{FF2B5EF4-FFF2-40B4-BE49-F238E27FC236}">
                    <a16:creationId xmlns:a16="http://schemas.microsoft.com/office/drawing/2014/main" id="{92386D55-4378-4EA3-8956-A939697104ED}"/>
                  </a:ext>
                </a:extLst>
              </p:cNvPr>
              <p:cNvSpPr/>
              <p:nvPr/>
            </p:nvSpPr>
            <p:spPr>
              <a:xfrm>
                <a:off x="6357143" y="2486746"/>
                <a:ext cx="1724025" cy="2343150"/>
              </a:xfrm>
              <a:prstGeom prst="rect">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1" name="直角三角形 40">
                <a:extLst>
                  <a:ext uri="{FF2B5EF4-FFF2-40B4-BE49-F238E27FC236}">
                    <a16:creationId xmlns:a16="http://schemas.microsoft.com/office/drawing/2014/main" id="{FAD23F52-E596-467F-808F-F66FFD6910ED}"/>
                  </a:ext>
                </a:extLst>
              </p:cNvPr>
              <p:cNvSpPr/>
              <p:nvPr/>
            </p:nvSpPr>
            <p:spPr>
              <a:xfrm>
                <a:off x="6357143" y="4506046"/>
                <a:ext cx="323850" cy="323850"/>
              </a:xfrm>
              <a:prstGeom prst="rtTriangl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2" name="Freeform 1560">
                <a:extLst>
                  <a:ext uri="{FF2B5EF4-FFF2-40B4-BE49-F238E27FC236}">
                    <a16:creationId xmlns:a16="http://schemas.microsoft.com/office/drawing/2014/main" id="{1C700C1C-4B03-4AF3-B73B-22C9B7FE7B77}"/>
                  </a:ext>
                </a:extLst>
              </p:cNvPr>
              <p:cNvSpPr>
                <a:spLocks noEditPoints="1"/>
              </p:cNvSpPr>
              <p:nvPr/>
            </p:nvSpPr>
            <p:spPr bwMode="auto">
              <a:xfrm>
                <a:off x="6993730" y="2943837"/>
                <a:ext cx="450850" cy="401638"/>
              </a:xfrm>
              <a:custGeom>
                <a:avLst/>
                <a:gdLst>
                  <a:gd name="T0" fmla="*/ 85 w 176"/>
                  <a:gd name="T1" fmla="*/ 125 h 157"/>
                  <a:gd name="T2" fmla="*/ 91 w 176"/>
                  <a:gd name="T3" fmla="*/ 125 h 157"/>
                  <a:gd name="T4" fmla="*/ 89 w 176"/>
                  <a:gd name="T5" fmla="*/ 108 h 157"/>
                  <a:gd name="T6" fmla="*/ 73 w 176"/>
                  <a:gd name="T7" fmla="*/ 85 h 157"/>
                  <a:gd name="T8" fmla="*/ 76 w 176"/>
                  <a:gd name="T9" fmla="*/ 90 h 157"/>
                  <a:gd name="T10" fmla="*/ 73 w 176"/>
                  <a:gd name="T11" fmla="*/ 85 h 157"/>
                  <a:gd name="T12" fmla="*/ 85 w 176"/>
                  <a:gd name="T13" fmla="*/ 76 h 157"/>
                  <a:gd name="T14" fmla="*/ 89 w 176"/>
                  <a:gd name="T15" fmla="*/ 95 h 157"/>
                  <a:gd name="T16" fmla="*/ 91 w 176"/>
                  <a:gd name="T17" fmla="*/ 77 h 157"/>
                  <a:gd name="T18" fmla="*/ 129 w 176"/>
                  <a:gd name="T19" fmla="*/ 55 h 157"/>
                  <a:gd name="T20" fmla="*/ 104 w 176"/>
                  <a:gd name="T21" fmla="*/ 32 h 157"/>
                  <a:gd name="T22" fmla="*/ 103 w 176"/>
                  <a:gd name="T23" fmla="*/ 28 h 157"/>
                  <a:gd name="T24" fmla="*/ 112 w 176"/>
                  <a:gd name="T25" fmla="*/ 6 h 157"/>
                  <a:gd name="T26" fmla="*/ 60 w 176"/>
                  <a:gd name="T27" fmla="*/ 6 h 157"/>
                  <a:gd name="T28" fmla="*/ 70 w 176"/>
                  <a:gd name="T29" fmla="*/ 30 h 157"/>
                  <a:gd name="T30" fmla="*/ 73 w 176"/>
                  <a:gd name="T31" fmla="*/ 33 h 157"/>
                  <a:gd name="T32" fmla="*/ 57 w 176"/>
                  <a:gd name="T33" fmla="*/ 156 h 157"/>
                  <a:gd name="T34" fmla="*/ 118 w 176"/>
                  <a:gd name="T35" fmla="*/ 156 h 157"/>
                  <a:gd name="T36" fmla="*/ 114 w 176"/>
                  <a:gd name="T37" fmla="*/ 114 h 157"/>
                  <a:gd name="T38" fmla="*/ 101 w 176"/>
                  <a:gd name="T39" fmla="*/ 129 h 157"/>
                  <a:gd name="T40" fmla="*/ 98 w 176"/>
                  <a:gd name="T41" fmla="*/ 136 h 157"/>
                  <a:gd name="T42" fmla="*/ 91 w 176"/>
                  <a:gd name="T43" fmla="*/ 136 h 157"/>
                  <a:gd name="T44" fmla="*/ 89 w 176"/>
                  <a:gd name="T45" fmla="*/ 132 h 157"/>
                  <a:gd name="T46" fmla="*/ 86 w 176"/>
                  <a:gd name="T47" fmla="*/ 136 h 157"/>
                  <a:gd name="T48" fmla="*/ 78 w 176"/>
                  <a:gd name="T49" fmla="*/ 136 h 157"/>
                  <a:gd name="T50" fmla="*/ 71 w 176"/>
                  <a:gd name="T51" fmla="*/ 127 h 157"/>
                  <a:gd name="T52" fmla="*/ 67 w 176"/>
                  <a:gd name="T53" fmla="*/ 108 h 157"/>
                  <a:gd name="T54" fmla="*/ 77 w 176"/>
                  <a:gd name="T55" fmla="*/ 122 h 157"/>
                  <a:gd name="T56" fmla="*/ 72 w 176"/>
                  <a:gd name="T57" fmla="*/ 102 h 157"/>
                  <a:gd name="T58" fmla="*/ 63 w 176"/>
                  <a:gd name="T59" fmla="*/ 87 h 157"/>
                  <a:gd name="T60" fmla="*/ 71 w 176"/>
                  <a:gd name="T61" fmla="*/ 73 h 157"/>
                  <a:gd name="T62" fmla="*/ 77 w 176"/>
                  <a:gd name="T63" fmla="*/ 63 h 157"/>
                  <a:gd name="T64" fmla="*/ 85 w 176"/>
                  <a:gd name="T65" fmla="*/ 63 h 157"/>
                  <a:gd name="T66" fmla="*/ 87 w 176"/>
                  <a:gd name="T67" fmla="*/ 68 h 157"/>
                  <a:gd name="T68" fmla="*/ 91 w 176"/>
                  <a:gd name="T69" fmla="*/ 63 h 157"/>
                  <a:gd name="T70" fmla="*/ 99 w 176"/>
                  <a:gd name="T71" fmla="*/ 63 h 157"/>
                  <a:gd name="T72" fmla="*/ 100 w 176"/>
                  <a:gd name="T73" fmla="*/ 71 h 157"/>
                  <a:gd name="T74" fmla="*/ 112 w 176"/>
                  <a:gd name="T75" fmla="*/ 87 h 157"/>
                  <a:gd name="T76" fmla="*/ 103 w 176"/>
                  <a:gd name="T77" fmla="*/ 86 h 157"/>
                  <a:gd name="T78" fmla="*/ 100 w 176"/>
                  <a:gd name="T79" fmla="*/ 98 h 157"/>
                  <a:gd name="T80" fmla="*/ 112 w 176"/>
                  <a:gd name="T81" fmla="*/ 106 h 157"/>
                  <a:gd name="T82" fmla="*/ 101 w 176"/>
                  <a:gd name="T83" fmla="*/ 111 h 157"/>
                  <a:gd name="T84" fmla="*/ 99 w 176"/>
                  <a:gd name="T85" fmla="*/ 123 h 157"/>
                  <a:gd name="T86" fmla="*/ 104 w 176"/>
                  <a:gd name="T87" fmla="*/ 1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57">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latin typeface="阿里巴巴普惠体 R" panose="00020600040101010101" pitchFamily="18" charset="-122"/>
                  <a:ea typeface="阿里巴巴普惠体 R" panose="00020600040101010101" pitchFamily="18" charset="-122"/>
                </a:endParaRPr>
              </a:p>
            </p:txBody>
          </p:sp>
        </p:grpSp>
        <p:grpSp>
          <p:nvGrpSpPr>
            <p:cNvPr id="35" name="组合 34">
              <a:extLst>
                <a:ext uri="{FF2B5EF4-FFF2-40B4-BE49-F238E27FC236}">
                  <a16:creationId xmlns:a16="http://schemas.microsoft.com/office/drawing/2014/main" id="{DEC18944-B6F3-40D6-838F-2F9FF4CE591A}"/>
                </a:ext>
              </a:extLst>
            </p:cNvPr>
            <p:cNvGrpSpPr/>
            <p:nvPr/>
          </p:nvGrpSpPr>
          <p:grpSpPr>
            <a:xfrm>
              <a:off x="7782886" y="3752546"/>
              <a:ext cx="1976790" cy="1236107"/>
              <a:chOff x="1480761" y="3752546"/>
              <a:chExt cx="1976790" cy="1236107"/>
            </a:xfrm>
          </p:grpSpPr>
          <p:sp>
            <p:nvSpPr>
              <p:cNvPr id="36" name="TextBox 7">
                <a:extLst>
                  <a:ext uri="{FF2B5EF4-FFF2-40B4-BE49-F238E27FC236}">
                    <a16:creationId xmlns:a16="http://schemas.microsoft.com/office/drawing/2014/main" id="{897095BF-91C4-454F-BC08-6BF961BB641E}"/>
                  </a:ext>
                </a:extLst>
              </p:cNvPr>
              <p:cNvSpPr txBox="1"/>
              <p:nvPr/>
            </p:nvSpPr>
            <p:spPr>
              <a:xfrm>
                <a:off x="1508876" y="4294617"/>
                <a:ext cx="1920561" cy="694036"/>
              </a:xfrm>
              <a:prstGeom prst="rect">
                <a:avLst/>
              </a:prstGeom>
              <a:noFill/>
            </p:spPr>
            <p:txBody>
              <a:bodyPr wrap="square" lIns="0" rIns="0">
                <a:spAutoFit/>
              </a:bodyPr>
              <a:lstStyle/>
              <a:p>
                <a:pPr algn="ctr" defTabSz="457200">
                  <a:lnSpc>
                    <a:spcPct val="150000"/>
                  </a:lnSpc>
                </a:pPr>
                <a:r>
                  <a:rPr lang="zh-CN" altLang="en-US" sz="900" dirty="0">
                    <a:solidFill>
                      <a:schemeClr val="bg1"/>
                    </a:solidFill>
                    <a:latin typeface="思源黑体 CN Light" panose="020B0300000000000000" pitchFamily="34" charset="-122"/>
                    <a:ea typeface="思源黑体 CN Light" panose="020B0300000000000000" pitchFamily="34" charset="-122"/>
                  </a:rPr>
                  <a:t>单击此处键入文本单击此处此</a:t>
                </a:r>
                <a:endParaRPr lang="en-US" altLang="zh-CN" sz="900" dirty="0">
                  <a:solidFill>
                    <a:schemeClr val="bg1"/>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900" dirty="0">
                    <a:solidFill>
                      <a:schemeClr val="bg1"/>
                    </a:solidFill>
                    <a:latin typeface="思源黑体 CN Light" panose="020B0300000000000000" pitchFamily="34" charset="-122"/>
                    <a:ea typeface="思源黑体 CN Light" panose="020B0300000000000000" pitchFamily="34" charset="-122"/>
                  </a:rPr>
                  <a:t>处键入文本单击此处键入文本单击此处键入此处键入单击此处键入</a:t>
                </a:r>
                <a:endParaRPr lang="en-US" altLang="zh-CN" sz="900" dirty="0">
                  <a:solidFill>
                    <a:schemeClr val="bg1"/>
                  </a:solidFill>
                  <a:latin typeface="思源黑体 CN Light" panose="020B0300000000000000" pitchFamily="34" charset="-122"/>
                  <a:ea typeface="思源黑体 CN Light" panose="020B0300000000000000" pitchFamily="34" charset="-122"/>
                </a:endParaRPr>
              </a:p>
            </p:txBody>
          </p:sp>
          <p:sp>
            <p:nvSpPr>
              <p:cNvPr id="37" name="TextBox 6">
                <a:extLst>
                  <a:ext uri="{FF2B5EF4-FFF2-40B4-BE49-F238E27FC236}">
                    <a16:creationId xmlns:a16="http://schemas.microsoft.com/office/drawing/2014/main" id="{5315E0D1-0123-4D3A-B458-AF63C6136B53}"/>
                  </a:ext>
                </a:extLst>
              </p:cNvPr>
              <p:cNvSpPr txBox="1"/>
              <p:nvPr/>
            </p:nvSpPr>
            <p:spPr>
              <a:xfrm>
                <a:off x="1480761" y="3752546"/>
                <a:ext cx="1976790" cy="400110"/>
              </a:xfrm>
              <a:prstGeom prst="rect">
                <a:avLst/>
              </a:prstGeom>
              <a:noFill/>
            </p:spPr>
            <p:txBody>
              <a:bodyPr wrap="square" lIns="0" rIns="0">
                <a:spAutoFit/>
              </a:bodyPr>
              <a:lstStyle/>
              <a:p>
                <a:pPr lvl="0" algn="ctr" defTabSz="457200"/>
                <a:r>
                  <a:rPr lang="zh-CN" altLang="en-US" sz="2000">
                    <a:solidFill>
                      <a:schemeClr val="bg1"/>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bg1"/>
                  </a:solidFill>
                  <a:latin typeface="思源黑体 CN Bold" panose="020B0800000000000000" pitchFamily="34" charset="-122"/>
                  <a:ea typeface="思源黑体 CN Bold" panose="020B0800000000000000" pitchFamily="34" charset="-122"/>
                </a:endParaRPr>
              </a:p>
            </p:txBody>
          </p:sp>
          <p:cxnSp>
            <p:nvCxnSpPr>
              <p:cNvPr id="38" name="Straight Connector 24">
                <a:extLst>
                  <a:ext uri="{FF2B5EF4-FFF2-40B4-BE49-F238E27FC236}">
                    <a16:creationId xmlns:a16="http://schemas.microsoft.com/office/drawing/2014/main" id="{2A37AB81-6FA2-4CB7-80CC-6CA4D74A4DB8}"/>
                  </a:ext>
                </a:extLst>
              </p:cNvPr>
              <p:cNvCxnSpPr>
                <a:cxnSpLocks/>
              </p:cNvCxnSpPr>
              <p:nvPr/>
            </p:nvCxnSpPr>
            <p:spPr bwMode="auto">
              <a:xfrm>
                <a:off x="1974651" y="4228201"/>
                <a:ext cx="98901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499175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988B9B02-BB5B-479E-BCD4-65628D977D7D}"/>
              </a:ext>
            </a:extLst>
          </p:cNvPr>
          <p:cNvGrpSpPr/>
          <p:nvPr/>
        </p:nvGrpSpPr>
        <p:grpSpPr>
          <a:xfrm>
            <a:off x="424938" y="294371"/>
            <a:ext cx="3128812" cy="681312"/>
            <a:chOff x="7008408" y="3569189"/>
            <a:chExt cx="3695929" cy="804804"/>
          </a:xfrm>
        </p:grpSpPr>
        <p:sp>
          <p:nvSpPr>
            <p:cNvPr id="10" name="椭圆 9">
              <a:extLst>
                <a:ext uri="{FF2B5EF4-FFF2-40B4-BE49-F238E27FC236}">
                  <a16:creationId xmlns:a16="http://schemas.microsoft.com/office/drawing/2014/main" id="{0E68C5E4-1305-489B-B2B0-167B861B05EC}"/>
                </a:ext>
              </a:extLst>
            </p:cNvPr>
            <p:cNvSpPr/>
            <p:nvPr/>
          </p:nvSpPr>
          <p:spPr>
            <a:xfrm>
              <a:off x="7032311" y="3569189"/>
              <a:ext cx="759434" cy="759434"/>
            </a:xfrm>
            <a:prstGeom prst="ellipse">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11" name="文本框 10">
              <a:extLst>
                <a:ext uri="{FF2B5EF4-FFF2-40B4-BE49-F238E27FC236}">
                  <a16:creationId xmlns:a16="http://schemas.microsoft.com/office/drawing/2014/main" id="{23F512ED-1432-46AC-9D7B-1309760DF4A9}"/>
                </a:ext>
              </a:extLst>
            </p:cNvPr>
            <p:cNvSpPr txBox="1"/>
            <p:nvPr/>
          </p:nvSpPr>
          <p:spPr>
            <a:xfrm>
              <a:off x="7008408" y="3684460"/>
              <a:ext cx="791989" cy="472633"/>
            </a:xfrm>
            <a:prstGeom prst="rect">
              <a:avLst/>
            </a:prstGeom>
            <a:noFill/>
          </p:spPr>
          <p:txBody>
            <a:bodyPr wrap="square" rtlCol="0">
              <a:spAutoFit/>
            </a:bodyPr>
            <a:lstStyle/>
            <a:p>
              <a:pPr algn="ctr"/>
              <a:r>
                <a:rPr lang="en-US" altLang="zh-CN"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rPr>
                <a:t>03</a:t>
              </a:r>
              <a:endParaRPr lang="zh-CN" altLang="en-US"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1DEF9BF1-1FE7-49F9-9A8E-37F9D6C0BEA4}"/>
                </a:ext>
              </a:extLst>
            </p:cNvPr>
            <p:cNvSpPr txBox="1"/>
            <p:nvPr/>
          </p:nvSpPr>
          <p:spPr>
            <a:xfrm>
              <a:off x="8138267" y="3582524"/>
              <a:ext cx="1766854" cy="545345"/>
            </a:xfrm>
            <a:prstGeom prst="rect">
              <a:avLst/>
            </a:prstGeom>
            <a:noFill/>
          </p:spPr>
          <p:txBody>
            <a:bodyPr wrap="square" rtlCol="0">
              <a:spAutoFit/>
            </a:bodyPr>
            <a:lstStyle/>
            <a:p>
              <a:pPr algn="dist"/>
              <a:r>
                <a:rPr lang="zh-CN" altLang="en-US" sz="2400" dirty="0">
                  <a:solidFill>
                    <a:srgbClr val="DA0000"/>
                  </a:solidFill>
                  <a:latin typeface="胡晓波真帅体" panose="02010600030101010101" pitchFamily="2" charset="-122"/>
                  <a:ea typeface="胡晓波真帅体" panose="02010600030101010101" pitchFamily="2" charset="-122"/>
                  <a:cs typeface="胡晓波男神体" panose="02010600030101010101" pitchFamily="2" charset="-122"/>
                </a:rPr>
                <a:t>感谢有你</a:t>
              </a:r>
            </a:p>
          </p:txBody>
        </p:sp>
        <p:sp>
          <p:nvSpPr>
            <p:cNvPr id="13" name="文本框 12">
              <a:extLst>
                <a:ext uri="{FF2B5EF4-FFF2-40B4-BE49-F238E27FC236}">
                  <a16:creationId xmlns:a16="http://schemas.microsoft.com/office/drawing/2014/main" id="{F67A6F7E-F5DD-4808-B890-AD60B211DC68}"/>
                </a:ext>
              </a:extLst>
            </p:cNvPr>
            <p:cNvSpPr txBox="1"/>
            <p:nvPr/>
          </p:nvSpPr>
          <p:spPr>
            <a:xfrm>
              <a:off x="8157317" y="4083143"/>
              <a:ext cx="2547020" cy="290850"/>
            </a:xfrm>
            <a:prstGeom prst="rect">
              <a:avLst/>
            </a:prstGeom>
            <a:noFill/>
          </p:spPr>
          <p:txBody>
            <a:bodyPr wrap="square" rtlCol="0">
              <a:spAutoFit/>
            </a:bodyPr>
            <a:lstStyle/>
            <a:p>
              <a:pPr algn="dist"/>
              <a:r>
                <a:rPr lang="en-US" altLang="zh-CN" sz="1000" dirty="0">
                  <a:solidFill>
                    <a:schemeClr val="bg1">
                      <a:lumMod val="6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THANK YOU</a:t>
              </a:r>
              <a:endParaRPr lang="zh-CN" altLang="en-US" sz="1000" dirty="0">
                <a:solidFill>
                  <a:schemeClr val="bg1">
                    <a:lumMod val="65000"/>
                  </a:schemeClr>
                </a:solidFill>
                <a:latin typeface="胡晓波真帅体" panose="02010600030101010101" pitchFamily="2" charset="-122"/>
                <a:ea typeface="胡晓波真帅体" panose="02010600030101010101" pitchFamily="2" charset="-122"/>
                <a:cs typeface="胡晓波男神体" panose="02010600030101010101" pitchFamily="2" charset="-122"/>
              </a:endParaRPr>
            </a:p>
          </p:txBody>
        </p:sp>
      </p:grpSp>
      <p:sp>
        <p:nvSpPr>
          <p:cNvPr id="4" name="文本框 3" hidden="1">
            <a:extLst>
              <a:ext uri="{FF2B5EF4-FFF2-40B4-BE49-F238E27FC236}">
                <a16:creationId xmlns:a16="http://schemas.microsoft.com/office/drawing/2014/main" id="{86AABCB7-42B7-4AE0-AF6E-E2EB5DE1AB06}"/>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8" name="组合 7">
            <a:extLst>
              <a:ext uri="{FF2B5EF4-FFF2-40B4-BE49-F238E27FC236}">
                <a16:creationId xmlns:a16="http://schemas.microsoft.com/office/drawing/2014/main" id="{A85BA751-2E1E-4D2C-AEF7-10A3ED562BA4}"/>
              </a:ext>
            </a:extLst>
          </p:cNvPr>
          <p:cNvGrpSpPr/>
          <p:nvPr/>
        </p:nvGrpSpPr>
        <p:grpSpPr>
          <a:xfrm>
            <a:off x="1219202" y="1932849"/>
            <a:ext cx="9776432" cy="3811465"/>
            <a:chOff x="1219202" y="2121535"/>
            <a:chExt cx="9776432" cy="3811465"/>
          </a:xfrm>
        </p:grpSpPr>
        <p:sp>
          <p:nvSpPr>
            <p:cNvPr id="14" name="RelativeShape5">
              <a:extLst>
                <a:ext uri="{FF2B5EF4-FFF2-40B4-BE49-F238E27FC236}">
                  <a16:creationId xmlns:a16="http://schemas.microsoft.com/office/drawing/2014/main" id="{F863522D-8E47-4DEE-8828-EFF4F7BA3445}"/>
                </a:ext>
              </a:extLst>
            </p:cNvPr>
            <p:cNvSpPr/>
            <p:nvPr/>
          </p:nvSpPr>
          <p:spPr bwMode="auto">
            <a:xfrm>
              <a:off x="8117924" y="2121535"/>
              <a:ext cx="2428604" cy="31980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noFill/>
            <a:ln>
              <a:noFill/>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endParaRPr>
            </a:p>
          </p:txBody>
        </p:sp>
        <p:sp>
          <p:nvSpPr>
            <p:cNvPr id="15" name="RelativeShape4">
              <a:extLst>
                <a:ext uri="{FF2B5EF4-FFF2-40B4-BE49-F238E27FC236}">
                  <a16:creationId xmlns:a16="http://schemas.microsoft.com/office/drawing/2014/main" id="{6F456C59-5D8D-44FC-885B-F2B8CD4CDC18}"/>
                </a:ext>
              </a:extLst>
            </p:cNvPr>
            <p:cNvSpPr/>
            <p:nvPr/>
          </p:nvSpPr>
          <p:spPr bwMode="auto">
            <a:xfrm>
              <a:off x="6506216" y="2121535"/>
              <a:ext cx="2428604" cy="31980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noFill/>
            <a:ln>
              <a:noFill/>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endParaRPr>
            </a:p>
          </p:txBody>
        </p:sp>
        <p:sp>
          <p:nvSpPr>
            <p:cNvPr id="16" name="RelativeShape3">
              <a:extLst>
                <a:ext uri="{FF2B5EF4-FFF2-40B4-BE49-F238E27FC236}">
                  <a16:creationId xmlns:a16="http://schemas.microsoft.com/office/drawing/2014/main" id="{C8610EF6-C152-4EE4-89C0-FC475B9566EF}"/>
                </a:ext>
              </a:extLst>
            </p:cNvPr>
            <p:cNvSpPr/>
            <p:nvPr/>
          </p:nvSpPr>
          <p:spPr bwMode="auto">
            <a:xfrm>
              <a:off x="4867361" y="2121535"/>
              <a:ext cx="2428604" cy="31980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noFill/>
            <a:ln>
              <a:noFill/>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endParaRPr>
            </a:p>
          </p:txBody>
        </p:sp>
        <p:sp>
          <p:nvSpPr>
            <p:cNvPr id="17" name="RelativeShape2">
              <a:extLst>
                <a:ext uri="{FF2B5EF4-FFF2-40B4-BE49-F238E27FC236}">
                  <a16:creationId xmlns:a16="http://schemas.microsoft.com/office/drawing/2014/main" id="{CC622FCC-1DCA-4D29-9158-79A7BF28CA2F}"/>
                </a:ext>
              </a:extLst>
            </p:cNvPr>
            <p:cNvSpPr/>
            <p:nvPr/>
          </p:nvSpPr>
          <p:spPr bwMode="auto">
            <a:xfrm>
              <a:off x="3282802" y="2121535"/>
              <a:ext cx="2428604" cy="31980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noFill/>
            <a:ln>
              <a:noFill/>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endParaRPr>
            </a:p>
          </p:txBody>
        </p:sp>
        <p:sp>
          <p:nvSpPr>
            <p:cNvPr id="18" name="RelativeShape1">
              <a:extLst>
                <a:ext uri="{FF2B5EF4-FFF2-40B4-BE49-F238E27FC236}">
                  <a16:creationId xmlns:a16="http://schemas.microsoft.com/office/drawing/2014/main" id="{CF59C4E8-3600-488E-9056-B53735246393}"/>
                </a:ext>
              </a:extLst>
            </p:cNvPr>
            <p:cNvSpPr/>
            <p:nvPr/>
          </p:nvSpPr>
          <p:spPr bwMode="auto">
            <a:xfrm>
              <a:off x="1619983" y="2121535"/>
              <a:ext cx="2428604" cy="31980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noFill/>
            <a:ln>
              <a:noFill/>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endParaRPr>
            </a:p>
          </p:txBody>
        </p:sp>
        <p:cxnSp>
          <p:nvCxnSpPr>
            <p:cNvPr id="19" name="ValueBack">
              <a:extLst>
                <a:ext uri="{FF2B5EF4-FFF2-40B4-BE49-F238E27FC236}">
                  <a16:creationId xmlns:a16="http://schemas.microsoft.com/office/drawing/2014/main" id="{BB1DBC76-F442-46DB-92A6-4F4222006BF1}"/>
                </a:ext>
              </a:extLst>
            </p:cNvPr>
            <p:cNvCxnSpPr/>
            <p:nvPr/>
          </p:nvCxnSpPr>
          <p:spPr>
            <a:xfrm>
              <a:off x="1219202" y="5349939"/>
              <a:ext cx="9776432" cy="0"/>
            </a:xfrm>
            <a:prstGeom prst="line">
              <a:avLst/>
            </a:prstGeom>
            <a:noFill/>
            <a:ln w="57150" cap="flat" cmpd="sng" algn="ctr">
              <a:solidFill>
                <a:srgbClr val="FFFFFF">
                  <a:lumMod val="85000"/>
                </a:srgbClr>
              </a:solidFill>
              <a:prstDash val="solid"/>
              <a:miter lim="800000"/>
            </a:ln>
            <a:effectLst/>
          </p:spPr>
        </p:cxnSp>
        <p:sp>
          <p:nvSpPr>
            <p:cNvPr id="20" name="CustomText2">
              <a:extLst>
                <a:ext uri="{FF2B5EF4-FFF2-40B4-BE49-F238E27FC236}">
                  <a16:creationId xmlns:a16="http://schemas.microsoft.com/office/drawing/2014/main" id="{EFDC5D3B-C248-4372-8784-AAA427ECF623}"/>
                </a:ext>
              </a:extLst>
            </p:cNvPr>
            <p:cNvSpPr/>
            <p:nvPr/>
          </p:nvSpPr>
          <p:spPr bwMode="auto">
            <a:xfrm>
              <a:off x="2022428" y="5616282"/>
              <a:ext cx="1531322" cy="3167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scene3d>
                <a:camera prst="orthographicFront"/>
                <a:lightRig rig="threePt" dir="t"/>
              </a:scene3d>
              <a:sp3d contourW="12700"/>
            </a:bodyPr>
            <a:lstStyle/>
            <a:p>
              <a:pPr lvl="0" algn="ctr" defTabSz="457200">
                <a:defRPr/>
              </a:pPr>
              <a:r>
                <a:rPr lang="zh-CN" altLang="en-US" kern="0" dirty="0">
                  <a:solidFill>
                    <a:srgbClr val="FE7676"/>
                  </a:solidFill>
                  <a:latin typeface="思源黑体 CN Bold" panose="020B0800000000000000" pitchFamily="34" charset="-122"/>
                  <a:ea typeface="思源黑体 CN Bold" panose="020B0800000000000000" pitchFamily="34" charset="-122"/>
                </a:rPr>
                <a:t>标题文字添加</a:t>
              </a:r>
            </a:p>
          </p:txBody>
        </p:sp>
        <p:sp>
          <p:nvSpPr>
            <p:cNvPr id="21" name="ValueShape1">
              <a:extLst>
                <a:ext uri="{FF2B5EF4-FFF2-40B4-BE49-F238E27FC236}">
                  <a16:creationId xmlns:a16="http://schemas.microsoft.com/office/drawing/2014/main" id="{45D3FAF1-3DF3-4B90-9647-124925D538BE}"/>
                </a:ext>
              </a:extLst>
            </p:cNvPr>
            <p:cNvSpPr/>
            <p:nvPr/>
          </p:nvSpPr>
          <p:spPr bwMode="auto">
            <a:xfrm>
              <a:off x="1619983" y="3528673"/>
              <a:ext cx="2428604" cy="1790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rgbClr val="FE7676"/>
            </a:solidFill>
            <a:ln>
              <a:noFill/>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endParaRPr>
            </a:p>
          </p:txBody>
        </p:sp>
        <p:sp>
          <p:nvSpPr>
            <p:cNvPr id="22" name="ValueShape2">
              <a:extLst>
                <a:ext uri="{FF2B5EF4-FFF2-40B4-BE49-F238E27FC236}">
                  <a16:creationId xmlns:a16="http://schemas.microsoft.com/office/drawing/2014/main" id="{2C6AFC67-D360-482E-B02A-FEAF602D7148}"/>
                </a:ext>
              </a:extLst>
            </p:cNvPr>
            <p:cNvSpPr/>
            <p:nvPr/>
          </p:nvSpPr>
          <p:spPr bwMode="auto">
            <a:xfrm>
              <a:off x="3282802" y="4520066"/>
              <a:ext cx="2428604" cy="7995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gradFill>
              <a:gsLst>
                <a:gs pos="50000">
                  <a:srgbClr val="595959"/>
                </a:gs>
                <a:gs pos="50000">
                  <a:srgbClr val="595959">
                    <a:lumMod val="75000"/>
                  </a:srgbClr>
                </a:gs>
              </a:gsLst>
              <a:lin ang="2700000" scaled="1"/>
            </a:gradFill>
            <a:ln>
              <a:noFill/>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endParaRPr>
            </a:p>
          </p:txBody>
        </p:sp>
        <p:sp>
          <p:nvSpPr>
            <p:cNvPr id="23" name="CustomText3">
              <a:extLst>
                <a:ext uri="{FF2B5EF4-FFF2-40B4-BE49-F238E27FC236}">
                  <a16:creationId xmlns:a16="http://schemas.microsoft.com/office/drawing/2014/main" id="{2A200A10-666E-41B7-BBC8-6C262F7FEB0D}"/>
                </a:ext>
              </a:extLst>
            </p:cNvPr>
            <p:cNvSpPr/>
            <p:nvPr/>
          </p:nvSpPr>
          <p:spPr bwMode="auto">
            <a:xfrm>
              <a:off x="3979521" y="5616282"/>
              <a:ext cx="1035164" cy="3167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scene3d>
                <a:camera prst="orthographicFront"/>
                <a:lightRig rig="threePt" dir="t"/>
              </a:scene3d>
              <a:sp3d contourW="12700"/>
            </a:bodyPr>
            <a:lstStyle/>
            <a:p>
              <a:pPr lvl="0" algn="ctr" defTabSz="457200">
                <a:defRPr/>
              </a:pPr>
              <a:r>
                <a:rPr lang="zh-CN" altLang="en-US" kern="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kern="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24" name="CustomText4">
              <a:extLst>
                <a:ext uri="{FF2B5EF4-FFF2-40B4-BE49-F238E27FC236}">
                  <a16:creationId xmlns:a16="http://schemas.microsoft.com/office/drawing/2014/main" id="{19A62097-EC0D-4273-A876-F393225AFD9F}"/>
                </a:ext>
              </a:extLst>
            </p:cNvPr>
            <p:cNvSpPr/>
            <p:nvPr/>
          </p:nvSpPr>
          <p:spPr bwMode="auto">
            <a:xfrm>
              <a:off x="5591882" y="5616282"/>
              <a:ext cx="1033860" cy="3167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scene3d>
                <a:camera prst="orthographicFront"/>
                <a:lightRig rig="threePt" dir="t"/>
              </a:scene3d>
              <a:sp3d contourW="12700"/>
            </a:bodyPr>
            <a:lstStyle/>
            <a:p>
              <a:pPr lvl="0" algn="ctr" defTabSz="457200">
                <a:defRPr/>
              </a:pPr>
              <a:r>
                <a:rPr lang="zh-CN" altLang="en-US" kern="0" dirty="0">
                  <a:solidFill>
                    <a:srgbClr val="FE7676"/>
                  </a:solidFill>
                  <a:latin typeface="思源黑体 CN Bold" panose="020B0800000000000000" pitchFamily="34" charset="-122"/>
                  <a:ea typeface="思源黑体 CN Bold" panose="020B0800000000000000" pitchFamily="34" charset="-122"/>
                </a:rPr>
                <a:t>标题文字添加</a:t>
              </a:r>
            </a:p>
          </p:txBody>
        </p:sp>
        <p:sp>
          <p:nvSpPr>
            <p:cNvPr id="25" name="ValueShape3">
              <a:extLst>
                <a:ext uri="{FF2B5EF4-FFF2-40B4-BE49-F238E27FC236}">
                  <a16:creationId xmlns:a16="http://schemas.microsoft.com/office/drawing/2014/main" id="{E13C8ED6-0E68-4131-8717-AADFCB793431}"/>
                </a:ext>
              </a:extLst>
            </p:cNvPr>
            <p:cNvSpPr/>
            <p:nvPr/>
          </p:nvSpPr>
          <p:spPr bwMode="auto">
            <a:xfrm>
              <a:off x="4867361" y="3336791"/>
              <a:ext cx="2428604" cy="1982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rgbClr val="FE7676"/>
            </a:solidFill>
            <a:ln>
              <a:noFill/>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endParaRPr>
            </a:p>
          </p:txBody>
        </p:sp>
        <p:sp>
          <p:nvSpPr>
            <p:cNvPr id="26" name="CustomText5">
              <a:extLst>
                <a:ext uri="{FF2B5EF4-FFF2-40B4-BE49-F238E27FC236}">
                  <a16:creationId xmlns:a16="http://schemas.microsoft.com/office/drawing/2014/main" id="{DF51CF7B-CBB2-4A43-A6B1-645A012EE88D}"/>
                </a:ext>
              </a:extLst>
            </p:cNvPr>
            <p:cNvSpPr/>
            <p:nvPr/>
          </p:nvSpPr>
          <p:spPr bwMode="auto">
            <a:xfrm>
              <a:off x="7203588" y="5616282"/>
              <a:ext cx="1033860" cy="3167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scene3d>
                <a:camera prst="orthographicFront"/>
                <a:lightRig rig="threePt" dir="t"/>
              </a:scene3d>
              <a:sp3d contourW="12700"/>
            </a:bodyPr>
            <a:lstStyle/>
            <a:p>
              <a:pPr lvl="0" algn="ctr" defTabSz="457200">
                <a:defRPr/>
              </a:pPr>
              <a:r>
                <a:rPr lang="zh-CN" altLang="en-US" kern="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kern="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27" name="ValueShape4">
              <a:extLst>
                <a:ext uri="{FF2B5EF4-FFF2-40B4-BE49-F238E27FC236}">
                  <a16:creationId xmlns:a16="http://schemas.microsoft.com/office/drawing/2014/main" id="{FC72BBE3-6D58-47FE-B12A-0216C22D7F86}"/>
                </a:ext>
              </a:extLst>
            </p:cNvPr>
            <p:cNvSpPr/>
            <p:nvPr/>
          </p:nvSpPr>
          <p:spPr bwMode="auto">
            <a:xfrm>
              <a:off x="6506216" y="4264222"/>
              <a:ext cx="2428604" cy="10553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gradFill>
              <a:gsLst>
                <a:gs pos="50000">
                  <a:srgbClr val="595959"/>
                </a:gs>
                <a:gs pos="50000">
                  <a:srgbClr val="595959">
                    <a:lumMod val="75000"/>
                  </a:srgbClr>
                </a:gs>
              </a:gsLst>
              <a:lin ang="2700000" scaled="1"/>
            </a:gradFill>
            <a:ln>
              <a:noFill/>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endParaRPr>
            </a:p>
          </p:txBody>
        </p:sp>
        <p:sp>
          <p:nvSpPr>
            <p:cNvPr id="28" name="CustomText6">
              <a:extLst>
                <a:ext uri="{FF2B5EF4-FFF2-40B4-BE49-F238E27FC236}">
                  <a16:creationId xmlns:a16="http://schemas.microsoft.com/office/drawing/2014/main" id="{F1EC4225-E52B-41DC-BA1C-31C7C44998EC}"/>
                </a:ext>
              </a:extLst>
            </p:cNvPr>
            <p:cNvSpPr/>
            <p:nvPr/>
          </p:nvSpPr>
          <p:spPr bwMode="auto">
            <a:xfrm>
              <a:off x="8814644" y="5616282"/>
              <a:ext cx="1035164" cy="3167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scene3d>
                <a:camera prst="orthographicFront"/>
                <a:lightRig rig="threePt" dir="t"/>
              </a:scene3d>
              <a:sp3d contourW="12700"/>
            </a:bodyPr>
            <a:lstStyle/>
            <a:p>
              <a:pPr lvl="0" algn="ctr" defTabSz="457200">
                <a:defRPr/>
              </a:pPr>
              <a:r>
                <a:rPr lang="zh-CN" altLang="en-US" kern="0" dirty="0">
                  <a:solidFill>
                    <a:srgbClr val="FE7676"/>
                  </a:solidFill>
                  <a:latin typeface="思源黑体 CN Bold" panose="020B0800000000000000" pitchFamily="34" charset="-122"/>
                  <a:ea typeface="思源黑体 CN Bold" panose="020B0800000000000000" pitchFamily="34" charset="-122"/>
                </a:rPr>
                <a:t>标题文字添加</a:t>
              </a:r>
            </a:p>
          </p:txBody>
        </p:sp>
        <p:sp>
          <p:nvSpPr>
            <p:cNvPr id="29" name="ValueShape5">
              <a:extLst>
                <a:ext uri="{FF2B5EF4-FFF2-40B4-BE49-F238E27FC236}">
                  <a16:creationId xmlns:a16="http://schemas.microsoft.com/office/drawing/2014/main" id="{4E01E2C7-2E93-4DD6-BE09-02E7EE86B7FD}"/>
                </a:ext>
              </a:extLst>
            </p:cNvPr>
            <p:cNvSpPr/>
            <p:nvPr/>
          </p:nvSpPr>
          <p:spPr bwMode="auto">
            <a:xfrm>
              <a:off x="8117924" y="3304810"/>
              <a:ext cx="2428604" cy="20147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rgbClr val="FE7676"/>
            </a:solidFill>
            <a:ln>
              <a:noFill/>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endParaRPr>
            </a:p>
          </p:txBody>
        </p:sp>
        <p:sp>
          <p:nvSpPr>
            <p:cNvPr id="30" name="SorbShape1">
              <a:extLst>
                <a:ext uri="{FF2B5EF4-FFF2-40B4-BE49-F238E27FC236}">
                  <a16:creationId xmlns:a16="http://schemas.microsoft.com/office/drawing/2014/main" id="{463F2F35-6488-4247-94A7-6A099CF06667}"/>
                </a:ext>
              </a:extLst>
            </p:cNvPr>
            <p:cNvSpPr/>
            <p:nvPr/>
          </p:nvSpPr>
          <p:spPr bwMode="auto">
            <a:xfrm>
              <a:off x="2791280" y="3418517"/>
              <a:ext cx="86009" cy="55078"/>
            </a:xfrm>
            <a:prstGeom prst="triangle">
              <a:avLst/>
            </a:prstGeom>
            <a:solidFill>
              <a:srgbClr val="FFFFFF">
                <a:lumMod val="75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endParaRPr>
            </a:p>
          </p:txBody>
        </p:sp>
        <p:sp>
          <p:nvSpPr>
            <p:cNvPr id="31" name="ValueText1">
              <a:extLst>
                <a:ext uri="{FF2B5EF4-FFF2-40B4-BE49-F238E27FC236}">
                  <a16:creationId xmlns:a16="http://schemas.microsoft.com/office/drawing/2014/main" id="{5F543CDB-1F47-43B7-946B-D3A8FE11EB98}"/>
                </a:ext>
              </a:extLst>
            </p:cNvPr>
            <p:cNvSpPr txBox="1"/>
            <p:nvPr/>
          </p:nvSpPr>
          <p:spPr>
            <a:xfrm>
              <a:off x="2450595" y="2883478"/>
              <a:ext cx="767377" cy="309806"/>
            </a:xfrm>
            <a:prstGeom prst="rect">
              <a:avLst/>
            </a:prstGeom>
          </p:spPr>
          <p:txBody>
            <a:bodyPr wrap="none" lIns="0" tIns="0" rIns="0" bIns="0">
              <a:prstTxWarp prst="textPlain">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E7676"/>
                  </a:solidFill>
                  <a:effectLst/>
                  <a:uLnTx/>
                  <a:uFillTx/>
                  <a:latin typeface="思源黑体 CN Bold" panose="020B0800000000000000" pitchFamily="34" charset="-122"/>
                  <a:ea typeface="思源黑体 CN Bold" panose="020B0800000000000000" pitchFamily="34" charset="-122"/>
                </a:rPr>
                <a:t>56%</a:t>
              </a:r>
            </a:p>
          </p:txBody>
        </p:sp>
        <p:sp>
          <p:nvSpPr>
            <p:cNvPr id="32" name="SorbShape2">
              <a:extLst>
                <a:ext uri="{FF2B5EF4-FFF2-40B4-BE49-F238E27FC236}">
                  <a16:creationId xmlns:a16="http://schemas.microsoft.com/office/drawing/2014/main" id="{BAE44FB4-A0F1-413F-991B-3A5C658EB8BD}"/>
                </a:ext>
              </a:extLst>
            </p:cNvPr>
            <p:cNvSpPr/>
            <p:nvPr/>
          </p:nvSpPr>
          <p:spPr bwMode="auto">
            <a:xfrm>
              <a:off x="4454099" y="3812934"/>
              <a:ext cx="86009" cy="55078"/>
            </a:xfrm>
            <a:prstGeom prst="triangle">
              <a:avLst/>
            </a:prstGeom>
            <a:solidFill>
              <a:srgbClr val="FFFFFF">
                <a:lumMod val="75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endParaRPr>
            </a:p>
          </p:txBody>
        </p:sp>
        <p:sp>
          <p:nvSpPr>
            <p:cNvPr id="33" name="ValueText2">
              <a:extLst>
                <a:ext uri="{FF2B5EF4-FFF2-40B4-BE49-F238E27FC236}">
                  <a16:creationId xmlns:a16="http://schemas.microsoft.com/office/drawing/2014/main" id="{3586DDF9-A980-4C70-B31D-C5D0F2EB334F}"/>
                </a:ext>
              </a:extLst>
            </p:cNvPr>
            <p:cNvSpPr txBox="1"/>
            <p:nvPr/>
          </p:nvSpPr>
          <p:spPr>
            <a:xfrm>
              <a:off x="4113415" y="3325843"/>
              <a:ext cx="767377" cy="309806"/>
            </a:xfrm>
            <a:prstGeom prst="rect">
              <a:avLst/>
            </a:prstGeom>
          </p:spPr>
          <p:txBody>
            <a:bodyPr wrap="none" lIns="0" tIns="0" rIns="0" bIns="0">
              <a:prstTxWarp prst="textPlain">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778495">
                      <a:lumMod val="50000"/>
                    </a:srgbClr>
                  </a:solidFill>
                  <a:effectLst/>
                  <a:uLnTx/>
                  <a:uFillTx/>
                  <a:latin typeface="思源黑体 CN Bold" panose="020B0800000000000000" pitchFamily="34" charset="-122"/>
                  <a:ea typeface="思源黑体 CN Bold" panose="020B0800000000000000" pitchFamily="34" charset="-122"/>
                </a:rPr>
                <a:t>25%</a:t>
              </a:r>
            </a:p>
          </p:txBody>
        </p:sp>
        <p:sp>
          <p:nvSpPr>
            <p:cNvPr id="34" name="SorbShape3">
              <a:extLst>
                <a:ext uri="{FF2B5EF4-FFF2-40B4-BE49-F238E27FC236}">
                  <a16:creationId xmlns:a16="http://schemas.microsoft.com/office/drawing/2014/main" id="{DE47493A-58C1-47C2-A3D7-D4A956D3D01E}"/>
                </a:ext>
              </a:extLst>
            </p:cNvPr>
            <p:cNvSpPr/>
            <p:nvPr/>
          </p:nvSpPr>
          <p:spPr bwMode="auto">
            <a:xfrm>
              <a:off x="6038658" y="2629659"/>
              <a:ext cx="86009" cy="55078"/>
            </a:xfrm>
            <a:prstGeom prst="triangle">
              <a:avLst/>
            </a:prstGeom>
            <a:solidFill>
              <a:srgbClr val="FFFFFF">
                <a:lumMod val="75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endParaRPr>
            </a:p>
          </p:txBody>
        </p:sp>
        <p:sp>
          <p:nvSpPr>
            <p:cNvPr id="35" name="ValueText3">
              <a:extLst>
                <a:ext uri="{FF2B5EF4-FFF2-40B4-BE49-F238E27FC236}">
                  <a16:creationId xmlns:a16="http://schemas.microsoft.com/office/drawing/2014/main" id="{94B1BDB7-E228-4A95-A092-6D342929BC96}"/>
                </a:ext>
              </a:extLst>
            </p:cNvPr>
            <p:cNvSpPr txBox="1"/>
            <p:nvPr/>
          </p:nvSpPr>
          <p:spPr>
            <a:xfrm>
              <a:off x="5697975" y="2142568"/>
              <a:ext cx="767377" cy="309806"/>
            </a:xfrm>
            <a:prstGeom prst="rect">
              <a:avLst/>
            </a:prstGeom>
          </p:spPr>
          <p:txBody>
            <a:bodyPr wrap="none" lIns="0" tIns="0" rIns="0" bIns="0">
              <a:prstTxWarp prst="textPlain">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E7676"/>
                  </a:solidFill>
                  <a:effectLst/>
                  <a:uLnTx/>
                  <a:uFillTx/>
                  <a:latin typeface="思源黑体 CN Bold" panose="020B0800000000000000" pitchFamily="34" charset="-122"/>
                  <a:ea typeface="思源黑体 CN Bold" panose="020B0800000000000000" pitchFamily="34" charset="-122"/>
                </a:rPr>
                <a:t>62%</a:t>
              </a:r>
            </a:p>
          </p:txBody>
        </p:sp>
        <p:sp>
          <p:nvSpPr>
            <p:cNvPr id="36" name="SorbShape4">
              <a:extLst>
                <a:ext uri="{FF2B5EF4-FFF2-40B4-BE49-F238E27FC236}">
                  <a16:creationId xmlns:a16="http://schemas.microsoft.com/office/drawing/2014/main" id="{FA1E8E9E-D5EF-4A45-A68B-88E9706156AE}"/>
                </a:ext>
              </a:extLst>
            </p:cNvPr>
            <p:cNvSpPr/>
            <p:nvPr/>
          </p:nvSpPr>
          <p:spPr bwMode="auto">
            <a:xfrm>
              <a:off x="7677513" y="3557090"/>
              <a:ext cx="86009" cy="55078"/>
            </a:xfrm>
            <a:prstGeom prst="triangle">
              <a:avLst/>
            </a:prstGeom>
            <a:solidFill>
              <a:srgbClr val="FFFFFF">
                <a:lumMod val="75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endParaRPr>
            </a:p>
          </p:txBody>
        </p:sp>
        <p:sp>
          <p:nvSpPr>
            <p:cNvPr id="37" name="ValueText4">
              <a:extLst>
                <a:ext uri="{FF2B5EF4-FFF2-40B4-BE49-F238E27FC236}">
                  <a16:creationId xmlns:a16="http://schemas.microsoft.com/office/drawing/2014/main" id="{CA38A608-C135-4387-B05B-26467BD8E9EF}"/>
                </a:ext>
              </a:extLst>
            </p:cNvPr>
            <p:cNvSpPr txBox="1"/>
            <p:nvPr/>
          </p:nvSpPr>
          <p:spPr>
            <a:xfrm>
              <a:off x="7336830" y="3069999"/>
              <a:ext cx="767377" cy="309806"/>
            </a:xfrm>
            <a:prstGeom prst="rect">
              <a:avLst/>
            </a:prstGeom>
          </p:spPr>
          <p:txBody>
            <a:bodyPr wrap="none" lIns="0" tIns="0" rIns="0" bIns="0">
              <a:prstTxWarp prst="textPlain">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778495">
                      <a:lumMod val="50000"/>
                    </a:srgbClr>
                  </a:solidFill>
                  <a:effectLst/>
                  <a:uLnTx/>
                  <a:uFillTx/>
                  <a:latin typeface="思源黑体 CN Bold" panose="020B0800000000000000" pitchFamily="34" charset="-122"/>
                  <a:ea typeface="思源黑体 CN Bold" panose="020B0800000000000000" pitchFamily="34" charset="-122"/>
                </a:rPr>
                <a:t>33%</a:t>
              </a:r>
            </a:p>
          </p:txBody>
        </p:sp>
        <p:sp>
          <p:nvSpPr>
            <p:cNvPr id="38" name="SorbShape5">
              <a:extLst>
                <a:ext uri="{FF2B5EF4-FFF2-40B4-BE49-F238E27FC236}">
                  <a16:creationId xmlns:a16="http://schemas.microsoft.com/office/drawing/2014/main" id="{F01C80D9-D47A-4F07-B1B6-6566B760742A}"/>
                </a:ext>
              </a:extLst>
            </p:cNvPr>
            <p:cNvSpPr/>
            <p:nvPr/>
          </p:nvSpPr>
          <p:spPr bwMode="auto">
            <a:xfrm>
              <a:off x="9289221" y="3194654"/>
              <a:ext cx="86009" cy="55078"/>
            </a:xfrm>
            <a:prstGeom prst="triangle">
              <a:avLst/>
            </a:prstGeom>
            <a:solidFill>
              <a:srgbClr val="FFFFFF">
                <a:lumMod val="75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endParaRPr>
            </a:p>
          </p:txBody>
        </p:sp>
        <p:sp>
          <p:nvSpPr>
            <p:cNvPr id="39" name="ValueText5">
              <a:extLst>
                <a:ext uri="{FF2B5EF4-FFF2-40B4-BE49-F238E27FC236}">
                  <a16:creationId xmlns:a16="http://schemas.microsoft.com/office/drawing/2014/main" id="{507A7F32-F892-4C3F-80DB-F91A95AF1DD9}"/>
                </a:ext>
              </a:extLst>
            </p:cNvPr>
            <p:cNvSpPr txBox="1"/>
            <p:nvPr/>
          </p:nvSpPr>
          <p:spPr>
            <a:xfrm>
              <a:off x="8948538" y="2659615"/>
              <a:ext cx="767377" cy="309806"/>
            </a:xfrm>
            <a:prstGeom prst="rect">
              <a:avLst/>
            </a:prstGeom>
          </p:spPr>
          <p:txBody>
            <a:bodyPr wrap="none" lIns="0" tIns="0" rIns="0" bIns="0">
              <a:prstTxWarp prst="textPlain">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E7676"/>
                  </a:solidFill>
                  <a:effectLst/>
                  <a:uLnTx/>
                  <a:uFillTx/>
                  <a:latin typeface="思源黑体 CN Bold" panose="020B0800000000000000" pitchFamily="34" charset="-122"/>
                  <a:ea typeface="思源黑体 CN Bold" panose="020B0800000000000000" pitchFamily="34" charset="-122"/>
                </a:rPr>
                <a:t>63%</a:t>
              </a:r>
            </a:p>
          </p:txBody>
        </p:sp>
      </p:grpSp>
    </p:spTree>
    <p:extLst>
      <p:ext uri="{BB962C8B-B14F-4D97-AF65-F5344CB8AC3E}">
        <p14:creationId xmlns:p14="http://schemas.microsoft.com/office/powerpoint/2010/main" val="76221511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a:extLst>
              <a:ext uri="{FF2B5EF4-FFF2-40B4-BE49-F238E27FC236}">
                <a16:creationId xmlns:a16="http://schemas.microsoft.com/office/drawing/2014/main" id="{49298D67-BFA2-4B81-8872-47D2F84E5216}"/>
              </a:ext>
            </a:extLst>
          </p:cNvPr>
          <p:cNvSpPr/>
          <p:nvPr/>
        </p:nvSpPr>
        <p:spPr>
          <a:xfrm>
            <a:off x="633805" y="561975"/>
            <a:ext cx="10924390" cy="5734050"/>
          </a:xfrm>
          <a:prstGeom prst="roundRect">
            <a:avLst>
              <a:gd name="adj" fmla="val 6534"/>
            </a:avLst>
          </a:prstGeom>
          <a:solidFill>
            <a:srgbClr val="FFFFFF"/>
          </a:solidFill>
          <a:ln w="12700" cap="flat" cmpd="sng" algn="ctr">
            <a:noFill/>
            <a:prstDash val="solid"/>
            <a:miter lim="800000"/>
          </a:ln>
          <a:effectLst>
            <a:outerShdw blurRad="381000" algn="ctr" rotWithShape="0">
              <a:srgbClr val="E50102">
                <a:alpha val="11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13" name="组合 12">
            <a:extLst>
              <a:ext uri="{FF2B5EF4-FFF2-40B4-BE49-F238E27FC236}">
                <a16:creationId xmlns:a16="http://schemas.microsoft.com/office/drawing/2014/main" id="{4B6B015A-9ADD-43BB-AEC2-7B52039B7517}"/>
              </a:ext>
            </a:extLst>
          </p:cNvPr>
          <p:cNvGrpSpPr/>
          <p:nvPr/>
        </p:nvGrpSpPr>
        <p:grpSpPr>
          <a:xfrm>
            <a:off x="633804" y="5165843"/>
            <a:ext cx="10924391" cy="1130183"/>
            <a:chOff x="633804" y="4746867"/>
            <a:chExt cx="10924391" cy="1549159"/>
          </a:xfrm>
        </p:grpSpPr>
        <p:sp>
          <p:nvSpPr>
            <p:cNvPr id="14" name="任意多边形: 形状 13">
              <a:extLst>
                <a:ext uri="{FF2B5EF4-FFF2-40B4-BE49-F238E27FC236}">
                  <a16:creationId xmlns:a16="http://schemas.microsoft.com/office/drawing/2014/main" id="{4E680AB7-6DD5-49D1-82E2-8EA804FC0A05}"/>
                </a:ext>
              </a:extLst>
            </p:cNvPr>
            <p:cNvSpPr/>
            <p:nvPr/>
          </p:nvSpPr>
          <p:spPr>
            <a:xfrm>
              <a:off x="633805" y="4849476"/>
              <a:ext cx="10924390" cy="1446550"/>
            </a:xfrm>
            <a:custGeom>
              <a:avLst/>
              <a:gdLst>
                <a:gd name="connsiteX0" fmla="*/ 6071593 w 10924390"/>
                <a:gd name="connsiteY0" fmla="*/ 137 h 1985263"/>
                <a:gd name="connsiteX1" fmla="*/ 8531969 w 10924390"/>
                <a:gd name="connsiteY1" fmla="*/ 423163 h 1985263"/>
                <a:gd name="connsiteX2" fmla="*/ 10298463 w 10924390"/>
                <a:gd name="connsiteY2" fmla="*/ 699388 h 1985263"/>
                <a:gd name="connsiteX3" fmla="*/ 10868592 w 10924390"/>
                <a:gd name="connsiteY3" fmla="*/ 551751 h 1985263"/>
                <a:gd name="connsiteX4" fmla="*/ 10924390 w 10924390"/>
                <a:gd name="connsiteY4" fmla="*/ 528603 h 1985263"/>
                <a:gd name="connsiteX5" fmla="*/ 10924390 w 10924390"/>
                <a:gd name="connsiteY5" fmla="*/ 1610600 h 1985263"/>
                <a:gd name="connsiteX6" fmla="*/ 10814654 w 10924390"/>
                <a:gd name="connsiteY6" fmla="*/ 1875527 h 1985263"/>
                <a:gd name="connsiteX7" fmla="*/ 10762707 w 10924390"/>
                <a:gd name="connsiteY7" fmla="*/ 1918387 h 1985263"/>
                <a:gd name="connsiteX8" fmla="*/ 10750642 w 10924390"/>
                <a:gd name="connsiteY8" fmla="*/ 1921000 h 1985263"/>
                <a:gd name="connsiteX9" fmla="*/ 10355195 w 10924390"/>
                <a:gd name="connsiteY9" fmla="*/ 1981345 h 1985263"/>
                <a:gd name="connsiteX10" fmla="*/ 10319613 w 10924390"/>
                <a:gd name="connsiteY10" fmla="*/ 1985263 h 1985263"/>
                <a:gd name="connsiteX11" fmla="*/ 374663 w 10924390"/>
                <a:gd name="connsiteY11" fmla="*/ 1985263 h 1985263"/>
                <a:gd name="connsiteX12" fmla="*/ 0 w 10924390"/>
                <a:gd name="connsiteY12" fmla="*/ 1610600 h 1985263"/>
                <a:gd name="connsiteX13" fmla="*/ 0 w 10924390"/>
                <a:gd name="connsiteY13" fmla="*/ 99632 h 1985263"/>
                <a:gd name="connsiteX14" fmla="*/ 101877 w 10924390"/>
                <a:gd name="connsiteY14" fmla="*/ 125491 h 1985263"/>
                <a:gd name="connsiteX15" fmla="*/ 2894634 w 10924390"/>
                <a:gd name="connsiteY15" fmla="*/ 737488 h 1985263"/>
                <a:gd name="connsiteX16" fmla="*/ 5887055 w 10924390"/>
                <a:gd name="connsiteY16" fmla="*/ 4063 h 1985263"/>
                <a:gd name="connsiteX17" fmla="*/ 6071593 w 10924390"/>
                <a:gd name="connsiteY17" fmla="*/ 137 h 19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24390" h="1985263">
                  <a:moveTo>
                    <a:pt x="6071593" y="137"/>
                  </a:moveTo>
                  <a:cubicBezTo>
                    <a:pt x="7033119" y="8770"/>
                    <a:pt x="8531969" y="423163"/>
                    <a:pt x="8531969" y="423163"/>
                  </a:cubicBezTo>
                  <a:cubicBezTo>
                    <a:pt x="9267204" y="539051"/>
                    <a:pt x="9851209" y="681926"/>
                    <a:pt x="10298463" y="699388"/>
                  </a:cubicBezTo>
                  <a:cubicBezTo>
                    <a:pt x="10522090" y="708119"/>
                    <a:pt x="10713943" y="619616"/>
                    <a:pt x="10868592" y="551751"/>
                  </a:cubicBezTo>
                  <a:lnTo>
                    <a:pt x="10924390" y="528603"/>
                  </a:lnTo>
                  <a:lnTo>
                    <a:pt x="10924390" y="1610600"/>
                  </a:lnTo>
                  <a:cubicBezTo>
                    <a:pt x="10924390" y="1714061"/>
                    <a:pt x="10882454" y="1807726"/>
                    <a:pt x="10814654" y="1875527"/>
                  </a:cubicBezTo>
                  <a:lnTo>
                    <a:pt x="10762707" y="1918387"/>
                  </a:lnTo>
                  <a:lnTo>
                    <a:pt x="10750642" y="1921000"/>
                  </a:lnTo>
                  <a:cubicBezTo>
                    <a:pt x="10630544" y="1944002"/>
                    <a:pt x="10497792" y="1963925"/>
                    <a:pt x="10355195" y="1981345"/>
                  </a:cubicBezTo>
                  <a:lnTo>
                    <a:pt x="10319613" y="1985263"/>
                  </a:lnTo>
                  <a:lnTo>
                    <a:pt x="374663" y="1985263"/>
                  </a:lnTo>
                  <a:cubicBezTo>
                    <a:pt x="167742" y="1985263"/>
                    <a:pt x="0" y="1817521"/>
                    <a:pt x="0" y="1610600"/>
                  </a:cubicBezTo>
                  <a:lnTo>
                    <a:pt x="0" y="99632"/>
                  </a:lnTo>
                  <a:lnTo>
                    <a:pt x="101877" y="125491"/>
                  </a:lnTo>
                  <a:cubicBezTo>
                    <a:pt x="668512" y="278912"/>
                    <a:pt x="1974585" y="752371"/>
                    <a:pt x="2894634" y="737488"/>
                  </a:cubicBezTo>
                  <a:cubicBezTo>
                    <a:pt x="3876020" y="721613"/>
                    <a:pt x="4947499" y="56450"/>
                    <a:pt x="5887055" y="4063"/>
                  </a:cubicBezTo>
                  <a:cubicBezTo>
                    <a:pt x="5945778" y="789"/>
                    <a:pt x="6007491" y="-439"/>
                    <a:pt x="6071593" y="137"/>
                  </a:cubicBezTo>
                  <a:close/>
                </a:path>
              </a:pathLst>
            </a:custGeom>
            <a:solidFill>
              <a:srgbClr val="FFFFFF">
                <a:lumMod val="95000"/>
                <a:alpha val="7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5" name="任意多边形: 形状 14">
              <a:extLst>
                <a:ext uri="{FF2B5EF4-FFF2-40B4-BE49-F238E27FC236}">
                  <a16:creationId xmlns:a16="http://schemas.microsoft.com/office/drawing/2014/main" id="{81EFE017-8D06-465A-99C4-9EE8C822C1F0}"/>
                </a:ext>
              </a:extLst>
            </p:cNvPr>
            <p:cNvSpPr/>
            <p:nvPr/>
          </p:nvSpPr>
          <p:spPr>
            <a:xfrm>
              <a:off x="633804" y="4746867"/>
              <a:ext cx="10924390" cy="1549158"/>
            </a:xfrm>
            <a:custGeom>
              <a:avLst/>
              <a:gdLst>
                <a:gd name="connsiteX0" fmla="*/ 2442770 w 10924390"/>
                <a:gd name="connsiteY0" fmla="*/ 2009 h 2126084"/>
                <a:gd name="connsiteX1" fmla="*/ 5709845 w 10924390"/>
                <a:gd name="connsiteY1" fmla="*/ 725909 h 2126084"/>
                <a:gd name="connsiteX2" fmla="*/ 8748320 w 10924390"/>
                <a:gd name="connsiteY2" fmla="*/ 59159 h 2126084"/>
                <a:gd name="connsiteX3" fmla="*/ 10713521 w 10924390"/>
                <a:gd name="connsiteY3" fmla="*/ 380405 h 2126084"/>
                <a:gd name="connsiteX4" fmla="*/ 10924390 w 10924390"/>
                <a:gd name="connsiteY4" fmla="*/ 477550 h 2126084"/>
                <a:gd name="connsiteX5" fmla="*/ 10924390 w 10924390"/>
                <a:gd name="connsiteY5" fmla="*/ 1751421 h 2126084"/>
                <a:gd name="connsiteX6" fmla="*/ 10549727 w 10924390"/>
                <a:gd name="connsiteY6" fmla="*/ 2126084 h 2126084"/>
                <a:gd name="connsiteX7" fmla="*/ 374663 w 10924390"/>
                <a:gd name="connsiteY7" fmla="*/ 2126084 h 2126084"/>
                <a:gd name="connsiteX8" fmla="*/ 0 w 10924390"/>
                <a:gd name="connsiteY8" fmla="*/ 1751421 h 2126084"/>
                <a:gd name="connsiteX9" fmla="*/ 0 w 10924390"/>
                <a:gd name="connsiteY9" fmla="*/ 1012342 h 2126084"/>
                <a:gd name="connsiteX10" fmla="*/ 13895 w 10924390"/>
                <a:gd name="connsiteY10" fmla="*/ 1002134 h 2126084"/>
                <a:gd name="connsiteX11" fmla="*/ 2442770 w 10924390"/>
                <a:gd name="connsiteY11" fmla="*/ 2009 h 212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24390" h="2126084">
                  <a:moveTo>
                    <a:pt x="2442770" y="2009"/>
                  </a:moveTo>
                  <a:cubicBezTo>
                    <a:pt x="3392095" y="-44029"/>
                    <a:pt x="4658920" y="716384"/>
                    <a:pt x="5709845" y="725909"/>
                  </a:cubicBezTo>
                  <a:cubicBezTo>
                    <a:pt x="6760770" y="735434"/>
                    <a:pt x="7846620" y="79796"/>
                    <a:pt x="8748320" y="59159"/>
                  </a:cubicBezTo>
                  <a:cubicBezTo>
                    <a:pt x="9424595" y="43681"/>
                    <a:pt x="10203562" y="178222"/>
                    <a:pt x="10713521" y="380405"/>
                  </a:cubicBezTo>
                  <a:lnTo>
                    <a:pt x="10924390" y="477550"/>
                  </a:lnTo>
                  <a:lnTo>
                    <a:pt x="10924390" y="1751421"/>
                  </a:lnTo>
                  <a:cubicBezTo>
                    <a:pt x="10924390" y="1958342"/>
                    <a:pt x="10756648" y="2126084"/>
                    <a:pt x="10549727" y="2126084"/>
                  </a:cubicBezTo>
                  <a:lnTo>
                    <a:pt x="374663" y="2126084"/>
                  </a:lnTo>
                  <a:cubicBezTo>
                    <a:pt x="167742" y="2126084"/>
                    <a:pt x="0" y="1958342"/>
                    <a:pt x="0" y="1751421"/>
                  </a:cubicBezTo>
                  <a:lnTo>
                    <a:pt x="0" y="1012342"/>
                  </a:lnTo>
                  <a:lnTo>
                    <a:pt x="13895" y="1002134"/>
                  </a:lnTo>
                  <a:cubicBezTo>
                    <a:pt x="436170" y="717971"/>
                    <a:pt x="1493445" y="48047"/>
                    <a:pt x="2442770" y="2009"/>
                  </a:cubicBezTo>
                  <a:close/>
                </a:path>
              </a:pathLst>
            </a:custGeom>
            <a:gradFill>
              <a:gsLst>
                <a:gs pos="100000">
                  <a:srgbClr val="E50102">
                    <a:alpha val="48000"/>
                  </a:srgbClr>
                </a:gs>
                <a:gs pos="0">
                  <a:srgbClr val="FE7676">
                    <a:alpha val="75686"/>
                  </a:srgbClr>
                </a:gs>
              </a:gsLst>
              <a:lin ang="5400000" scaled="1"/>
            </a:gradFill>
            <a:ln w="12700" cap="flat" cmpd="sng" algn="ctr">
              <a:noFill/>
              <a:prstDash val="solid"/>
              <a:miter lim="800000"/>
            </a:ln>
            <a:effectLst>
              <a:outerShdw blurRad="381000" algn="ctr" rotWithShape="0">
                <a:srgbClr val="E50102">
                  <a:alpha val="19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sp>
        <p:nvSpPr>
          <p:cNvPr id="16" name="矩形: 圆角 15">
            <a:extLst>
              <a:ext uri="{FF2B5EF4-FFF2-40B4-BE49-F238E27FC236}">
                <a16:creationId xmlns:a16="http://schemas.microsoft.com/office/drawing/2014/main" id="{B5EF510F-6E60-4E4A-9255-29F670857AB5}"/>
              </a:ext>
            </a:extLst>
          </p:cNvPr>
          <p:cNvSpPr/>
          <p:nvPr/>
        </p:nvSpPr>
        <p:spPr>
          <a:xfrm>
            <a:off x="400049" y="355600"/>
            <a:ext cx="11391901" cy="6146800"/>
          </a:xfrm>
          <a:prstGeom prst="roundRect">
            <a:avLst>
              <a:gd name="adj" fmla="val 6534"/>
            </a:avLst>
          </a:prstGeom>
          <a:noFill/>
          <a:ln w="12700" cap="flat" cmpd="sng" algn="ctr">
            <a:gradFill flip="none" rotWithShape="1">
              <a:gsLst>
                <a:gs pos="76000">
                  <a:srgbClr val="E50102">
                    <a:alpha val="0"/>
                  </a:srgbClr>
                </a:gs>
                <a:gs pos="100000">
                  <a:srgbClr val="E50102"/>
                </a:gs>
              </a:gsLst>
              <a:path path="circle">
                <a:fillToRect l="50000" t="50000" r="50000" b="50000"/>
              </a:path>
              <a:tileRect/>
            </a:gradFill>
            <a:prstDash val="solid"/>
            <a:miter lim="800000"/>
          </a:ln>
          <a:effectLst>
            <a:glow rad="88900">
              <a:srgbClr val="B3000C">
                <a:satMod val="175000"/>
                <a:alpha val="3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cxnSp>
        <p:nvCxnSpPr>
          <p:cNvPr id="17" name="直接连接符 16">
            <a:extLst>
              <a:ext uri="{FF2B5EF4-FFF2-40B4-BE49-F238E27FC236}">
                <a16:creationId xmlns:a16="http://schemas.microsoft.com/office/drawing/2014/main" id="{1D50B555-0793-44FA-B9E3-27F49ECBB56D}"/>
              </a:ext>
            </a:extLst>
          </p:cNvPr>
          <p:cNvCxnSpPr>
            <a:cxnSpLocks/>
          </p:cNvCxnSpPr>
          <p:nvPr/>
        </p:nvCxnSpPr>
        <p:spPr>
          <a:xfrm>
            <a:off x="1797959" y="355600"/>
            <a:ext cx="4545691"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cxnSp>
        <p:nvCxnSpPr>
          <p:cNvPr id="18" name="直接连接符 17">
            <a:extLst>
              <a:ext uri="{FF2B5EF4-FFF2-40B4-BE49-F238E27FC236}">
                <a16:creationId xmlns:a16="http://schemas.microsoft.com/office/drawing/2014/main" id="{307F9379-FC6D-4167-A579-C88B67300E56}"/>
              </a:ext>
            </a:extLst>
          </p:cNvPr>
          <p:cNvCxnSpPr>
            <a:cxnSpLocks/>
          </p:cNvCxnSpPr>
          <p:nvPr/>
        </p:nvCxnSpPr>
        <p:spPr>
          <a:xfrm>
            <a:off x="5861050" y="355600"/>
            <a:ext cx="4545419"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grpSp>
        <p:nvGrpSpPr>
          <p:cNvPr id="19" name="组合 18">
            <a:extLst>
              <a:ext uri="{FF2B5EF4-FFF2-40B4-BE49-F238E27FC236}">
                <a16:creationId xmlns:a16="http://schemas.microsoft.com/office/drawing/2014/main" id="{1C1996CC-D7AB-4E9D-9F1B-52B83E6018D2}"/>
              </a:ext>
            </a:extLst>
          </p:cNvPr>
          <p:cNvGrpSpPr/>
          <p:nvPr/>
        </p:nvGrpSpPr>
        <p:grpSpPr>
          <a:xfrm>
            <a:off x="5737408" y="288245"/>
            <a:ext cx="717181" cy="125962"/>
            <a:chOff x="5737408" y="288245"/>
            <a:chExt cx="717181" cy="125962"/>
          </a:xfrm>
        </p:grpSpPr>
        <p:sp>
          <p:nvSpPr>
            <p:cNvPr id="20" name="泪滴形 19">
              <a:extLst>
                <a:ext uri="{FF2B5EF4-FFF2-40B4-BE49-F238E27FC236}">
                  <a16:creationId xmlns:a16="http://schemas.microsoft.com/office/drawing/2014/main" id="{CF5D1E1C-62E9-4EAF-AF02-1B380F13965B}"/>
                </a:ext>
              </a:extLst>
            </p:cNvPr>
            <p:cNvSpPr/>
            <p:nvPr/>
          </p:nvSpPr>
          <p:spPr>
            <a:xfrm rot="8100000">
              <a:off x="6033018" y="288245"/>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1" name="泪滴形 20">
              <a:extLst>
                <a:ext uri="{FF2B5EF4-FFF2-40B4-BE49-F238E27FC236}">
                  <a16:creationId xmlns:a16="http://schemas.microsoft.com/office/drawing/2014/main" id="{7954FC7C-C241-461A-BEB0-A1E3A88C94EF}"/>
                </a:ext>
              </a:extLst>
            </p:cNvPr>
            <p:cNvSpPr/>
            <p:nvPr/>
          </p:nvSpPr>
          <p:spPr>
            <a:xfrm rot="8100000">
              <a:off x="6328627" y="288245"/>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2" name="泪滴形 21">
              <a:extLst>
                <a:ext uri="{FF2B5EF4-FFF2-40B4-BE49-F238E27FC236}">
                  <a16:creationId xmlns:a16="http://schemas.microsoft.com/office/drawing/2014/main" id="{591CE602-897A-4784-896F-3F9D744951AC}"/>
                </a:ext>
              </a:extLst>
            </p:cNvPr>
            <p:cNvSpPr/>
            <p:nvPr/>
          </p:nvSpPr>
          <p:spPr>
            <a:xfrm rot="8100000">
              <a:off x="5737408" y="288245"/>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cxnSp>
        <p:nvCxnSpPr>
          <p:cNvPr id="23" name="直接连接符 22">
            <a:extLst>
              <a:ext uri="{FF2B5EF4-FFF2-40B4-BE49-F238E27FC236}">
                <a16:creationId xmlns:a16="http://schemas.microsoft.com/office/drawing/2014/main" id="{2C54E640-E18E-4C68-9C69-D029F5052E06}"/>
              </a:ext>
            </a:extLst>
          </p:cNvPr>
          <p:cNvCxnSpPr>
            <a:cxnSpLocks/>
          </p:cNvCxnSpPr>
          <p:nvPr/>
        </p:nvCxnSpPr>
        <p:spPr>
          <a:xfrm>
            <a:off x="1797959" y="6516518"/>
            <a:ext cx="4545691"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cxnSp>
        <p:nvCxnSpPr>
          <p:cNvPr id="24" name="直接连接符 23">
            <a:extLst>
              <a:ext uri="{FF2B5EF4-FFF2-40B4-BE49-F238E27FC236}">
                <a16:creationId xmlns:a16="http://schemas.microsoft.com/office/drawing/2014/main" id="{F206A594-F1CB-4B40-AD86-B41E1548F95C}"/>
              </a:ext>
            </a:extLst>
          </p:cNvPr>
          <p:cNvCxnSpPr>
            <a:cxnSpLocks/>
          </p:cNvCxnSpPr>
          <p:nvPr/>
        </p:nvCxnSpPr>
        <p:spPr>
          <a:xfrm>
            <a:off x="5861050" y="6516518"/>
            <a:ext cx="4545419"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grpSp>
        <p:nvGrpSpPr>
          <p:cNvPr id="25" name="组合 24">
            <a:extLst>
              <a:ext uri="{FF2B5EF4-FFF2-40B4-BE49-F238E27FC236}">
                <a16:creationId xmlns:a16="http://schemas.microsoft.com/office/drawing/2014/main" id="{30272472-8448-4781-9C70-EE0E9B048DA8}"/>
              </a:ext>
            </a:extLst>
          </p:cNvPr>
          <p:cNvGrpSpPr/>
          <p:nvPr/>
        </p:nvGrpSpPr>
        <p:grpSpPr>
          <a:xfrm>
            <a:off x="5737408" y="6449163"/>
            <a:ext cx="717181" cy="125962"/>
            <a:chOff x="5737408" y="6449163"/>
            <a:chExt cx="717181" cy="125962"/>
          </a:xfrm>
        </p:grpSpPr>
        <p:sp>
          <p:nvSpPr>
            <p:cNvPr id="26" name="泪滴形 25">
              <a:extLst>
                <a:ext uri="{FF2B5EF4-FFF2-40B4-BE49-F238E27FC236}">
                  <a16:creationId xmlns:a16="http://schemas.microsoft.com/office/drawing/2014/main" id="{F84A16C3-51D8-447D-86D8-1F767318FBEE}"/>
                </a:ext>
              </a:extLst>
            </p:cNvPr>
            <p:cNvSpPr/>
            <p:nvPr/>
          </p:nvSpPr>
          <p:spPr>
            <a:xfrm rot="13500000" flipV="1">
              <a:off x="6033018" y="6449163"/>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7" name="泪滴形 26">
              <a:extLst>
                <a:ext uri="{FF2B5EF4-FFF2-40B4-BE49-F238E27FC236}">
                  <a16:creationId xmlns:a16="http://schemas.microsoft.com/office/drawing/2014/main" id="{65812C45-36D0-46F5-AE27-7EBE7E52717C}"/>
                </a:ext>
              </a:extLst>
            </p:cNvPr>
            <p:cNvSpPr/>
            <p:nvPr/>
          </p:nvSpPr>
          <p:spPr>
            <a:xfrm rot="13500000" flipV="1">
              <a:off x="6328627" y="6449163"/>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8" name="泪滴形 27">
              <a:extLst>
                <a:ext uri="{FF2B5EF4-FFF2-40B4-BE49-F238E27FC236}">
                  <a16:creationId xmlns:a16="http://schemas.microsoft.com/office/drawing/2014/main" id="{E2158071-AF33-4B33-9127-939CF7428FFD}"/>
                </a:ext>
              </a:extLst>
            </p:cNvPr>
            <p:cNvSpPr/>
            <p:nvPr/>
          </p:nvSpPr>
          <p:spPr>
            <a:xfrm rot="13500000" flipV="1">
              <a:off x="5737408" y="6449163"/>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sp>
        <p:nvSpPr>
          <p:cNvPr id="4" name="文本框 3" hidden="1">
            <a:extLst>
              <a:ext uri="{FF2B5EF4-FFF2-40B4-BE49-F238E27FC236}">
                <a16:creationId xmlns:a16="http://schemas.microsoft.com/office/drawing/2014/main" id="{86AABCB7-42B7-4AE0-AF6E-E2EB5DE1AB06}"/>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a:extLst>
              <a:ext uri="{FF2B5EF4-FFF2-40B4-BE49-F238E27FC236}">
                <a16:creationId xmlns:a16="http://schemas.microsoft.com/office/drawing/2014/main" id="{1DCBCA0D-B529-4DD1-98AB-797F4DE91E57}"/>
              </a:ext>
            </a:extLst>
          </p:cNvPr>
          <p:cNvGrpSpPr/>
          <p:nvPr/>
        </p:nvGrpSpPr>
        <p:grpSpPr>
          <a:xfrm>
            <a:off x="2710848" y="1791033"/>
            <a:ext cx="3178610" cy="2660674"/>
            <a:chOff x="2850429" y="1914693"/>
            <a:chExt cx="3178610" cy="2660674"/>
          </a:xfrm>
        </p:grpSpPr>
        <p:sp>
          <p:nvSpPr>
            <p:cNvPr id="5" name="心形 4">
              <a:extLst>
                <a:ext uri="{FF2B5EF4-FFF2-40B4-BE49-F238E27FC236}">
                  <a16:creationId xmlns:a16="http://schemas.microsoft.com/office/drawing/2014/main" id="{1A36CFA3-E273-44B5-A7C4-2017508CCA3C}"/>
                </a:ext>
              </a:extLst>
            </p:cNvPr>
            <p:cNvSpPr/>
            <p:nvPr/>
          </p:nvSpPr>
          <p:spPr>
            <a:xfrm>
              <a:off x="2850429" y="1914693"/>
              <a:ext cx="3178610" cy="2660674"/>
            </a:xfrm>
            <a:prstGeom prst="heart">
              <a:avLst/>
            </a:prstGeom>
            <a:blipFill dpi="0" rotWithShape="1">
              <a:blip r:embed="rId2"/>
              <a:srcRect/>
              <a:stretch>
                <a:fillRect l="8975" t="-19159" r="8975" b="-1"/>
              </a:stretch>
            </a:blipFill>
            <a:ln>
              <a:no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nvGrpSpPr>
            <p:cNvPr id="6" name="组合 5">
              <a:extLst>
                <a:ext uri="{FF2B5EF4-FFF2-40B4-BE49-F238E27FC236}">
                  <a16:creationId xmlns:a16="http://schemas.microsoft.com/office/drawing/2014/main" id="{E900B6FA-172E-47B7-ADE7-0C0BF299A4A9}"/>
                </a:ext>
              </a:extLst>
            </p:cNvPr>
            <p:cNvGrpSpPr/>
            <p:nvPr/>
          </p:nvGrpSpPr>
          <p:grpSpPr>
            <a:xfrm>
              <a:off x="3862955" y="2849267"/>
              <a:ext cx="1153558" cy="1106140"/>
              <a:chOff x="4387177" y="3138836"/>
              <a:chExt cx="670463" cy="642904"/>
            </a:xfrm>
          </p:grpSpPr>
          <p:sp>
            <p:nvSpPr>
              <p:cNvPr id="7" name="椭圆 6">
                <a:extLst>
                  <a:ext uri="{FF2B5EF4-FFF2-40B4-BE49-F238E27FC236}">
                    <a16:creationId xmlns:a16="http://schemas.microsoft.com/office/drawing/2014/main" id="{1B6AA775-86C1-4875-9082-F7FD8C20C106}"/>
                  </a:ext>
                </a:extLst>
              </p:cNvPr>
              <p:cNvSpPr/>
              <p:nvPr/>
            </p:nvSpPr>
            <p:spPr>
              <a:xfrm>
                <a:off x="4400955" y="3138836"/>
                <a:ext cx="642904" cy="6429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8" name="文本框 7">
                <a:extLst>
                  <a:ext uri="{FF2B5EF4-FFF2-40B4-BE49-F238E27FC236}">
                    <a16:creationId xmlns:a16="http://schemas.microsoft.com/office/drawing/2014/main" id="{5F3F4B64-F2AB-43AE-B0B0-75B66D2258D7}"/>
                  </a:ext>
                </a:extLst>
              </p:cNvPr>
              <p:cNvSpPr txBox="1"/>
              <p:nvPr/>
            </p:nvSpPr>
            <p:spPr>
              <a:xfrm>
                <a:off x="4387177" y="3272459"/>
                <a:ext cx="670463" cy="375657"/>
              </a:xfrm>
              <a:prstGeom prst="rect">
                <a:avLst/>
              </a:prstGeom>
              <a:noFill/>
            </p:spPr>
            <p:txBody>
              <a:bodyPr wrap="square" rtlCol="0">
                <a:spAutoFit/>
              </a:bodyPr>
              <a:lstStyle/>
              <a:p>
                <a:pPr algn="ctr"/>
                <a:r>
                  <a:rPr lang="en-US" altLang="zh-CN" sz="3600" dirty="0">
                    <a:solidFill>
                      <a:srgbClr val="DA0000"/>
                    </a:solidFill>
                    <a:latin typeface="胡晓波真帅体" panose="02010600030101010101" pitchFamily="2" charset="-122"/>
                    <a:ea typeface="胡晓波真帅体" panose="02010600030101010101" pitchFamily="2" charset="-122"/>
                    <a:cs typeface="胡晓波男神体" panose="02010600030101010101" pitchFamily="2" charset="-122"/>
                  </a:rPr>
                  <a:t>04</a:t>
                </a:r>
                <a:endParaRPr lang="zh-CN" altLang="en-US" sz="3600" dirty="0">
                  <a:solidFill>
                    <a:srgbClr val="DA0000"/>
                  </a:solidFill>
                  <a:latin typeface="胡晓波真帅体" panose="02010600030101010101" pitchFamily="2" charset="-122"/>
                  <a:ea typeface="胡晓波真帅体" panose="02010600030101010101" pitchFamily="2" charset="-122"/>
                  <a:cs typeface="胡晓波男神体" panose="02010600030101010101" pitchFamily="2" charset="-122"/>
                </a:endParaRPr>
              </a:p>
            </p:txBody>
          </p:sp>
        </p:grpSp>
      </p:grpSp>
      <p:grpSp>
        <p:nvGrpSpPr>
          <p:cNvPr id="9" name="组合 8">
            <a:extLst>
              <a:ext uri="{FF2B5EF4-FFF2-40B4-BE49-F238E27FC236}">
                <a16:creationId xmlns:a16="http://schemas.microsoft.com/office/drawing/2014/main" id="{56C6BD05-4D1A-4088-9CC8-6F75BDE8B38F}"/>
              </a:ext>
            </a:extLst>
          </p:cNvPr>
          <p:cNvGrpSpPr/>
          <p:nvPr/>
        </p:nvGrpSpPr>
        <p:grpSpPr>
          <a:xfrm>
            <a:off x="6567273" y="2821974"/>
            <a:ext cx="3259488" cy="913390"/>
            <a:chOff x="5300129" y="3189168"/>
            <a:chExt cx="2170639" cy="608268"/>
          </a:xfrm>
        </p:grpSpPr>
        <p:sp>
          <p:nvSpPr>
            <p:cNvPr id="10" name="文本框 9">
              <a:extLst>
                <a:ext uri="{FF2B5EF4-FFF2-40B4-BE49-F238E27FC236}">
                  <a16:creationId xmlns:a16="http://schemas.microsoft.com/office/drawing/2014/main" id="{E6714E13-DC8E-4408-BF85-17710957D47B}"/>
                </a:ext>
              </a:extLst>
            </p:cNvPr>
            <p:cNvSpPr txBox="1"/>
            <p:nvPr/>
          </p:nvSpPr>
          <p:spPr>
            <a:xfrm>
              <a:off x="5300129" y="3189168"/>
              <a:ext cx="1494791" cy="430421"/>
            </a:xfrm>
            <a:prstGeom prst="rect">
              <a:avLst/>
            </a:prstGeom>
            <a:noFill/>
          </p:spPr>
          <p:txBody>
            <a:bodyPr wrap="square" rtlCol="0">
              <a:spAutoFit/>
            </a:bodyPr>
            <a:lstStyle/>
            <a:p>
              <a:pPr algn="dist"/>
              <a:r>
                <a:rPr lang="zh-CN" altLang="en-US" sz="3600" dirty="0">
                  <a:solidFill>
                    <a:srgbClr val="DA0000"/>
                  </a:solidFill>
                  <a:latin typeface="胡晓波真帅体" panose="02010600030101010101" pitchFamily="2" charset="-122"/>
                  <a:ea typeface="胡晓波真帅体" panose="02010600030101010101" pitchFamily="2" charset="-122"/>
                  <a:cs typeface="胡晓波男神体" panose="02010600030101010101" pitchFamily="2" charset="-122"/>
                </a:rPr>
                <a:t>惊喜礼物</a:t>
              </a:r>
            </a:p>
          </p:txBody>
        </p:sp>
        <p:sp>
          <p:nvSpPr>
            <p:cNvPr id="11" name="文本框 10">
              <a:extLst>
                <a:ext uri="{FF2B5EF4-FFF2-40B4-BE49-F238E27FC236}">
                  <a16:creationId xmlns:a16="http://schemas.microsoft.com/office/drawing/2014/main" id="{8C2D96B1-5815-41FD-968D-FAC13FB9D7B9}"/>
                </a:ext>
              </a:extLst>
            </p:cNvPr>
            <p:cNvSpPr txBox="1"/>
            <p:nvPr/>
          </p:nvSpPr>
          <p:spPr>
            <a:xfrm>
              <a:off x="5316256" y="3612970"/>
              <a:ext cx="2154512" cy="184466"/>
            </a:xfrm>
            <a:prstGeom prst="rect">
              <a:avLst/>
            </a:prstGeom>
            <a:noFill/>
          </p:spPr>
          <p:txBody>
            <a:bodyPr wrap="square" rtlCol="0">
              <a:spAutoFit/>
            </a:bodyPr>
            <a:lstStyle/>
            <a:p>
              <a:pPr algn="dist"/>
              <a:r>
                <a:rPr lang="en-US" altLang="zh-CN" sz="1200" dirty="0">
                  <a:solidFill>
                    <a:schemeClr val="bg1">
                      <a:lumMod val="6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MOTHER'S DAY</a:t>
              </a:r>
              <a:endParaRPr lang="zh-CN" altLang="en-US" sz="1200" dirty="0">
                <a:solidFill>
                  <a:schemeClr val="bg1">
                    <a:lumMod val="65000"/>
                  </a:schemeClr>
                </a:solidFill>
                <a:latin typeface="胡晓波真帅体" panose="02010600030101010101" pitchFamily="2" charset="-122"/>
                <a:ea typeface="胡晓波真帅体" panose="02010600030101010101" pitchFamily="2" charset="-122"/>
                <a:cs typeface="胡晓波男神体" panose="02010600030101010101" pitchFamily="2" charset="-122"/>
              </a:endParaRPr>
            </a:p>
          </p:txBody>
        </p:sp>
      </p:grpSp>
      <p:grpSp>
        <p:nvGrpSpPr>
          <p:cNvPr id="29" name="组合 28">
            <a:extLst>
              <a:ext uri="{FF2B5EF4-FFF2-40B4-BE49-F238E27FC236}">
                <a16:creationId xmlns:a16="http://schemas.microsoft.com/office/drawing/2014/main" id="{43A05C13-D26B-49AB-ABDD-3DB04E3BAE46}"/>
              </a:ext>
            </a:extLst>
          </p:cNvPr>
          <p:cNvGrpSpPr/>
          <p:nvPr/>
        </p:nvGrpSpPr>
        <p:grpSpPr>
          <a:xfrm>
            <a:off x="1427035" y="857131"/>
            <a:ext cx="9833742" cy="288479"/>
            <a:chOff x="1427035" y="857131"/>
            <a:chExt cx="9833742" cy="288479"/>
          </a:xfrm>
        </p:grpSpPr>
        <p:grpSp>
          <p:nvGrpSpPr>
            <p:cNvPr id="30" name="组合 29">
              <a:extLst>
                <a:ext uri="{FF2B5EF4-FFF2-40B4-BE49-F238E27FC236}">
                  <a16:creationId xmlns:a16="http://schemas.microsoft.com/office/drawing/2014/main" id="{43AC76DC-A2D7-440A-BD38-D004FA49F115}"/>
                </a:ext>
              </a:extLst>
            </p:cNvPr>
            <p:cNvGrpSpPr/>
            <p:nvPr/>
          </p:nvGrpSpPr>
          <p:grpSpPr>
            <a:xfrm>
              <a:off x="9775323" y="938736"/>
              <a:ext cx="629782" cy="125268"/>
              <a:chOff x="1407248" y="3033575"/>
              <a:chExt cx="831579" cy="165407"/>
            </a:xfrm>
            <a:effectLst/>
          </p:grpSpPr>
          <p:sp>
            <p:nvSpPr>
              <p:cNvPr id="39" name="等腰三角形 38">
                <a:extLst>
                  <a:ext uri="{FF2B5EF4-FFF2-40B4-BE49-F238E27FC236}">
                    <a16:creationId xmlns:a16="http://schemas.microsoft.com/office/drawing/2014/main" id="{1CFFD393-02D2-4358-A06B-F12FC0B94C31}"/>
                  </a:ext>
                </a:extLst>
              </p:cNvPr>
              <p:cNvSpPr/>
              <p:nvPr/>
            </p:nvSpPr>
            <p:spPr>
              <a:xfrm rot="900000">
                <a:off x="1407248" y="3044984"/>
                <a:ext cx="165407" cy="142592"/>
              </a:xfrm>
              <a:prstGeom prst="triangle">
                <a:avLst/>
              </a:prstGeom>
              <a:noFill/>
              <a:ln w="15875" cap="flat" cmpd="dbl" algn="ctr">
                <a:solidFill>
                  <a:srgbClr val="E5010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40" name="等腰三角形 39">
                <a:extLst>
                  <a:ext uri="{FF2B5EF4-FFF2-40B4-BE49-F238E27FC236}">
                    <a16:creationId xmlns:a16="http://schemas.microsoft.com/office/drawing/2014/main" id="{EFFA3F54-2616-480E-829A-2B5C7F806AA8}"/>
                  </a:ext>
                </a:extLst>
              </p:cNvPr>
              <p:cNvSpPr/>
              <p:nvPr/>
            </p:nvSpPr>
            <p:spPr>
              <a:xfrm rot="1800000">
                <a:off x="1760655" y="3044983"/>
                <a:ext cx="165407" cy="142592"/>
              </a:xfrm>
              <a:prstGeom prst="triangle">
                <a:avLst/>
              </a:prstGeom>
              <a:noFill/>
              <a:ln w="15875" cap="flat" cmpd="dbl" algn="ctr">
                <a:solidFill>
                  <a:srgbClr val="E5010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41" name="等腰三角形 40">
                <a:extLst>
                  <a:ext uri="{FF2B5EF4-FFF2-40B4-BE49-F238E27FC236}">
                    <a16:creationId xmlns:a16="http://schemas.microsoft.com/office/drawing/2014/main" id="{B62A3276-A13D-4F2F-ADF1-38B6ABFB116E}"/>
                  </a:ext>
                </a:extLst>
              </p:cNvPr>
              <p:cNvSpPr/>
              <p:nvPr/>
            </p:nvSpPr>
            <p:spPr>
              <a:xfrm rot="2700000">
                <a:off x="2084827" y="3044983"/>
                <a:ext cx="165407" cy="142592"/>
              </a:xfrm>
              <a:prstGeom prst="triangle">
                <a:avLst/>
              </a:prstGeom>
              <a:noFill/>
              <a:ln w="15875" cap="flat" cmpd="dbl" algn="ctr">
                <a:solidFill>
                  <a:srgbClr val="E5010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grpSp>
        <p:sp>
          <p:nvSpPr>
            <p:cNvPr id="31" name="矩形: 圆角 30">
              <a:extLst>
                <a:ext uri="{FF2B5EF4-FFF2-40B4-BE49-F238E27FC236}">
                  <a16:creationId xmlns:a16="http://schemas.microsoft.com/office/drawing/2014/main" id="{2F45DD04-AE4A-472B-AD2A-F66A0ADADDDC}"/>
                </a:ext>
              </a:extLst>
            </p:cNvPr>
            <p:cNvSpPr/>
            <p:nvPr/>
          </p:nvSpPr>
          <p:spPr>
            <a:xfrm>
              <a:off x="1427035" y="863849"/>
              <a:ext cx="759002" cy="275045"/>
            </a:xfrm>
            <a:prstGeom prst="roundRect">
              <a:avLst>
                <a:gd name="adj" fmla="val 50000"/>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grpSp>
          <p:nvGrpSpPr>
            <p:cNvPr id="32" name="组合 31">
              <a:extLst>
                <a:ext uri="{FF2B5EF4-FFF2-40B4-BE49-F238E27FC236}">
                  <a16:creationId xmlns:a16="http://schemas.microsoft.com/office/drawing/2014/main" id="{2EEE7E90-8E40-4820-BD23-E450287D2277}"/>
                </a:ext>
              </a:extLst>
            </p:cNvPr>
            <p:cNvGrpSpPr/>
            <p:nvPr/>
          </p:nvGrpSpPr>
          <p:grpSpPr>
            <a:xfrm>
              <a:off x="10648385" y="857131"/>
              <a:ext cx="612392" cy="288479"/>
              <a:chOff x="10769359" y="772182"/>
              <a:chExt cx="612392" cy="288479"/>
            </a:xfrm>
          </p:grpSpPr>
          <p:sp>
            <p:nvSpPr>
              <p:cNvPr id="37" name="矩形: 对角圆角 36">
                <a:extLst>
                  <a:ext uri="{FF2B5EF4-FFF2-40B4-BE49-F238E27FC236}">
                    <a16:creationId xmlns:a16="http://schemas.microsoft.com/office/drawing/2014/main" id="{341EC4D0-6CAC-4775-ACB3-2709863F363E}"/>
                  </a:ext>
                </a:extLst>
              </p:cNvPr>
              <p:cNvSpPr/>
              <p:nvPr/>
            </p:nvSpPr>
            <p:spPr>
              <a:xfrm>
                <a:off x="10810875" y="772182"/>
                <a:ext cx="529361" cy="288479"/>
              </a:xfrm>
              <a:prstGeom prst="round2DiagRect">
                <a:avLst>
                  <a:gd name="adj1" fmla="val 0"/>
                  <a:gd name="adj2" fmla="val 50000"/>
                </a:avLst>
              </a:prstGeom>
              <a:noFill/>
              <a:ln w="190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38" name="文本框 37">
                <a:extLst>
                  <a:ext uri="{FF2B5EF4-FFF2-40B4-BE49-F238E27FC236}">
                    <a16:creationId xmlns:a16="http://schemas.microsoft.com/office/drawing/2014/main" id="{A2C0F908-44D7-493E-B1CE-BACA8AB02C9C}"/>
                  </a:ext>
                </a:extLst>
              </p:cNvPr>
              <p:cNvSpPr txBox="1"/>
              <p:nvPr/>
            </p:nvSpPr>
            <p:spPr>
              <a:xfrm>
                <a:off x="10769359" y="785616"/>
                <a:ext cx="612392"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rgbClr val="A5A5A5"/>
                    </a:solidFill>
                    <a:effectLst/>
                    <a:uLnTx/>
                    <a:uFillTx/>
                    <a:latin typeface="思源黑体 CN Medium" panose="020B0600000000000000" pitchFamily="34" charset="-122"/>
                    <a:ea typeface="思源黑体 CN Medium" panose="020B0600000000000000" pitchFamily="34" charset="-122"/>
                  </a:rPr>
                  <a:t>LOGO</a:t>
                </a:r>
                <a:endParaRPr kumimoji="0" lang="zh-CN" altLang="en-US" sz="1100" b="1" i="0" u="none" strike="noStrike" kern="0" cap="none" spc="0" normalizeH="0" baseline="0" noProof="0" dirty="0">
                  <a:ln>
                    <a:noFill/>
                  </a:ln>
                  <a:solidFill>
                    <a:srgbClr val="A5A5A5"/>
                  </a:solidFill>
                  <a:effectLst/>
                  <a:uLnTx/>
                  <a:uFillTx/>
                  <a:latin typeface="思源黑体 CN Medium" panose="020B0600000000000000" pitchFamily="34" charset="-122"/>
                  <a:ea typeface="思源黑体 CN Medium" panose="020B0600000000000000" pitchFamily="34" charset="-122"/>
                </a:endParaRPr>
              </a:p>
            </p:txBody>
          </p:sp>
        </p:grpSp>
        <p:sp>
          <p:nvSpPr>
            <p:cNvPr id="33" name="文本框 32">
              <a:extLst>
                <a:ext uri="{FF2B5EF4-FFF2-40B4-BE49-F238E27FC236}">
                  <a16:creationId xmlns:a16="http://schemas.microsoft.com/office/drawing/2014/main" id="{D0F573D0-6501-48F7-BB88-D55ACCA04099}"/>
                </a:ext>
              </a:extLst>
            </p:cNvPr>
            <p:cNvSpPr txBox="1"/>
            <p:nvPr/>
          </p:nvSpPr>
          <p:spPr>
            <a:xfrm>
              <a:off x="1427035" y="877284"/>
              <a:ext cx="759003" cy="261610"/>
            </a:xfrm>
            <a:prstGeom prst="rect">
              <a:avLst/>
            </a:prstGeom>
            <a:noFill/>
          </p:spPr>
          <p:txBody>
            <a:bodyPr wrap="square" rtlCol="0">
              <a:spAutoFit/>
            </a:bodyPr>
            <a:lstStyle/>
            <a:p>
              <a:pPr algn="ctr"/>
              <a:r>
                <a:rPr lang="en-US" altLang="zh-CN" sz="1050" b="1" dirty="0">
                  <a:solidFill>
                    <a:srgbClr val="FFFFFF"/>
                  </a:solidFill>
                  <a:latin typeface="思源黑体 CN Medium" panose="020B0600000000000000" pitchFamily="34" charset="-122"/>
                  <a:ea typeface="思源黑体 CN Medium" panose="020B0600000000000000" pitchFamily="34" charset="-122"/>
                </a:rPr>
                <a:t>HOME</a:t>
              </a:r>
              <a:endParaRPr lang="zh-CN" altLang="en-US" sz="1050" b="1" dirty="0">
                <a:solidFill>
                  <a:srgbClr val="FFFFFF"/>
                </a:solidFill>
                <a:latin typeface="思源黑体 CN Medium" panose="020B0600000000000000" pitchFamily="34" charset="-122"/>
                <a:ea typeface="思源黑体 CN Medium" panose="020B0600000000000000" pitchFamily="34" charset="-122"/>
              </a:endParaRPr>
            </a:p>
          </p:txBody>
        </p:sp>
        <p:sp>
          <p:nvSpPr>
            <p:cNvPr id="34" name="文本框 33">
              <a:extLst>
                <a:ext uri="{FF2B5EF4-FFF2-40B4-BE49-F238E27FC236}">
                  <a16:creationId xmlns:a16="http://schemas.microsoft.com/office/drawing/2014/main" id="{8E1262C1-E997-409E-9308-71C9279B7209}"/>
                </a:ext>
              </a:extLst>
            </p:cNvPr>
            <p:cNvSpPr txBox="1"/>
            <p:nvPr/>
          </p:nvSpPr>
          <p:spPr>
            <a:xfrm>
              <a:off x="2419794" y="877284"/>
              <a:ext cx="759003" cy="261610"/>
            </a:xfrm>
            <a:prstGeom prst="rect">
              <a:avLst/>
            </a:prstGeom>
            <a:noFill/>
          </p:spPr>
          <p:txBody>
            <a:bodyPr wrap="square" rtlCol="0">
              <a:spAutoFit/>
            </a:bodyPr>
            <a:lstStyle/>
            <a:p>
              <a:pPr algn="ctr"/>
              <a:r>
                <a:rPr lang="en-US" altLang="zh-CN" sz="1050" b="1" dirty="0">
                  <a:solidFill>
                    <a:srgbClr val="A5A5A5"/>
                  </a:solidFill>
                  <a:latin typeface="思源黑体 CN Medium" panose="020B0600000000000000" pitchFamily="34" charset="-122"/>
                  <a:ea typeface="思源黑体 CN Medium" panose="020B0600000000000000" pitchFamily="34" charset="-122"/>
                </a:rPr>
                <a:t>WORK</a:t>
              </a:r>
              <a:endParaRPr lang="zh-CN" altLang="en-US" sz="1050" b="1" dirty="0">
                <a:solidFill>
                  <a:srgbClr val="A5A5A5"/>
                </a:solidFill>
                <a:latin typeface="思源黑体 CN Medium" panose="020B0600000000000000" pitchFamily="34" charset="-122"/>
                <a:ea typeface="思源黑体 CN Medium" panose="020B0600000000000000" pitchFamily="34" charset="-122"/>
              </a:endParaRPr>
            </a:p>
          </p:txBody>
        </p:sp>
        <p:sp>
          <p:nvSpPr>
            <p:cNvPr id="35" name="文本框 34">
              <a:extLst>
                <a:ext uri="{FF2B5EF4-FFF2-40B4-BE49-F238E27FC236}">
                  <a16:creationId xmlns:a16="http://schemas.microsoft.com/office/drawing/2014/main" id="{7BF08A13-7889-4751-B97F-93566401096C}"/>
                </a:ext>
              </a:extLst>
            </p:cNvPr>
            <p:cNvSpPr txBox="1"/>
            <p:nvPr/>
          </p:nvSpPr>
          <p:spPr>
            <a:xfrm>
              <a:off x="3411075" y="877284"/>
              <a:ext cx="759003" cy="261610"/>
            </a:xfrm>
            <a:prstGeom prst="rect">
              <a:avLst/>
            </a:prstGeom>
            <a:noFill/>
          </p:spPr>
          <p:txBody>
            <a:bodyPr wrap="square" rtlCol="0">
              <a:spAutoFit/>
            </a:bodyPr>
            <a:lstStyle/>
            <a:p>
              <a:pPr algn="ctr"/>
              <a:r>
                <a:rPr lang="en-US" altLang="zh-CN" sz="1050" b="1" dirty="0">
                  <a:solidFill>
                    <a:srgbClr val="A5A5A5"/>
                  </a:solidFill>
                  <a:latin typeface="思源黑体 CN Medium" panose="020B0600000000000000" pitchFamily="34" charset="-122"/>
                  <a:ea typeface="思源黑体 CN Medium" panose="020B0600000000000000" pitchFamily="34" charset="-122"/>
                </a:rPr>
                <a:t>SALE</a:t>
              </a:r>
              <a:endParaRPr lang="zh-CN" altLang="en-US" sz="1050" b="1" dirty="0">
                <a:solidFill>
                  <a:srgbClr val="A5A5A5"/>
                </a:solidFill>
                <a:latin typeface="思源黑体 CN Medium" panose="020B0600000000000000" pitchFamily="34" charset="-122"/>
                <a:ea typeface="思源黑体 CN Medium" panose="020B0600000000000000" pitchFamily="34" charset="-122"/>
              </a:endParaRPr>
            </a:p>
          </p:txBody>
        </p:sp>
        <p:sp>
          <p:nvSpPr>
            <p:cNvPr id="36" name="文本框 35">
              <a:extLst>
                <a:ext uri="{FF2B5EF4-FFF2-40B4-BE49-F238E27FC236}">
                  <a16:creationId xmlns:a16="http://schemas.microsoft.com/office/drawing/2014/main" id="{4060D924-FA73-474D-9D26-A260685B4C12}"/>
                </a:ext>
              </a:extLst>
            </p:cNvPr>
            <p:cNvSpPr txBox="1"/>
            <p:nvPr/>
          </p:nvSpPr>
          <p:spPr>
            <a:xfrm>
              <a:off x="4402356" y="877284"/>
              <a:ext cx="759003" cy="261610"/>
            </a:xfrm>
            <a:prstGeom prst="rect">
              <a:avLst/>
            </a:prstGeom>
            <a:noFill/>
          </p:spPr>
          <p:txBody>
            <a:bodyPr wrap="square" rtlCol="0">
              <a:spAutoFit/>
            </a:bodyPr>
            <a:lstStyle/>
            <a:p>
              <a:pPr algn="ctr"/>
              <a:r>
                <a:rPr lang="en-US" altLang="zh-CN" sz="1050" b="1" dirty="0">
                  <a:solidFill>
                    <a:srgbClr val="A5A5A5"/>
                  </a:solidFill>
                  <a:latin typeface="思源黑体 CN Medium" panose="020B0600000000000000" pitchFamily="34" charset="-122"/>
                  <a:ea typeface="思源黑体 CN Medium" panose="020B0600000000000000" pitchFamily="34" charset="-122"/>
                </a:rPr>
                <a:t>POINT</a:t>
              </a:r>
              <a:endParaRPr lang="zh-CN" altLang="en-US" sz="1050" b="1" dirty="0">
                <a:solidFill>
                  <a:srgbClr val="A5A5A5"/>
                </a:solidFill>
                <a:latin typeface="思源黑体 CN Medium" panose="020B0600000000000000" pitchFamily="34" charset="-122"/>
                <a:ea typeface="思源黑体 CN Medium" panose="020B0600000000000000" pitchFamily="34" charset="-122"/>
              </a:endParaRPr>
            </a:p>
          </p:txBody>
        </p:sp>
      </p:grpSp>
    </p:spTree>
    <p:extLst>
      <p:ext uri="{BB962C8B-B14F-4D97-AF65-F5344CB8AC3E}">
        <p14:creationId xmlns:p14="http://schemas.microsoft.com/office/powerpoint/2010/main" val="39592805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868E1618-6AFE-499B-BD0C-33EDE55FF458}"/>
              </a:ext>
            </a:extLst>
          </p:cNvPr>
          <p:cNvGrpSpPr/>
          <p:nvPr/>
        </p:nvGrpSpPr>
        <p:grpSpPr>
          <a:xfrm>
            <a:off x="424938" y="294371"/>
            <a:ext cx="3128811" cy="689007"/>
            <a:chOff x="7008408" y="4728716"/>
            <a:chExt cx="3695928" cy="813894"/>
          </a:xfrm>
        </p:grpSpPr>
        <p:sp>
          <p:nvSpPr>
            <p:cNvPr id="10" name="椭圆 9">
              <a:extLst>
                <a:ext uri="{FF2B5EF4-FFF2-40B4-BE49-F238E27FC236}">
                  <a16:creationId xmlns:a16="http://schemas.microsoft.com/office/drawing/2014/main" id="{C2CDD88E-2873-4BFD-8331-0E528A5468E6}"/>
                </a:ext>
              </a:extLst>
            </p:cNvPr>
            <p:cNvSpPr/>
            <p:nvPr/>
          </p:nvSpPr>
          <p:spPr>
            <a:xfrm>
              <a:off x="7032311" y="4728716"/>
              <a:ext cx="759434" cy="75943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7F7F7F"/>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11" name="文本框 10">
              <a:extLst>
                <a:ext uri="{FF2B5EF4-FFF2-40B4-BE49-F238E27FC236}">
                  <a16:creationId xmlns:a16="http://schemas.microsoft.com/office/drawing/2014/main" id="{6F488876-A215-4F3C-9A90-19B6CE86D6E6}"/>
                </a:ext>
              </a:extLst>
            </p:cNvPr>
            <p:cNvSpPr txBox="1"/>
            <p:nvPr/>
          </p:nvSpPr>
          <p:spPr>
            <a:xfrm>
              <a:off x="7008408" y="4858316"/>
              <a:ext cx="791989" cy="472633"/>
            </a:xfrm>
            <a:prstGeom prst="rect">
              <a:avLst/>
            </a:prstGeom>
            <a:noFill/>
          </p:spPr>
          <p:txBody>
            <a:bodyPr wrap="square" rtlCol="0">
              <a:spAutoFit/>
            </a:bodyPr>
            <a:lstStyle/>
            <a:p>
              <a:pPr algn="ctr"/>
              <a:r>
                <a:rPr lang="en-US" altLang="zh-CN"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rPr>
                <a:t>04</a:t>
              </a:r>
              <a:endParaRPr lang="zh-CN" altLang="en-US"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A74C6C54-67D9-4FD4-9B16-F36C5D533543}"/>
                </a:ext>
              </a:extLst>
            </p:cNvPr>
            <p:cNvSpPr txBox="1"/>
            <p:nvPr/>
          </p:nvSpPr>
          <p:spPr>
            <a:xfrm>
              <a:off x="8138267" y="4742051"/>
              <a:ext cx="1766852" cy="545345"/>
            </a:xfrm>
            <a:prstGeom prst="rect">
              <a:avLst/>
            </a:prstGeom>
            <a:noFill/>
          </p:spPr>
          <p:txBody>
            <a:bodyPr wrap="square" rtlCol="0">
              <a:spAutoFit/>
            </a:bodyPr>
            <a:lstStyle/>
            <a:p>
              <a:pPr algn="dist"/>
              <a:r>
                <a:rPr lang="zh-CN" altLang="en-US" sz="2400" dirty="0">
                  <a:solidFill>
                    <a:schemeClr val="tx1">
                      <a:lumMod val="75000"/>
                      <a:lumOff val="2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惊喜礼物</a:t>
              </a:r>
            </a:p>
          </p:txBody>
        </p:sp>
        <p:sp>
          <p:nvSpPr>
            <p:cNvPr id="13" name="文本框 12">
              <a:extLst>
                <a:ext uri="{FF2B5EF4-FFF2-40B4-BE49-F238E27FC236}">
                  <a16:creationId xmlns:a16="http://schemas.microsoft.com/office/drawing/2014/main" id="{D6B3AA9E-9DE6-4231-9EA6-477F24C45A0C}"/>
                </a:ext>
              </a:extLst>
            </p:cNvPr>
            <p:cNvSpPr txBox="1"/>
            <p:nvPr/>
          </p:nvSpPr>
          <p:spPr>
            <a:xfrm>
              <a:off x="8157317" y="5242670"/>
              <a:ext cx="2547019" cy="299940"/>
            </a:xfrm>
            <a:prstGeom prst="rect">
              <a:avLst/>
            </a:prstGeom>
            <a:noFill/>
          </p:spPr>
          <p:txBody>
            <a:bodyPr wrap="square" rtlCol="0">
              <a:spAutoFit/>
            </a:bodyPr>
            <a:lstStyle/>
            <a:p>
              <a:pPr algn="dist"/>
              <a:r>
                <a:rPr lang="en-US" altLang="zh-CN" sz="1000" dirty="0">
                  <a:solidFill>
                    <a:schemeClr val="tx1">
                      <a:lumMod val="75000"/>
                      <a:lumOff val="2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SURPRISE GIFT</a:t>
              </a:r>
              <a:endParaRPr lang="zh-CN" altLang="en-US" sz="1000" dirty="0">
                <a:solidFill>
                  <a:schemeClr val="tx1">
                    <a:lumMod val="75000"/>
                    <a:lumOff val="25000"/>
                  </a:schemeClr>
                </a:solidFill>
                <a:latin typeface="胡晓波真帅体" panose="02010600030101010101" pitchFamily="2" charset="-122"/>
                <a:ea typeface="胡晓波真帅体" panose="02010600030101010101" pitchFamily="2" charset="-122"/>
                <a:cs typeface="胡晓波男神体" panose="02010600030101010101" pitchFamily="2" charset="-122"/>
              </a:endParaRPr>
            </a:p>
          </p:txBody>
        </p:sp>
      </p:grpSp>
      <p:sp>
        <p:nvSpPr>
          <p:cNvPr id="4" name="文本框 3" hidden="1">
            <a:extLst>
              <a:ext uri="{FF2B5EF4-FFF2-40B4-BE49-F238E27FC236}">
                <a16:creationId xmlns:a16="http://schemas.microsoft.com/office/drawing/2014/main" id="{86AABCB7-42B7-4AE0-AF6E-E2EB5DE1AB06}"/>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8" name="组合 7">
            <a:extLst>
              <a:ext uri="{FF2B5EF4-FFF2-40B4-BE49-F238E27FC236}">
                <a16:creationId xmlns:a16="http://schemas.microsoft.com/office/drawing/2014/main" id="{01474B89-4D40-42BF-ACE5-CCFF0D2AF3C9}"/>
              </a:ext>
            </a:extLst>
          </p:cNvPr>
          <p:cNvGrpSpPr/>
          <p:nvPr/>
        </p:nvGrpSpPr>
        <p:grpSpPr>
          <a:xfrm>
            <a:off x="1347980" y="1572409"/>
            <a:ext cx="2842785" cy="4119582"/>
            <a:chOff x="662623" y="1327785"/>
            <a:chExt cx="3180397" cy="4608830"/>
          </a:xfrm>
        </p:grpSpPr>
        <p:sp>
          <p:nvSpPr>
            <p:cNvPr id="14" name="矩形 13">
              <a:extLst>
                <a:ext uri="{FF2B5EF4-FFF2-40B4-BE49-F238E27FC236}">
                  <a16:creationId xmlns:a16="http://schemas.microsoft.com/office/drawing/2014/main" id="{B3004F63-FCDC-4384-A4D7-FCB224535125}"/>
                </a:ext>
              </a:extLst>
            </p:cNvPr>
            <p:cNvSpPr/>
            <p:nvPr/>
          </p:nvSpPr>
          <p:spPr bwMode="auto">
            <a:xfrm>
              <a:off x="1444625" y="1649730"/>
              <a:ext cx="2386965" cy="4286885"/>
            </a:xfrm>
            <a:prstGeom prst="rect">
              <a:avLst/>
            </a:prstGeom>
            <a:solidFill>
              <a:srgbClr val="FE76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sz="1600" dirty="0">
                <a:solidFill>
                  <a:schemeClr val="lt1"/>
                </a:solidFill>
                <a:latin typeface="Arial" panose="020B0604020202020204" pitchFamily="34" charset="0"/>
                <a:sym typeface="+mn-ea"/>
              </a:endParaRPr>
            </a:p>
          </p:txBody>
        </p:sp>
        <p:grpSp>
          <p:nvGrpSpPr>
            <p:cNvPr id="15" name="组合 14">
              <a:extLst>
                <a:ext uri="{FF2B5EF4-FFF2-40B4-BE49-F238E27FC236}">
                  <a16:creationId xmlns:a16="http://schemas.microsoft.com/office/drawing/2014/main" id="{AED63778-4DDA-4AE9-A59A-834B99BC9752}"/>
                </a:ext>
              </a:extLst>
            </p:cNvPr>
            <p:cNvGrpSpPr/>
            <p:nvPr/>
          </p:nvGrpSpPr>
          <p:grpSpPr>
            <a:xfrm rot="13740000" flipH="1">
              <a:off x="1338580" y="846455"/>
              <a:ext cx="697865" cy="2049780"/>
              <a:chOff x="9094" y="1721"/>
              <a:chExt cx="1723" cy="7210"/>
            </a:xfrm>
          </p:grpSpPr>
          <p:sp>
            <p:nvSpPr>
              <p:cNvPr id="24" name="矩形 23">
                <a:extLst>
                  <a:ext uri="{FF2B5EF4-FFF2-40B4-BE49-F238E27FC236}">
                    <a16:creationId xmlns:a16="http://schemas.microsoft.com/office/drawing/2014/main" id="{F8DFCB20-435F-400C-80B3-6D95CA9DC752}"/>
                  </a:ext>
                </a:extLst>
              </p:cNvPr>
              <p:cNvSpPr/>
              <p:nvPr/>
            </p:nvSpPr>
            <p:spPr>
              <a:xfrm rot="16200000">
                <a:off x="6229" y="4587"/>
                <a:ext cx="7205" cy="14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思源黑体 CN Bold" panose="020B0800000000000000" pitchFamily="34" charset="-122"/>
                  <a:ea typeface="思源黑体 CN Bold" panose="020B0800000000000000" pitchFamily="34" charset="-122"/>
                </a:endParaRPr>
              </a:p>
            </p:txBody>
          </p:sp>
          <p:sp>
            <p:nvSpPr>
              <p:cNvPr id="25" name="矩形 24">
                <a:extLst>
                  <a:ext uri="{FF2B5EF4-FFF2-40B4-BE49-F238E27FC236}">
                    <a16:creationId xmlns:a16="http://schemas.microsoft.com/office/drawing/2014/main" id="{C5ED8589-D2B3-4468-803E-D23BBAED910D}"/>
                  </a:ext>
                </a:extLst>
              </p:cNvPr>
              <p:cNvSpPr/>
              <p:nvPr/>
            </p:nvSpPr>
            <p:spPr>
              <a:xfrm rot="5400000" flipH="1">
                <a:off x="7088" y="5202"/>
                <a:ext cx="7210" cy="248"/>
              </a:xfrm>
              <a:prstGeom prst="rect">
                <a:avLst/>
              </a:prstGeom>
              <a:gradFill>
                <a:gsLst>
                  <a:gs pos="100000">
                    <a:schemeClr val="tx1">
                      <a:lumMod val="75000"/>
                      <a:lumOff val="25000"/>
                      <a:alpha val="56000"/>
                    </a:schemeClr>
                  </a:gs>
                  <a:gs pos="4000">
                    <a:schemeClr val="bg1">
                      <a:lumMod val="75000"/>
                      <a:alpha val="0"/>
                    </a:schemeClr>
                  </a:gs>
                  <a:gs pos="69000">
                    <a:schemeClr val="tx1">
                      <a:lumMod val="75000"/>
                      <a:lumOff val="25000"/>
                      <a:alpha val="3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思源黑体 CN Bold" panose="020B0800000000000000" pitchFamily="34" charset="-122"/>
                  <a:ea typeface="思源黑体 CN Bold" panose="020B0800000000000000" pitchFamily="34" charset="-122"/>
                </a:endParaRPr>
              </a:p>
            </p:txBody>
          </p:sp>
        </p:grpSp>
        <p:sp>
          <p:nvSpPr>
            <p:cNvPr id="16" name="文本框 20">
              <a:extLst>
                <a:ext uri="{FF2B5EF4-FFF2-40B4-BE49-F238E27FC236}">
                  <a16:creationId xmlns:a16="http://schemas.microsoft.com/office/drawing/2014/main" id="{D1E8FE86-E521-4A8F-94DF-4AE716B5A96C}"/>
                </a:ext>
              </a:extLst>
            </p:cNvPr>
            <p:cNvSpPr txBox="1"/>
            <p:nvPr/>
          </p:nvSpPr>
          <p:spPr>
            <a:xfrm flipH="1">
              <a:off x="864235" y="1327785"/>
              <a:ext cx="1268730" cy="72309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3600" dirty="0">
                  <a:solidFill>
                    <a:schemeClr val="tx1">
                      <a:lumMod val="85000"/>
                      <a:lumOff val="15000"/>
                    </a:schemeClr>
                  </a:solidFill>
                  <a:latin typeface="思源黑体 CN Bold" panose="020B0800000000000000" pitchFamily="34" charset="-122"/>
                  <a:ea typeface="思源黑体 CN Bold" panose="020B0800000000000000" pitchFamily="34" charset="-122"/>
                  <a:sym typeface="Arial" panose="020B0604020202020204" pitchFamily="34" charset="0"/>
                </a:rPr>
                <a:t>01</a:t>
              </a:r>
            </a:p>
          </p:txBody>
        </p:sp>
        <p:cxnSp>
          <p:nvCxnSpPr>
            <p:cNvPr id="17" name="直接连接符 16">
              <a:extLst>
                <a:ext uri="{FF2B5EF4-FFF2-40B4-BE49-F238E27FC236}">
                  <a16:creationId xmlns:a16="http://schemas.microsoft.com/office/drawing/2014/main" id="{AC5081C9-9768-494F-B983-3FCBD666B27B}"/>
                </a:ext>
              </a:extLst>
            </p:cNvPr>
            <p:cNvCxnSpPr>
              <a:cxnSpLocks/>
            </p:cNvCxnSpPr>
            <p:nvPr/>
          </p:nvCxnSpPr>
          <p:spPr>
            <a:xfrm>
              <a:off x="1722922" y="3992585"/>
              <a:ext cx="2120098" cy="0"/>
            </a:xfrm>
            <a:prstGeom prst="line">
              <a:avLst/>
            </a:prstGeom>
            <a:ln w="15875">
              <a:solidFill>
                <a:schemeClr val="bg1"/>
              </a:solidFill>
              <a:prstDash val="solid"/>
            </a:ln>
            <a:effectLst/>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id="{20BA7AA7-7094-411C-A103-DFB4D68F0C60}"/>
                </a:ext>
              </a:extLst>
            </p:cNvPr>
            <p:cNvGrpSpPr/>
            <p:nvPr/>
          </p:nvGrpSpPr>
          <p:grpSpPr>
            <a:xfrm>
              <a:off x="1690053" y="2408335"/>
              <a:ext cx="1896109" cy="1358105"/>
              <a:chOff x="7262813" y="1577167"/>
              <a:chExt cx="1896109" cy="1358105"/>
            </a:xfrm>
          </p:grpSpPr>
          <p:sp>
            <p:nvSpPr>
              <p:cNvPr id="22" name="Rectangle 16">
                <a:extLst>
                  <a:ext uri="{FF2B5EF4-FFF2-40B4-BE49-F238E27FC236}">
                    <a16:creationId xmlns:a16="http://schemas.microsoft.com/office/drawing/2014/main" id="{F2EEA944-73F8-4CB1-AD3C-BDBC8D7752CC}"/>
                  </a:ext>
                </a:extLst>
              </p:cNvPr>
              <p:cNvSpPr/>
              <p:nvPr/>
            </p:nvSpPr>
            <p:spPr>
              <a:xfrm>
                <a:off x="7262815" y="1926390"/>
                <a:ext cx="1896107" cy="1008882"/>
              </a:xfrm>
              <a:prstGeom prst="rect">
                <a:avLst/>
              </a:prstGeom>
            </p:spPr>
            <p:txBody>
              <a:bodyPr wrap="square">
                <a:spAutoFit/>
              </a:bodyPr>
              <a:lstStyle/>
              <a:p>
                <a:pPr algn="just">
                  <a:lnSpc>
                    <a:spcPct val="150000"/>
                  </a:lnSpc>
                  <a:buClr>
                    <a:srgbClr val="E24848"/>
                  </a:buClr>
                  <a:defRPr/>
                </a:pPr>
                <a:r>
                  <a:rPr lang="zh-CN" altLang="en-US" sz="90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90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3" name="Title 11">
                <a:extLst>
                  <a:ext uri="{FF2B5EF4-FFF2-40B4-BE49-F238E27FC236}">
                    <a16:creationId xmlns:a16="http://schemas.microsoft.com/office/drawing/2014/main" id="{6C74AE83-28D3-4C5C-8DE7-99D7D52E9162}"/>
                  </a:ext>
                </a:extLst>
              </p:cNvPr>
              <p:cNvSpPr txBox="1">
                <a:spLocks/>
              </p:cNvSpPr>
              <p:nvPr/>
            </p:nvSpPr>
            <p:spPr>
              <a:xfrm>
                <a:off x="7262813" y="1577167"/>
                <a:ext cx="1607155" cy="37876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a:solidFill>
                      <a:schemeClr val="bg1"/>
                    </a:solidFill>
                    <a:latin typeface="思源黑体 CN Bold" panose="020B0800000000000000" pitchFamily="34" charset="-122"/>
                    <a:ea typeface="思源黑体 CN Bold" panose="020B0800000000000000" pitchFamily="34" charset="-122"/>
                  </a:rPr>
                  <a:t>标题文字添加</a:t>
                </a:r>
                <a:endParaRPr lang="en-US" sz="1600" dirty="0">
                  <a:solidFill>
                    <a:schemeClr val="bg1"/>
                  </a:solidFill>
                  <a:latin typeface="思源黑体 CN Bold" panose="020B0800000000000000" pitchFamily="34" charset="-122"/>
                  <a:ea typeface="思源黑体 CN Bold" panose="020B0800000000000000" pitchFamily="34" charset="-122"/>
                </a:endParaRPr>
              </a:p>
            </p:txBody>
          </p:sp>
        </p:grpSp>
        <p:grpSp>
          <p:nvGrpSpPr>
            <p:cNvPr id="19" name="组合 18">
              <a:extLst>
                <a:ext uri="{FF2B5EF4-FFF2-40B4-BE49-F238E27FC236}">
                  <a16:creationId xmlns:a16="http://schemas.microsoft.com/office/drawing/2014/main" id="{23F9B9F5-860C-44EB-A9CA-E527BE0042AA}"/>
                </a:ext>
              </a:extLst>
            </p:cNvPr>
            <p:cNvGrpSpPr/>
            <p:nvPr/>
          </p:nvGrpSpPr>
          <p:grpSpPr>
            <a:xfrm>
              <a:off x="1690053" y="4232937"/>
              <a:ext cx="1896109" cy="1358105"/>
              <a:chOff x="7262813" y="1577167"/>
              <a:chExt cx="1896109" cy="1358105"/>
            </a:xfrm>
          </p:grpSpPr>
          <p:sp>
            <p:nvSpPr>
              <p:cNvPr id="20" name="Rectangle 16">
                <a:extLst>
                  <a:ext uri="{FF2B5EF4-FFF2-40B4-BE49-F238E27FC236}">
                    <a16:creationId xmlns:a16="http://schemas.microsoft.com/office/drawing/2014/main" id="{A2A13AD8-D215-4489-B945-7201BED15EA4}"/>
                  </a:ext>
                </a:extLst>
              </p:cNvPr>
              <p:cNvSpPr/>
              <p:nvPr/>
            </p:nvSpPr>
            <p:spPr>
              <a:xfrm>
                <a:off x="7262815" y="1926390"/>
                <a:ext cx="1896107" cy="1008882"/>
              </a:xfrm>
              <a:prstGeom prst="rect">
                <a:avLst/>
              </a:prstGeom>
            </p:spPr>
            <p:txBody>
              <a:bodyPr wrap="square">
                <a:spAutoFit/>
              </a:bodyPr>
              <a:lstStyle/>
              <a:p>
                <a:pPr algn="just">
                  <a:lnSpc>
                    <a:spcPct val="150000"/>
                  </a:lnSpc>
                  <a:buClr>
                    <a:srgbClr val="E24848"/>
                  </a:buClr>
                  <a:defRPr/>
                </a:pPr>
                <a:r>
                  <a:rPr lang="zh-CN" altLang="en-US" sz="90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90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1" name="Title 11">
                <a:extLst>
                  <a:ext uri="{FF2B5EF4-FFF2-40B4-BE49-F238E27FC236}">
                    <a16:creationId xmlns:a16="http://schemas.microsoft.com/office/drawing/2014/main" id="{46806261-348F-4181-A577-0B29176AE1D5}"/>
                  </a:ext>
                </a:extLst>
              </p:cNvPr>
              <p:cNvSpPr txBox="1">
                <a:spLocks/>
              </p:cNvSpPr>
              <p:nvPr/>
            </p:nvSpPr>
            <p:spPr>
              <a:xfrm>
                <a:off x="7262813" y="1577167"/>
                <a:ext cx="1607155" cy="37876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a:solidFill>
                      <a:schemeClr val="bg1"/>
                    </a:solidFill>
                    <a:latin typeface="思源黑体 CN Bold" panose="020B0800000000000000" pitchFamily="34" charset="-122"/>
                    <a:ea typeface="思源黑体 CN Bold" panose="020B0800000000000000" pitchFamily="34" charset="-122"/>
                  </a:rPr>
                  <a:t>标题文字添加</a:t>
                </a:r>
                <a:endParaRPr lang="en-US" sz="1600" dirty="0">
                  <a:solidFill>
                    <a:schemeClr val="bg1"/>
                  </a:solidFill>
                  <a:latin typeface="思源黑体 CN Bold" panose="020B0800000000000000" pitchFamily="34" charset="-122"/>
                  <a:ea typeface="思源黑体 CN Bold" panose="020B0800000000000000" pitchFamily="34" charset="-122"/>
                </a:endParaRPr>
              </a:p>
            </p:txBody>
          </p:sp>
        </p:grpSp>
      </p:grpSp>
      <p:grpSp>
        <p:nvGrpSpPr>
          <p:cNvPr id="26" name="组合 25">
            <a:extLst>
              <a:ext uri="{FF2B5EF4-FFF2-40B4-BE49-F238E27FC236}">
                <a16:creationId xmlns:a16="http://schemas.microsoft.com/office/drawing/2014/main" id="{65301514-04BF-40C0-BB60-04CCE72F8679}"/>
              </a:ext>
            </a:extLst>
          </p:cNvPr>
          <p:cNvGrpSpPr/>
          <p:nvPr/>
        </p:nvGrpSpPr>
        <p:grpSpPr>
          <a:xfrm>
            <a:off x="4596509" y="1572409"/>
            <a:ext cx="2927524" cy="4119582"/>
            <a:chOff x="4344353" y="1327785"/>
            <a:chExt cx="3275200" cy="4608830"/>
          </a:xfrm>
        </p:grpSpPr>
        <p:sp>
          <p:nvSpPr>
            <p:cNvPr id="27" name="矩形 26">
              <a:extLst>
                <a:ext uri="{FF2B5EF4-FFF2-40B4-BE49-F238E27FC236}">
                  <a16:creationId xmlns:a16="http://schemas.microsoft.com/office/drawing/2014/main" id="{B23DC5DC-2DD7-41C7-AF22-DA2203395905}"/>
                </a:ext>
              </a:extLst>
            </p:cNvPr>
            <p:cNvSpPr/>
            <p:nvPr/>
          </p:nvSpPr>
          <p:spPr bwMode="auto">
            <a:xfrm>
              <a:off x="5126355" y="1649730"/>
              <a:ext cx="2386965" cy="428688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sz="1600" dirty="0">
                <a:solidFill>
                  <a:schemeClr val="lt1"/>
                </a:solidFill>
                <a:latin typeface="Arial" panose="020B0604020202020204" pitchFamily="34" charset="0"/>
                <a:sym typeface="+mn-ea"/>
              </a:endParaRPr>
            </a:p>
          </p:txBody>
        </p:sp>
        <p:grpSp>
          <p:nvGrpSpPr>
            <p:cNvPr id="28" name="组合 27">
              <a:extLst>
                <a:ext uri="{FF2B5EF4-FFF2-40B4-BE49-F238E27FC236}">
                  <a16:creationId xmlns:a16="http://schemas.microsoft.com/office/drawing/2014/main" id="{6F062578-5880-4298-AC0B-C9BA6A83D3F5}"/>
                </a:ext>
              </a:extLst>
            </p:cNvPr>
            <p:cNvGrpSpPr/>
            <p:nvPr/>
          </p:nvGrpSpPr>
          <p:grpSpPr>
            <a:xfrm rot="13740000" flipH="1">
              <a:off x="5020310" y="846455"/>
              <a:ext cx="697865" cy="2049780"/>
              <a:chOff x="9094" y="1721"/>
              <a:chExt cx="1723" cy="7210"/>
            </a:xfrm>
          </p:grpSpPr>
          <p:sp>
            <p:nvSpPr>
              <p:cNvPr id="37" name="矩形 36">
                <a:extLst>
                  <a:ext uri="{FF2B5EF4-FFF2-40B4-BE49-F238E27FC236}">
                    <a16:creationId xmlns:a16="http://schemas.microsoft.com/office/drawing/2014/main" id="{39B4F78F-D6A5-417C-8482-68DDC980F4AB}"/>
                  </a:ext>
                </a:extLst>
              </p:cNvPr>
              <p:cNvSpPr/>
              <p:nvPr/>
            </p:nvSpPr>
            <p:spPr>
              <a:xfrm rot="16200000">
                <a:off x="6229" y="4587"/>
                <a:ext cx="7205" cy="14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思源黑体 CN Bold" panose="020B0800000000000000" pitchFamily="34" charset="-122"/>
                  <a:ea typeface="思源黑体 CN Bold" panose="020B0800000000000000" pitchFamily="34" charset="-122"/>
                </a:endParaRPr>
              </a:p>
            </p:txBody>
          </p:sp>
          <p:sp>
            <p:nvSpPr>
              <p:cNvPr id="38" name="矩形 37">
                <a:extLst>
                  <a:ext uri="{FF2B5EF4-FFF2-40B4-BE49-F238E27FC236}">
                    <a16:creationId xmlns:a16="http://schemas.microsoft.com/office/drawing/2014/main" id="{CB01AD73-4954-4202-A983-F6A12ACCDA1D}"/>
                  </a:ext>
                </a:extLst>
              </p:cNvPr>
              <p:cNvSpPr/>
              <p:nvPr/>
            </p:nvSpPr>
            <p:spPr>
              <a:xfrm rot="5400000" flipH="1">
                <a:off x="7088" y="5202"/>
                <a:ext cx="7210" cy="248"/>
              </a:xfrm>
              <a:prstGeom prst="rect">
                <a:avLst/>
              </a:prstGeom>
              <a:gradFill>
                <a:gsLst>
                  <a:gs pos="100000">
                    <a:schemeClr val="tx1">
                      <a:lumMod val="75000"/>
                      <a:lumOff val="25000"/>
                      <a:alpha val="56000"/>
                    </a:schemeClr>
                  </a:gs>
                  <a:gs pos="4000">
                    <a:schemeClr val="bg1">
                      <a:lumMod val="75000"/>
                      <a:alpha val="0"/>
                    </a:schemeClr>
                  </a:gs>
                  <a:gs pos="69000">
                    <a:schemeClr val="tx1">
                      <a:lumMod val="75000"/>
                      <a:lumOff val="25000"/>
                      <a:alpha val="3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思源黑体 CN Bold" panose="020B0800000000000000" pitchFamily="34" charset="-122"/>
                  <a:ea typeface="思源黑体 CN Bold" panose="020B0800000000000000" pitchFamily="34" charset="-122"/>
                </a:endParaRPr>
              </a:p>
            </p:txBody>
          </p:sp>
        </p:grpSp>
        <p:sp>
          <p:nvSpPr>
            <p:cNvPr id="29" name="文本框 20">
              <a:extLst>
                <a:ext uri="{FF2B5EF4-FFF2-40B4-BE49-F238E27FC236}">
                  <a16:creationId xmlns:a16="http://schemas.microsoft.com/office/drawing/2014/main" id="{69ADD8BD-A368-4E03-9F8B-8AFF405A9AAC}"/>
                </a:ext>
              </a:extLst>
            </p:cNvPr>
            <p:cNvSpPr txBox="1"/>
            <p:nvPr/>
          </p:nvSpPr>
          <p:spPr>
            <a:xfrm flipH="1">
              <a:off x="4565650" y="1327785"/>
              <a:ext cx="1268730" cy="72309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3600" dirty="0">
                  <a:solidFill>
                    <a:schemeClr val="tx1">
                      <a:lumMod val="85000"/>
                      <a:lumOff val="15000"/>
                    </a:schemeClr>
                  </a:solidFill>
                  <a:latin typeface="思源黑体 CN Bold" panose="020B0800000000000000" pitchFamily="34" charset="-122"/>
                  <a:ea typeface="思源黑体 CN Bold" panose="020B0800000000000000" pitchFamily="34" charset="-122"/>
                  <a:sym typeface="Arial" panose="020B0604020202020204" pitchFamily="34" charset="0"/>
                </a:rPr>
                <a:t>02</a:t>
              </a:r>
            </a:p>
          </p:txBody>
        </p:sp>
        <p:grpSp>
          <p:nvGrpSpPr>
            <p:cNvPr id="30" name="组合 29">
              <a:extLst>
                <a:ext uri="{FF2B5EF4-FFF2-40B4-BE49-F238E27FC236}">
                  <a16:creationId xmlns:a16="http://schemas.microsoft.com/office/drawing/2014/main" id="{7679400A-A363-4A1C-89E4-83F99CB78DEE}"/>
                </a:ext>
              </a:extLst>
            </p:cNvPr>
            <p:cNvGrpSpPr/>
            <p:nvPr/>
          </p:nvGrpSpPr>
          <p:grpSpPr>
            <a:xfrm>
              <a:off x="5371783" y="2408335"/>
              <a:ext cx="1896109" cy="1358105"/>
              <a:chOff x="7262813" y="1577167"/>
              <a:chExt cx="1896109" cy="1358105"/>
            </a:xfrm>
          </p:grpSpPr>
          <p:sp>
            <p:nvSpPr>
              <p:cNvPr id="35" name="Rectangle 16">
                <a:extLst>
                  <a:ext uri="{FF2B5EF4-FFF2-40B4-BE49-F238E27FC236}">
                    <a16:creationId xmlns:a16="http://schemas.microsoft.com/office/drawing/2014/main" id="{830D18C2-4A9D-46CC-8BD9-5E7B9B3F2853}"/>
                  </a:ext>
                </a:extLst>
              </p:cNvPr>
              <p:cNvSpPr/>
              <p:nvPr/>
            </p:nvSpPr>
            <p:spPr>
              <a:xfrm>
                <a:off x="7262815" y="1926390"/>
                <a:ext cx="1896107" cy="1008882"/>
              </a:xfrm>
              <a:prstGeom prst="rect">
                <a:avLst/>
              </a:prstGeom>
            </p:spPr>
            <p:txBody>
              <a:bodyPr wrap="square">
                <a:spAutoFit/>
              </a:bodyPr>
              <a:lstStyle/>
              <a:p>
                <a:pPr algn="just">
                  <a:lnSpc>
                    <a:spcPct val="150000"/>
                  </a:lnSpc>
                  <a:buClr>
                    <a:srgbClr val="E24848"/>
                  </a:buClr>
                  <a:defRPr/>
                </a:pPr>
                <a:r>
                  <a:rPr lang="zh-CN" altLang="en-US" sz="90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90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6" name="Title 11">
                <a:extLst>
                  <a:ext uri="{FF2B5EF4-FFF2-40B4-BE49-F238E27FC236}">
                    <a16:creationId xmlns:a16="http://schemas.microsoft.com/office/drawing/2014/main" id="{EF16F37B-1C39-45FD-97EB-823B863EFBE8}"/>
                  </a:ext>
                </a:extLst>
              </p:cNvPr>
              <p:cNvSpPr txBox="1">
                <a:spLocks/>
              </p:cNvSpPr>
              <p:nvPr/>
            </p:nvSpPr>
            <p:spPr>
              <a:xfrm>
                <a:off x="7262813" y="1577167"/>
                <a:ext cx="1607155" cy="37876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a:solidFill>
                      <a:schemeClr val="bg1"/>
                    </a:solidFill>
                    <a:latin typeface="思源黑体 CN Bold" panose="020B0800000000000000" pitchFamily="34" charset="-122"/>
                    <a:ea typeface="思源黑体 CN Bold" panose="020B0800000000000000" pitchFamily="34" charset="-122"/>
                  </a:rPr>
                  <a:t>标题文字添加</a:t>
                </a:r>
                <a:endParaRPr lang="en-US" sz="1600" dirty="0">
                  <a:solidFill>
                    <a:schemeClr val="bg1"/>
                  </a:solidFill>
                  <a:latin typeface="思源黑体 CN Bold" panose="020B0800000000000000" pitchFamily="34" charset="-122"/>
                  <a:ea typeface="思源黑体 CN Bold" panose="020B0800000000000000" pitchFamily="34" charset="-122"/>
                </a:endParaRPr>
              </a:p>
            </p:txBody>
          </p:sp>
        </p:grpSp>
        <p:grpSp>
          <p:nvGrpSpPr>
            <p:cNvPr id="31" name="组合 30">
              <a:extLst>
                <a:ext uri="{FF2B5EF4-FFF2-40B4-BE49-F238E27FC236}">
                  <a16:creationId xmlns:a16="http://schemas.microsoft.com/office/drawing/2014/main" id="{EBABCF7F-EB21-42E5-8B5D-6CA77C506758}"/>
                </a:ext>
              </a:extLst>
            </p:cNvPr>
            <p:cNvGrpSpPr/>
            <p:nvPr/>
          </p:nvGrpSpPr>
          <p:grpSpPr>
            <a:xfrm>
              <a:off x="5371783" y="4232937"/>
              <a:ext cx="1896109" cy="1358105"/>
              <a:chOff x="7262813" y="1577167"/>
              <a:chExt cx="1896109" cy="1358105"/>
            </a:xfrm>
          </p:grpSpPr>
          <p:sp>
            <p:nvSpPr>
              <p:cNvPr id="33" name="Rectangle 16">
                <a:extLst>
                  <a:ext uri="{FF2B5EF4-FFF2-40B4-BE49-F238E27FC236}">
                    <a16:creationId xmlns:a16="http://schemas.microsoft.com/office/drawing/2014/main" id="{96420A69-E545-42EB-8F78-CE0B6E2A9017}"/>
                  </a:ext>
                </a:extLst>
              </p:cNvPr>
              <p:cNvSpPr/>
              <p:nvPr/>
            </p:nvSpPr>
            <p:spPr>
              <a:xfrm>
                <a:off x="7262815" y="1926390"/>
                <a:ext cx="1896107" cy="1008882"/>
              </a:xfrm>
              <a:prstGeom prst="rect">
                <a:avLst/>
              </a:prstGeom>
            </p:spPr>
            <p:txBody>
              <a:bodyPr wrap="square">
                <a:spAutoFit/>
              </a:bodyPr>
              <a:lstStyle/>
              <a:p>
                <a:pPr algn="just">
                  <a:lnSpc>
                    <a:spcPct val="150000"/>
                  </a:lnSpc>
                  <a:buClr>
                    <a:srgbClr val="E24848"/>
                  </a:buClr>
                  <a:defRPr/>
                </a:pPr>
                <a:r>
                  <a:rPr lang="zh-CN" altLang="en-US" sz="90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90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4" name="Title 11">
                <a:extLst>
                  <a:ext uri="{FF2B5EF4-FFF2-40B4-BE49-F238E27FC236}">
                    <a16:creationId xmlns:a16="http://schemas.microsoft.com/office/drawing/2014/main" id="{170F6D6B-44FC-4E2B-A0AB-C69E8A94AEEA}"/>
                  </a:ext>
                </a:extLst>
              </p:cNvPr>
              <p:cNvSpPr txBox="1">
                <a:spLocks/>
              </p:cNvSpPr>
              <p:nvPr/>
            </p:nvSpPr>
            <p:spPr>
              <a:xfrm>
                <a:off x="7262813" y="1577167"/>
                <a:ext cx="1607155" cy="37876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a:solidFill>
                      <a:schemeClr val="bg1"/>
                    </a:solidFill>
                    <a:latin typeface="思源黑体 CN Bold" panose="020B0800000000000000" pitchFamily="34" charset="-122"/>
                    <a:ea typeface="思源黑体 CN Bold" panose="020B0800000000000000" pitchFamily="34" charset="-122"/>
                  </a:rPr>
                  <a:t>标题文字添加</a:t>
                </a:r>
                <a:endParaRPr lang="en-US" sz="1600" dirty="0">
                  <a:solidFill>
                    <a:schemeClr val="bg1"/>
                  </a:solidFill>
                  <a:latin typeface="思源黑体 CN Bold" panose="020B0800000000000000" pitchFamily="34" charset="-122"/>
                  <a:ea typeface="思源黑体 CN Bold" panose="020B0800000000000000" pitchFamily="34" charset="-122"/>
                </a:endParaRPr>
              </a:p>
            </p:txBody>
          </p:sp>
        </p:grpSp>
        <p:cxnSp>
          <p:nvCxnSpPr>
            <p:cNvPr id="32" name="直接连接符 31">
              <a:extLst>
                <a:ext uri="{FF2B5EF4-FFF2-40B4-BE49-F238E27FC236}">
                  <a16:creationId xmlns:a16="http://schemas.microsoft.com/office/drawing/2014/main" id="{B5E5EF9F-10A1-46CF-A488-39B5F288EE9B}"/>
                </a:ext>
              </a:extLst>
            </p:cNvPr>
            <p:cNvCxnSpPr>
              <a:cxnSpLocks/>
            </p:cNvCxnSpPr>
            <p:nvPr/>
          </p:nvCxnSpPr>
          <p:spPr>
            <a:xfrm>
              <a:off x="5499455" y="3992585"/>
              <a:ext cx="2120098" cy="0"/>
            </a:xfrm>
            <a:prstGeom prst="line">
              <a:avLst/>
            </a:prstGeom>
            <a:ln w="15875">
              <a:solidFill>
                <a:schemeClr val="bg1"/>
              </a:solidFill>
              <a:prstDash val="solid"/>
            </a:ln>
            <a:effectLst/>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C735A00E-D614-4ADD-A416-8BFB3CBCE289}"/>
              </a:ext>
            </a:extLst>
          </p:cNvPr>
          <p:cNvGrpSpPr/>
          <p:nvPr/>
        </p:nvGrpSpPr>
        <p:grpSpPr>
          <a:xfrm>
            <a:off x="7929778" y="1572409"/>
            <a:ext cx="2914242" cy="4119582"/>
            <a:chOff x="8026083" y="1327785"/>
            <a:chExt cx="3260341" cy="4608830"/>
          </a:xfrm>
        </p:grpSpPr>
        <p:sp>
          <p:nvSpPr>
            <p:cNvPr id="40" name="矩形 39">
              <a:extLst>
                <a:ext uri="{FF2B5EF4-FFF2-40B4-BE49-F238E27FC236}">
                  <a16:creationId xmlns:a16="http://schemas.microsoft.com/office/drawing/2014/main" id="{590BFC07-00AE-4849-BBF7-51FDFB42206E}"/>
                </a:ext>
              </a:extLst>
            </p:cNvPr>
            <p:cNvSpPr/>
            <p:nvPr/>
          </p:nvSpPr>
          <p:spPr bwMode="auto">
            <a:xfrm>
              <a:off x="8808085" y="1649730"/>
              <a:ext cx="2386965" cy="4286885"/>
            </a:xfrm>
            <a:prstGeom prst="rect">
              <a:avLst/>
            </a:prstGeom>
            <a:solidFill>
              <a:srgbClr val="FE76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sz="1600" dirty="0">
                <a:solidFill>
                  <a:schemeClr val="lt1"/>
                </a:solidFill>
                <a:latin typeface="Arial" panose="020B0604020202020204" pitchFamily="34" charset="0"/>
                <a:sym typeface="+mn-ea"/>
              </a:endParaRPr>
            </a:p>
          </p:txBody>
        </p:sp>
        <p:grpSp>
          <p:nvGrpSpPr>
            <p:cNvPr id="41" name="组合 40">
              <a:extLst>
                <a:ext uri="{FF2B5EF4-FFF2-40B4-BE49-F238E27FC236}">
                  <a16:creationId xmlns:a16="http://schemas.microsoft.com/office/drawing/2014/main" id="{191F47D5-0AFF-4A16-B676-36C2CE3D6F94}"/>
                </a:ext>
              </a:extLst>
            </p:cNvPr>
            <p:cNvGrpSpPr/>
            <p:nvPr/>
          </p:nvGrpSpPr>
          <p:grpSpPr>
            <a:xfrm rot="13740000" flipH="1">
              <a:off x="8702040" y="846455"/>
              <a:ext cx="697865" cy="2049780"/>
              <a:chOff x="9094" y="1721"/>
              <a:chExt cx="1723" cy="7210"/>
            </a:xfrm>
          </p:grpSpPr>
          <p:sp>
            <p:nvSpPr>
              <p:cNvPr id="50" name="矩形 49">
                <a:extLst>
                  <a:ext uri="{FF2B5EF4-FFF2-40B4-BE49-F238E27FC236}">
                    <a16:creationId xmlns:a16="http://schemas.microsoft.com/office/drawing/2014/main" id="{9203B8C2-E655-4C42-9491-BD20735182A4}"/>
                  </a:ext>
                </a:extLst>
              </p:cNvPr>
              <p:cNvSpPr/>
              <p:nvPr/>
            </p:nvSpPr>
            <p:spPr>
              <a:xfrm rot="16200000">
                <a:off x="6229" y="4587"/>
                <a:ext cx="7205" cy="14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思源黑体 CN Bold" panose="020B0800000000000000" pitchFamily="34" charset="-122"/>
                  <a:ea typeface="思源黑体 CN Bold" panose="020B0800000000000000" pitchFamily="34" charset="-122"/>
                </a:endParaRPr>
              </a:p>
            </p:txBody>
          </p:sp>
          <p:sp>
            <p:nvSpPr>
              <p:cNvPr id="51" name="矩形 50">
                <a:extLst>
                  <a:ext uri="{FF2B5EF4-FFF2-40B4-BE49-F238E27FC236}">
                    <a16:creationId xmlns:a16="http://schemas.microsoft.com/office/drawing/2014/main" id="{ED260ED0-A376-4D78-ACFA-EC83D4B032A0}"/>
                  </a:ext>
                </a:extLst>
              </p:cNvPr>
              <p:cNvSpPr/>
              <p:nvPr/>
            </p:nvSpPr>
            <p:spPr>
              <a:xfrm rot="5400000" flipH="1">
                <a:off x="7088" y="5202"/>
                <a:ext cx="7210" cy="248"/>
              </a:xfrm>
              <a:prstGeom prst="rect">
                <a:avLst/>
              </a:prstGeom>
              <a:gradFill>
                <a:gsLst>
                  <a:gs pos="100000">
                    <a:schemeClr val="tx1">
                      <a:lumMod val="75000"/>
                      <a:lumOff val="25000"/>
                      <a:alpha val="56000"/>
                    </a:schemeClr>
                  </a:gs>
                  <a:gs pos="4000">
                    <a:schemeClr val="bg1">
                      <a:lumMod val="75000"/>
                      <a:alpha val="0"/>
                    </a:schemeClr>
                  </a:gs>
                  <a:gs pos="69000">
                    <a:schemeClr val="tx1">
                      <a:lumMod val="75000"/>
                      <a:lumOff val="25000"/>
                      <a:alpha val="3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思源黑体 CN Bold" panose="020B0800000000000000" pitchFamily="34" charset="-122"/>
                  <a:ea typeface="思源黑体 CN Bold" panose="020B0800000000000000" pitchFamily="34" charset="-122"/>
                </a:endParaRPr>
              </a:p>
            </p:txBody>
          </p:sp>
        </p:grpSp>
        <p:sp>
          <p:nvSpPr>
            <p:cNvPr id="42" name="文本框 20">
              <a:extLst>
                <a:ext uri="{FF2B5EF4-FFF2-40B4-BE49-F238E27FC236}">
                  <a16:creationId xmlns:a16="http://schemas.microsoft.com/office/drawing/2014/main" id="{16796066-8189-47A0-9513-C3E19BCA9AA5}"/>
                </a:ext>
              </a:extLst>
            </p:cNvPr>
            <p:cNvSpPr txBox="1"/>
            <p:nvPr/>
          </p:nvSpPr>
          <p:spPr>
            <a:xfrm flipH="1">
              <a:off x="8267065" y="1327785"/>
              <a:ext cx="1268730" cy="72309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3600" dirty="0">
                  <a:solidFill>
                    <a:schemeClr val="tx1">
                      <a:lumMod val="85000"/>
                      <a:lumOff val="15000"/>
                    </a:schemeClr>
                  </a:solidFill>
                  <a:latin typeface="思源黑体 CN Bold" panose="020B0800000000000000" pitchFamily="34" charset="-122"/>
                  <a:ea typeface="思源黑体 CN Bold" panose="020B0800000000000000" pitchFamily="34" charset="-122"/>
                  <a:sym typeface="Arial" panose="020B0604020202020204" pitchFamily="34" charset="0"/>
                </a:rPr>
                <a:t>03</a:t>
              </a:r>
            </a:p>
          </p:txBody>
        </p:sp>
        <p:grpSp>
          <p:nvGrpSpPr>
            <p:cNvPr id="43" name="组合 42">
              <a:extLst>
                <a:ext uri="{FF2B5EF4-FFF2-40B4-BE49-F238E27FC236}">
                  <a16:creationId xmlns:a16="http://schemas.microsoft.com/office/drawing/2014/main" id="{C06D4DC9-ED8E-42DF-9A37-ACB5D06F8AD7}"/>
                </a:ext>
              </a:extLst>
            </p:cNvPr>
            <p:cNvGrpSpPr/>
            <p:nvPr/>
          </p:nvGrpSpPr>
          <p:grpSpPr>
            <a:xfrm>
              <a:off x="9053513" y="2408335"/>
              <a:ext cx="1896109" cy="1358105"/>
              <a:chOff x="7262813" y="1577167"/>
              <a:chExt cx="1896109" cy="1358105"/>
            </a:xfrm>
          </p:grpSpPr>
          <p:sp>
            <p:nvSpPr>
              <p:cNvPr id="48" name="Rectangle 16">
                <a:extLst>
                  <a:ext uri="{FF2B5EF4-FFF2-40B4-BE49-F238E27FC236}">
                    <a16:creationId xmlns:a16="http://schemas.microsoft.com/office/drawing/2014/main" id="{14EBC3FE-FBF7-4D21-A0DD-6880CCE68675}"/>
                  </a:ext>
                </a:extLst>
              </p:cNvPr>
              <p:cNvSpPr/>
              <p:nvPr/>
            </p:nvSpPr>
            <p:spPr>
              <a:xfrm>
                <a:off x="7262815" y="1926390"/>
                <a:ext cx="1896107" cy="1008882"/>
              </a:xfrm>
              <a:prstGeom prst="rect">
                <a:avLst/>
              </a:prstGeom>
            </p:spPr>
            <p:txBody>
              <a:bodyPr wrap="square">
                <a:spAutoFit/>
              </a:bodyPr>
              <a:lstStyle/>
              <a:p>
                <a:pPr algn="just">
                  <a:lnSpc>
                    <a:spcPct val="150000"/>
                  </a:lnSpc>
                  <a:buClr>
                    <a:srgbClr val="E24848"/>
                  </a:buClr>
                  <a:defRPr/>
                </a:pPr>
                <a:r>
                  <a:rPr lang="zh-CN" altLang="en-US" sz="90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90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9" name="Title 11">
                <a:extLst>
                  <a:ext uri="{FF2B5EF4-FFF2-40B4-BE49-F238E27FC236}">
                    <a16:creationId xmlns:a16="http://schemas.microsoft.com/office/drawing/2014/main" id="{0D735039-B105-42DC-B00D-43D7A8749B04}"/>
                  </a:ext>
                </a:extLst>
              </p:cNvPr>
              <p:cNvSpPr txBox="1">
                <a:spLocks/>
              </p:cNvSpPr>
              <p:nvPr/>
            </p:nvSpPr>
            <p:spPr>
              <a:xfrm>
                <a:off x="7262813" y="1577167"/>
                <a:ext cx="1607155" cy="37876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a:solidFill>
                      <a:schemeClr val="bg1"/>
                    </a:solidFill>
                    <a:latin typeface="思源黑体 CN Bold" panose="020B0800000000000000" pitchFamily="34" charset="-122"/>
                    <a:ea typeface="思源黑体 CN Bold" panose="020B0800000000000000" pitchFamily="34" charset="-122"/>
                  </a:rPr>
                  <a:t>标题文字添加</a:t>
                </a:r>
                <a:endParaRPr lang="en-US" sz="1600" dirty="0">
                  <a:solidFill>
                    <a:schemeClr val="bg1"/>
                  </a:solidFill>
                  <a:latin typeface="思源黑体 CN Bold" panose="020B0800000000000000" pitchFamily="34" charset="-122"/>
                  <a:ea typeface="思源黑体 CN Bold" panose="020B0800000000000000" pitchFamily="34" charset="-122"/>
                </a:endParaRPr>
              </a:p>
            </p:txBody>
          </p:sp>
        </p:grpSp>
        <p:grpSp>
          <p:nvGrpSpPr>
            <p:cNvPr id="44" name="组合 43">
              <a:extLst>
                <a:ext uri="{FF2B5EF4-FFF2-40B4-BE49-F238E27FC236}">
                  <a16:creationId xmlns:a16="http://schemas.microsoft.com/office/drawing/2014/main" id="{38BDE742-115C-4E16-98EE-69BD60D67B16}"/>
                </a:ext>
              </a:extLst>
            </p:cNvPr>
            <p:cNvGrpSpPr/>
            <p:nvPr/>
          </p:nvGrpSpPr>
          <p:grpSpPr>
            <a:xfrm>
              <a:off x="9053513" y="4232937"/>
              <a:ext cx="1896109" cy="1358105"/>
              <a:chOff x="7262813" y="1577167"/>
              <a:chExt cx="1896109" cy="1358105"/>
            </a:xfrm>
          </p:grpSpPr>
          <p:sp>
            <p:nvSpPr>
              <p:cNvPr id="46" name="Rectangle 16">
                <a:extLst>
                  <a:ext uri="{FF2B5EF4-FFF2-40B4-BE49-F238E27FC236}">
                    <a16:creationId xmlns:a16="http://schemas.microsoft.com/office/drawing/2014/main" id="{2C148DE1-3281-4912-8798-04F35D41E45C}"/>
                  </a:ext>
                </a:extLst>
              </p:cNvPr>
              <p:cNvSpPr/>
              <p:nvPr/>
            </p:nvSpPr>
            <p:spPr>
              <a:xfrm>
                <a:off x="7262815" y="1926390"/>
                <a:ext cx="1896107" cy="1008882"/>
              </a:xfrm>
              <a:prstGeom prst="rect">
                <a:avLst/>
              </a:prstGeom>
            </p:spPr>
            <p:txBody>
              <a:bodyPr wrap="square">
                <a:spAutoFit/>
              </a:bodyPr>
              <a:lstStyle/>
              <a:p>
                <a:pPr algn="just">
                  <a:lnSpc>
                    <a:spcPct val="150000"/>
                  </a:lnSpc>
                  <a:buClr>
                    <a:srgbClr val="E24848"/>
                  </a:buClr>
                  <a:defRPr/>
                </a:pPr>
                <a:r>
                  <a:rPr lang="zh-CN" altLang="en-US" sz="90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90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7" name="Title 11">
                <a:extLst>
                  <a:ext uri="{FF2B5EF4-FFF2-40B4-BE49-F238E27FC236}">
                    <a16:creationId xmlns:a16="http://schemas.microsoft.com/office/drawing/2014/main" id="{0C63AAE9-FF44-41ED-BED7-B2357D6449BD}"/>
                  </a:ext>
                </a:extLst>
              </p:cNvPr>
              <p:cNvSpPr txBox="1">
                <a:spLocks/>
              </p:cNvSpPr>
              <p:nvPr/>
            </p:nvSpPr>
            <p:spPr>
              <a:xfrm>
                <a:off x="7262813" y="1577167"/>
                <a:ext cx="1607155" cy="37876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a:solidFill>
                      <a:schemeClr val="bg1"/>
                    </a:solidFill>
                    <a:latin typeface="思源黑体 CN Bold" panose="020B0800000000000000" pitchFamily="34" charset="-122"/>
                    <a:ea typeface="思源黑体 CN Bold" panose="020B0800000000000000" pitchFamily="34" charset="-122"/>
                  </a:rPr>
                  <a:t>标题文字添加</a:t>
                </a:r>
                <a:endParaRPr lang="en-US" sz="1600" dirty="0">
                  <a:solidFill>
                    <a:schemeClr val="bg1"/>
                  </a:solidFill>
                  <a:latin typeface="思源黑体 CN Bold" panose="020B0800000000000000" pitchFamily="34" charset="-122"/>
                  <a:ea typeface="思源黑体 CN Bold" panose="020B0800000000000000" pitchFamily="34" charset="-122"/>
                </a:endParaRPr>
              </a:p>
            </p:txBody>
          </p:sp>
        </p:grpSp>
        <p:cxnSp>
          <p:nvCxnSpPr>
            <p:cNvPr id="45" name="直接连接符 44">
              <a:extLst>
                <a:ext uri="{FF2B5EF4-FFF2-40B4-BE49-F238E27FC236}">
                  <a16:creationId xmlns:a16="http://schemas.microsoft.com/office/drawing/2014/main" id="{9338B6F0-9946-4448-A8B9-5A8CB9E8AEAA}"/>
                </a:ext>
              </a:extLst>
            </p:cNvPr>
            <p:cNvCxnSpPr>
              <a:cxnSpLocks/>
            </p:cNvCxnSpPr>
            <p:nvPr/>
          </p:nvCxnSpPr>
          <p:spPr>
            <a:xfrm>
              <a:off x="9166326" y="3992585"/>
              <a:ext cx="2120098" cy="0"/>
            </a:xfrm>
            <a:prstGeom prst="line">
              <a:avLst/>
            </a:prstGeom>
            <a:ln w="15875">
              <a:solidFill>
                <a:schemeClr val="bg1"/>
              </a:solidFill>
              <a:prstDash val="solid"/>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068110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strVal val="#ppt_x"/>
                                          </p:val>
                                        </p:tav>
                                        <p:tav tm="100000">
                                          <p:val>
                                            <p:strVal val="#ppt_x"/>
                                          </p:val>
                                        </p:tav>
                                      </p:tavLst>
                                    </p:anim>
                                    <p:anim calcmode="lin" valueType="num">
                                      <p:cBhvr>
                                        <p:cTn id="27"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868E1618-6AFE-499B-BD0C-33EDE55FF458}"/>
              </a:ext>
            </a:extLst>
          </p:cNvPr>
          <p:cNvGrpSpPr/>
          <p:nvPr/>
        </p:nvGrpSpPr>
        <p:grpSpPr>
          <a:xfrm>
            <a:off x="424938" y="294371"/>
            <a:ext cx="3128811" cy="689007"/>
            <a:chOff x="7008408" y="4728716"/>
            <a:chExt cx="3695928" cy="813894"/>
          </a:xfrm>
        </p:grpSpPr>
        <p:sp>
          <p:nvSpPr>
            <p:cNvPr id="10" name="椭圆 9">
              <a:extLst>
                <a:ext uri="{FF2B5EF4-FFF2-40B4-BE49-F238E27FC236}">
                  <a16:creationId xmlns:a16="http://schemas.microsoft.com/office/drawing/2014/main" id="{C2CDD88E-2873-4BFD-8331-0E528A5468E6}"/>
                </a:ext>
              </a:extLst>
            </p:cNvPr>
            <p:cNvSpPr/>
            <p:nvPr/>
          </p:nvSpPr>
          <p:spPr>
            <a:xfrm>
              <a:off x="7032311" y="4728716"/>
              <a:ext cx="759434" cy="75943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7F7F7F"/>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11" name="文本框 10">
              <a:extLst>
                <a:ext uri="{FF2B5EF4-FFF2-40B4-BE49-F238E27FC236}">
                  <a16:creationId xmlns:a16="http://schemas.microsoft.com/office/drawing/2014/main" id="{6F488876-A215-4F3C-9A90-19B6CE86D6E6}"/>
                </a:ext>
              </a:extLst>
            </p:cNvPr>
            <p:cNvSpPr txBox="1"/>
            <p:nvPr/>
          </p:nvSpPr>
          <p:spPr>
            <a:xfrm>
              <a:off x="7008408" y="4858316"/>
              <a:ext cx="791989" cy="472633"/>
            </a:xfrm>
            <a:prstGeom prst="rect">
              <a:avLst/>
            </a:prstGeom>
            <a:noFill/>
          </p:spPr>
          <p:txBody>
            <a:bodyPr wrap="square" rtlCol="0">
              <a:spAutoFit/>
            </a:bodyPr>
            <a:lstStyle/>
            <a:p>
              <a:pPr algn="ctr"/>
              <a:r>
                <a:rPr lang="en-US" altLang="zh-CN"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rPr>
                <a:t>04</a:t>
              </a:r>
              <a:endParaRPr lang="zh-CN" altLang="en-US"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A74C6C54-67D9-4FD4-9B16-F36C5D533543}"/>
                </a:ext>
              </a:extLst>
            </p:cNvPr>
            <p:cNvSpPr txBox="1"/>
            <p:nvPr/>
          </p:nvSpPr>
          <p:spPr>
            <a:xfrm>
              <a:off x="8138267" y="4742051"/>
              <a:ext cx="1766852" cy="545345"/>
            </a:xfrm>
            <a:prstGeom prst="rect">
              <a:avLst/>
            </a:prstGeom>
            <a:noFill/>
          </p:spPr>
          <p:txBody>
            <a:bodyPr wrap="square" rtlCol="0">
              <a:spAutoFit/>
            </a:bodyPr>
            <a:lstStyle/>
            <a:p>
              <a:pPr algn="dist"/>
              <a:r>
                <a:rPr lang="zh-CN" altLang="en-US" sz="2400" dirty="0">
                  <a:solidFill>
                    <a:schemeClr val="tx1">
                      <a:lumMod val="75000"/>
                      <a:lumOff val="2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惊喜礼物</a:t>
              </a:r>
            </a:p>
          </p:txBody>
        </p:sp>
        <p:sp>
          <p:nvSpPr>
            <p:cNvPr id="13" name="文本框 12">
              <a:extLst>
                <a:ext uri="{FF2B5EF4-FFF2-40B4-BE49-F238E27FC236}">
                  <a16:creationId xmlns:a16="http://schemas.microsoft.com/office/drawing/2014/main" id="{D6B3AA9E-9DE6-4231-9EA6-477F24C45A0C}"/>
                </a:ext>
              </a:extLst>
            </p:cNvPr>
            <p:cNvSpPr txBox="1"/>
            <p:nvPr/>
          </p:nvSpPr>
          <p:spPr>
            <a:xfrm>
              <a:off x="8157317" y="5242670"/>
              <a:ext cx="2547019" cy="299940"/>
            </a:xfrm>
            <a:prstGeom prst="rect">
              <a:avLst/>
            </a:prstGeom>
            <a:noFill/>
          </p:spPr>
          <p:txBody>
            <a:bodyPr wrap="square" rtlCol="0">
              <a:spAutoFit/>
            </a:bodyPr>
            <a:lstStyle/>
            <a:p>
              <a:pPr algn="dist"/>
              <a:r>
                <a:rPr lang="en-US" altLang="zh-CN" sz="1000" dirty="0">
                  <a:solidFill>
                    <a:schemeClr val="tx1">
                      <a:lumMod val="75000"/>
                      <a:lumOff val="2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SURPRISE GIFT</a:t>
              </a:r>
              <a:endParaRPr lang="zh-CN" altLang="en-US" sz="1000" dirty="0">
                <a:solidFill>
                  <a:schemeClr val="tx1">
                    <a:lumMod val="75000"/>
                    <a:lumOff val="25000"/>
                  </a:schemeClr>
                </a:solidFill>
                <a:latin typeface="胡晓波真帅体" panose="02010600030101010101" pitchFamily="2" charset="-122"/>
                <a:ea typeface="胡晓波真帅体" panose="02010600030101010101" pitchFamily="2" charset="-122"/>
                <a:cs typeface="胡晓波男神体" panose="02010600030101010101" pitchFamily="2" charset="-122"/>
              </a:endParaRPr>
            </a:p>
          </p:txBody>
        </p:sp>
      </p:grpSp>
      <p:sp>
        <p:nvSpPr>
          <p:cNvPr id="4" name="文本框 3" hidden="1">
            <a:extLst>
              <a:ext uri="{FF2B5EF4-FFF2-40B4-BE49-F238E27FC236}">
                <a16:creationId xmlns:a16="http://schemas.microsoft.com/office/drawing/2014/main" id="{86AABCB7-42B7-4AE0-AF6E-E2EB5DE1AB06}"/>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cxnSp>
        <p:nvCxnSpPr>
          <p:cNvPr id="8" name="Straight Connector 42">
            <a:extLst>
              <a:ext uri="{FF2B5EF4-FFF2-40B4-BE49-F238E27FC236}">
                <a16:creationId xmlns:a16="http://schemas.microsoft.com/office/drawing/2014/main" id="{39987B76-770C-4A96-9FB8-58748AF7EADC}"/>
              </a:ext>
            </a:extLst>
          </p:cNvPr>
          <p:cNvCxnSpPr/>
          <p:nvPr>
            <p:custDataLst>
              <p:tags r:id="rId1"/>
            </p:custDataLst>
          </p:nvPr>
        </p:nvCxnSpPr>
        <p:spPr>
          <a:xfrm>
            <a:off x="2460015" y="2867570"/>
            <a:ext cx="1842305" cy="0"/>
          </a:xfrm>
          <a:prstGeom prst="line">
            <a:avLst/>
          </a:prstGeom>
          <a:noFill/>
          <a:ln w="38100" cap="flat" cmpd="sng" algn="ctr">
            <a:solidFill>
              <a:srgbClr val="C8BB98">
                <a:lumMod val="20000"/>
                <a:lumOff val="80000"/>
              </a:srgbClr>
            </a:solidFill>
            <a:prstDash val="solid"/>
            <a:miter lim="800000"/>
          </a:ln>
          <a:effectLst/>
        </p:spPr>
      </p:cxnSp>
      <p:cxnSp>
        <p:nvCxnSpPr>
          <p:cNvPr id="14" name="Straight Connector 42">
            <a:extLst>
              <a:ext uri="{FF2B5EF4-FFF2-40B4-BE49-F238E27FC236}">
                <a16:creationId xmlns:a16="http://schemas.microsoft.com/office/drawing/2014/main" id="{3829ADD0-C86F-4215-9B65-CCED83FEBF04}"/>
              </a:ext>
            </a:extLst>
          </p:cNvPr>
          <p:cNvCxnSpPr/>
          <p:nvPr>
            <p:custDataLst>
              <p:tags r:id="rId2"/>
            </p:custDataLst>
          </p:nvPr>
        </p:nvCxnSpPr>
        <p:spPr>
          <a:xfrm>
            <a:off x="4285465" y="2867570"/>
            <a:ext cx="1842305" cy="0"/>
          </a:xfrm>
          <a:prstGeom prst="line">
            <a:avLst/>
          </a:prstGeom>
          <a:noFill/>
          <a:ln w="38100" cap="flat" cmpd="sng" algn="ctr">
            <a:solidFill>
              <a:srgbClr val="C8BB98">
                <a:lumMod val="20000"/>
                <a:lumOff val="80000"/>
              </a:srgbClr>
            </a:solidFill>
            <a:prstDash val="solid"/>
            <a:miter lim="800000"/>
          </a:ln>
          <a:effectLst/>
        </p:spPr>
      </p:cxnSp>
      <p:cxnSp>
        <p:nvCxnSpPr>
          <p:cNvPr id="15" name="Straight Connector 42">
            <a:extLst>
              <a:ext uri="{FF2B5EF4-FFF2-40B4-BE49-F238E27FC236}">
                <a16:creationId xmlns:a16="http://schemas.microsoft.com/office/drawing/2014/main" id="{FC7E3E0C-F789-489E-93F9-369BABC951E4}"/>
              </a:ext>
            </a:extLst>
          </p:cNvPr>
          <p:cNvCxnSpPr/>
          <p:nvPr>
            <p:custDataLst>
              <p:tags r:id="rId3"/>
            </p:custDataLst>
          </p:nvPr>
        </p:nvCxnSpPr>
        <p:spPr>
          <a:xfrm>
            <a:off x="6063152" y="2867570"/>
            <a:ext cx="1842305" cy="0"/>
          </a:xfrm>
          <a:prstGeom prst="line">
            <a:avLst/>
          </a:prstGeom>
          <a:noFill/>
          <a:ln w="38100" cap="flat" cmpd="sng" algn="ctr">
            <a:solidFill>
              <a:srgbClr val="C8BB98">
                <a:lumMod val="20000"/>
                <a:lumOff val="80000"/>
              </a:srgbClr>
            </a:solidFill>
            <a:prstDash val="solid"/>
            <a:miter lim="800000"/>
          </a:ln>
          <a:effectLst/>
        </p:spPr>
      </p:cxnSp>
      <p:cxnSp>
        <p:nvCxnSpPr>
          <p:cNvPr id="16" name="Straight Connector 42">
            <a:extLst>
              <a:ext uri="{FF2B5EF4-FFF2-40B4-BE49-F238E27FC236}">
                <a16:creationId xmlns:a16="http://schemas.microsoft.com/office/drawing/2014/main" id="{4A5D26BD-B33B-466A-8C4A-F926D67CA7FA}"/>
              </a:ext>
            </a:extLst>
          </p:cNvPr>
          <p:cNvCxnSpPr/>
          <p:nvPr>
            <p:custDataLst>
              <p:tags r:id="rId4"/>
            </p:custDataLst>
          </p:nvPr>
        </p:nvCxnSpPr>
        <p:spPr>
          <a:xfrm>
            <a:off x="7860321" y="2867570"/>
            <a:ext cx="1842305" cy="0"/>
          </a:xfrm>
          <a:prstGeom prst="line">
            <a:avLst/>
          </a:prstGeom>
          <a:noFill/>
          <a:ln w="38100" cap="flat" cmpd="sng" algn="ctr">
            <a:solidFill>
              <a:srgbClr val="C8BB98">
                <a:lumMod val="20000"/>
                <a:lumOff val="80000"/>
              </a:srgbClr>
            </a:solidFill>
            <a:prstDash val="solid"/>
            <a:miter lim="800000"/>
          </a:ln>
          <a:effectLst/>
        </p:spPr>
      </p:cxnSp>
      <p:grpSp>
        <p:nvGrpSpPr>
          <p:cNvPr id="17" name="组合 16">
            <a:extLst>
              <a:ext uri="{FF2B5EF4-FFF2-40B4-BE49-F238E27FC236}">
                <a16:creationId xmlns:a16="http://schemas.microsoft.com/office/drawing/2014/main" id="{B3F82A20-CBBD-4344-A9F1-D9A9B13B6A5E}"/>
              </a:ext>
            </a:extLst>
          </p:cNvPr>
          <p:cNvGrpSpPr/>
          <p:nvPr/>
        </p:nvGrpSpPr>
        <p:grpSpPr>
          <a:xfrm>
            <a:off x="1671588" y="2867570"/>
            <a:ext cx="1575521" cy="2660876"/>
            <a:chOff x="1074517" y="2760237"/>
            <a:chExt cx="1788136" cy="3019959"/>
          </a:xfrm>
        </p:grpSpPr>
        <p:sp>
          <p:nvSpPr>
            <p:cNvPr id="18" name="Freeform 32">
              <a:extLst>
                <a:ext uri="{FF2B5EF4-FFF2-40B4-BE49-F238E27FC236}">
                  <a16:creationId xmlns:a16="http://schemas.microsoft.com/office/drawing/2014/main" id="{1D2E23BD-59DD-448C-89B3-3E4E3F34F6F7}"/>
                </a:ext>
              </a:extLst>
            </p:cNvPr>
            <p:cNvSpPr/>
            <p:nvPr>
              <p:custDataLst>
                <p:tags r:id="rId28"/>
              </p:custDataLst>
            </p:nvPr>
          </p:nvSpPr>
          <p:spPr>
            <a:xfrm>
              <a:off x="1109788" y="3294158"/>
              <a:ext cx="1717594" cy="681844"/>
            </a:xfrm>
            <a:custGeom>
              <a:avLst/>
              <a:gdLst>
                <a:gd name="connsiteX0" fmla="*/ 0 w 2782361"/>
                <a:gd name="connsiteY0" fmla="*/ 0 h 1391180"/>
                <a:gd name="connsiteX1" fmla="*/ 2782361 w 2782361"/>
                <a:gd name="connsiteY1" fmla="*/ 0 h 1391180"/>
                <a:gd name="connsiteX2" fmla="*/ 2782361 w 2782361"/>
                <a:gd name="connsiteY2" fmla="*/ 1391180 h 1391180"/>
                <a:gd name="connsiteX3" fmla="*/ 0 w 2782361"/>
                <a:gd name="connsiteY3" fmla="*/ 1391180 h 1391180"/>
                <a:gd name="connsiteX4" fmla="*/ 0 w 2782361"/>
                <a:gd name="connsiteY4" fmla="*/ 0 h 139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361" h="1391180">
                  <a:moveTo>
                    <a:pt x="0" y="0"/>
                  </a:moveTo>
                  <a:lnTo>
                    <a:pt x="2782361" y="0"/>
                  </a:lnTo>
                  <a:lnTo>
                    <a:pt x="2782361" y="1391180"/>
                  </a:lnTo>
                  <a:lnTo>
                    <a:pt x="0" y="1391180"/>
                  </a:lnTo>
                  <a:lnTo>
                    <a:pt x="0" y="0"/>
                  </a:lnTo>
                  <a:close/>
                </a:path>
              </a:pathLst>
            </a:custGeom>
            <a:solidFill>
              <a:srgbClr val="FE7676"/>
            </a:solidFill>
            <a:ln>
              <a:noFill/>
            </a:ln>
            <a:effectLst/>
          </p:spPr>
          <p:txBody>
            <a:bodyPr spcFirstLastPara="0" vert="horz" wrap="square" lIns="41275" tIns="41275" rIns="41275" bIns="41275" numCol="1" spcCol="127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889250" rtl="0" eaLnBrk="1" fontAlgn="auto" latinLnBrk="0" hangingPunct="1">
                <a:lnSpc>
                  <a:spcPct val="13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mn-lt"/>
              </a:endParaRPr>
            </a:p>
          </p:txBody>
        </p:sp>
        <p:cxnSp>
          <p:nvCxnSpPr>
            <p:cNvPr id="19" name="Straight Connector 46">
              <a:extLst>
                <a:ext uri="{FF2B5EF4-FFF2-40B4-BE49-F238E27FC236}">
                  <a16:creationId xmlns:a16="http://schemas.microsoft.com/office/drawing/2014/main" id="{1E355FFC-3418-4034-BBF7-94C07129E36B}"/>
                </a:ext>
              </a:extLst>
            </p:cNvPr>
            <p:cNvCxnSpPr/>
            <p:nvPr>
              <p:custDataLst>
                <p:tags r:id="rId29"/>
              </p:custDataLst>
            </p:nvPr>
          </p:nvCxnSpPr>
          <p:spPr>
            <a:xfrm>
              <a:off x="1968585" y="2760237"/>
              <a:ext cx="0" cy="533920"/>
            </a:xfrm>
            <a:prstGeom prst="line">
              <a:avLst/>
            </a:prstGeom>
            <a:noFill/>
            <a:ln w="38100" cap="flat" cmpd="sng" algn="ctr">
              <a:solidFill>
                <a:srgbClr val="C8BB98">
                  <a:lumMod val="20000"/>
                  <a:lumOff val="80000"/>
                </a:srgbClr>
              </a:solidFill>
              <a:prstDash val="solid"/>
              <a:miter lim="800000"/>
            </a:ln>
            <a:effectLst/>
          </p:spPr>
        </p:cxnSp>
        <p:grpSp>
          <p:nvGrpSpPr>
            <p:cNvPr id="20" name="组合 19">
              <a:extLst>
                <a:ext uri="{FF2B5EF4-FFF2-40B4-BE49-F238E27FC236}">
                  <a16:creationId xmlns:a16="http://schemas.microsoft.com/office/drawing/2014/main" id="{C38E8D59-508A-430E-8211-C1B867B01A3E}"/>
                </a:ext>
              </a:extLst>
            </p:cNvPr>
            <p:cNvGrpSpPr/>
            <p:nvPr>
              <p:custDataLst>
                <p:tags r:id="rId30"/>
              </p:custDataLst>
            </p:nvPr>
          </p:nvGrpSpPr>
          <p:grpSpPr>
            <a:xfrm>
              <a:off x="1826853" y="3407676"/>
              <a:ext cx="283465" cy="413210"/>
              <a:chOff x="2528983" y="2863369"/>
              <a:chExt cx="246812" cy="359780"/>
            </a:xfrm>
            <a:solidFill>
              <a:sysClr val="window" lastClr="FFFFFF"/>
            </a:solidFill>
          </p:grpSpPr>
          <p:sp>
            <p:nvSpPr>
              <p:cNvPr id="24" name="AutoShape 113">
                <a:extLst>
                  <a:ext uri="{FF2B5EF4-FFF2-40B4-BE49-F238E27FC236}">
                    <a16:creationId xmlns:a16="http://schemas.microsoft.com/office/drawing/2014/main" id="{A8C5F91E-9F0A-4F8D-BD85-D1F016991C15}"/>
                  </a:ext>
                </a:extLst>
              </p:cNvPr>
              <p:cNvSpPr/>
              <p:nvPr>
                <p:custDataLst>
                  <p:tags r:id="rId31"/>
                </p:custDataLst>
              </p:nvPr>
            </p:nvSpPr>
            <p:spPr bwMode="auto">
              <a:xfrm>
                <a:off x="2528983" y="2863369"/>
                <a:ext cx="246812" cy="3597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sym typeface="+mn-lt"/>
                </a:endParaRPr>
              </a:p>
            </p:txBody>
          </p:sp>
          <p:sp>
            <p:nvSpPr>
              <p:cNvPr id="25" name="AutoShape 114">
                <a:extLst>
                  <a:ext uri="{FF2B5EF4-FFF2-40B4-BE49-F238E27FC236}">
                    <a16:creationId xmlns:a16="http://schemas.microsoft.com/office/drawing/2014/main" id="{ED958FDA-812F-4E22-B750-A2A30341EC50}"/>
                  </a:ext>
                </a:extLst>
              </p:cNvPr>
              <p:cNvSpPr/>
              <p:nvPr>
                <p:custDataLst>
                  <p:tags r:id="rId32"/>
                </p:custDataLst>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sym typeface="+mn-lt"/>
                </a:endParaRPr>
              </a:p>
            </p:txBody>
          </p:sp>
        </p:grpSp>
        <p:grpSp>
          <p:nvGrpSpPr>
            <p:cNvPr id="21" name="组合 20">
              <a:extLst>
                <a:ext uri="{FF2B5EF4-FFF2-40B4-BE49-F238E27FC236}">
                  <a16:creationId xmlns:a16="http://schemas.microsoft.com/office/drawing/2014/main" id="{88729769-4C8C-411F-A4B4-6DAB01FE7A50}"/>
                </a:ext>
              </a:extLst>
            </p:cNvPr>
            <p:cNvGrpSpPr/>
            <p:nvPr/>
          </p:nvGrpSpPr>
          <p:grpSpPr>
            <a:xfrm>
              <a:off x="1074517" y="4222797"/>
              <a:ext cx="1788136" cy="1557399"/>
              <a:chOff x="1075272" y="4222797"/>
              <a:chExt cx="1788136" cy="1557399"/>
            </a:xfrm>
          </p:grpSpPr>
          <p:sp>
            <p:nvSpPr>
              <p:cNvPr id="22" name="Rectangle 16">
                <a:extLst>
                  <a:ext uri="{FF2B5EF4-FFF2-40B4-BE49-F238E27FC236}">
                    <a16:creationId xmlns:a16="http://schemas.microsoft.com/office/drawing/2014/main" id="{BA8AD96E-E306-4C07-98D4-6A075A8F687E}"/>
                  </a:ext>
                </a:extLst>
              </p:cNvPr>
              <p:cNvSpPr/>
              <p:nvPr/>
            </p:nvSpPr>
            <p:spPr>
              <a:xfrm>
                <a:off x="1075272" y="4756716"/>
                <a:ext cx="1788136" cy="1023480"/>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此处键入文本单击此处键入文本单击此处键入文本单击此处键入文本单击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3" name="Title 11">
                <a:extLst>
                  <a:ext uri="{FF2B5EF4-FFF2-40B4-BE49-F238E27FC236}">
                    <a16:creationId xmlns:a16="http://schemas.microsoft.com/office/drawing/2014/main" id="{E97C4041-55E9-4FC2-9957-EAE34738FD0D}"/>
                  </a:ext>
                </a:extLst>
              </p:cNvPr>
              <p:cNvSpPr txBox="1">
                <a:spLocks/>
              </p:cNvSpPr>
              <p:nvPr/>
            </p:nvSpPr>
            <p:spPr>
              <a:xfrm>
                <a:off x="1110543" y="4222797"/>
                <a:ext cx="1717593" cy="3842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dirty="0">
                    <a:solidFill>
                      <a:srgbClr val="FE7676"/>
                    </a:solidFill>
                    <a:latin typeface="思源黑体 CN Bold" panose="020B0800000000000000" pitchFamily="34" charset="-122"/>
                    <a:ea typeface="思源黑体 CN Bold" panose="020B0800000000000000" pitchFamily="34" charset="-122"/>
                  </a:rPr>
                  <a:t>标题文字添加</a:t>
                </a:r>
              </a:p>
            </p:txBody>
          </p:sp>
        </p:grpSp>
      </p:grpSp>
      <p:grpSp>
        <p:nvGrpSpPr>
          <p:cNvPr id="26" name="组合 25">
            <a:extLst>
              <a:ext uri="{FF2B5EF4-FFF2-40B4-BE49-F238E27FC236}">
                <a16:creationId xmlns:a16="http://schemas.microsoft.com/office/drawing/2014/main" id="{155A3F5A-6996-4674-9585-2DAF720CD4B4}"/>
              </a:ext>
            </a:extLst>
          </p:cNvPr>
          <p:cNvGrpSpPr/>
          <p:nvPr/>
        </p:nvGrpSpPr>
        <p:grpSpPr>
          <a:xfrm>
            <a:off x="3489914" y="2867570"/>
            <a:ext cx="1575521" cy="2660876"/>
            <a:chOff x="3138225" y="2760237"/>
            <a:chExt cx="1788136" cy="3019959"/>
          </a:xfrm>
        </p:grpSpPr>
        <p:sp>
          <p:nvSpPr>
            <p:cNvPr id="27" name="Freeform 34">
              <a:extLst>
                <a:ext uri="{FF2B5EF4-FFF2-40B4-BE49-F238E27FC236}">
                  <a16:creationId xmlns:a16="http://schemas.microsoft.com/office/drawing/2014/main" id="{7FF09086-195C-4CCD-968F-94BD4F3B96D8}"/>
                </a:ext>
              </a:extLst>
            </p:cNvPr>
            <p:cNvSpPr/>
            <p:nvPr>
              <p:custDataLst>
                <p:tags r:id="rId25"/>
              </p:custDataLst>
            </p:nvPr>
          </p:nvSpPr>
          <p:spPr>
            <a:xfrm>
              <a:off x="3173496" y="3294158"/>
              <a:ext cx="1717594" cy="681844"/>
            </a:xfrm>
            <a:custGeom>
              <a:avLst/>
              <a:gdLst>
                <a:gd name="connsiteX0" fmla="*/ 0 w 2782361"/>
                <a:gd name="connsiteY0" fmla="*/ 0 h 1391180"/>
                <a:gd name="connsiteX1" fmla="*/ 2782361 w 2782361"/>
                <a:gd name="connsiteY1" fmla="*/ 0 h 1391180"/>
                <a:gd name="connsiteX2" fmla="*/ 2782361 w 2782361"/>
                <a:gd name="connsiteY2" fmla="*/ 1391180 h 1391180"/>
                <a:gd name="connsiteX3" fmla="*/ 0 w 2782361"/>
                <a:gd name="connsiteY3" fmla="*/ 1391180 h 1391180"/>
                <a:gd name="connsiteX4" fmla="*/ 0 w 2782361"/>
                <a:gd name="connsiteY4" fmla="*/ 0 h 139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361" h="1391180">
                  <a:moveTo>
                    <a:pt x="0" y="0"/>
                  </a:moveTo>
                  <a:lnTo>
                    <a:pt x="2782361" y="0"/>
                  </a:lnTo>
                  <a:lnTo>
                    <a:pt x="2782361" y="1391180"/>
                  </a:lnTo>
                  <a:lnTo>
                    <a:pt x="0" y="1391180"/>
                  </a:lnTo>
                  <a:lnTo>
                    <a:pt x="0" y="0"/>
                  </a:lnTo>
                  <a:close/>
                </a:path>
              </a:pathLst>
            </a:custGeom>
            <a:solidFill>
              <a:schemeClr val="tx1">
                <a:lumMod val="75000"/>
                <a:lumOff val="25000"/>
              </a:schemeClr>
            </a:solidFill>
            <a:ln>
              <a:noFill/>
            </a:ln>
            <a:effectLst/>
          </p:spPr>
          <p:txBody>
            <a:bodyPr spcFirstLastPara="0" vert="horz" wrap="square" lIns="41275" tIns="41275" rIns="41275" bIns="41275" numCol="1" spcCol="127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889250" rtl="0" eaLnBrk="1" fontAlgn="auto" latinLnBrk="0" hangingPunct="1">
                <a:lnSpc>
                  <a:spcPct val="13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mn-lt"/>
              </a:endParaRPr>
            </a:p>
          </p:txBody>
        </p:sp>
        <p:cxnSp>
          <p:nvCxnSpPr>
            <p:cNvPr id="28" name="Straight Connector 48">
              <a:extLst>
                <a:ext uri="{FF2B5EF4-FFF2-40B4-BE49-F238E27FC236}">
                  <a16:creationId xmlns:a16="http://schemas.microsoft.com/office/drawing/2014/main" id="{0B57CFF7-2678-4B70-9C90-6F623A91C260}"/>
                </a:ext>
              </a:extLst>
            </p:cNvPr>
            <p:cNvCxnSpPr/>
            <p:nvPr>
              <p:custDataLst>
                <p:tags r:id="rId26"/>
              </p:custDataLst>
            </p:nvPr>
          </p:nvCxnSpPr>
          <p:spPr>
            <a:xfrm>
              <a:off x="4032293" y="2760237"/>
              <a:ext cx="0" cy="533920"/>
            </a:xfrm>
            <a:prstGeom prst="line">
              <a:avLst/>
            </a:prstGeom>
            <a:noFill/>
            <a:ln w="38100" cap="flat" cmpd="sng" algn="ctr">
              <a:solidFill>
                <a:srgbClr val="C8BB98">
                  <a:lumMod val="20000"/>
                  <a:lumOff val="80000"/>
                </a:srgbClr>
              </a:solidFill>
              <a:prstDash val="solid"/>
              <a:miter lim="800000"/>
            </a:ln>
            <a:effectLst/>
          </p:spPr>
        </p:cxnSp>
        <p:sp>
          <p:nvSpPr>
            <p:cNvPr id="29" name="AutoShape 112">
              <a:extLst>
                <a:ext uri="{FF2B5EF4-FFF2-40B4-BE49-F238E27FC236}">
                  <a16:creationId xmlns:a16="http://schemas.microsoft.com/office/drawing/2014/main" id="{37202B8C-81B4-4923-8792-FED886013ADC}"/>
                </a:ext>
              </a:extLst>
            </p:cNvPr>
            <p:cNvSpPr/>
            <p:nvPr>
              <p:custDataLst>
                <p:tags r:id="rId27"/>
              </p:custDataLst>
            </p:nvPr>
          </p:nvSpPr>
          <p:spPr bwMode="auto">
            <a:xfrm>
              <a:off x="3825353" y="3408237"/>
              <a:ext cx="413881" cy="41205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sym typeface="+mn-lt"/>
              </a:endParaRPr>
            </a:p>
          </p:txBody>
        </p:sp>
        <p:grpSp>
          <p:nvGrpSpPr>
            <p:cNvPr id="30" name="组合 29">
              <a:extLst>
                <a:ext uri="{FF2B5EF4-FFF2-40B4-BE49-F238E27FC236}">
                  <a16:creationId xmlns:a16="http://schemas.microsoft.com/office/drawing/2014/main" id="{91E3DD1B-8DF2-4AE4-8143-D8AE5BD587FD}"/>
                </a:ext>
              </a:extLst>
            </p:cNvPr>
            <p:cNvGrpSpPr/>
            <p:nvPr/>
          </p:nvGrpSpPr>
          <p:grpSpPr>
            <a:xfrm>
              <a:off x="3138225" y="4222797"/>
              <a:ext cx="1788136" cy="1557399"/>
              <a:chOff x="1075272" y="4222797"/>
              <a:chExt cx="1788136" cy="1557399"/>
            </a:xfrm>
          </p:grpSpPr>
          <p:sp>
            <p:nvSpPr>
              <p:cNvPr id="31" name="Rectangle 16">
                <a:extLst>
                  <a:ext uri="{FF2B5EF4-FFF2-40B4-BE49-F238E27FC236}">
                    <a16:creationId xmlns:a16="http://schemas.microsoft.com/office/drawing/2014/main" id="{7BBBD10C-BDF3-4DAB-95BD-4E253E4DC1B6}"/>
                  </a:ext>
                </a:extLst>
              </p:cNvPr>
              <p:cNvSpPr/>
              <p:nvPr/>
            </p:nvSpPr>
            <p:spPr>
              <a:xfrm>
                <a:off x="1075272" y="4756716"/>
                <a:ext cx="1788136" cy="1023480"/>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此处键入文本单击此处键入文本单击此处键入文本单击此处键入文本单击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2" name="Title 11">
                <a:extLst>
                  <a:ext uri="{FF2B5EF4-FFF2-40B4-BE49-F238E27FC236}">
                    <a16:creationId xmlns:a16="http://schemas.microsoft.com/office/drawing/2014/main" id="{B5C56F92-3BB6-4CAF-83F3-5C8D9B1237A6}"/>
                  </a:ext>
                </a:extLst>
              </p:cNvPr>
              <p:cNvSpPr txBox="1">
                <a:spLocks/>
              </p:cNvSpPr>
              <p:nvPr/>
            </p:nvSpPr>
            <p:spPr>
              <a:xfrm>
                <a:off x="1110542" y="4222797"/>
                <a:ext cx="1717596" cy="3842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p>
            </p:txBody>
          </p:sp>
        </p:grpSp>
      </p:grpSp>
      <p:grpSp>
        <p:nvGrpSpPr>
          <p:cNvPr id="33" name="组合 32">
            <a:extLst>
              <a:ext uri="{FF2B5EF4-FFF2-40B4-BE49-F238E27FC236}">
                <a16:creationId xmlns:a16="http://schemas.microsoft.com/office/drawing/2014/main" id="{9E49DB51-8F25-4515-988C-F2CE4DA13C8F}"/>
              </a:ext>
            </a:extLst>
          </p:cNvPr>
          <p:cNvGrpSpPr/>
          <p:nvPr/>
        </p:nvGrpSpPr>
        <p:grpSpPr>
          <a:xfrm>
            <a:off x="5308241" y="1785765"/>
            <a:ext cx="1575521" cy="3742681"/>
            <a:chOff x="5201933" y="1532443"/>
            <a:chExt cx="1788136" cy="4247753"/>
          </a:xfrm>
        </p:grpSpPr>
        <p:cxnSp>
          <p:nvCxnSpPr>
            <p:cNvPr id="34" name="Straight Connector 3">
              <a:extLst>
                <a:ext uri="{FF2B5EF4-FFF2-40B4-BE49-F238E27FC236}">
                  <a16:creationId xmlns:a16="http://schemas.microsoft.com/office/drawing/2014/main" id="{E800F520-D475-44F8-97FD-F10738B7B296}"/>
                </a:ext>
              </a:extLst>
            </p:cNvPr>
            <p:cNvCxnSpPr/>
            <p:nvPr>
              <p:custDataLst>
                <p:tags r:id="rId19"/>
              </p:custDataLst>
            </p:nvPr>
          </p:nvCxnSpPr>
          <p:spPr>
            <a:xfrm>
              <a:off x="6085069" y="1852978"/>
              <a:ext cx="0" cy="1441180"/>
            </a:xfrm>
            <a:prstGeom prst="line">
              <a:avLst/>
            </a:prstGeom>
            <a:noFill/>
            <a:ln w="38100" cap="flat" cmpd="sng" algn="ctr">
              <a:solidFill>
                <a:srgbClr val="C8BB98">
                  <a:lumMod val="20000"/>
                  <a:lumOff val="80000"/>
                </a:srgbClr>
              </a:solidFill>
              <a:prstDash val="solid"/>
              <a:miter lim="800000"/>
            </a:ln>
            <a:effectLst/>
          </p:spPr>
        </p:cxnSp>
        <p:sp>
          <p:nvSpPr>
            <p:cNvPr id="35" name="Freeform 29">
              <a:extLst>
                <a:ext uri="{FF2B5EF4-FFF2-40B4-BE49-F238E27FC236}">
                  <a16:creationId xmlns:a16="http://schemas.microsoft.com/office/drawing/2014/main" id="{15E4B24A-24D3-4C4D-B14D-4D9795DF00ED}"/>
                </a:ext>
              </a:extLst>
            </p:cNvPr>
            <p:cNvSpPr/>
            <p:nvPr>
              <p:custDataLst>
                <p:tags r:id="rId20"/>
              </p:custDataLst>
            </p:nvPr>
          </p:nvSpPr>
          <p:spPr>
            <a:xfrm>
              <a:off x="5218154" y="1532443"/>
              <a:ext cx="1717594" cy="712079"/>
            </a:xfrm>
            <a:custGeom>
              <a:avLst/>
              <a:gdLst>
                <a:gd name="connsiteX0" fmla="*/ 0 w 2782361"/>
                <a:gd name="connsiteY0" fmla="*/ 0 h 1391180"/>
                <a:gd name="connsiteX1" fmla="*/ 2782361 w 2782361"/>
                <a:gd name="connsiteY1" fmla="*/ 0 h 1391180"/>
                <a:gd name="connsiteX2" fmla="*/ 2782361 w 2782361"/>
                <a:gd name="connsiteY2" fmla="*/ 1391180 h 1391180"/>
                <a:gd name="connsiteX3" fmla="*/ 0 w 2782361"/>
                <a:gd name="connsiteY3" fmla="*/ 1391180 h 1391180"/>
                <a:gd name="connsiteX4" fmla="*/ 0 w 2782361"/>
                <a:gd name="connsiteY4" fmla="*/ 0 h 139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361" h="1391180">
                  <a:moveTo>
                    <a:pt x="0" y="0"/>
                  </a:moveTo>
                  <a:lnTo>
                    <a:pt x="2782361" y="0"/>
                  </a:lnTo>
                  <a:lnTo>
                    <a:pt x="2782361" y="1391180"/>
                  </a:lnTo>
                  <a:lnTo>
                    <a:pt x="0" y="1391180"/>
                  </a:lnTo>
                  <a:lnTo>
                    <a:pt x="0" y="0"/>
                  </a:lnTo>
                  <a:close/>
                </a:path>
              </a:pathLst>
            </a:custGeom>
            <a:solidFill>
              <a:srgbClr val="FE7676"/>
            </a:solidFill>
            <a:ln>
              <a:noFill/>
            </a:ln>
            <a:effectLst/>
          </p:spPr>
          <p:txBody>
            <a:bodyPr spcFirstLastPara="0" vert="horz" wrap="square" lIns="41275" tIns="46800" rIns="41275" bIns="46800" numCol="1" spcCol="127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2889250">
                <a:lnSpc>
                  <a:spcPct val="130000"/>
                </a:lnSpc>
                <a:spcBef>
                  <a:spcPct val="0"/>
                </a:spcBef>
                <a:spcAft>
                  <a:spcPct val="0"/>
                </a:spcAft>
                <a:defRPr/>
              </a:pPr>
              <a:r>
                <a:rPr lang="zh-CN" altLang="en-US" sz="1600" kern="0">
                  <a:solidFill>
                    <a:srgbClr val="FFFFFF"/>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mn-lt"/>
                </a:rPr>
                <a:t>标题文字添加</a:t>
              </a:r>
              <a:endParaRPr lang="zh-CN" altLang="en-US" sz="1600" kern="0" dirty="0">
                <a:solidFill>
                  <a:srgbClr val="FFFFFF"/>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mn-lt"/>
              </a:endParaRPr>
            </a:p>
          </p:txBody>
        </p:sp>
        <p:sp>
          <p:nvSpPr>
            <p:cNvPr id="36" name="Freeform 35">
              <a:extLst>
                <a:ext uri="{FF2B5EF4-FFF2-40B4-BE49-F238E27FC236}">
                  <a16:creationId xmlns:a16="http://schemas.microsoft.com/office/drawing/2014/main" id="{AA34C1FA-6B5D-40E7-978F-0880D61869C4}"/>
                </a:ext>
              </a:extLst>
            </p:cNvPr>
            <p:cNvSpPr/>
            <p:nvPr>
              <p:custDataLst>
                <p:tags r:id="rId21"/>
              </p:custDataLst>
            </p:nvPr>
          </p:nvSpPr>
          <p:spPr>
            <a:xfrm>
              <a:off x="5237204" y="3294158"/>
              <a:ext cx="1717594" cy="681844"/>
            </a:xfrm>
            <a:custGeom>
              <a:avLst/>
              <a:gdLst>
                <a:gd name="connsiteX0" fmla="*/ 0 w 2782361"/>
                <a:gd name="connsiteY0" fmla="*/ 0 h 1391180"/>
                <a:gd name="connsiteX1" fmla="*/ 2782361 w 2782361"/>
                <a:gd name="connsiteY1" fmla="*/ 0 h 1391180"/>
                <a:gd name="connsiteX2" fmla="*/ 2782361 w 2782361"/>
                <a:gd name="connsiteY2" fmla="*/ 1391180 h 1391180"/>
                <a:gd name="connsiteX3" fmla="*/ 0 w 2782361"/>
                <a:gd name="connsiteY3" fmla="*/ 1391180 h 1391180"/>
                <a:gd name="connsiteX4" fmla="*/ 0 w 2782361"/>
                <a:gd name="connsiteY4" fmla="*/ 0 h 139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361" h="1391180">
                  <a:moveTo>
                    <a:pt x="0" y="0"/>
                  </a:moveTo>
                  <a:lnTo>
                    <a:pt x="2782361" y="0"/>
                  </a:lnTo>
                  <a:lnTo>
                    <a:pt x="2782361" y="1391180"/>
                  </a:lnTo>
                  <a:lnTo>
                    <a:pt x="0" y="1391180"/>
                  </a:lnTo>
                  <a:lnTo>
                    <a:pt x="0" y="0"/>
                  </a:lnTo>
                  <a:close/>
                </a:path>
              </a:pathLst>
            </a:custGeom>
            <a:solidFill>
              <a:srgbClr val="FE7676"/>
            </a:solidFill>
            <a:ln>
              <a:noFill/>
            </a:ln>
            <a:effectLst/>
          </p:spPr>
          <p:txBody>
            <a:bodyPr spcFirstLastPara="0" vert="horz" wrap="square" lIns="41275" tIns="41275" rIns="41275" bIns="41275" numCol="1" spcCol="127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889250" rtl="0" eaLnBrk="1" fontAlgn="auto" latinLnBrk="0" hangingPunct="1">
                <a:lnSpc>
                  <a:spcPct val="13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mn-lt"/>
              </a:endParaRPr>
            </a:p>
          </p:txBody>
        </p:sp>
        <p:grpSp>
          <p:nvGrpSpPr>
            <p:cNvPr id="37" name="Group 112">
              <a:extLst>
                <a:ext uri="{FF2B5EF4-FFF2-40B4-BE49-F238E27FC236}">
                  <a16:creationId xmlns:a16="http://schemas.microsoft.com/office/drawing/2014/main" id="{82E8213F-96F9-463F-8FB6-F1C901343397}"/>
                </a:ext>
              </a:extLst>
            </p:cNvPr>
            <p:cNvGrpSpPr/>
            <p:nvPr>
              <p:custDataLst>
                <p:tags r:id="rId22"/>
              </p:custDataLst>
            </p:nvPr>
          </p:nvGrpSpPr>
          <p:grpSpPr>
            <a:xfrm>
              <a:off x="5889397" y="3433761"/>
              <a:ext cx="413209" cy="387120"/>
              <a:chOff x="5368132" y="3540125"/>
              <a:chExt cx="465138" cy="435769"/>
            </a:xfrm>
            <a:solidFill>
              <a:sysClr val="window" lastClr="FFFFFF"/>
            </a:solidFill>
          </p:grpSpPr>
          <p:sp>
            <p:nvSpPr>
              <p:cNvPr id="41" name="AutoShape 110">
                <a:extLst>
                  <a:ext uri="{FF2B5EF4-FFF2-40B4-BE49-F238E27FC236}">
                    <a16:creationId xmlns:a16="http://schemas.microsoft.com/office/drawing/2014/main" id="{C4174A37-4FE7-419A-A8A2-DD6912F494D1}"/>
                  </a:ext>
                </a:extLst>
              </p:cNvPr>
              <p:cNvSpPr/>
              <p:nvPr>
                <p:custDataLst>
                  <p:tags r:id="rId23"/>
                </p:custDataLst>
              </p:nvPr>
            </p:nvSpPr>
            <p:spPr bwMode="auto">
              <a:xfrm>
                <a:off x="5426868"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sym typeface="+mn-lt"/>
                </a:endParaRPr>
              </a:p>
            </p:txBody>
          </p:sp>
          <p:sp>
            <p:nvSpPr>
              <p:cNvPr id="42" name="AutoShape 111">
                <a:extLst>
                  <a:ext uri="{FF2B5EF4-FFF2-40B4-BE49-F238E27FC236}">
                    <a16:creationId xmlns:a16="http://schemas.microsoft.com/office/drawing/2014/main" id="{FF6A6E8D-B8D2-44D8-8C51-7B81E3E21374}"/>
                  </a:ext>
                </a:extLst>
              </p:cNvPr>
              <p:cNvSpPr/>
              <p:nvPr>
                <p:custDataLst>
                  <p:tags r:id="rId24"/>
                </p:custDataLst>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sym typeface="+mn-lt"/>
                </a:endParaRPr>
              </a:p>
            </p:txBody>
          </p:sp>
        </p:grpSp>
        <p:grpSp>
          <p:nvGrpSpPr>
            <p:cNvPr id="38" name="组合 37">
              <a:extLst>
                <a:ext uri="{FF2B5EF4-FFF2-40B4-BE49-F238E27FC236}">
                  <a16:creationId xmlns:a16="http://schemas.microsoft.com/office/drawing/2014/main" id="{AA2DE4C3-8969-4833-A899-9B9716910A20}"/>
                </a:ext>
              </a:extLst>
            </p:cNvPr>
            <p:cNvGrpSpPr/>
            <p:nvPr/>
          </p:nvGrpSpPr>
          <p:grpSpPr>
            <a:xfrm>
              <a:off x="5201933" y="4222797"/>
              <a:ext cx="1788136" cy="1557399"/>
              <a:chOff x="1075272" y="4222797"/>
              <a:chExt cx="1788136" cy="1557399"/>
            </a:xfrm>
          </p:grpSpPr>
          <p:sp>
            <p:nvSpPr>
              <p:cNvPr id="39" name="Rectangle 16">
                <a:extLst>
                  <a:ext uri="{FF2B5EF4-FFF2-40B4-BE49-F238E27FC236}">
                    <a16:creationId xmlns:a16="http://schemas.microsoft.com/office/drawing/2014/main" id="{B2F6CBEF-C384-4C0E-8B3C-81A003788AC3}"/>
                  </a:ext>
                </a:extLst>
              </p:cNvPr>
              <p:cNvSpPr/>
              <p:nvPr/>
            </p:nvSpPr>
            <p:spPr>
              <a:xfrm>
                <a:off x="1075272" y="4756716"/>
                <a:ext cx="1788136" cy="1023480"/>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此处键入文本单击此处键入文本单击此处键入文本单击此处键入文本单击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0" name="Title 11">
                <a:extLst>
                  <a:ext uri="{FF2B5EF4-FFF2-40B4-BE49-F238E27FC236}">
                    <a16:creationId xmlns:a16="http://schemas.microsoft.com/office/drawing/2014/main" id="{69691C46-BE5A-4792-A54E-E1C06EF2AED6}"/>
                  </a:ext>
                </a:extLst>
              </p:cNvPr>
              <p:cNvSpPr txBox="1">
                <a:spLocks/>
              </p:cNvSpPr>
              <p:nvPr/>
            </p:nvSpPr>
            <p:spPr>
              <a:xfrm>
                <a:off x="1110542" y="4222797"/>
                <a:ext cx="1717596" cy="3842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dirty="0">
                    <a:solidFill>
                      <a:srgbClr val="FE7676"/>
                    </a:solidFill>
                    <a:latin typeface="思源黑体 CN Bold" panose="020B0800000000000000" pitchFamily="34" charset="-122"/>
                    <a:ea typeface="思源黑体 CN Bold" panose="020B0800000000000000" pitchFamily="34" charset="-122"/>
                  </a:rPr>
                  <a:t>标题文字添加</a:t>
                </a:r>
              </a:p>
            </p:txBody>
          </p:sp>
        </p:grpSp>
      </p:grpSp>
      <p:grpSp>
        <p:nvGrpSpPr>
          <p:cNvPr id="43" name="组合 42">
            <a:extLst>
              <a:ext uri="{FF2B5EF4-FFF2-40B4-BE49-F238E27FC236}">
                <a16:creationId xmlns:a16="http://schemas.microsoft.com/office/drawing/2014/main" id="{889A0B78-93A7-450F-9E22-840F9BFEEA3A}"/>
              </a:ext>
            </a:extLst>
          </p:cNvPr>
          <p:cNvGrpSpPr/>
          <p:nvPr/>
        </p:nvGrpSpPr>
        <p:grpSpPr>
          <a:xfrm>
            <a:off x="7126567" y="2867570"/>
            <a:ext cx="1575522" cy="2660876"/>
            <a:chOff x="7265640" y="2760237"/>
            <a:chExt cx="1788137" cy="3019959"/>
          </a:xfrm>
        </p:grpSpPr>
        <p:sp>
          <p:nvSpPr>
            <p:cNvPr id="44" name="Freeform 36">
              <a:extLst>
                <a:ext uri="{FF2B5EF4-FFF2-40B4-BE49-F238E27FC236}">
                  <a16:creationId xmlns:a16="http://schemas.microsoft.com/office/drawing/2014/main" id="{BAA58217-49D0-45EA-9867-7149ECA09683}"/>
                </a:ext>
              </a:extLst>
            </p:cNvPr>
            <p:cNvSpPr/>
            <p:nvPr>
              <p:custDataLst>
                <p:tags r:id="rId14"/>
              </p:custDataLst>
            </p:nvPr>
          </p:nvSpPr>
          <p:spPr>
            <a:xfrm>
              <a:off x="7300912" y="3294158"/>
              <a:ext cx="1717594" cy="681844"/>
            </a:xfrm>
            <a:custGeom>
              <a:avLst/>
              <a:gdLst>
                <a:gd name="connsiteX0" fmla="*/ 0 w 2782361"/>
                <a:gd name="connsiteY0" fmla="*/ 0 h 1391180"/>
                <a:gd name="connsiteX1" fmla="*/ 2782361 w 2782361"/>
                <a:gd name="connsiteY1" fmla="*/ 0 h 1391180"/>
                <a:gd name="connsiteX2" fmla="*/ 2782361 w 2782361"/>
                <a:gd name="connsiteY2" fmla="*/ 1391180 h 1391180"/>
                <a:gd name="connsiteX3" fmla="*/ 0 w 2782361"/>
                <a:gd name="connsiteY3" fmla="*/ 1391180 h 1391180"/>
                <a:gd name="connsiteX4" fmla="*/ 0 w 2782361"/>
                <a:gd name="connsiteY4" fmla="*/ 0 h 139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361" h="1391180">
                  <a:moveTo>
                    <a:pt x="0" y="0"/>
                  </a:moveTo>
                  <a:lnTo>
                    <a:pt x="2782361" y="0"/>
                  </a:lnTo>
                  <a:lnTo>
                    <a:pt x="2782361" y="1391180"/>
                  </a:lnTo>
                  <a:lnTo>
                    <a:pt x="0" y="1391180"/>
                  </a:lnTo>
                  <a:lnTo>
                    <a:pt x="0" y="0"/>
                  </a:lnTo>
                  <a:close/>
                </a:path>
              </a:pathLst>
            </a:custGeom>
            <a:solidFill>
              <a:schemeClr val="tx1">
                <a:lumMod val="75000"/>
                <a:lumOff val="25000"/>
              </a:schemeClr>
            </a:solidFill>
            <a:ln>
              <a:noFill/>
            </a:ln>
            <a:effectLst/>
          </p:spPr>
          <p:txBody>
            <a:bodyPr spcFirstLastPara="0" vert="horz" wrap="square" lIns="41275" tIns="41275" rIns="41275" bIns="41275" numCol="1" spcCol="127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889250" rtl="0" eaLnBrk="1" fontAlgn="auto" latinLnBrk="0" hangingPunct="1">
                <a:lnSpc>
                  <a:spcPct val="13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mn-lt"/>
              </a:endParaRPr>
            </a:p>
          </p:txBody>
        </p:sp>
        <p:cxnSp>
          <p:nvCxnSpPr>
            <p:cNvPr id="45" name="Straight Connector 47">
              <a:extLst>
                <a:ext uri="{FF2B5EF4-FFF2-40B4-BE49-F238E27FC236}">
                  <a16:creationId xmlns:a16="http://schemas.microsoft.com/office/drawing/2014/main" id="{60BAB13B-B4F2-478F-8587-E3E91CE62593}"/>
                </a:ext>
              </a:extLst>
            </p:cNvPr>
            <p:cNvCxnSpPr/>
            <p:nvPr>
              <p:custDataLst>
                <p:tags r:id="rId15"/>
              </p:custDataLst>
            </p:nvPr>
          </p:nvCxnSpPr>
          <p:spPr>
            <a:xfrm>
              <a:off x="8159709" y="2760237"/>
              <a:ext cx="0" cy="533920"/>
            </a:xfrm>
            <a:prstGeom prst="line">
              <a:avLst/>
            </a:prstGeom>
            <a:noFill/>
            <a:ln w="38100" cap="flat" cmpd="sng" algn="ctr">
              <a:solidFill>
                <a:srgbClr val="C8BB98">
                  <a:lumMod val="20000"/>
                  <a:lumOff val="80000"/>
                </a:srgbClr>
              </a:solidFill>
              <a:prstDash val="solid"/>
              <a:miter lim="800000"/>
            </a:ln>
            <a:effectLst/>
          </p:spPr>
        </p:cxnSp>
        <p:sp>
          <p:nvSpPr>
            <p:cNvPr id="46" name="AutoShape 43">
              <a:extLst>
                <a:ext uri="{FF2B5EF4-FFF2-40B4-BE49-F238E27FC236}">
                  <a16:creationId xmlns:a16="http://schemas.microsoft.com/office/drawing/2014/main" id="{CD277175-4FF4-44A7-AFEB-CEC12A9A22BF}"/>
                </a:ext>
              </a:extLst>
            </p:cNvPr>
            <p:cNvSpPr/>
            <p:nvPr>
              <p:custDataLst>
                <p:tags r:id="rId16"/>
              </p:custDataLst>
            </p:nvPr>
          </p:nvSpPr>
          <p:spPr bwMode="auto">
            <a:xfrm>
              <a:off x="7952769" y="3460596"/>
              <a:ext cx="413880" cy="2953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sym typeface="+mn-lt"/>
              </a:endParaRPr>
            </a:p>
          </p:txBody>
        </p:sp>
        <p:sp>
          <p:nvSpPr>
            <p:cNvPr id="47" name="AutoShape 44">
              <a:extLst>
                <a:ext uri="{FF2B5EF4-FFF2-40B4-BE49-F238E27FC236}">
                  <a16:creationId xmlns:a16="http://schemas.microsoft.com/office/drawing/2014/main" id="{4495F81B-72F7-4DE4-940E-E29CEA6DA556}"/>
                </a:ext>
              </a:extLst>
            </p:cNvPr>
            <p:cNvSpPr/>
            <p:nvPr>
              <p:custDataLst>
                <p:tags r:id="rId17"/>
              </p:custDataLst>
            </p:nvPr>
          </p:nvSpPr>
          <p:spPr bwMode="auto">
            <a:xfrm>
              <a:off x="8146946" y="3588225"/>
              <a:ext cx="25526" cy="142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sym typeface="+mn-lt"/>
              </a:endParaRPr>
            </a:p>
          </p:txBody>
        </p:sp>
        <p:sp>
          <p:nvSpPr>
            <p:cNvPr id="48" name="AutoShape 45">
              <a:extLst>
                <a:ext uri="{FF2B5EF4-FFF2-40B4-BE49-F238E27FC236}">
                  <a16:creationId xmlns:a16="http://schemas.microsoft.com/office/drawing/2014/main" id="{5C0341DD-D4C3-4905-B3C9-FB4F8ED44AB6}"/>
                </a:ext>
              </a:extLst>
            </p:cNvPr>
            <p:cNvSpPr/>
            <p:nvPr>
              <p:custDataLst>
                <p:tags r:id="rId18"/>
              </p:custDataLst>
            </p:nvPr>
          </p:nvSpPr>
          <p:spPr bwMode="auto">
            <a:xfrm>
              <a:off x="8133272" y="3743202"/>
              <a:ext cx="52874" cy="7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sym typeface="+mn-lt"/>
              </a:endParaRPr>
            </a:p>
          </p:txBody>
        </p:sp>
        <p:grpSp>
          <p:nvGrpSpPr>
            <p:cNvPr id="49" name="组合 48">
              <a:extLst>
                <a:ext uri="{FF2B5EF4-FFF2-40B4-BE49-F238E27FC236}">
                  <a16:creationId xmlns:a16="http://schemas.microsoft.com/office/drawing/2014/main" id="{F6952CE9-32AA-4AFA-8BC9-3AF453806CEC}"/>
                </a:ext>
              </a:extLst>
            </p:cNvPr>
            <p:cNvGrpSpPr/>
            <p:nvPr/>
          </p:nvGrpSpPr>
          <p:grpSpPr>
            <a:xfrm>
              <a:off x="7265640" y="4222797"/>
              <a:ext cx="1788137" cy="1557399"/>
              <a:chOff x="1075271" y="4222797"/>
              <a:chExt cx="1788137" cy="1557399"/>
            </a:xfrm>
          </p:grpSpPr>
          <p:sp>
            <p:nvSpPr>
              <p:cNvPr id="50" name="Rectangle 16">
                <a:extLst>
                  <a:ext uri="{FF2B5EF4-FFF2-40B4-BE49-F238E27FC236}">
                    <a16:creationId xmlns:a16="http://schemas.microsoft.com/office/drawing/2014/main" id="{297C1AE1-C20C-43A0-BD03-09C5A17268E8}"/>
                  </a:ext>
                </a:extLst>
              </p:cNvPr>
              <p:cNvSpPr/>
              <p:nvPr/>
            </p:nvSpPr>
            <p:spPr>
              <a:xfrm>
                <a:off x="1075272" y="4756716"/>
                <a:ext cx="1788136" cy="1023480"/>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此处键入文本单击此处键入文本单击此处键入文本单击此处键入文本单击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1" name="Title 11">
                <a:extLst>
                  <a:ext uri="{FF2B5EF4-FFF2-40B4-BE49-F238E27FC236}">
                    <a16:creationId xmlns:a16="http://schemas.microsoft.com/office/drawing/2014/main" id="{0EC9AE5F-4D03-4C07-8DD4-E0DE9197EED5}"/>
                  </a:ext>
                </a:extLst>
              </p:cNvPr>
              <p:cNvSpPr txBox="1">
                <a:spLocks/>
              </p:cNvSpPr>
              <p:nvPr/>
            </p:nvSpPr>
            <p:spPr>
              <a:xfrm>
                <a:off x="1075271" y="4222797"/>
                <a:ext cx="1788137" cy="3842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p>
            </p:txBody>
          </p:sp>
        </p:grpSp>
      </p:grpSp>
      <p:grpSp>
        <p:nvGrpSpPr>
          <p:cNvPr id="52" name="组合 51">
            <a:extLst>
              <a:ext uri="{FF2B5EF4-FFF2-40B4-BE49-F238E27FC236}">
                <a16:creationId xmlns:a16="http://schemas.microsoft.com/office/drawing/2014/main" id="{9F3F86C1-1994-47DF-B8D4-9F9840F8BEAD}"/>
              </a:ext>
            </a:extLst>
          </p:cNvPr>
          <p:cNvGrpSpPr/>
          <p:nvPr/>
        </p:nvGrpSpPr>
        <p:grpSpPr>
          <a:xfrm>
            <a:off x="8944893" y="2867570"/>
            <a:ext cx="1575521" cy="2660876"/>
            <a:chOff x="9329348" y="2760237"/>
            <a:chExt cx="1788136" cy="3019959"/>
          </a:xfrm>
        </p:grpSpPr>
        <p:sp>
          <p:nvSpPr>
            <p:cNvPr id="53" name="Freeform 37">
              <a:extLst>
                <a:ext uri="{FF2B5EF4-FFF2-40B4-BE49-F238E27FC236}">
                  <a16:creationId xmlns:a16="http://schemas.microsoft.com/office/drawing/2014/main" id="{69793055-C3F2-4990-AE57-818216F7E454}"/>
                </a:ext>
              </a:extLst>
            </p:cNvPr>
            <p:cNvSpPr/>
            <p:nvPr>
              <p:custDataLst>
                <p:tags r:id="rId5"/>
              </p:custDataLst>
            </p:nvPr>
          </p:nvSpPr>
          <p:spPr>
            <a:xfrm>
              <a:off x="9364619" y="3294158"/>
              <a:ext cx="1717594" cy="681844"/>
            </a:xfrm>
            <a:custGeom>
              <a:avLst/>
              <a:gdLst>
                <a:gd name="connsiteX0" fmla="*/ 0 w 2782361"/>
                <a:gd name="connsiteY0" fmla="*/ 0 h 1391180"/>
                <a:gd name="connsiteX1" fmla="*/ 2782361 w 2782361"/>
                <a:gd name="connsiteY1" fmla="*/ 0 h 1391180"/>
                <a:gd name="connsiteX2" fmla="*/ 2782361 w 2782361"/>
                <a:gd name="connsiteY2" fmla="*/ 1391180 h 1391180"/>
                <a:gd name="connsiteX3" fmla="*/ 0 w 2782361"/>
                <a:gd name="connsiteY3" fmla="*/ 1391180 h 1391180"/>
                <a:gd name="connsiteX4" fmla="*/ 0 w 2782361"/>
                <a:gd name="connsiteY4" fmla="*/ 0 h 139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361" h="1391180">
                  <a:moveTo>
                    <a:pt x="0" y="0"/>
                  </a:moveTo>
                  <a:lnTo>
                    <a:pt x="2782361" y="0"/>
                  </a:lnTo>
                  <a:lnTo>
                    <a:pt x="2782361" y="1391180"/>
                  </a:lnTo>
                  <a:lnTo>
                    <a:pt x="0" y="1391180"/>
                  </a:lnTo>
                  <a:lnTo>
                    <a:pt x="0" y="0"/>
                  </a:lnTo>
                  <a:close/>
                </a:path>
              </a:pathLst>
            </a:custGeom>
            <a:solidFill>
              <a:srgbClr val="FE7676"/>
            </a:solidFill>
            <a:ln>
              <a:noFill/>
            </a:ln>
            <a:effectLst/>
          </p:spPr>
          <p:txBody>
            <a:bodyPr spcFirstLastPara="0" vert="horz" wrap="square" lIns="41275" tIns="41275" rIns="41275" bIns="41275" numCol="1" spcCol="127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889250" rtl="0" eaLnBrk="1" fontAlgn="auto" latinLnBrk="0" hangingPunct="1">
                <a:lnSpc>
                  <a:spcPct val="13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mn-lt"/>
              </a:endParaRPr>
            </a:p>
          </p:txBody>
        </p:sp>
        <p:cxnSp>
          <p:nvCxnSpPr>
            <p:cNvPr id="54" name="Straight Connector 44">
              <a:extLst>
                <a:ext uri="{FF2B5EF4-FFF2-40B4-BE49-F238E27FC236}">
                  <a16:creationId xmlns:a16="http://schemas.microsoft.com/office/drawing/2014/main" id="{7BF2185B-56FC-4C46-AB71-F6F57078665A}"/>
                </a:ext>
              </a:extLst>
            </p:cNvPr>
            <p:cNvCxnSpPr/>
            <p:nvPr>
              <p:custDataLst>
                <p:tags r:id="rId6"/>
              </p:custDataLst>
            </p:nvPr>
          </p:nvCxnSpPr>
          <p:spPr>
            <a:xfrm>
              <a:off x="10223416" y="2760237"/>
              <a:ext cx="0" cy="533920"/>
            </a:xfrm>
            <a:prstGeom prst="line">
              <a:avLst/>
            </a:prstGeom>
            <a:noFill/>
            <a:ln w="38100" cap="flat" cmpd="sng" algn="ctr">
              <a:solidFill>
                <a:srgbClr val="C8BB98">
                  <a:lumMod val="20000"/>
                  <a:lumOff val="80000"/>
                </a:srgbClr>
              </a:solidFill>
              <a:prstDash val="solid"/>
              <a:miter lim="800000"/>
            </a:ln>
            <a:effectLst/>
          </p:spPr>
        </p:cxnSp>
        <p:grpSp>
          <p:nvGrpSpPr>
            <p:cNvPr id="55" name="组合 54">
              <a:extLst>
                <a:ext uri="{FF2B5EF4-FFF2-40B4-BE49-F238E27FC236}">
                  <a16:creationId xmlns:a16="http://schemas.microsoft.com/office/drawing/2014/main" id="{05DAB3AB-7641-4A7D-8877-E5AF4DD4E966}"/>
                </a:ext>
              </a:extLst>
            </p:cNvPr>
            <p:cNvGrpSpPr/>
            <p:nvPr>
              <p:custDataLst>
                <p:tags r:id="rId7"/>
              </p:custDataLst>
            </p:nvPr>
          </p:nvGrpSpPr>
          <p:grpSpPr>
            <a:xfrm>
              <a:off x="10017388" y="3402774"/>
              <a:ext cx="412057" cy="413876"/>
              <a:chOff x="5394243" y="2859058"/>
              <a:chExt cx="358769" cy="360354"/>
            </a:xfrm>
          </p:grpSpPr>
          <p:sp>
            <p:nvSpPr>
              <p:cNvPr id="59" name="AutoShape 37">
                <a:extLst>
                  <a:ext uri="{FF2B5EF4-FFF2-40B4-BE49-F238E27FC236}">
                    <a16:creationId xmlns:a16="http://schemas.microsoft.com/office/drawing/2014/main" id="{2D296666-1EC7-4834-9900-49DA972E2593}"/>
                  </a:ext>
                </a:extLst>
              </p:cNvPr>
              <p:cNvSpPr/>
              <p:nvPr>
                <p:custDataLst>
                  <p:tags r:id="rId8"/>
                </p:custDataLst>
              </p:nvPr>
            </p:nvSpPr>
            <p:spPr bwMode="auto">
              <a:xfrm>
                <a:off x="5394243" y="2893979"/>
                <a:ext cx="327020" cy="325433"/>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sym typeface="+mn-lt"/>
                </a:endParaRPr>
              </a:p>
            </p:txBody>
          </p:sp>
          <p:sp>
            <p:nvSpPr>
              <p:cNvPr id="60" name="AutoShape 38">
                <a:extLst>
                  <a:ext uri="{FF2B5EF4-FFF2-40B4-BE49-F238E27FC236}">
                    <a16:creationId xmlns:a16="http://schemas.microsoft.com/office/drawing/2014/main" id="{6705E4CF-87FA-4723-94DB-FF9306E19713}"/>
                  </a:ext>
                </a:extLst>
              </p:cNvPr>
              <p:cNvSpPr/>
              <p:nvPr>
                <p:custDataLst>
                  <p:tags r:id="rId9"/>
                </p:custDataLst>
              </p:nvPr>
            </p:nvSpPr>
            <p:spPr bwMode="auto">
              <a:xfrm>
                <a:off x="5551403" y="3040027"/>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sym typeface="+mn-lt"/>
                </a:endParaRPr>
              </a:p>
            </p:txBody>
          </p:sp>
          <p:sp>
            <p:nvSpPr>
              <p:cNvPr id="61" name="AutoShape 39">
                <a:extLst>
                  <a:ext uri="{FF2B5EF4-FFF2-40B4-BE49-F238E27FC236}">
                    <a16:creationId xmlns:a16="http://schemas.microsoft.com/office/drawing/2014/main" id="{236D97C3-ADCB-40B6-8D61-54EE5CDF82C1}"/>
                  </a:ext>
                </a:extLst>
              </p:cNvPr>
              <p:cNvSpPr/>
              <p:nvPr>
                <p:custDataLst>
                  <p:tags r:id="rId10"/>
                </p:custDataLst>
              </p:nvPr>
            </p:nvSpPr>
            <p:spPr bwMode="auto">
              <a:xfrm>
                <a:off x="5697450" y="2859058"/>
                <a:ext cx="55562" cy="5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sym typeface="+mn-lt"/>
                </a:endParaRPr>
              </a:p>
            </p:txBody>
          </p:sp>
          <p:sp>
            <p:nvSpPr>
              <p:cNvPr id="62" name="AutoShape 40">
                <a:extLst>
                  <a:ext uri="{FF2B5EF4-FFF2-40B4-BE49-F238E27FC236}">
                    <a16:creationId xmlns:a16="http://schemas.microsoft.com/office/drawing/2014/main" id="{4A72D8A6-B360-4415-B4D2-1B0B7CFEA51D}"/>
                  </a:ext>
                </a:extLst>
              </p:cNvPr>
              <p:cNvSpPr/>
              <p:nvPr>
                <p:custDataLst>
                  <p:tags r:id="rId11"/>
                </p:custDataLst>
              </p:nvPr>
            </p:nvSpPr>
            <p:spPr bwMode="auto">
              <a:xfrm>
                <a:off x="5483145" y="3028919"/>
                <a:ext cx="46037" cy="44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sym typeface="+mn-lt"/>
                </a:endParaRPr>
              </a:p>
            </p:txBody>
          </p:sp>
          <p:sp>
            <p:nvSpPr>
              <p:cNvPr id="63" name="AutoShape 41">
                <a:extLst>
                  <a:ext uri="{FF2B5EF4-FFF2-40B4-BE49-F238E27FC236}">
                    <a16:creationId xmlns:a16="http://schemas.microsoft.com/office/drawing/2014/main" id="{F75E7D03-905B-4998-8CC7-88B5F8E1C54F}"/>
                  </a:ext>
                </a:extLst>
              </p:cNvPr>
              <p:cNvSpPr/>
              <p:nvPr>
                <p:custDataLst>
                  <p:tags r:id="rId12"/>
                </p:custDataLst>
              </p:nvPr>
            </p:nvSpPr>
            <p:spPr bwMode="auto">
              <a:xfrm>
                <a:off x="5529189" y="3106699"/>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sym typeface="+mn-lt"/>
                </a:endParaRPr>
              </a:p>
            </p:txBody>
          </p:sp>
          <p:sp>
            <p:nvSpPr>
              <p:cNvPr id="64" name="AutoShape 42">
                <a:extLst>
                  <a:ext uri="{FF2B5EF4-FFF2-40B4-BE49-F238E27FC236}">
                    <a16:creationId xmlns:a16="http://schemas.microsoft.com/office/drawing/2014/main" id="{8CD3FD8D-7597-41AB-98BD-35138F0EEE48}"/>
                  </a:ext>
                </a:extLst>
              </p:cNvPr>
              <p:cNvSpPr/>
              <p:nvPr>
                <p:custDataLst>
                  <p:tags r:id="rId13"/>
                </p:custDataLst>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sym typeface="+mn-lt"/>
                </a:endParaRPr>
              </a:p>
            </p:txBody>
          </p:sp>
        </p:grpSp>
        <p:grpSp>
          <p:nvGrpSpPr>
            <p:cNvPr id="56" name="组合 55">
              <a:extLst>
                <a:ext uri="{FF2B5EF4-FFF2-40B4-BE49-F238E27FC236}">
                  <a16:creationId xmlns:a16="http://schemas.microsoft.com/office/drawing/2014/main" id="{5D3E740B-7BC5-4EB8-9190-C6E11128F5C4}"/>
                </a:ext>
              </a:extLst>
            </p:cNvPr>
            <p:cNvGrpSpPr/>
            <p:nvPr/>
          </p:nvGrpSpPr>
          <p:grpSpPr>
            <a:xfrm>
              <a:off x="9329348" y="4222797"/>
              <a:ext cx="1788136" cy="1557399"/>
              <a:chOff x="1075272" y="4222797"/>
              <a:chExt cx="1788136" cy="1557399"/>
            </a:xfrm>
          </p:grpSpPr>
          <p:sp>
            <p:nvSpPr>
              <p:cNvPr id="57" name="Rectangle 16">
                <a:extLst>
                  <a:ext uri="{FF2B5EF4-FFF2-40B4-BE49-F238E27FC236}">
                    <a16:creationId xmlns:a16="http://schemas.microsoft.com/office/drawing/2014/main" id="{08B1AC41-73AC-4653-998C-C7B9B7C95CF9}"/>
                  </a:ext>
                </a:extLst>
              </p:cNvPr>
              <p:cNvSpPr/>
              <p:nvPr/>
            </p:nvSpPr>
            <p:spPr>
              <a:xfrm>
                <a:off x="1075272" y="4756716"/>
                <a:ext cx="1788136" cy="1023480"/>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此处键入文本单击此处键入文本单击此处键入文本单击此处键入文本单击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8" name="Title 11">
                <a:extLst>
                  <a:ext uri="{FF2B5EF4-FFF2-40B4-BE49-F238E27FC236}">
                    <a16:creationId xmlns:a16="http://schemas.microsoft.com/office/drawing/2014/main" id="{56CF7ABD-4AA0-49A5-93C9-214D405E1F38}"/>
                  </a:ext>
                </a:extLst>
              </p:cNvPr>
              <p:cNvSpPr txBox="1">
                <a:spLocks/>
              </p:cNvSpPr>
              <p:nvPr/>
            </p:nvSpPr>
            <p:spPr>
              <a:xfrm>
                <a:off x="1110544" y="4222797"/>
                <a:ext cx="1717591" cy="3842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600" dirty="0">
                    <a:solidFill>
                      <a:srgbClr val="FE7676"/>
                    </a:solidFill>
                    <a:latin typeface="思源黑体 CN Bold" panose="020B0800000000000000" pitchFamily="34" charset="-122"/>
                    <a:ea typeface="思源黑体 CN Bold" panose="020B0800000000000000" pitchFamily="34" charset="-122"/>
                  </a:rPr>
                  <a:t>标题文字添加</a:t>
                </a:r>
              </a:p>
            </p:txBody>
          </p:sp>
        </p:grpSp>
      </p:grpSp>
    </p:spTree>
    <p:extLst>
      <p:ext uri="{BB962C8B-B14F-4D97-AF65-F5344CB8AC3E}">
        <p14:creationId xmlns:p14="http://schemas.microsoft.com/office/powerpoint/2010/main" val="31042107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anim calcmode="lin" valueType="num">
                                      <p:cBhvr>
                                        <p:cTn id="26" dur="500" fill="hold"/>
                                        <p:tgtEl>
                                          <p:spTgt spid="43"/>
                                        </p:tgtEl>
                                        <p:attrNameLst>
                                          <p:attrName>ppt_x</p:attrName>
                                        </p:attrNameLst>
                                      </p:cBhvr>
                                      <p:tavLst>
                                        <p:tav tm="0">
                                          <p:val>
                                            <p:strVal val="#ppt_x"/>
                                          </p:val>
                                        </p:tav>
                                        <p:tav tm="100000">
                                          <p:val>
                                            <p:strVal val="#ppt_x"/>
                                          </p:val>
                                        </p:tav>
                                      </p:tavLst>
                                    </p:anim>
                                    <p:anim calcmode="lin" valueType="num">
                                      <p:cBhvr>
                                        <p:cTn id="27" dur="500" fill="hold"/>
                                        <p:tgtEl>
                                          <p:spTgt spid="4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anim calcmode="lin" valueType="num">
                                      <p:cBhvr>
                                        <p:cTn id="38" dur="500" fill="hold"/>
                                        <p:tgtEl>
                                          <p:spTgt spid="52"/>
                                        </p:tgtEl>
                                        <p:attrNameLst>
                                          <p:attrName>ppt_x</p:attrName>
                                        </p:attrNameLst>
                                      </p:cBhvr>
                                      <p:tavLst>
                                        <p:tav tm="0">
                                          <p:val>
                                            <p:strVal val="#ppt_x"/>
                                          </p:val>
                                        </p:tav>
                                        <p:tav tm="100000">
                                          <p:val>
                                            <p:strVal val="#ppt_x"/>
                                          </p:val>
                                        </p:tav>
                                      </p:tavLst>
                                    </p:anim>
                                    <p:anim calcmode="lin" valueType="num">
                                      <p:cBhvr>
                                        <p:cTn id="39"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DF8912-3067-43D1-8B6A-A2EC6CA25512}"/>
              </a:ext>
            </a:extLst>
          </p:cNvPr>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endParaRPr>
          </a:p>
        </p:txBody>
      </p:sp>
      <p:sp>
        <p:nvSpPr>
          <p:cNvPr id="3" name="矩形 2">
            <a:extLst>
              <a:ext uri="{FF2B5EF4-FFF2-40B4-BE49-F238E27FC236}">
                <a16:creationId xmlns:a16="http://schemas.microsoft.com/office/drawing/2014/main" id="{CFAD7A5F-FAC1-414B-896C-2780965A5606}"/>
              </a:ext>
            </a:extLst>
          </p:cNvPr>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感谢您下载办公资源网平台上提供的</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PPT</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作品，为了您和办公资源以及原创作者的利益，请勿复制、传播、销售，否则将承担法律责任！办公资源将对作品进行维权，按照传播下载次数进行十倍的索取赔偿！</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  </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1. </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在办公资源出售的</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PPT</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模板是免版税类</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(RF:</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Royalty-Free)</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正版受</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中国人民共和国著作法</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和</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世界版权公约</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的保护，作品的所有权、版权和著作权归办公资源所有</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您下载的是</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PPT</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模板素材的使用权。</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  </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2. </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不得将办公资源的</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PPT</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模板、</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PPT</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素材，本身用于再出售</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endParaRPr>
          </a:p>
        </p:txBody>
      </p:sp>
      <p:sp>
        <p:nvSpPr>
          <p:cNvPr id="4" name="矩形 3">
            <a:extLst>
              <a:ext uri="{FF2B5EF4-FFF2-40B4-BE49-F238E27FC236}">
                <a16:creationId xmlns:a16="http://schemas.microsoft.com/office/drawing/2014/main" id="{AE58FB28-7959-4C0B-B09F-EDEE9BEC0C87}"/>
              </a:ext>
            </a:extLst>
          </p:cNvPr>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endParaRPr>
          </a:p>
        </p:txBody>
      </p:sp>
      <p:cxnSp>
        <p:nvCxnSpPr>
          <p:cNvPr id="5" name="直接连接符 4">
            <a:extLst>
              <a:ext uri="{FF2B5EF4-FFF2-40B4-BE49-F238E27FC236}">
                <a16:creationId xmlns:a16="http://schemas.microsoft.com/office/drawing/2014/main" id="{1FCC2A86-F5F5-4D1B-83F4-E930D552D3A1}"/>
              </a:ext>
            </a:extLst>
          </p:cNvPr>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0618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a:extLst>
              <a:ext uri="{FF2B5EF4-FFF2-40B4-BE49-F238E27FC236}">
                <a16:creationId xmlns:a16="http://schemas.microsoft.com/office/drawing/2014/main" id="{86AABCB7-42B7-4AE0-AF6E-E2EB5DE1AB06}"/>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sp>
        <p:nvSpPr>
          <p:cNvPr id="35" name="矩形: 圆角 34">
            <a:extLst>
              <a:ext uri="{FF2B5EF4-FFF2-40B4-BE49-F238E27FC236}">
                <a16:creationId xmlns:a16="http://schemas.microsoft.com/office/drawing/2014/main" id="{D7F681DB-F40A-4931-A5AB-57C2C5625E80}"/>
              </a:ext>
            </a:extLst>
          </p:cNvPr>
          <p:cNvSpPr/>
          <p:nvPr/>
        </p:nvSpPr>
        <p:spPr>
          <a:xfrm>
            <a:off x="633805" y="561975"/>
            <a:ext cx="10924390" cy="5734050"/>
          </a:xfrm>
          <a:prstGeom prst="roundRect">
            <a:avLst>
              <a:gd name="adj" fmla="val 6534"/>
            </a:avLst>
          </a:prstGeom>
          <a:solidFill>
            <a:srgbClr val="FFFFFF"/>
          </a:solidFill>
          <a:ln w="12700" cap="flat" cmpd="sng" algn="ctr">
            <a:noFill/>
            <a:prstDash val="solid"/>
            <a:miter lim="800000"/>
          </a:ln>
          <a:effectLst>
            <a:outerShdw blurRad="381000" algn="ctr" rotWithShape="0">
              <a:srgbClr val="E50102">
                <a:alpha val="11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37" name="任意多边形: 形状 36">
            <a:extLst>
              <a:ext uri="{FF2B5EF4-FFF2-40B4-BE49-F238E27FC236}">
                <a16:creationId xmlns:a16="http://schemas.microsoft.com/office/drawing/2014/main" id="{C0BB26C7-5004-42C6-926A-6B1E342C451D}"/>
              </a:ext>
            </a:extLst>
          </p:cNvPr>
          <p:cNvSpPr/>
          <p:nvPr/>
        </p:nvSpPr>
        <p:spPr>
          <a:xfrm>
            <a:off x="633805" y="4849476"/>
            <a:ext cx="10924390" cy="1446550"/>
          </a:xfrm>
          <a:custGeom>
            <a:avLst/>
            <a:gdLst>
              <a:gd name="connsiteX0" fmla="*/ 6071593 w 10924390"/>
              <a:gd name="connsiteY0" fmla="*/ 137 h 1985263"/>
              <a:gd name="connsiteX1" fmla="*/ 8531969 w 10924390"/>
              <a:gd name="connsiteY1" fmla="*/ 423163 h 1985263"/>
              <a:gd name="connsiteX2" fmla="*/ 10298463 w 10924390"/>
              <a:gd name="connsiteY2" fmla="*/ 699388 h 1985263"/>
              <a:gd name="connsiteX3" fmla="*/ 10868592 w 10924390"/>
              <a:gd name="connsiteY3" fmla="*/ 551751 h 1985263"/>
              <a:gd name="connsiteX4" fmla="*/ 10924390 w 10924390"/>
              <a:gd name="connsiteY4" fmla="*/ 528603 h 1985263"/>
              <a:gd name="connsiteX5" fmla="*/ 10924390 w 10924390"/>
              <a:gd name="connsiteY5" fmla="*/ 1610600 h 1985263"/>
              <a:gd name="connsiteX6" fmla="*/ 10814654 w 10924390"/>
              <a:gd name="connsiteY6" fmla="*/ 1875527 h 1985263"/>
              <a:gd name="connsiteX7" fmla="*/ 10762707 w 10924390"/>
              <a:gd name="connsiteY7" fmla="*/ 1918387 h 1985263"/>
              <a:gd name="connsiteX8" fmla="*/ 10750642 w 10924390"/>
              <a:gd name="connsiteY8" fmla="*/ 1921000 h 1985263"/>
              <a:gd name="connsiteX9" fmla="*/ 10355195 w 10924390"/>
              <a:gd name="connsiteY9" fmla="*/ 1981345 h 1985263"/>
              <a:gd name="connsiteX10" fmla="*/ 10319613 w 10924390"/>
              <a:gd name="connsiteY10" fmla="*/ 1985263 h 1985263"/>
              <a:gd name="connsiteX11" fmla="*/ 374663 w 10924390"/>
              <a:gd name="connsiteY11" fmla="*/ 1985263 h 1985263"/>
              <a:gd name="connsiteX12" fmla="*/ 0 w 10924390"/>
              <a:gd name="connsiteY12" fmla="*/ 1610600 h 1985263"/>
              <a:gd name="connsiteX13" fmla="*/ 0 w 10924390"/>
              <a:gd name="connsiteY13" fmla="*/ 99632 h 1985263"/>
              <a:gd name="connsiteX14" fmla="*/ 101877 w 10924390"/>
              <a:gd name="connsiteY14" fmla="*/ 125491 h 1985263"/>
              <a:gd name="connsiteX15" fmla="*/ 2894634 w 10924390"/>
              <a:gd name="connsiteY15" fmla="*/ 737488 h 1985263"/>
              <a:gd name="connsiteX16" fmla="*/ 5887055 w 10924390"/>
              <a:gd name="connsiteY16" fmla="*/ 4063 h 1985263"/>
              <a:gd name="connsiteX17" fmla="*/ 6071593 w 10924390"/>
              <a:gd name="connsiteY17" fmla="*/ 137 h 19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24390" h="1985263">
                <a:moveTo>
                  <a:pt x="6071593" y="137"/>
                </a:moveTo>
                <a:cubicBezTo>
                  <a:pt x="7033119" y="8770"/>
                  <a:pt x="8531969" y="423163"/>
                  <a:pt x="8531969" y="423163"/>
                </a:cubicBezTo>
                <a:cubicBezTo>
                  <a:pt x="9267204" y="539051"/>
                  <a:pt x="9851209" y="681926"/>
                  <a:pt x="10298463" y="699388"/>
                </a:cubicBezTo>
                <a:cubicBezTo>
                  <a:pt x="10522090" y="708119"/>
                  <a:pt x="10713943" y="619616"/>
                  <a:pt x="10868592" y="551751"/>
                </a:cubicBezTo>
                <a:lnTo>
                  <a:pt x="10924390" y="528603"/>
                </a:lnTo>
                <a:lnTo>
                  <a:pt x="10924390" y="1610600"/>
                </a:lnTo>
                <a:cubicBezTo>
                  <a:pt x="10924390" y="1714061"/>
                  <a:pt x="10882454" y="1807726"/>
                  <a:pt x="10814654" y="1875527"/>
                </a:cubicBezTo>
                <a:lnTo>
                  <a:pt x="10762707" y="1918387"/>
                </a:lnTo>
                <a:lnTo>
                  <a:pt x="10750642" y="1921000"/>
                </a:lnTo>
                <a:cubicBezTo>
                  <a:pt x="10630544" y="1944002"/>
                  <a:pt x="10497792" y="1963925"/>
                  <a:pt x="10355195" y="1981345"/>
                </a:cubicBezTo>
                <a:lnTo>
                  <a:pt x="10319613" y="1985263"/>
                </a:lnTo>
                <a:lnTo>
                  <a:pt x="374663" y="1985263"/>
                </a:lnTo>
                <a:cubicBezTo>
                  <a:pt x="167742" y="1985263"/>
                  <a:pt x="0" y="1817521"/>
                  <a:pt x="0" y="1610600"/>
                </a:cubicBezTo>
                <a:lnTo>
                  <a:pt x="0" y="99632"/>
                </a:lnTo>
                <a:lnTo>
                  <a:pt x="101877" y="125491"/>
                </a:lnTo>
                <a:cubicBezTo>
                  <a:pt x="668512" y="278912"/>
                  <a:pt x="1974585" y="752371"/>
                  <a:pt x="2894634" y="737488"/>
                </a:cubicBezTo>
                <a:cubicBezTo>
                  <a:pt x="3876020" y="721613"/>
                  <a:pt x="4947499" y="56450"/>
                  <a:pt x="5887055" y="4063"/>
                </a:cubicBezTo>
                <a:cubicBezTo>
                  <a:pt x="5945778" y="789"/>
                  <a:pt x="6007491" y="-439"/>
                  <a:pt x="6071593" y="137"/>
                </a:cubicBezTo>
                <a:close/>
              </a:path>
            </a:pathLst>
          </a:custGeom>
          <a:solidFill>
            <a:srgbClr val="FFFFFF">
              <a:lumMod val="95000"/>
              <a:alpha val="7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38" name="任意多边形: 形状 37">
            <a:extLst>
              <a:ext uri="{FF2B5EF4-FFF2-40B4-BE49-F238E27FC236}">
                <a16:creationId xmlns:a16="http://schemas.microsoft.com/office/drawing/2014/main" id="{FA02EE6C-EA0D-4692-BCAA-D52A7A04887D}"/>
              </a:ext>
            </a:extLst>
          </p:cNvPr>
          <p:cNvSpPr/>
          <p:nvPr/>
        </p:nvSpPr>
        <p:spPr>
          <a:xfrm>
            <a:off x="633804" y="4746867"/>
            <a:ext cx="10924390" cy="1549158"/>
          </a:xfrm>
          <a:custGeom>
            <a:avLst/>
            <a:gdLst>
              <a:gd name="connsiteX0" fmla="*/ 2442770 w 10924390"/>
              <a:gd name="connsiteY0" fmla="*/ 2009 h 2126084"/>
              <a:gd name="connsiteX1" fmla="*/ 5709845 w 10924390"/>
              <a:gd name="connsiteY1" fmla="*/ 725909 h 2126084"/>
              <a:gd name="connsiteX2" fmla="*/ 8748320 w 10924390"/>
              <a:gd name="connsiteY2" fmla="*/ 59159 h 2126084"/>
              <a:gd name="connsiteX3" fmla="*/ 10713521 w 10924390"/>
              <a:gd name="connsiteY3" fmla="*/ 380405 h 2126084"/>
              <a:gd name="connsiteX4" fmla="*/ 10924390 w 10924390"/>
              <a:gd name="connsiteY4" fmla="*/ 477550 h 2126084"/>
              <a:gd name="connsiteX5" fmla="*/ 10924390 w 10924390"/>
              <a:gd name="connsiteY5" fmla="*/ 1751421 h 2126084"/>
              <a:gd name="connsiteX6" fmla="*/ 10549727 w 10924390"/>
              <a:gd name="connsiteY6" fmla="*/ 2126084 h 2126084"/>
              <a:gd name="connsiteX7" fmla="*/ 374663 w 10924390"/>
              <a:gd name="connsiteY7" fmla="*/ 2126084 h 2126084"/>
              <a:gd name="connsiteX8" fmla="*/ 0 w 10924390"/>
              <a:gd name="connsiteY8" fmla="*/ 1751421 h 2126084"/>
              <a:gd name="connsiteX9" fmla="*/ 0 w 10924390"/>
              <a:gd name="connsiteY9" fmla="*/ 1012342 h 2126084"/>
              <a:gd name="connsiteX10" fmla="*/ 13895 w 10924390"/>
              <a:gd name="connsiteY10" fmla="*/ 1002134 h 2126084"/>
              <a:gd name="connsiteX11" fmla="*/ 2442770 w 10924390"/>
              <a:gd name="connsiteY11" fmla="*/ 2009 h 212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24390" h="2126084">
                <a:moveTo>
                  <a:pt x="2442770" y="2009"/>
                </a:moveTo>
                <a:cubicBezTo>
                  <a:pt x="3392095" y="-44029"/>
                  <a:pt x="4658920" y="716384"/>
                  <a:pt x="5709845" y="725909"/>
                </a:cubicBezTo>
                <a:cubicBezTo>
                  <a:pt x="6760770" y="735434"/>
                  <a:pt x="7846620" y="79796"/>
                  <a:pt x="8748320" y="59159"/>
                </a:cubicBezTo>
                <a:cubicBezTo>
                  <a:pt x="9424595" y="43681"/>
                  <a:pt x="10203562" y="178222"/>
                  <a:pt x="10713521" y="380405"/>
                </a:cubicBezTo>
                <a:lnTo>
                  <a:pt x="10924390" y="477550"/>
                </a:lnTo>
                <a:lnTo>
                  <a:pt x="10924390" y="1751421"/>
                </a:lnTo>
                <a:cubicBezTo>
                  <a:pt x="10924390" y="1958342"/>
                  <a:pt x="10756648" y="2126084"/>
                  <a:pt x="10549727" y="2126084"/>
                </a:cubicBezTo>
                <a:lnTo>
                  <a:pt x="374663" y="2126084"/>
                </a:lnTo>
                <a:cubicBezTo>
                  <a:pt x="167742" y="2126084"/>
                  <a:pt x="0" y="1958342"/>
                  <a:pt x="0" y="1751421"/>
                </a:cubicBezTo>
                <a:lnTo>
                  <a:pt x="0" y="1012342"/>
                </a:lnTo>
                <a:lnTo>
                  <a:pt x="13895" y="1002134"/>
                </a:lnTo>
                <a:cubicBezTo>
                  <a:pt x="436170" y="717971"/>
                  <a:pt x="1493445" y="48047"/>
                  <a:pt x="2442770" y="2009"/>
                </a:cubicBezTo>
                <a:close/>
              </a:path>
            </a:pathLst>
          </a:custGeom>
          <a:gradFill>
            <a:gsLst>
              <a:gs pos="100000">
                <a:srgbClr val="E50102">
                  <a:alpha val="48000"/>
                </a:srgbClr>
              </a:gs>
              <a:gs pos="0">
                <a:srgbClr val="FE7676">
                  <a:alpha val="75686"/>
                </a:srgbClr>
              </a:gs>
            </a:gsLst>
            <a:lin ang="5400000" scaled="1"/>
          </a:gradFill>
          <a:ln w="12700" cap="flat" cmpd="sng" algn="ctr">
            <a:noFill/>
            <a:prstDash val="solid"/>
            <a:miter lim="800000"/>
          </a:ln>
          <a:effectLst>
            <a:outerShdw blurRad="381000" algn="ctr" rotWithShape="0">
              <a:srgbClr val="E50102">
                <a:alpha val="19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39" name="矩形: 圆角 38">
            <a:extLst>
              <a:ext uri="{FF2B5EF4-FFF2-40B4-BE49-F238E27FC236}">
                <a16:creationId xmlns:a16="http://schemas.microsoft.com/office/drawing/2014/main" id="{C244F154-C500-42B2-9114-BA3860C0B54C}"/>
              </a:ext>
            </a:extLst>
          </p:cNvPr>
          <p:cNvSpPr/>
          <p:nvPr/>
        </p:nvSpPr>
        <p:spPr>
          <a:xfrm>
            <a:off x="400049" y="355600"/>
            <a:ext cx="11391901" cy="6146800"/>
          </a:xfrm>
          <a:prstGeom prst="roundRect">
            <a:avLst>
              <a:gd name="adj" fmla="val 6534"/>
            </a:avLst>
          </a:prstGeom>
          <a:noFill/>
          <a:ln w="12700" cap="flat" cmpd="sng" algn="ctr">
            <a:gradFill flip="none" rotWithShape="1">
              <a:gsLst>
                <a:gs pos="76000">
                  <a:srgbClr val="E50102">
                    <a:alpha val="0"/>
                  </a:srgbClr>
                </a:gs>
                <a:gs pos="100000">
                  <a:srgbClr val="E50102"/>
                </a:gs>
              </a:gsLst>
              <a:path path="circle">
                <a:fillToRect l="50000" t="50000" r="50000" b="50000"/>
              </a:path>
              <a:tileRect/>
            </a:gradFill>
            <a:prstDash val="solid"/>
            <a:miter lim="800000"/>
          </a:ln>
          <a:effectLst>
            <a:glow rad="88900">
              <a:srgbClr val="B3000C">
                <a:satMod val="175000"/>
                <a:alpha val="3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cxnSp>
        <p:nvCxnSpPr>
          <p:cNvPr id="45" name="直接连接符 44">
            <a:extLst>
              <a:ext uri="{FF2B5EF4-FFF2-40B4-BE49-F238E27FC236}">
                <a16:creationId xmlns:a16="http://schemas.microsoft.com/office/drawing/2014/main" id="{85376A33-5D75-4F03-A244-84AE5656DE38}"/>
              </a:ext>
            </a:extLst>
          </p:cNvPr>
          <p:cNvCxnSpPr>
            <a:cxnSpLocks/>
          </p:cNvCxnSpPr>
          <p:nvPr/>
        </p:nvCxnSpPr>
        <p:spPr>
          <a:xfrm>
            <a:off x="1797959" y="355600"/>
            <a:ext cx="4545691"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cxnSp>
        <p:nvCxnSpPr>
          <p:cNvPr id="46" name="直接连接符 45">
            <a:extLst>
              <a:ext uri="{FF2B5EF4-FFF2-40B4-BE49-F238E27FC236}">
                <a16:creationId xmlns:a16="http://schemas.microsoft.com/office/drawing/2014/main" id="{0EA52E1D-4F41-4BB9-9E9F-67A4A090CF89}"/>
              </a:ext>
            </a:extLst>
          </p:cNvPr>
          <p:cNvCxnSpPr>
            <a:cxnSpLocks/>
          </p:cNvCxnSpPr>
          <p:nvPr/>
        </p:nvCxnSpPr>
        <p:spPr>
          <a:xfrm>
            <a:off x="5861050" y="355600"/>
            <a:ext cx="4545419"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grpSp>
        <p:nvGrpSpPr>
          <p:cNvPr id="67" name="组合 66">
            <a:extLst>
              <a:ext uri="{FF2B5EF4-FFF2-40B4-BE49-F238E27FC236}">
                <a16:creationId xmlns:a16="http://schemas.microsoft.com/office/drawing/2014/main" id="{7DE817CD-641B-4B62-A58F-48FBD46742FC}"/>
              </a:ext>
            </a:extLst>
          </p:cNvPr>
          <p:cNvGrpSpPr/>
          <p:nvPr/>
        </p:nvGrpSpPr>
        <p:grpSpPr>
          <a:xfrm>
            <a:off x="1427035" y="857131"/>
            <a:ext cx="9833742" cy="288479"/>
            <a:chOff x="1427035" y="857131"/>
            <a:chExt cx="9833742" cy="288479"/>
          </a:xfrm>
        </p:grpSpPr>
        <p:grpSp>
          <p:nvGrpSpPr>
            <p:cNvPr id="41" name="组合 40">
              <a:extLst>
                <a:ext uri="{FF2B5EF4-FFF2-40B4-BE49-F238E27FC236}">
                  <a16:creationId xmlns:a16="http://schemas.microsoft.com/office/drawing/2014/main" id="{5961EAE5-EC1B-4E6F-B40B-07715058EB26}"/>
                </a:ext>
              </a:extLst>
            </p:cNvPr>
            <p:cNvGrpSpPr/>
            <p:nvPr/>
          </p:nvGrpSpPr>
          <p:grpSpPr>
            <a:xfrm>
              <a:off x="9775323" y="938736"/>
              <a:ext cx="629782" cy="125268"/>
              <a:chOff x="1407248" y="3033575"/>
              <a:chExt cx="831579" cy="165407"/>
            </a:xfrm>
            <a:effectLst/>
          </p:grpSpPr>
          <p:sp>
            <p:nvSpPr>
              <p:cNvPr id="42" name="等腰三角形 41">
                <a:extLst>
                  <a:ext uri="{FF2B5EF4-FFF2-40B4-BE49-F238E27FC236}">
                    <a16:creationId xmlns:a16="http://schemas.microsoft.com/office/drawing/2014/main" id="{D0CCBEA6-D63B-4888-A00E-8A0E0383BC64}"/>
                  </a:ext>
                </a:extLst>
              </p:cNvPr>
              <p:cNvSpPr/>
              <p:nvPr/>
            </p:nvSpPr>
            <p:spPr>
              <a:xfrm rot="900000">
                <a:off x="1407248" y="3044984"/>
                <a:ext cx="165407" cy="142592"/>
              </a:xfrm>
              <a:prstGeom prst="triangle">
                <a:avLst/>
              </a:prstGeom>
              <a:noFill/>
              <a:ln w="15875" cap="flat" cmpd="dbl" algn="ctr">
                <a:solidFill>
                  <a:srgbClr val="E5010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43" name="等腰三角形 42">
                <a:extLst>
                  <a:ext uri="{FF2B5EF4-FFF2-40B4-BE49-F238E27FC236}">
                    <a16:creationId xmlns:a16="http://schemas.microsoft.com/office/drawing/2014/main" id="{72C8C862-78A3-4DBB-8D61-29AC4AF6AFEA}"/>
                  </a:ext>
                </a:extLst>
              </p:cNvPr>
              <p:cNvSpPr/>
              <p:nvPr/>
            </p:nvSpPr>
            <p:spPr>
              <a:xfrm rot="1800000">
                <a:off x="1760655" y="3044983"/>
                <a:ext cx="165407" cy="142592"/>
              </a:xfrm>
              <a:prstGeom prst="triangle">
                <a:avLst/>
              </a:prstGeom>
              <a:noFill/>
              <a:ln w="15875" cap="flat" cmpd="dbl" algn="ctr">
                <a:solidFill>
                  <a:srgbClr val="E5010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44" name="等腰三角形 43">
                <a:extLst>
                  <a:ext uri="{FF2B5EF4-FFF2-40B4-BE49-F238E27FC236}">
                    <a16:creationId xmlns:a16="http://schemas.microsoft.com/office/drawing/2014/main" id="{DF5CD7B3-C562-48EC-8429-D7FA80F00274}"/>
                  </a:ext>
                </a:extLst>
              </p:cNvPr>
              <p:cNvSpPr/>
              <p:nvPr/>
            </p:nvSpPr>
            <p:spPr>
              <a:xfrm rot="2700000">
                <a:off x="2084827" y="3044983"/>
                <a:ext cx="165407" cy="142592"/>
              </a:xfrm>
              <a:prstGeom prst="triangle">
                <a:avLst/>
              </a:prstGeom>
              <a:noFill/>
              <a:ln w="15875" cap="flat" cmpd="dbl" algn="ctr">
                <a:solidFill>
                  <a:srgbClr val="E5010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grpSp>
        <p:sp>
          <p:nvSpPr>
            <p:cNvPr id="48" name="矩形: 圆角 47">
              <a:extLst>
                <a:ext uri="{FF2B5EF4-FFF2-40B4-BE49-F238E27FC236}">
                  <a16:creationId xmlns:a16="http://schemas.microsoft.com/office/drawing/2014/main" id="{37E5A6E0-5B73-457E-AACE-742979B3814F}"/>
                </a:ext>
              </a:extLst>
            </p:cNvPr>
            <p:cNvSpPr/>
            <p:nvPr/>
          </p:nvSpPr>
          <p:spPr>
            <a:xfrm>
              <a:off x="1427035" y="863849"/>
              <a:ext cx="759002" cy="275045"/>
            </a:xfrm>
            <a:prstGeom prst="roundRect">
              <a:avLst>
                <a:gd name="adj" fmla="val 50000"/>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grpSp>
          <p:nvGrpSpPr>
            <p:cNvPr id="49" name="组合 48">
              <a:extLst>
                <a:ext uri="{FF2B5EF4-FFF2-40B4-BE49-F238E27FC236}">
                  <a16:creationId xmlns:a16="http://schemas.microsoft.com/office/drawing/2014/main" id="{4BE688E5-059A-4E27-9D09-8FC0EECEF6DF}"/>
                </a:ext>
              </a:extLst>
            </p:cNvPr>
            <p:cNvGrpSpPr/>
            <p:nvPr/>
          </p:nvGrpSpPr>
          <p:grpSpPr>
            <a:xfrm>
              <a:off x="10648385" y="857131"/>
              <a:ext cx="612392" cy="288479"/>
              <a:chOff x="10769359" y="772182"/>
              <a:chExt cx="612392" cy="288479"/>
            </a:xfrm>
          </p:grpSpPr>
          <p:sp>
            <p:nvSpPr>
              <p:cNvPr id="50" name="矩形: 对角圆角 49">
                <a:extLst>
                  <a:ext uri="{FF2B5EF4-FFF2-40B4-BE49-F238E27FC236}">
                    <a16:creationId xmlns:a16="http://schemas.microsoft.com/office/drawing/2014/main" id="{39EE43AB-8F11-4549-814A-2D6C49CB38CA}"/>
                  </a:ext>
                </a:extLst>
              </p:cNvPr>
              <p:cNvSpPr/>
              <p:nvPr/>
            </p:nvSpPr>
            <p:spPr>
              <a:xfrm>
                <a:off x="10810875" y="772182"/>
                <a:ext cx="529361" cy="288479"/>
              </a:xfrm>
              <a:prstGeom prst="round2DiagRect">
                <a:avLst>
                  <a:gd name="adj1" fmla="val 0"/>
                  <a:gd name="adj2" fmla="val 50000"/>
                </a:avLst>
              </a:prstGeom>
              <a:noFill/>
              <a:ln w="190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51" name="文本框 50">
                <a:extLst>
                  <a:ext uri="{FF2B5EF4-FFF2-40B4-BE49-F238E27FC236}">
                    <a16:creationId xmlns:a16="http://schemas.microsoft.com/office/drawing/2014/main" id="{E448540E-B6C1-473F-8342-BEF0F524FE20}"/>
                  </a:ext>
                </a:extLst>
              </p:cNvPr>
              <p:cNvSpPr txBox="1"/>
              <p:nvPr/>
            </p:nvSpPr>
            <p:spPr>
              <a:xfrm>
                <a:off x="10769359" y="785616"/>
                <a:ext cx="612392"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rgbClr val="A5A5A5"/>
                    </a:solidFill>
                    <a:effectLst/>
                    <a:uLnTx/>
                    <a:uFillTx/>
                    <a:latin typeface="思源黑体 CN Medium" panose="020B0600000000000000" pitchFamily="34" charset="-122"/>
                    <a:ea typeface="思源黑体 CN Medium" panose="020B0600000000000000" pitchFamily="34" charset="-122"/>
                  </a:rPr>
                  <a:t>LOGO</a:t>
                </a:r>
                <a:endParaRPr kumimoji="0" lang="zh-CN" altLang="en-US" sz="1100" b="1" i="0" u="none" strike="noStrike" kern="0" cap="none" spc="0" normalizeH="0" baseline="0" noProof="0" dirty="0">
                  <a:ln>
                    <a:noFill/>
                  </a:ln>
                  <a:solidFill>
                    <a:srgbClr val="A5A5A5"/>
                  </a:solidFill>
                  <a:effectLst/>
                  <a:uLnTx/>
                  <a:uFillTx/>
                  <a:latin typeface="思源黑体 CN Medium" panose="020B0600000000000000" pitchFamily="34" charset="-122"/>
                  <a:ea typeface="思源黑体 CN Medium" panose="020B0600000000000000" pitchFamily="34" charset="-122"/>
                </a:endParaRPr>
              </a:p>
            </p:txBody>
          </p:sp>
        </p:grpSp>
        <p:sp>
          <p:nvSpPr>
            <p:cNvPr id="52" name="文本框 51">
              <a:extLst>
                <a:ext uri="{FF2B5EF4-FFF2-40B4-BE49-F238E27FC236}">
                  <a16:creationId xmlns:a16="http://schemas.microsoft.com/office/drawing/2014/main" id="{8086D21A-988D-4CC0-B07D-52149E9C8B58}"/>
                </a:ext>
              </a:extLst>
            </p:cNvPr>
            <p:cNvSpPr txBox="1"/>
            <p:nvPr/>
          </p:nvSpPr>
          <p:spPr>
            <a:xfrm>
              <a:off x="1427035" y="877284"/>
              <a:ext cx="759003" cy="261610"/>
            </a:xfrm>
            <a:prstGeom prst="rect">
              <a:avLst/>
            </a:prstGeom>
            <a:noFill/>
          </p:spPr>
          <p:txBody>
            <a:bodyPr wrap="square" rtlCol="0">
              <a:spAutoFit/>
            </a:bodyPr>
            <a:lstStyle/>
            <a:p>
              <a:pPr algn="ctr"/>
              <a:r>
                <a:rPr lang="en-US" altLang="zh-CN" sz="1050" b="1" dirty="0">
                  <a:solidFill>
                    <a:srgbClr val="FFFFFF"/>
                  </a:solidFill>
                  <a:latin typeface="思源黑体 CN Medium" panose="020B0600000000000000" pitchFamily="34" charset="-122"/>
                  <a:ea typeface="思源黑体 CN Medium" panose="020B0600000000000000" pitchFamily="34" charset="-122"/>
                </a:rPr>
                <a:t>HOME</a:t>
              </a:r>
              <a:endParaRPr lang="zh-CN" altLang="en-US" sz="1050" b="1" dirty="0">
                <a:solidFill>
                  <a:srgbClr val="FFFFFF"/>
                </a:solidFill>
                <a:latin typeface="思源黑体 CN Medium" panose="020B0600000000000000" pitchFamily="34" charset="-122"/>
                <a:ea typeface="思源黑体 CN Medium" panose="020B0600000000000000" pitchFamily="34" charset="-122"/>
              </a:endParaRPr>
            </a:p>
          </p:txBody>
        </p:sp>
        <p:sp>
          <p:nvSpPr>
            <p:cNvPr id="53" name="文本框 52">
              <a:extLst>
                <a:ext uri="{FF2B5EF4-FFF2-40B4-BE49-F238E27FC236}">
                  <a16:creationId xmlns:a16="http://schemas.microsoft.com/office/drawing/2014/main" id="{305ADA9B-D463-407B-808E-F0B6416F99BB}"/>
                </a:ext>
              </a:extLst>
            </p:cNvPr>
            <p:cNvSpPr txBox="1"/>
            <p:nvPr/>
          </p:nvSpPr>
          <p:spPr>
            <a:xfrm>
              <a:off x="2419794" y="877284"/>
              <a:ext cx="759003" cy="261610"/>
            </a:xfrm>
            <a:prstGeom prst="rect">
              <a:avLst/>
            </a:prstGeom>
            <a:noFill/>
          </p:spPr>
          <p:txBody>
            <a:bodyPr wrap="square" rtlCol="0">
              <a:spAutoFit/>
            </a:bodyPr>
            <a:lstStyle/>
            <a:p>
              <a:pPr algn="ctr"/>
              <a:r>
                <a:rPr lang="en-US" altLang="zh-CN" sz="1050" b="1" dirty="0">
                  <a:solidFill>
                    <a:srgbClr val="A5A5A5"/>
                  </a:solidFill>
                  <a:latin typeface="思源黑体 CN Medium" panose="020B0600000000000000" pitchFamily="34" charset="-122"/>
                  <a:ea typeface="思源黑体 CN Medium" panose="020B0600000000000000" pitchFamily="34" charset="-122"/>
                </a:rPr>
                <a:t>WORK</a:t>
              </a:r>
              <a:endParaRPr lang="zh-CN" altLang="en-US" sz="1050" b="1" dirty="0">
                <a:solidFill>
                  <a:srgbClr val="A5A5A5"/>
                </a:solidFill>
                <a:latin typeface="思源黑体 CN Medium" panose="020B0600000000000000" pitchFamily="34" charset="-122"/>
                <a:ea typeface="思源黑体 CN Medium" panose="020B0600000000000000" pitchFamily="34" charset="-122"/>
              </a:endParaRPr>
            </a:p>
          </p:txBody>
        </p:sp>
        <p:sp>
          <p:nvSpPr>
            <p:cNvPr id="54" name="文本框 53">
              <a:extLst>
                <a:ext uri="{FF2B5EF4-FFF2-40B4-BE49-F238E27FC236}">
                  <a16:creationId xmlns:a16="http://schemas.microsoft.com/office/drawing/2014/main" id="{EC9F6A68-349A-43BB-BF61-12B10D26D477}"/>
                </a:ext>
              </a:extLst>
            </p:cNvPr>
            <p:cNvSpPr txBox="1"/>
            <p:nvPr/>
          </p:nvSpPr>
          <p:spPr>
            <a:xfrm>
              <a:off x="3411075" y="877284"/>
              <a:ext cx="759003" cy="261610"/>
            </a:xfrm>
            <a:prstGeom prst="rect">
              <a:avLst/>
            </a:prstGeom>
            <a:noFill/>
          </p:spPr>
          <p:txBody>
            <a:bodyPr wrap="square" rtlCol="0">
              <a:spAutoFit/>
            </a:bodyPr>
            <a:lstStyle/>
            <a:p>
              <a:pPr algn="ctr"/>
              <a:r>
                <a:rPr lang="en-US" altLang="zh-CN" sz="1050" b="1" dirty="0">
                  <a:solidFill>
                    <a:srgbClr val="A5A5A5"/>
                  </a:solidFill>
                  <a:latin typeface="思源黑体 CN Medium" panose="020B0600000000000000" pitchFamily="34" charset="-122"/>
                  <a:ea typeface="思源黑体 CN Medium" panose="020B0600000000000000" pitchFamily="34" charset="-122"/>
                </a:rPr>
                <a:t>SALE</a:t>
              </a:r>
              <a:endParaRPr lang="zh-CN" altLang="en-US" sz="1050" b="1" dirty="0">
                <a:solidFill>
                  <a:srgbClr val="A5A5A5"/>
                </a:solidFill>
                <a:latin typeface="思源黑体 CN Medium" panose="020B0600000000000000" pitchFamily="34" charset="-122"/>
                <a:ea typeface="思源黑体 CN Medium" panose="020B0600000000000000" pitchFamily="34" charset="-122"/>
              </a:endParaRPr>
            </a:p>
          </p:txBody>
        </p:sp>
        <p:sp>
          <p:nvSpPr>
            <p:cNvPr id="55" name="文本框 54">
              <a:extLst>
                <a:ext uri="{FF2B5EF4-FFF2-40B4-BE49-F238E27FC236}">
                  <a16:creationId xmlns:a16="http://schemas.microsoft.com/office/drawing/2014/main" id="{338A6142-0DCE-48A0-8491-2643C39F3CA8}"/>
                </a:ext>
              </a:extLst>
            </p:cNvPr>
            <p:cNvSpPr txBox="1"/>
            <p:nvPr/>
          </p:nvSpPr>
          <p:spPr>
            <a:xfrm>
              <a:off x="4402356" y="877284"/>
              <a:ext cx="759003" cy="261610"/>
            </a:xfrm>
            <a:prstGeom prst="rect">
              <a:avLst/>
            </a:prstGeom>
            <a:noFill/>
          </p:spPr>
          <p:txBody>
            <a:bodyPr wrap="square" rtlCol="0">
              <a:spAutoFit/>
            </a:bodyPr>
            <a:lstStyle/>
            <a:p>
              <a:pPr algn="ctr"/>
              <a:r>
                <a:rPr lang="en-US" altLang="zh-CN" sz="1050" b="1" dirty="0">
                  <a:solidFill>
                    <a:srgbClr val="A5A5A5"/>
                  </a:solidFill>
                  <a:latin typeface="思源黑体 CN Medium" panose="020B0600000000000000" pitchFamily="34" charset="-122"/>
                  <a:ea typeface="思源黑体 CN Medium" panose="020B0600000000000000" pitchFamily="34" charset="-122"/>
                </a:rPr>
                <a:t>POINT</a:t>
              </a:r>
              <a:endParaRPr lang="zh-CN" altLang="en-US" sz="1050" b="1" dirty="0">
                <a:solidFill>
                  <a:srgbClr val="A5A5A5"/>
                </a:solidFill>
                <a:latin typeface="思源黑体 CN Medium" panose="020B0600000000000000" pitchFamily="34" charset="-122"/>
                <a:ea typeface="思源黑体 CN Medium" panose="020B0600000000000000" pitchFamily="34" charset="-122"/>
              </a:endParaRPr>
            </a:p>
          </p:txBody>
        </p:sp>
      </p:grpSp>
      <p:grpSp>
        <p:nvGrpSpPr>
          <p:cNvPr id="2" name="组合 1">
            <a:extLst>
              <a:ext uri="{FF2B5EF4-FFF2-40B4-BE49-F238E27FC236}">
                <a16:creationId xmlns:a16="http://schemas.microsoft.com/office/drawing/2014/main" id="{117EEDBC-D2AB-4051-9DB7-401E2FF48BB9}"/>
              </a:ext>
            </a:extLst>
          </p:cNvPr>
          <p:cNvGrpSpPr/>
          <p:nvPr/>
        </p:nvGrpSpPr>
        <p:grpSpPr>
          <a:xfrm>
            <a:off x="5737408" y="288245"/>
            <a:ext cx="717181" cy="125962"/>
            <a:chOff x="5737408" y="288245"/>
            <a:chExt cx="717181" cy="125962"/>
          </a:xfrm>
        </p:grpSpPr>
        <p:sp>
          <p:nvSpPr>
            <p:cNvPr id="47" name="泪滴形 46">
              <a:extLst>
                <a:ext uri="{FF2B5EF4-FFF2-40B4-BE49-F238E27FC236}">
                  <a16:creationId xmlns:a16="http://schemas.microsoft.com/office/drawing/2014/main" id="{C0536FD2-8FDF-41DB-8028-58A67B6EA48E}"/>
                </a:ext>
              </a:extLst>
            </p:cNvPr>
            <p:cNvSpPr/>
            <p:nvPr/>
          </p:nvSpPr>
          <p:spPr>
            <a:xfrm rot="8100000">
              <a:off x="6033018" y="288245"/>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56" name="泪滴形 55">
              <a:extLst>
                <a:ext uri="{FF2B5EF4-FFF2-40B4-BE49-F238E27FC236}">
                  <a16:creationId xmlns:a16="http://schemas.microsoft.com/office/drawing/2014/main" id="{E7D3EF31-CFFD-4B5C-B50E-C66C0CF20672}"/>
                </a:ext>
              </a:extLst>
            </p:cNvPr>
            <p:cNvSpPr/>
            <p:nvPr/>
          </p:nvSpPr>
          <p:spPr>
            <a:xfrm rot="8100000">
              <a:off x="6328627" y="288245"/>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57" name="泪滴形 56">
              <a:extLst>
                <a:ext uri="{FF2B5EF4-FFF2-40B4-BE49-F238E27FC236}">
                  <a16:creationId xmlns:a16="http://schemas.microsoft.com/office/drawing/2014/main" id="{127B1B7B-08EA-40A5-BD1A-57156198DFFB}"/>
                </a:ext>
              </a:extLst>
            </p:cNvPr>
            <p:cNvSpPr/>
            <p:nvPr/>
          </p:nvSpPr>
          <p:spPr>
            <a:xfrm rot="8100000">
              <a:off x="5737408" y="288245"/>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cxnSp>
        <p:nvCxnSpPr>
          <p:cNvPr id="58" name="直接连接符 57">
            <a:extLst>
              <a:ext uri="{FF2B5EF4-FFF2-40B4-BE49-F238E27FC236}">
                <a16:creationId xmlns:a16="http://schemas.microsoft.com/office/drawing/2014/main" id="{DD4A0471-19C9-4F6D-BFD9-E592CC52407C}"/>
              </a:ext>
            </a:extLst>
          </p:cNvPr>
          <p:cNvCxnSpPr>
            <a:cxnSpLocks/>
          </p:cNvCxnSpPr>
          <p:nvPr/>
        </p:nvCxnSpPr>
        <p:spPr>
          <a:xfrm>
            <a:off x="1797959" y="6516518"/>
            <a:ext cx="4545691"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cxnSp>
        <p:nvCxnSpPr>
          <p:cNvPr id="59" name="直接连接符 58">
            <a:extLst>
              <a:ext uri="{FF2B5EF4-FFF2-40B4-BE49-F238E27FC236}">
                <a16:creationId xmlns:a16="http://schemas.microsoft.com/office/drawing/2014/main" id="{C55CB210-B3BA-48B8-BDBA-7E3B23CBB418}"/>
              </a:ext>
            </a:extLst>
          </p:cNvPr>
          <p:cNvCxnSpPr>
            <a:cxnSpLocks/>
          </p:cNvCxnSpPr>
          <p:nvPr/>
        </p:nvCxnSpPr>
        <p:spPr>
          <a:xfrm>
            <a:off x="5861050" y="6516518"/>
            <a:ext cx="4545419"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grpSp>
        <p:nvGrpSpPr>
          <p:cNvPr id="66" name="组合 65">
            <a:extLst>
              <a:ext uri="{FF2B5EF4-FFF2-40B4-BE49-F238E27FC236}">
                <a16:creationId xmlns:a16="http://schemas.microsoft.com/office/drawing/2014/main" id="{6BDDC99F-584B-4C62-9909-7F552AE25A04}"/>
              </a:ext>
            </a:extLst>
          </p:cNvPr>
          <p:cNvGrpSpPr/>
          <p:nvPr/>
        </p:nvGrpSpPr>
        <p:grpSpPr>
          <a:xfrm>
            <a:off x="5737408" y="6449163"/>
            <a:ext cx="717181" cy="125962"/>
            <a:chOff x="5737408" y="6449163"/>
            <a:chExt cx="717181" cy="125962"/>
          </a:xfrm>
        </p:grpSpPr>
        <p:sp>
          <p:nvSpPr>
            <p:cNvPr id="60" name="泪滴形 59">
              <a:extLst>
                <a:ext uri="{FF2B5EF4-FFF2-40B4-BE49-F238E27FC236}">
                  <a16:creationId xmlns:a16="http://schemas.microsoft.com/office/drawing/2014/main" id="{0455EC96-37D1-4F0B-A677-A05ABB7815F0}"/>
                </a:ext>
              </a:extLst>
            </p:cNvPr>
            <p:cNvSpPr/>
            <p:nvPr/>
          </p:nvSpPr>
          <p:spPr>
            <a:xfrm rot="13500000" flipV="1">
              <a:off x="6033018" y="6449163"/>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61" name="泪滴形 60">
              <a:extLst>
                <a:ext uri="{FF2B5EF4-FFF2-40B4-BE49-F238E27FC236}">
                  <a16:creationId xmlns:a16="http://schemas.microsoft.com/office/drawing/2014/main" id="{E11E3D2D-1320-4283-A9F8-5DF488862338}"/>
                </a:ext>
              </a:extLst>
            </p:cNvPr>
            <p:cNvSpPr/>
            <p:nvPr/>
          </p:nvSpPr>
          <p:spPr>
            <a:xfrm rot="13500000" flipV="1">
              <a:off x="6328627" y="6449163"/>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62" name="泪滴形 61">
              <a:extLst>
                <a:ext uri="{FF2B5EF4-FFF2-40B4-BE49-F238E27FC236}">
                  <a16:creationId xmlns:a16="http://schemas.microsoft.com/office/drawing/2014/main" id="{8D2AEA72-3B85-4EED-BD2C-7BE9DCD8DAC2}"/>
                </a:ext>
              </a:extLst>
            </p:cNvPr>
            <p:cNvSpPr/>
            <p:nvPr/>
          </p:nvSpPr>
          <p:spPr>
            <a:xfrm rot="13500000" flipV="1">
              <a:off x="5737408" y="6449163"/>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68" name="组合 67">
            <a:extLst>
              <a:ext uri="{FF2B5EF4-FFF2-40B4-BE49-F238E27FC236}">
                <a16:creationId xmlns:a16="http://schemas.microsoft.com/office/drawing/2014/main" id="{CE63FF12-72D7-4271-A8AA-D92C61E843D4}"/>
              </a:ext>
            </a:extLst>
          </p:cNvPr>
          <p:cNvGrpSpPr/>
          <p:nvPr/>
        </p:nvGrpSpPr>
        <p:grpSpPr>
          <a:xfrm>
            <a:off x="1606751" y="3923093"/>
            <a:ext cx="3480147" cy="276999"/>
            <a:chOff x="843725" y="3556607"/>
            <a:chExt cx="3480147" cy="276999"/>
          </a:xfrm>
        </p:grpSpPr>
        <p:sp>
          <p:nvSpPr>
            <p:cNvPr id="69" name="矩形 68">
              <a:extLst>
                <a:ext uri="{FF2B5EF4-FFF2-40B4-BE49-F238E27FC236}">
                  <a16:creationId xmlns:a16="http://schemas.microsoft.com/office/drawing/2014/main" id="{DBD0ACD8-2297-4D83-A8BB-918FC988402F}"/>
                </a:ext>
              </a:extLst>
            </p:cNvPr>
            <p:cNvSpPr/>
            <p:nvPr/>
          </p:nvSpPr>
          <p:spPr>
            <a:xfrm>
              <a:off x="843725" y="3556607"/>
              <a:ext cx="1461451" cy="276999"/>
            </a:xfrm>
            <a:prstGeom prst="rect">
              <a:avLst/>
            </a:prstGeom>
            <a:ln w="6350">
              <a:solidFill>
                <a:schemeClr val="tx1"/>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200" dirty="0">
                  <a:solidFill>
                    <a:sysClr val="windowText" lastClr="000000"/>
                  </a:solidFill>
                  <a:latin typeface="思源黑体 CN Light" panose="020B0300000000000000" pitchFamily="34" charset="-122"/>
                  <a:ea typeface="思源黑体 CN Light" panose="020B0300000000000000" pitchFamily="34" charset="-122"/>
                </a:rPr>
                <a:t>汇报人：办公资源</a:t>
              </a:r>
            </a:p>
          </p:txBody>
        </p:sp>
        <p:sp>
          <p:nvSpPr>
            <p:cNvPr id="70" name="文本框 69">
              <a:extLst>
                <a:ext uri="{FF2B5EF4-FFF2-40B4-BE49-F238E27FC236}">
                  <a16:creationId xmlns:a16="http://schemas.microsoft.com/office/drawing/2014/main" id="{3FA1335E-B859-42FC-A25A-85345A2C3B3C}"/>
                </a:ext>
              </a:extLst>
            </p:cNvPr>
            <p:cNvSpPr txBox="1"/>
            <p:nvPr/>
          </p:nvSpPr>
          <p:spPr>
            <a:xfrm>
              <a:off x="2846422" y="3556607"/>
              <a:ext cx="1477450" cy="276999"/>
            </a:xfrm>
            <a:prstGeom prst="rect">
              <a:avLst/>
            </a:prstGeom>
            <a:noFill/>
            <a:ln w="6350">
              <a:solidFill>
                <a:schemeClr val="tx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rPr>
                <a:t>汇报部门：某部门</a:t>
              </a:r>
            </a:p>
          </p:txBody>
        </p:sp>
      </p:grpSp>
      <p:grpSp>
        <p:nvGrpSpPr>
          <p:cNvPr id="72" name="组合 71">
            <a:extLst>
              <a:ext uri="{FF2B5EF4-FFF2-40B4-BE49-F238E27FC236}">
                <a16:creationId xmlns:a16="http://schemas.microsoft.com/office/drawing/2014/main" id="{7D76C496-98C7-463D-B228-DC2A45AFA54C}"/>
              </a:ext>
            </a:extLst>
          </p:cNvPr>
          <p:cNvGrpSpPr/>
          <p:nvPr/>
        </p:nvGrpSpPr>
        <p:grpSpPr>
          <a:xfrm>
            <a:off x="1508958" y="1558457"/>
            <a:ext cx="5005226" cy="2083610"/>
            <a:chOff x="557375" y="1847904"/>
            <a:chExt cx="5005226" cy="2083610"/>
          </a:xfrm>
        </p:grpSpPr>
        <p:sp>
          <p:nvSpPr>
            <p:cNvPr id="74" name="文本框 73">
              <a:extLst>
                <a:ext uri="{FF2B5EF4-FFF2-40B4-BE49-F238E27FC236}">
                  <a16:creationId xmlns:a16="http://schemas.microsoft.com/office/drawing/2014/main" id="{51C9FBAC-5F30-4A72-BE0F-9799E092055A}"/>
                </a:ext>
              </a:extLst>
            </p:cNvPr>
            <p:cNvSpPr txBox="1"/>
            <p:nvPr/>
          </p:nvSpPr>
          <p:spPr>
            <a:xfrm>
              <a:off x="558009" y="1847904"/>
              <a:ext cx="3687080" cy="762945"/>
            </a:xfrm>
            <a:prstGeom prst="rect">
              <a:avLst/>
            </a:prstGeom>
            <a:noFill/>
          </p:spPr>
          <p:txBody>
            <a:bodyPr wrap="square" rtlCol="0">
              <a:spAutoFit/>
            </a:bodyPr>
            <a:lstStyle/>
            <a:p>
              <a:pPr algn="dist"/>
              <a:r>
                <a:rPr lang="en-US" altLang="zh-CN" sz="4400" spc="-150" dirty="0">
                  <a:solidFill>
                    <a:schemeClr val="tx1">
                      <a:lumMod val="50000"/>
                      <a:lumOff val="50000"/>
                    </a:schemeClr>
                  </a:solidFill>
                  <a:latin typeface="站酷庆科黄油体" panose="02000803000000020004" pitchFamily="2" charset="-122"/>
                  <a:ea typeface="站酷庆科黄油体" panose="02000803000000020004" pitchFamily="2" charset="-122"/>
                </a:rPr>
                <a:t>MOTHER'S DAY</a:t>
              </a:r>
              <a:endParaRPr lang="zh-CN" altLang="en-US" sz="4400" spc="-150" dirty="0">
                <a:solidFill>
                  <a:schemeClr val="tx1">
                    <a:lumMod val="50000"/>
                    <a:lumOff val="50000"/>
                  </a:schemeClr>
                </a:solidFill>
                <a:latin typeface="站酷庆科黄油体" panose="02000803000000020004" pitchFamily="2" charset="-122"/>
                <a:ea typeface="站酷庆科黄油体" panose="02000803000000020004" pitchFamily="2" charset="-122"/>
              </a:endParaRPr>
            </a:p>
          </p:txBody>
        </p:sp>
        <p:sp>
          <p:nvSpPr>
            <p:cNvPr id="75" name="文本框 74">
              <a:extLst>
                <a:ext uri="{FF2B5EF4-FFF2-40B4-BE49-F238E27FC236}">
                  <a16:creationId xmlns:a16="http://schemas.microsoft.com/office/drawing/2014/main" id="{44AA325F-5299-4D25-BDFB-0062D9A51269}"/>
                </a:ext>
              </a:extLst>
            </p:cNvPr>
            <p:cNvSpPr txBox="1"/>
            <p:nvPr/>
          </p:nvSpPr>
          <p:spPr>
            <a:xfrm>
              <a:off x="557375" y="2560881"/>
              <a:ext cx="5005226" cy="923330"/>
            </a:xfrm>
            <a:prstGeom prst="rect">
              <a:avLst/>
            </a:prstGeom>
            <a:noFill/>
          </p:spPr>
          <p:txBody>
            <a:bodyPr wrap="square" rtlCol="0">
              <a:spAutoFit/>
            </a:bodyPr>
            <a:lstStyle/>
            <a:p>
              <a:pPr algn="dist"/>
              <a:r>
                <a:rPr lang="zh-CN" altLang="en-US" sz="5400" dirty="0">
                  <a:solidFill>
                    <a:srgbClr val="FE7676"/>
                  </a:solidFill>
                  <a:latin typeface="胡晓波真帅体" panose="02010600030101010101" pitchFamily="2" charset="-122"/>
                  <a:ea typeface="胡晓波真帅体" panose="02010600030101010101" pitchFamily="2" charset="-122"/>
                </a:rPr>
                <a:t>粉色回忆，感谢有你</a:t>
              </a:r>
            </a:p>
          </p:txBody>
        </p:sp>
        <p:sp>
          <p:nvSpPr>
            <p:cNvPr id="76" name="文本框 75">
              <a:extLst>
                <a:ext uri="{FF2B5EF4-FFF2-40B4-BE49-F238E27FC236}">
                  <a16:creationId xmlns:a16="http://schemas.microsoft.com/office/drawing/2014/main" id="{8FB5A124-2077-4F66-B9D3-69FFD82CDCA3}"/>
                </a:ext>
              </a:extLst>
            </p:cNvPr>
            <p:cNvSpPr txBox="1"/>
            <p:nvPr/>
          </p:nvSpPr>
          <p:spPr>
            <a:xfrm>
              <a:off x="570077" y="3611618"/>
              <a:ext cx="4896606" cy="319896"/>
            </a:xfrm>
            <a:prstGeom prst="rect">
              <a:avLst/>
            </a:prstGeom>
            <a:noFill/>
          </p:spPr>
          <p:txBody>
            <a:bodyPr wrap="square" rtlCol="0">
              <a:spAutoFit/>
            </a:bodyPr>
            <a:lstStyle/>
            <a:p>
              <a:pPr algn="dist">
                <a:lnSpc>
                  <a:spcPct val="150000"/>
                </a:lnSpc>
              </a:pPr>
              <a:r>
                <a:rPr lang="en-US" altLang="zh-CN" sz="1100" dirty="0">
                  <a:solidFill>
                    <a:srgbClr val="3F3F3F"/>
                  </a:solidFill>
                  <a:latin typeface="思源黑体 CN Light" panose="020B0300000000000000" pitchFamily="34" charset="-122"/>
                  <a:ea typeface="思源黑体 CN Light" panose="020B0300000000000000" pitchFamily="34" charset="-122"/>
                </a:rPr>
                <a:t>PINK MEMORIES, THANK YOU</a:t>
              </a:r>
            </a:p>
          </p:txBody>
        </p:sp>
        <p:cxnSp>
          <p:nvCxnSpPr>
            <p:cNvPr id="77" name="直接连接符 76">
              <a:extLst>
                <a:ext uri="{FF2B5EF4-FFF2-40B4-BE49-F238E27FC236}">
                  <a16:creationId xmlns:a16="http://schemas.microsoft.com/office/drawing/2014/main" id="{ACF23816-4F0A-4248-8833-20369DF8BFBB}"/>
                </a:ext>
              </a:extLst>
            </p:cNvPr>
            <p:cNvCxnSpPr/>
            <p:nvPr/>
          </p:nvCxnSpPr>
          <p:spPr>
            <a:xfrm>
              <a:off x="658813" y="3582894"/>
              <a:ext cx="48942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9" name="图片 78">
            <a:extLst>
              <a:ext uri="{FF2B5EF4-FFF2-40B4-BE49-F238E27FC236}">
                <a16:creationId xmlns:a16="http://schemas.microsoft.com/office/drawing/2014/main" id="{1FC85AA7-6404-4233-AEB6-9EA6483AD8E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7925082" y="1069737"/>
            <a:ext cx="1981556" cy="4718526"/>
          </a:xfrm>
          <a:prstGeom prst="rect">
            <a:avLst/>
          </a:prstGeom>
        </p:spPr>
      </p:pic>
    </p:spTree>
    <p:extLst>
      <p:ext uri="{BB962C8B-B14F-4D97-AF65-F5344CB8AC3E}">
        <p14:creationId xmlns:p14="http://schemas.microsoft.com/office/powerpoint/2010/main" val="13674562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anim calcmode="lin" valueType="num">
                                      <p:cBhvr>
                                        <p:cTn id="8" dur="500" fill="hold"/>
                                        <p:tgtEl>
                                          <p:spTgt spid="68"/>
                                        </p:tgtEl>
                                        <p:attrNameLst>
                                          <p:attrName>ppt_x</p:attrName>
                                        </p:attrNameLst>
                                      </p:cBhvr>
                                      <p:tavLst>
                                        <p:tav tm="0">
                                          <p:val>
                                            <p:strVal val="#ppt_x"/>
                                          </p:val>
                                        </p:tav>
                                        <p:tav tm="100000">
                                          <p:val>
                                            <p:strVal val="#ppt_x"/>
                                          </p:val>
                                        </p:tav>
                                      </p:tavLst>
                                    </p:anim>
                                    <p:anim calcmode="lin" valueType="num">
                                      <p:cBhvr>
                                        <p:cTn id="9" dur="5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a:extLst>
              <a:ext uri="{FF2B5EF4-FFF2-40B4-BE49-F238E27FC236}">
                <a16:creationId xmlns:a16="http://schemas.microsoft.com/office/drawing/2014/main" id="{86AABCB7-42B7-4AE0-AF6E-E2EB5DE1AB06}"/>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sp>
        <p:nvSpPr>
          <p:cNvPr id="35" name="矩形: 圆角 34">
            <a:extLst>
              <a:ext uri="{FF2B5EF4-FFF2-40B4-BE49-F238E27FC236}">
                <a16:creationId xmlns:a16="http://schemas.microsoft.com/office/drawing/2014/main" id="{D7F681DB-F40A-4931-A5AB-57C2C5625E80}"/>
              </a:ext>
            </a:extLst>
          </p:cNvPr>
          <p:cNvSpPr/>
          <p:nvPr/>
        </p:nvSpPr>
        <p:spPr>
          <a:xfrm>
            <a:off x="633805" y="561975"/>
            <a:ext cx="10924390" cy="5734050"/>
          </a:xfrm>
          <a:prstGeom prst="roundRect">
            <a:avLst>
              <a:gd name="adj" fmla="val 6534"/>
            </a:avLst>
          </a:prstGeom>
          <a:solidFill>
            <a:srgbClr val="FFFFFF"/>
          </a:solidFill>
          <a:ln w="12700" cap="flat" cmpd="sng" algn="ctr">
            <a:noFill/>
            <a:prstDash val="solid"/>
            <a:miter lim="800000"/>
          </a:ln>
          <a:effectLst>
            <a:outerShdw blurRad="381000" algn="ctr" rotWithShape="0">
              <a:srgbClr val="E50102">
                <a:alpha val="11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3" name="组合 2">
            <a:extLst>
              <a:ext uri="{FF2B5EF4-FFF2-40B4-BE49-F238E27FC236}">
                <a16:creationId xmlns:a16="http://schemas.microsoft.com/office/drawing/2014/main" id="{7805E31D-65BE-4403-B123-21263BEF9FAA}"/>
              </a:ext>
            </a:extLst>
          </p:cNvPr>
          <p:cNvGrpSpPr/>
          <p:nvPr/>
        </p:nvGrpSpPr>
        <p:grpSpPr>
          <a:xfrm>
            <a:off x="633804" y="5165843"/>
            <a:ext cx="10924391" cy="1130183"/>
            <a:chOff x="633804" y="4746867"/>
            <a:chExt cx="10924391" cy="1549159"/>
          </a:xfrm>
        </p:grpSpPr>
        <p:sp>
          <p:nvSpPr>
            <p:cNvPr id="37" name="任意多边形: 形状 36">
              <a:extLst>
                <a:ext uri="{FF2B5EF4-FFF2-40B4-BE49-F238E27FC236}">
                  <a16:creationId xmlns:a16="http://schemas.microsoft.com/office/drawing/2014/main" id="{C0BB26C7-5004-42C6-926A-6B1E342C451D}"/>
                </a:ext>
              </a:extLst>
            </p:cNvPr>
            <p:cNvSpPr/>
            <p:nvPr/>
          </p:nvSpPr>
          <p:spPr>
            <a:xfrm>
              <a:off x="633805" y="4849476"/>
              <a:ext cx="10924390" cy="1446550"/>
            </a:xfrm>
            <a:custGeom>
              <a:avLst/>
              <a:gdLst>
                <a:gd name="connsiteX0" fmla="*/ 6071593 w 10924390"/>
                <a:gd name="connsiteY0" fmla="*/ 137 h 1985263"/>
                <a:gd name="connsiteX1" fmla="*/ 8531969 w 10924390"/>
                <a:gd name="connsiteY1" fmla="*/ 423163 h 1985263"/>
                <a:gd name="connsiteX2" fmla="*/ 10298463 w 10924390"/>
                <a:gd name="connsiteY2" fmla="*/ 699388 h 1985263"/>
                <a:gd name="connsiteX3" fmla="*/ 10868592 w 10924390"/>
                <a:gd name="connsiteY3" fmla="*/ 551751 h 1985263"/>
                <a:gd name="connsiteX4" fmla="*/ 10924390 w 10924390"/>
                <a:gd name="connsiteY4" fmla="*/ 528603 h 1985263"/>
                <a:gd name="connsiteX5" fmla="*/ 10924390 w 10924390"/>
                <a:gd name="connsiteY5" fmla="*/ 1610600 h 1985263"/>
                <a:gd name="connsiteX6" fmla="*/ 10814654 w 10924390"/>
                <a:gd name="connsiteY6" fmla="*/ 1875527 h 1985263"/>
                <a:gd name="connsiteX7" fmla="*/ 10762707 w 10924390"/>
                <a:gd name="connsiteY7" fmla="*/ 1918387 h 1985263"/>
                <a:gd name="connsiteX8" fmla="*/ 10750642 w 10924390"/>
                <a:gd name="connsiteY8" fmla="*/ 1921000 h 1985263"/>
                <a:gd name="connsiteX9" fmla="*/ 10355195 w 10924390"/>
                <a:gd name="connsiteY9" fmla="*/ 1981345 h 1985263"/>
                <a:gd name="connsiteX10" fmla="*/ 10319613 w 10924390"/>
                <a:gd name="connsiteY10" fmla="*/ 1985263 h 1985263"/>
                <a:gd name="connsiteX11" fmla="*/ 374663 w 10924390"/>
                <a:gd name="connsiteY11" fmla="*/ 1985263 h 1985263"/>
                <a:gd name="connsiteX12" fmla="*/ 0 w 10924390"/>
                <a:gd name="connsiteY12" fmla="*/ 1610600 h 1985263"/>
                <a:gd name="connsiteX13" fmla="*/ 0 w 10924390"/>
                <a:gd name="connsiteY13" fmla="*/ 99632 h 1985263"/>
                <a:gd name="connsiteX14" fmla="*/ 101877 w 10924390"/>
                <a:gd name="connsiteY14" fmla="*/ 125491 h 1985263"/>
                <a:gd name="connsiteX15" fmla="*/ 2894634 w 10924390"/>
                <a:gd name="connsiteY15" fmla="*/ 737488 h 1985263"/>
                <a:gd name="connsiteX16" fmla="*/ 5887055 w 10924390"/>
                <a:gd name="connsiteY16" fmla="*/ 4063 h 1985263"/>
                <a:gd name="connsiteX17" fmla="*/ 6071593 w 10924390"/>
                <a:gd name="connsiteY17" fmla="*/ 137 h 19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24390" h="1985263">
                  <a:moveTo>
                    <a:pt x="6071593" y="137"/>
                  </a:moveTo>
                  <a:cubicBezTo>
                    <a:pt x="7033119" y="8770"/>
                    <a:pt x="8531969" y="423163"/>
                    <a:pt x="8531969" y="423163"/>
                  </a:cubicBezTo>
                  <a:cubicBezTo>
                    <a:pt x="9267204" y="539051"/>
                    <a:pt x="9851209" y="681926"/>
                    <a:pt x="10298463" y="699388"/>
                  </a:cubicBezTo>
                  <a:cubicBezTo>
                    <a:pt x="10522090" y="708119"/>
                    <a:pt x="10713943" y="619616"/>
                    <a:pt x="10868592" y="551751"/>
                  </a:cubicBezTo>
                  <a:lnTo>
                    <a:pt x="10924390" y="528603"/>
                  </a:lnTo>
                  <a:lnTo>
                    <a:pt x="10924390" y="1610600"/>
                  </a:lnTo>
                  <a:cubicBezTo>
                    <a:pt x="10924390" y="1714061"/>
                    <a:pt x="10882454" y="1807726"/>
                    <a:pt x="10814654" y="1875527"/>
                  </a:cubicBezTo>
                  <a:lnTo>
                    <a:pt x="10762707" y="1918387"/>
                  </a:lnTo>
                  <a:lnTo>
                    <a:pt x="10750642" y="1921000"/>
                  </a:lnTo>
                  <a:cubicBezTo>
                    <a:pt x="10630544" y="1944002"/>
                    <a:pt x="10497792" y="1963925"/>
                    <a:pt x="10355195" y="1981345"/>
                  </a:cubicBezTo>
                  <a:lnTo>
                    <a:pt x="10319613" y="1985263"/>
                  </a:lnTo>
                  <a:lnTo>
                    <a:pt x="374663" y="1985263"/>
                  </a:lnTo>
                  <a:cubicBezTo>
                    <a:pt x="167742" y="1985263"/>
                    <a:pt x="0" y="1817521"/>
                    <a:pt x="0" y="1610600"/>
                  </a:cubicBezTo>
                  <a:lnTo>
                    <a:pt x="0" y="99632"/>
                  </a:lnTo>
                  <a:lnTo>
                    <a:pt x="101877" y="125491"/>
                  </a:lnTo>
                  <a:cubicBezTo>
                    <a:pt x="668512" y="278912"/>
                    <a:pt x="1974585" y="752371"/>
                    <a:pt x="2894634" y="737488"/>
                  </a:cubicBezTo>
                  <a:cubicBezTo>
                    <a:pt x="3876020" y="721613"/>
                    <a:pt x="4947499" y="56450"/>
                    <a:pt x="5887055" y="4063"/>
                  </a:cubicBezTo>
                  <a:cubicBezTo>
                    <a:pt x="5945778" y="789"/>
                    <a:pt x="6007491" y="-439"/>
                    <a:pt x="6071593" y="137"/>
                  </a:cubicBezTo>
                  <a:close/>
                </a:path>
              </a:pathLst>
            </a:custGeom>
            <a:solidFill>
              <a:srgbClr val="FFFFFF">
                <a:lumMod val="95000"/>
                <a:alpha val="7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38" name="任意多边形: 形状 37">
              <a:extLst>
                <a:ext uri="{FF2B5EF4-FFF2-40B4-BE49-F238E27FC236}">
                  <a16:creationId xmlns:a16="http://schemas.microsoft.com/office/drawing/2014/main" id="{FA02EE6C-EA0D-4692-BCAA-D52A7A04887D}"/>
                </a:ext>
              </a:extLst>
            </p:cNvPr>
            <p:cNvSpPr/>
            <p:nvPr/>
          </p:nvSpPr>
          <p:spPr>
            <a:xfrm>
              <a:off x="633804" y="4746867"/>
              <a:ext cx="10924390" cy="1549158"/>
            </a:xfrm>
            <a:custGeom>
              <a:avLst/>
              <a:gdLst>
                <a:gd name="connsiteX0" fmla="*/ 2442770 w 10924390"/>
                <a:gd name="connsiteY0" fmla="*/ 2009 h 2126084"/>
                <a:gd name="connsiteX1" fmla="*/ 5709845 w 10924390"/>
                <a:gd name="connsiteY1" fmla="*/ 725909 h 2126084"/>
                <a:gd name="connsiteX2" fmla="*/ 8748320 w 10924390"/>
                <a:gd name="connsiteY2" fmla="*/ 59159 h 2126084"/>
                <a:gd name="connsiteX3" fmla="*/ 10713521 w 10924390"/>
                <a:gd name="connsiteY3" fmla="*/ 380405 h 2126084"/>
                <a:gd name="connsiteX4" fmla="*/ 10924390 w 10924390"/>
                <a:gd name="connsiteY4" fmla="*/ 477550 h 2126084"/>
                <a:gd name="connsiteX5" fmla="*/ 10924390 w 10924390"/>
                <a:gd name="connsiteY5" fmla="*/ 1751421 h 2126084"/>
                <a:gd name="connsiteX6" fmla="*/ 10549727 w 10924390"/>
                <a:gd name="connsiteY6" fmla="*/ 2126084 h 2126084"/>
                <a:gd name="connsiteX7" fmla="*/ 374663 w 10924390"/>
                <a:gd name="connsiteY7" fmla="*/ 2126084 h 2126084"/>
                <a:gd name="connsiteX8" fmla="*/ 0 w 10924390"/>
                <a:gd name="connsiteY8" fmla="*/ 1751421 h 2126084"/>
                <a:gd name="connsiteX9" fmla="*/ 0 w 10924390"/>
                <a:gd name="connsiteY9" fmla="*/ 1012342 h 2126084"/>
                <a:gd name="connsiteX10" fmla="*/ 13895 w 10924390"/>
                <a:gd name="connsiteY10" fmla="*/ 1002134 h 2126084"/>
                <a:gd name="connsiteX11" fmla="*/ 2442770 w 10924390"/>
                <a:gd name="connsiteY11" fmla="*/ 2009 h 212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24390" h="2126084">
                  <a:moveTo>
                    <a:pt x="2442770" y="2009"/>
                  </a:moveTo>
                  <a:cubicBezTo>
                    <a:pt x="3392095" y="-44029"/>
                    <a:pt x="4658920" y="716384"/>
                    <a:pt x="5709845" y="725909"/>
                  </a:cubicBezTo>
                  <a:cubicBezTo>
                    <a:pt x="6760770" y="735434"/>
                    <a:pt x="7846620" y="79796"/>
                    <a:pt x="8748320" y="59159"/>
                  </a:cubicBezTo>
                  <a:cubicBezTo>
                    <a:pt x="9424595" y="43681"/>
                    <a:pt x="10203562" y="178222"/>
                    <a:pt x="10713521" y="380405"/>
                  </a:cubicBezTo>
                  <a:lnTo>
                    <a:pt x="10924390" y="477550"/>
                  </a:lnTo>
                  <a:lnTo>
                    <a:pt x="10924390" y="1751421"/>
                  </a:lnTo>
                  <a:cubicBezTo>
                    <a:pt x="10924390" y="1958342"/>
                    <a:pt x="10756648" y="2126084"/>
                    <a:pt x="10549727" y="2126084"/>
                  </a:cubicBezTo>
                  <a:lnTo>
                    <a:pt x="374663" y="2126084"/>
                  </a:lnTo>
                  <a:cubicBezTo>
                    <a:pt x="167742" y="2126084"/>
                    <a:pt x="0" y="1958342"/>
                    <a:pt x="0" y="1751421"/>
                  </a:cubicBezTo>
                  <a:lnTo>
                    <a:pt x="0" y="1012342"/>
                  </a:lnTo>
                  <a:lnTo>
                    <a:pt x="13895" y="1002134"/>
                  </a:lnTo>
                  <a:cubicBezTo>
                    <a:pt x="436170" y="717971"/>
                    <a:pt x="1493445" y="48047"/>
                    <a:pt x="2442770" y="2009"/>
                  </a:cubicBezTo>
                  <a:close/>
                </a:path>
              </a:pathLst>
            </a:custGeom>
            <a:gradFill>
              <a:gsLst>
                <a:gs pos="100000">
                  <a:srgbClr val="E50102">
                    <a:alpha val="48000"/>
                  </a:srgbClr>
                </a:gs>
                <a:gs pos="0">
                  <a:srgbClr val="FE7676">
                    <a:alpha val="75686"/>
                  </a:srgbClr>
                </a:gs>
              </a:gsLst>
              <a:lin ang="5400000" scaled="1"/>
            </a:gradFill>
            <a:ln w="12700" cap="flat" cmpd="sng" algn="ctr">
              <a:noFill/>
              <a:prstDash val="solid"/>
              <a:miter lim="800000"/>
            </a:ln>
            <a:effectLst>
              <a:outerShdw blurRad="381000" algn="ctr" rotWithShape="0">
                <a:srgbClr val="E50102">
                  <a:alpha val="19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sp>
        <p:nvSpPr>
          <p:cNvPr id="39" name="矩形: 圆角 38">
            <a:extLst>
              <a:ext uri="{FF2B5EF4-FFF2-40B4-BE49-F238E27FC236}">
                <a16:creationId xmlns:a16="http://schemas.microsoft.com/office/drawing/2014/main" id="{C244F154-C500-42B2-9114-BA3860C0B54C}"/>
              </a:ext>
            </a:extLst>
          </p:cNvPr>
          <p:cNvSpPr/>
          <p:nvPr/>
        </p:nvSpPr>
        <p:spPr>
          <a:xfrm>
            <a:off x="400049" y="355600"/>
            <a:ext cx="11391901" cy="6146800"/>
          </a:xfrm>
          <a:prstGeom prst="roundRect">
            <a:avLst>
              <a:gd name="adj" fmla="val 6534"/>
            </a:avLst>
          </a:prstGeom>
          <a:noFill/>
          <a:ln w="12700" cap="flat" cmpd="sng" algn="ctr">
            <a:gradFill flip="none" rotWithShape="1">
              <a:gsLst>
                <a:gs pos="76000">
                  <a:srgbClr val="E50102">
                    <a:alpha val="0"/>
                  </a:srgbClr>
                </a:gs>
                <a:gs pos="100000">
                  <a:srgbClr val="E50102"/>
                </a:gs>
              </a:gsLst>
              <a:path path="circle">
                <a:fillToRect l="50000" t="50000" r="50000" b="50000"/>
              </a:path>
              <a:tileRect/>
            </a:gradFill>
            <a:prstDash val="solid"/>
            <a:miter lim="800000"/>
          </a:ln>
          <a:effectLst>
            <a:glow rad="88900">
              <a:srgbClr val="B3000C">
                <a:satMod val="175000"/>
                <a:alpha val="3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cxnSp>
        <p:nvCxnSpPr>
          <p:cNvPr id="45" name="直接连接符 44">
            <a:extLst>
              <a:ext uri="{FF2B5EF4-FFF2-40B4-BE49-F238E27FC236}">
                <a16:creationId xmlns:a16="http://schemas.microsoft.com/office/drawing/2014/main" id="{85376A33-5D75-4F03-A244-84AE5656DE38}"/>
              </a:ext>
            </a:extLst>
          </p:cNvPr>
          <p:cNvCxnSpPr>
            <a:cxnSpLocks/>
          </p:cNvCxnSpPr>
          <p:nvPr/>
        </p:nvCxnSpPr>
        <p:spPr>
          <a:xfrm>
            <a:off x="1797959" y="355600"/>
            <a:ext cx="4545691"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cxnSp>
        <p:nvCxnSpPr>
          <p:cNvPr id="46" name="直接连接符 45">
            <a:extLst>
              <a:ext uri="{FF2B5EF4-FFF2-40B4-BE49-F238E27FC236}">
                <a16:creationId xmlns:a16="http://schemas.microsoft.com/office/drawing/2014/main" id="{0EA52E1D-4F41-4BB9-9E9F-67A4A090CF89}"/>
              </a:ext>
            </a:extLst>
          </p:cNvPr>
          <p:cNvCxnSpPr>
            <a:cxnSpLocks/>
          </p:cNvCxnSpPr>
          <p:nvPr/>
        </p:nvCxnSpPr>
        <p:spPr>
          <a:xfrm>
            <a:off x="5861050" y="355600"/>
            <a:ext cx="4545419"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grpSp>
        <p:nvGrpSpPr>
          <p:cNvPr id="67" name="组合 66">
            <a:extLst>
              <a:ext uri="{FF2B5EF4-FFF2-40B4-BE49-F238E27FC236}">
                <a16:creationId xmlns:a16="http://schemas.microsoft.com/office/drawing/2014/main" id="{7DE817CD-641B-4B62-A58F-48FBD46742FC}"/>
              </a:ext>
            </a:extLst>
          </p:cNvPr>
          <p:cNvGrpSpPr/>
          <p:nvPr/>
        </p:nvGrpSpPr>
        <p:grpSpPr>
          <a:xfrm>
            <a:off x="1427035" y="857131"/>
            <a:ext cx="9833742" cy="288479"/>
            <a:chOff x="1427035" y="857131"/>
            <a:chExt cx="9833742" cy="288479"/>
          </a:xfrm>
        </p:grpSpPr>
        <p:grpSp>
          <p:nvGrpSpPr>
            <p:cNvPr id="41" name="组合 40">
              <a:extLst>
                <a:ext uri="{FF2B5EF4-FFF2-40B4-BE49-F238E27FC236}">
                  <a16:creationId xmlns:a16="http://schemas.microsoft.com/office/drawing/2014/main" id="{5961EAE5-EC1B-4E6F-B40B-07715058EB26}"/>
                </a:ext>
              </a:extLst>
            </p:cNvPr>
            <p:cNvGrpSpPr/>
            <p:nvPr/>
          </p:nvGrpSpPr>
          <p:grpSpPr>
            <a:xfrm>
              <a:off x="9775323" y="938736"/>
              <a:ext cx="629782" cy="125268"/>
              <a:chOff x="1407248" y="3033575"/>
              <a:chExt cx="831579" cy="165407"/>
            </a:xfrm>
            <a:effectLst/>
          </p:grpSpPr>
          <p:sp>
            <p:nvSpPr>
              <p:cNvPr id="42" name="等腰三角形 41">
                <a:extLst>
                  <a:ext uri="{FF2B5EF4-FFF2-40B4-BE49-F238E27FC236}">
                    <a16:creationId xmlns:a16="http://schemas.microsoft.com/office/drawing/2014/main" id="{D0CCBEA6-D63B-4888-A00E-8A0E0383BC64}"/>
                  </a:ext>
                </a:extLst>
              </p:cNvPr>
              <p:cNvSpPr/>
              <p:nvPr/>
            </p:nvSpPr>
            <p:spPr>
              <a:xfrm rot="900000">
                <a:off x="1407248" y="3044984"/>
                <a:ext cx="165407" cy="142592"/>
              </a:xfrm>
              <a:prstGeom prst="triangle">
                <a:avLst/>
              </a:prstGeom>
              <a:noFill/>
              <a:ln w="15875" cap="flat" cmpd="dbl" algn="ctr">
                <a:solidFill>
                  <a:srgbClr val="E5010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43" name="等腰三角形 42">
                <a:extLst>
                  <a:ext uri="{FF2B5EF4-FFF2-40B4-BE49-F238E27FC236}">
                    <a16:creationId xmlns:a16="http://schemas.microsoft.com/office/drawing/2014/main" id="{72C8C862-78A3-4DBB-8D61-29AC4AF6AFEA}"/>
                  </a:ext>
                </a:extLst>
              </p:cNvPr>
              <p:cNvSpPr/>
              <p:nvPr/>
            </p:nvSpPr>
            <p:spPr>
              <a:xfrm rot="1800000">
                <a:off x="1760655" y="3044983"/>
                <a:ext cx="165407" cy="142592"/>
              </a:xfrm>
              <a:prstGeom prst="triangle">
                <a:avLst/>
              </a:prstGeom>
              <a:noFill/>
              <a:ln w="15875" cap="flat" cmpd="dbl" algn="ctr">
                <a:solidFill>
                  <a:srgbClr val="E5010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44" name="等腰三角形 43">
                <a:extLst>
                  <a:ext uri="{FF2B5EF4-FFF2-40B4-BE49-F238E27FC236}">
                    <a16:creationId xmlns:a16="http://schemas.microsoft.com/office/drawing/2014/main" id="{DF5CD7B3-C562-48EC-8429-D7FA80F00274}"/>
                  </a:ext>
                </a:extLst>
              </p:cNvPr>
              <p:cNvSpPr/>
              <p:nvPr/>
            </p:nvSpPr>
            <p:spPr>
              <a:xfrm rot="2700000">
                <a:off x="2084827" y="3044983"/>
                <a:ext cx="165407" cy="142592"/>
              </a:xfrm>
              <a:prstGeom prst="triangle">
                <a:avLst/>
              </a:prstGeom>
              <a:noFill/>
              <a:ln w="15875" cap="flat" cmpd="dbl" algn="ctr">
                <a:solidFill>
                  <a:srgbClr val="E5010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grpSp>
        <p:sp>
          <p:nvSpPr>
            <p:cNvPr id="48" name="矩形: 圆角 47">
              <a:extLst>
                <a:ext uri="{FF2B5EF4-FFF2-40B4-BE49-F238E27FC236}">
                  <a16:creationId xmlns:a16="http://schemas.microsoft.com/office/drawing/2014/main" id="{37E5A6E0-5B73-457E-AACE-742979B3814F}"/>
                </a:ext>
              </a:extLst>
            </p:cNvPr>
            <p:cNvSpPr/>
            <p:nvPr/>
          </p:nvSpPr>
          <p:spPr>
            <a:xfrm>
              <a:off x="1427035" y="863849"/>
              <a:ext cx="759002" cy="275045"/>
            </a:xfrm>
            <a:prstGeom prst="roundRect">
              <a:avLst>
                <a:gd name="adj" fmla="val 50000"/>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grpSp>
          <p:nvGrpSpPr>
            <p:cNvPr id="49" name="组合 48">
              <a:extLst>
                <a:ext uri="{FF2B5EF4-FFF2-40B4-BE49-F238E27FC236}">
                  <a16:creationId xmlns:a16="http://schemas.microsoft.com/office/drawing/2014/main" id="{4BE688E5-059A-4E27-9D09-8FC0EECEF6DF}"/>
                </a:ext>
              </a:extLst>
            </p:cNvPr>
            <p:cNvGrpSpPr/>
            <p:nvPr/>
          </p:nvGrpSpPr>
          <p:grpSpPr>
            <a:xfrm>
              <a:off x="10648385" y="857131"/>
              <a:ext cx="612392" cy="288479"/>
              <a:chOff x="10769359" y="772182"/>
              <a:chExt cx="612392" cy="288479"/>
            </a:xfrm>
          </p:grpSpPr>
          <p:sp>
            <p:nvSpPr>
              <p:cNvPr id="50" name="矩形: 对角圆角 49">
                <a:extLst>
                  <a:ext uri="{FF2B5EF4-FFF2-40B4-BE49-F238E27FC236}">
                    <a16:creationId xmlns:a16="http://schemas.microsoft.com/office/drawing/2014/main" id="{39EE43AB-8F11-4549-814A-2D6C49CB38CA}"/>
                  </a:ext>
                </a:extLst>
              </p:cNvPr>
              <p:cNvSpPr/>
              <p:nvPr/>
            </p:nvSpPr>
            <p:spPr>
              <a:xfrm>
                <a:off x="10810875" y="772182"/>
                <a:ext cx="529361" cy="288479"/>
              </a:xfrm>
              <a:prstGeom prst="round2DiagRect">
                <a:avLst>
                  <a:gd name="adj1" fmla="val 0"/>
                  <a:gd name="adj2" fmla="val 50000"/>
                </a:avLst>
              </a:prstGeom>
              <a:noFill/>
              <a:ln w="190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51" name="文本框 50">
                <a:extLst>
                  <a:ext uri="{FF2B5EF4-FFF2-40B4-BE49-F238E27FC236}">
                    <a16:creationId xmlns:a16="http://schemas.microsoft.com/office/drawing/2014/main" id="{E448540E-B6C1-473F-8342-BEF0F524FE20}"/>
                  </a:ext>
                </a:extLst>
              </p:cNvPr>
              <p:cNvSpPr txBox="1"/>
              <p:nvPr/>
            </p:nvSpPr>
            <p:spPr>
              <a:xfrm>
                <a:off x="10769359" y="785616"/>
                <a:ext cx="612392"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rgbClr val="A5A5A5"/>
                    </a:solidFill>
                    <a:effectLst/>
                    <a:uLnTx/>
                    <a:uFillTx/>
                    <a:latin typeface="思源黑体 CN Medium" panose="020B0600000000000000" pitchFamily="34" charset="-122"/>
                    <a:ea typeface="思源黑体 CN Medium" panose="020B0600000000000000" pitchFamily="34" charset="-122"/>
                  </a:rPr>
                  <a:t>LOGO</a:t>
                </a:r>
                <a:endParaRPr kumimoji="0" lang="zh-CN" altLang="en-US" sz="1100" b="1" i="0" u="none" strike="noStrike" kern="0" cap="none" spc="0" normalizeH="0" baseline="0" noProof="0" dirty="0">
                  <a:ln>
                    <a:noFill/>
                  </a:ln>
                  <a:solidFill>
                    <a:srgbClr val="A5A5A5"/>
                  </a:solidFill>
                  <a:effectLst/>
                  <a:uLnTx/>
                  <a:uFillTx/>
                  <a:latin typeface="思源黑体 CN Medium" panose="020B0600000000000000" pitchFamily="34" charset="-122"/>
                  <a:ea typeface="思源黑体 CN Medium" panose="020B0600000000000000" pitchFamily="34" charset="-122"/>
                </a:endParaRPr>
              </a:p>
            </p:txBody>
          </p:sp>
        </p:grpSp>
        <p:sp>
          <p:nvSpPr>
            <p:cNvPr id="52" name="文本框 51">
              <a:extLst>
                <a:ext uri="{FF2B5EF4-FFF2-40B4-BE49-F238E27FC236}">
                  <a16:creationId xmlns:a16="http://schemas.microsoft.com/office/drawing/2014/main" id="{8086D21A-988D-4CC0-B07D-52149E9C8B58}"/>
                </a:ext>
              </a:extLst>
            </p:cNvPr>
            <p:cNvSpPr txBox="1"/>
            <p:nvPr/>
          </p:nvSpPr>
          <p:spPr>
            <a:xfrm>
              <a:off x="1427035" y="877284"/>
              <a:ext cx="759003" cy="261610"/>
            </a:xfrm>
            <a:prstGeom prst="rect">
              <a:avLst/>
            </a:prstGeom>
            <a:noFill/>
          </p:spPr>
          <p:txBody>
            <a:bodyPr wrap="square" rtlCol="0">
              <a:spAutoFit/>
            </a:bodyPr>
            <a:lstStyle/>
            <a:p>
              <a:pPr algn="ctr"/>
              <a:r>
                <a:rPr lang="en-US" altLang="zh-CN" sz="1050" b="1" dirty="0">
                  <a:solidFill>
                    <a:srgbClr val="FFFFFF"/>
                  </a:solidFill>
                  <a:latin typeface="思源黑体 CN Medium" panose="020B0600000000000000" pitchFamily="34" charset="-122"/>
                  <a:ea typeface="思源黑体 CN Medium" panose="020B0600000000000000" pitchFamily="34" charset="-122"/>
                </a:rPr>
                <a:t>HOME</a:t>
              </a:r>
              <a:endParaRPr lang="zh-CN" altLang="en-US" sz="1050" b="1" dirty="0">
                <a:solidFill>
                  <a:srgbClr val="FFFFFF"/>
                </a:solidFill>
                <a:latin typeface="思源黑体 CN Medium" panose="020B0600000000000000" pitchFamily="34" charset="-122"/>
                <a:ea typeface="思源黑体 CN Medium" panose="020B0600000000000000" pitchFamily="34" charset="-122"/>
              </a:endParaRPr>
            </a:p>
          </p:txBody>
        </p:sp>
        <p:sp>
          <p:nvSpPr>
            <p:cNvPr id="53" name="文本框 52">
              <a:extLst>
                <a:ext uri="{FF2B5EF4-FFF2-40B4-BE49-F238E27FC236}">
                  <a16:creationId xmlns:a16="http://schemas.microsoft.com/office/drawing/2014/main" id="{305ADA9B-D463-407B-808E-F0B6416F99BB}"/>
                </a:ext>
              </a:extLst>
            </p:cNvPr>
            <p:cNvSpPr txBox="1"/>
            <p:nvPr/>
          </p:nvSpPr>
          <p:spPr>
            <a:xfrm>
              <a:off x="2419794" y="877284"/>
              <a:ext cx="759003" cy="261610"/>
            </a:xfrm>
            <a:prstGeom prst="rect">
              <a:avLst/>
            </a:prstGeom>
            <a:noFill/>
          </p:spPr>
          <p:txBody>
            <a:bodyPr wrap="square" rtlCol="0">
              <a:spAutoFit/>
            </a:bodyPr>
            <a:lstStyle/>
            <a:p>
              <a:pPr algn="ctr"/>
              <a:r>
                <a:rPr lang="en-US" altLang="zh-CN" sz="1050" b="1" dirty="0">
                  <a:solidFill>
                    <a:srgbClr val="A5A5A5"/>
                  </a:solidFill>
                  <a:latin typeface="思源黑体 CN Medium" panose="020B0600000000000000" pitchFamily="34" charset="-122"/>
                  <a:ea typeface="思源黑体 CN Medium" panose="020B0600000000000000" pitchFamily="34" charset="-122"/>
                </a:rPr>
                <a:t>WORK</a:t>
              </a:r>
              <a:endParaRPr lang="zh-CN" altLang="en-US" sz="1050" b="1" dirty="0">
                <a:solidFill>
                  <a:srgbClr val="A5A5A5"/>
                </a:solidFill>
                <a:latin typeface="思源黑体 CN Medium" panose="020B0600000000000000" pitchFamily="34" charset="-122"/>
                <a:ea typeface="思源黑体 CN Medium" panose="020B0600000000000000" pitchFamily="34" charset="-122"/>
              </a:endParaRPr>
            </a:p>
          </p:txBody>
        </p:sp>
        <p:sp>
          <p:nvSpPr>
            <p:cNvPr id="54" name="文本框 53">
              <a:extLst>
                <a:ext uri="{FF2B5EF4-FFF2-40B4-BE49-F238E27FC236}">
                  <a16:creationId xmlns:a16="http://schemas.microsoft.com/office/drawing/2014/main" id="{EC9F6A68-349A-43BB-BF61-12B10D26D477}"/>
                </a:ext>
              </a:extLst>
            </p:cNvPr>
            <p:cNvSpPr txBox="1"/>
            <p:nvPr/>
          </p:nvSpPr>
          <p:spPr>
            <a:xfrm>
              <a:off x="3411075" y="877284"/>
              <a:ext cx="759003" cy="261610"/>
            </a:xfrm>
            <a:prstGeom prst="rect">
              <a:avLst/>
            </a:prstGeom>
            <a:noFill/>
          </p:spPr>
          <p:txBody>
            <a:bodyPr wrap="square" rtlCol="0">
              <a:spAutoFit/>
            </a:bodyPr>
            <a:lstStyle/>
            <a:p>
              <a:pPr algn="ctr"/>
              <a:r>
                <a:rPr lang="en-US" altLang="zh-CN" sz="1050" b="1" dirty="0">
                  <a:solidFill>
                    <a:srgbClr val="A5A5A5"/>
                  </a:solidFill>
                  <a:latin typeface="思源黑体 CN Medium" panose="020B0600000000000000" pitchFamily="34" charset="-122"/>
                  <a:ea typeface="思源黑体 CN Medium" panose="020B0600000000000000" pitchFamily="34" charset="-122"/>
                </a:rPr>
                <a:t>SALE</a:t>
              </a:r>
              <a:endParaRPr lang="zh-CN" altLang="en-US" sz="1050" b="1" dirty="0">
                <a:solidFill>
                  <a:srgbClr val="A5A5A5"/>
                </a:solidFill>
                <a:latin typeface="思源黑体 CN Medium" panose="020B0600000000000000" pitchFamily="34" charset="-122"/>
                <a:ea typeface="思源黑体 CN Medium" panose="020B0600000000000000" pitchFamily="34" charset="-122"/>
              </a:endParaRPr>
            </a:p>
          </p:txBody>
        </p:sp>
        <p:sp>
          <p:nvSpPr>
            <p:cNvPr id="55" name="文本框 54">
              <a:extLst>
                <a:ext uri="{FF2B5EF4-FFF2-40B4-BE49-F238E27FC236}">
                  <a16:creationId xmlns:a16="http://schemas.microsoft.com/office/drawing/2014/main" id="{338A6142-0DCE-48A0-8491-2643C39F3CA8}"/>
                </a:ext>
              </a:extLst>
            </p:cNvPr>
            <p:cNvSpPr txBox="1"/>
            <p:nvPr/>
          </p:nvSpPr>
          <p:spPr>
            <a:xfrm>
              <a:off x="4402356" y="877284"/>
              <a:ext cx="759003" cy="261610"/>
            </a:xfrm>
            <a:prstGeom prst="rect">
              <a:avLst/>
            </a:prstGeom>
            <a:noFill/>
          </p:spPr>
          <p:txBody>
            <a:bodyPr wrap="square" rtlCol="0">
              <a:spAutoFit/>
            </a:bodyPr>
            <a:lstStyle/>
            <a:p>
              <a:pPr algn="ctr"/>
              <a:r>
                <a:rPr lang="en-US" altLang="zh-CN" sz="1050" b="1" dirty="0">
                  <a:solidFill>
                    <a:srgbClr val="A5A5A5"/>
                  </a:solidFill>
                  <a:latin typeface="思源黑体 CN Medium" panose="020B0600000000000000" pitchFamily="34" charset="-122"/>
                  <a:ea typeface="思源黑体 CN Medium" panose="020B0600000000000000" pitchFamily="34" charset="-122"/>
                </a:rPr>
                <a:t>POINT</a:t>
              </a:r>
              <a:endParaRPr lang="zh-CN" altLang="en-US" sz="1050" b="1" dirty="0">
                <a:solidFill>
                  <a:srgbClr val="A5A5A5"/>
                </a:solidFill>
                <a:latin typeface="思源黑体 CN Medium" panose="020B0600000000000000" pitchFamily="34" charset="-122"/>
                <a:ea typeface="思源黑体 CN Medium" panose="020B0600000000000000" pitchFamily="34" charset="-122"/>
              </a:endParaRPr>
            </a:p>
          </p:txBody>
        </p:sp>
      </p:grpSp>
      <p:grpSp>
        <p:nvGrpSpPr>
          <p:cNvPr id="2" name="组合 1">
            <a:extLst>
              <a:ext uri="{FF2B5EF4-FFF2-40B4-BE49-F238E27FC236}">
                <a16:creationId xmlns:a16="http://schemas.microsoft.com/office/drawing/2014/main" id="{117EEDBC-D2AB-4051-9DB7-401E2FF48BB9}"/>
              </a:ext>
            </a:extLst>
          </p:cNvPr>
          <p:cNvGrpSpPr/>
          <p:nvPr/>
        </p:nvGrpSpPr>
        <p:grpSpPr>
          <a:xfrm>
            <a:off x="5737408" y="288245"/>
            <a:ext cx="717181" cy="125962"/>
            <a:chOff x="5737408" y="288245"/>
            <a:chExt cx="717181" cy="125962"/>
          </a:xfrm>
        </p:grpSpPr>
        <p:sp>
          <p:nvSpPr>
            <p:cNvPr id="47" name="泪滴形 46">
              <a:extLst>
                <a:ext uri="{FF2B5EF4-FFF2-40B4-BE49-F238E27FC236}">
                  <a16:creationId xmlns:a16="http://schemas.microsoft.com/office/drawing/2014/main" id="{C0536FD2-8FDF-41DB-8028-58A67B6EA48E}"/>
                </a:ext>
              </a:extLst>
            </p:cNvPr>
            <p:cNvSpPr/>
            <p:nvPr/>
          </p:nvSpPr>
          <p:spPr>
            <a:xfrm rot="8100000">
              <a:off x="6033018" y="288245"/>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56" name="泪滴形 55">
              <a:extLst>
                <a:ext uri="{FF2B5EF4-FFF2-40B4-BE49-F238E27FC236}">
                  <a16:creationId xmlns:a16="http://schemas.microsoft.com/office/drawing/2014/main" id="{E7D3EF31-CFFD-4B5C-B50E-C66C0CF20672}"/>
                </a:ext>
              </a:extLst>
            </p:cNvPr>
            <p:cNvSpPr/>
            <p:nvPr/>
          </p:nvSpPr>
          <p:spPr>
            <a:xfrm rot="8100000">
              <a:off x="6328627" y="288245"/>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57" name="泪滴形 56">
              <a:extLst>
                <a:ext uri="{FF2B5EF4-FFF2-40B4-BE49-F238E27FC236}">
                  <a16:creationId xmlns:a16="http://schemas.microsoft.com/office/drawing/2014/main" id="{127B1B7B-08EA-40A5-BD1A-57156198DFFB}"/>
                </a:ext>
              </a:extLst>
            </p:cNvPr>
            <p:cNvSpPr/>
            <p:nvPr/>
          </p:nvSpPr>
          <p:spPr>
            <a:xfrm rot="8100000">
              <a:off x="5737408" y="288245"/>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cxnSp>
        <p:nvCxnSpPr>
          <p:cNvPr id="58" name="直接连接符 57">
            <a:extLst>
              <a:ext uri="{FF2B5EF4-FFF2-40B4-BE49-F238E27FC236}">
                <a16:creationId xmlns:a16="http://schemas.microsoft.com/office/drawing/2014/main" id="{DD4A0471-19C9-4F6D-BFD9-E592CC52407C}"/>
              </a:ext>
            </a:extLst>
          </p:cNvPr>
          <p:cNvCxnSpPr>
            <a:cxnSpLocks/>
          </p:cNvCxnSpPr>
          <p:nvPr/>
        </p:nvCxnSpPr>
        <p:spPr>
          <a:xfrm>
            <a:off x="1797959" y="6516518"/>
            <a:ext cx="4545691"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cxnSp>
        <p:nvCxnSpPr>
          <p:cNvPr id="59" name="直接连接符 58">
            <a:extLst>
              <a:ext uri="{FF2B5EF4-FFF2-40B4-BE49-F238E27FC236}">
                <a16:creationId xmlns:a16="http://schemas.microsoft.com/office/drawing/2014/main" id="{C55CB210-B3BA-48B8-BDBA-7E3B23CBB418}"/>
              </a:ext>
            </a:extLst>
          </p:cNvPr>
          <p:cNvCxnSpPr>
            <a:cxnSpLocks/>
          </p:cNvCxnSpPr>
          <p:nvPr/>
        </p:nvCxnSpPr>
        <p:spPr>
          <a:xfrm>
            <a:off x="5861050" y="6516518"/>
            <a:ext cx="4545419"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grpSp>
        <p:nvGrpSpPr>
          <p:cNvPr id="66" name="组合 65">
            <a:extLst>
              <a:ext uri="{FF2B5EF4-FFF2-40B4-BE49-F238E27FC236}">
                <a16:creationId xmlns:a16="http://schemas.microsoft.com/office/drawing/2014/main" id="{6BDDC99F-584B-4C62-9909-7F552AE25A04}"/>
              </a:ext>
            </a:extLst>
          </p:cNvPr>
          <p:cNvGrpSpPr/>
          <p:nvPr/>
        </p:nvGrpSpPr>
        <p:grpSpPr>
          <a:xfrm>
            <a:off x="5737408" y="6449163"/>
            <a:ext cx="717181" cy="125962"/>
            <a:chOff x="5737408" y="6449163"/>
            <a:chExt cx="717181" cy="125962"/>
          </a:xfrm>
        </p:grpSpPr>
        <p:sp>
          <p:nvSpPr>
            <p:cNvPr id="60" name="泪滴形 59">
              <a:extLst>
                <a:ext uri="{FF2B5EF4-FFF2-40B4-BE49-F238E27FC236}">
                  <a16:creationId xmlns:a16="http://schemas.microsoft.com/office/drawing/2014/main" id="{0455EC96-37D1-4F0B-A677-A05ABB7815F0}"/>
                </a:ext>
              </a:extLst>
            </p:cNvPr>
            <p:cNvSpPr/>
            <p:nvPr/>
          </p:nvSpPr>
          <p:spPr>
            <a:xfrm rot="13500000" flipV="1">
              <a:off x="6033018" y="6449163"/>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61" name="泪滴形 60">
              <a:extLst>
                <a:ext uri="{FF2B5EF4-FFF2-40B4-BE49-F238E27FC236}">
                  <a16:creationId xmlns:a16="http://schemas.microsoft.com/office/drawing/2014/main" id="{E11E3D2D-1320-4283-A9F8-5DF488862338}"/>
                </a:ext>
              </a:extLst>
            </p:cNvPr>
            <p:cNvSpPr/>
            <p:nvPr/>
          </p:nvSpPr>
          <p:spPr>
            <a:xfrm rot="13500000" flipV="1">
              <a:off x="6328627" y="6449163"/>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62" name="泪滴形 61">
              <a:extLst>
                <a:ext uri="{FF2B5EF4-FFF2-40B4-BE49-F238E27FC236}">
                  <a16:creationId xmlns:a16="http://schemas.microsoft.com/office/drawing/2014/main" id="{8D2AEA72-3B85-4EED-BD2C-7BE9DCD8DAC2}"/>
                </a:ext>
              </a:extLst>
            </p:cNvPr>
            <p:cNvSpPr/>
            <p:nvPr/>
          </p:nvSpPr>
          <p:spPr>
            <a:xfrm rot="13500000" flipV="1">
              <a:off x="5737408" y="6449163"/>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78" name="组合 77">
            <a:extLst>
              <a:ext uri="{FF2B5EF4-FFF2-40B4-BE49-F238E27FC236}">
                <a16:creationId xmlns:a16="http://schemas.microsoft.com/office/drawing/2014/main" id="{6039AA77-7D9B-4D31-AF3E-CD8764E51205}"/>
              </a:ext>
            </a:extLst>
          </p:cNvPr>
          <p:cNvGrpSpPr/>
          <p:nvPr/>
        </p:nvGrpSpPr>
        <p:grpSpPr>
          <a:xfrm>
            <a:off x="2611547" y="2620128"/>
            <a:ext cx="3127128" cy="689007"/>
            <a:chOff x="7008408" y="1250133"/>
            <a:chExt cx="3693940" cy="813894"/>
          </a:xfrm>
        </p:grpSpPr>
        <p:sp>
          <p:nvSpPr>
            <p:cNvPr id="80" name="椭圆 79">
              <a:extLst>
                <a:ext uri="{FF2B5EF4-FFF2-40B4-BE49-F238E27FC236}">
                  <a16:creationId xmlns:a16="http://schemas.microsoft.com/office/drawing/2014/main" id="{268401A5-35C4-414E-B792-D4E113A99DD4}"/>
                </a:ext>
              </a:extLst>
            </p:cNvPr>
            <p:cNvSpPr/>
            <p:nvPr/>
          </p:nvSpPr>
          <p:spPr>
            <a:xfrm>
              <a:off x="7032311" y="1250133"/>
              <a:ext cx="759434" cy="759434"/>
            </a:xfrm>
            <a:prstGeom prst="ellipse">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81" name="文本框 80">
              <a:extLst>
                <a:ext uri="{FF2B5EF4-FFF2-40B4-BE49-F238E27FC236}">
                  <a16:creationId xmlns:a16="http://schemas.microsoft.com/office/drawing/2014/main" id="{FF3F873B-4784-4BBB-AAD8-7FEE236E87AB}"/>
                </a:ext>
              </a:extLst>
            </p:cNvPr>
            <p:cNvSpPr txBox="1"/>
            <p:nvPr/>
          </p:nvSpPr>
          <p:spPr>
            <a:xfrm>
              <a:off x="7008408" y="1371672"/>
              <a:ext cx="791989" cy="472633"/>
            </a:xfrm>
            <a:prstGeom prst="rect">
              <a:avLst/>
            </a:prstGeom>
            <a:noFill/>
          </p:spPr>
          <p:txBody>
            <a:bodyPr wrap="square" rtlCol="0">
              <a:spAutoFit/>
            </a:bodyPr>
            <a:lstStyle/>
            <a:p>
              <a:pPr algn="ctr"/>
              <a:r>
                <a:rPr lang="en-US" altLang="zh-CN"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rPr>
                <a:t>01</a:t>
              </a:r>
              <a:endParaRPr lang="zh-CN" altLang="en-US"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82" name="文本框 81">
              <a:extLst>
                <a:ext uri="{FF2B5EF4-FFF2-40B4-BE49-F238E27FC236}">
                  <a16:creationId xmlns:a16="http://schemas.microsoft.com/office/drawing/2014/main" id="{2FC00A99-F77C-49C3-9126-8806D89C309E}"/>
                </a:ext>
              </a:extLst>
            </p:cNvPr>
            <p:cNvSpPr txBox="1"/>
            <p:nvPr/>
          </p:nvSpPr>
          <p:spPr>
            <a:xfrm>
              <a:off x="8138267" y="1263468"/>
              <a:ext cx="1765731" cy="545345"/>
            </a:xfrm>
            <a:prstGeom prst="rect">
              <a:avLst/>
            </a:prstGeom>
            <a:noFill/>
          </p:spPr>
          <p:txBody>
            <a:bodyPr wrap="square" rtlCol="0">
              <a:spAutoFit/>
            </a:bodyPr>
            <a:lstStyle/>
            <a:p>
              <a:pPr algn="dist"/>
              <a:r>
                <a:rPr lang="zh-CN" altLang="en-US" sz="2400" dirty="0">
                  <a:solidFill>
                    <a:srgbClr val="DA0000"/>
                  </a:solidFill>
                  <a:latin typeface="胡晓波真帅体" panose="02010600030101010101" pitchFamily="2" charset="-122"/>
                  <a:ea typeface="胡晓波真帅体" panose="02010600030101010101" pitchFamily="2" charset="-122"/>
                  <a:cs typeface="胡晓波男神体" panose="02010600030101010101" pitchFamily="2" charset="-122"/>
                </a:rPr>
                <a:t>母亲节日</a:t>
              </a:r>
            </a:p>
          </p:txBody>
        </p:sp>
        <p:sp>
          <p:nvSpPr>
            <p:cNvPr id="83" name="文本框 82">
              <a:extLst>
                <a:ext uri="{FF2B5EF4-FFF2-40B4-BE49-F238E27FC236}">
                  <a16:creationId xmlns:a16="http://schemas.microsoft.com/office/drawing/2014/main" id="{1FB68205-FDE4-4FF6-9E88-A6CD47AD3CD9}"/>
                </a:ext>
              </a:extLst>
            </p:cNvPr>
            <p:cNvSpPr txBox="1"/>
            <p:nvPr/>
          </p:nvSpPr>
          <p:spPr>
            <a:xfrm>
              <a:off x="8157317" y="1764087"/>
              <a:ext cx="2545031" cy="299940"/>
            </a:xfrm>
            <a:prstGeom prst="rect">
              <a:avLst/>
            </a:prstGeom>
            <a:noFill/>
          </p:spPr>
          <p:txBody>
            <a:bodyPr wrap="square" rtlCol="0">
              <a:spAutoFit/>
            </a:bodyPr>
            <a:lstStyle/>
            <a:p>
              <a:pPr algn="dist"/>
              <a:r>
                <a:rPr lang="en-US" altLang="zh-CN" sz="1000" dirty="0">
                  <a:solidFill>
                    <a:schemeClr val="bg1">
                      <a:lumMod val="6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MOTHER'S DAY</a:t>
              </a:r>
              <a:endParaRPr lang="zh-CN" altLang="en-US" sz="1000" dirty="0">
                <a:solidFill>
                  <a:schemeClr val="bg1">
                    <a:lumMod val="65000"/>
                  </a:schemeClr>
                </a:solidFill>
                <a:latin typeface="胡晓波真帅体" panose="02010600030101010101" pitchFamily="2" charset="-122"/>
                <a:ea typeface="胡晓波真帅体" panose="02010600030101010101" pitchFamily="2" charset="-122"/>
                <a:cs typeface="胡晓波男神体" panose="02010600030101010101" pitchFamily="2" charset="-122"/>
              </a:endParaRPr>
            </a:p>
          </p:txBody>
        </p:sp>
      </p:grpSp>
      <p:grpSp>
        <p:nvGrpSpPr>
          <p:cNvPr id="84" name="组合 83">
            <a:extLst>
              <a:ext uri="{FF2B5EF4-FFF2-40B4-BE49-F238E27FC236}">
                <a16:creationId xmlns:a16="http://schemas.microsoft.com/office/drawing/2014/main" id="{BBC03FC2-0DA9-4EF7-B285-B6C99918F6E9}"/>
              </a:ext>
            </a:extLst>
          </p:cNvPr>
          <p:cNvGrpSpPr/>
          <p:nvPr/>
        </p:nvGrpSpPr>
        <p:grpSpPr>
          <a:xfrm>
            <a:off x="6866173" y="2620128"/>
            <a:ext cx="3127128" cy="689007"/>
            <a:chOff x="7008408" y="2409661"/>
            <a:chExt cx="3693940" cy="813894"/>
          </a:xfrm>
        </p:grpSpPr>
        <p:sp>
          <p:nvSpPr>
            <p:cNvPr id="85" name="椭圆 84">
              <a:extLst>
                <a:ext uri="{FF2B5EF4-FFF2-40B4-BE49-F238E27FC236}">
                  <a16:creationId xmlns:a16="http://schemas.microsoft.com/office/drawing/2014/main" id="{F08DAF28-73E1-4CDB-B017-9DA25E049530}"/>
                </a:ext>
              </a:extLst>
            </p:cNvPr>
            <p:cNvSpPr/>
            <p:nvPr/>
          </p:nvSpPr>
          <p:spPr>
            <a:xfrm>
              <a:off x="7032311" y="2409661"/>
              <a:ext cx="759434" cy="75943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7F7F7F"/>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86" name="文本框 85">
              <a:extLst>
                <a:ext uri="{FF2B5EF4-FFF2-40B4-BE49-F238E27FC236}">
                  <a16:creationId xmlns:a16="http://schemas.microsoft.com/office/drawing/2014/main" id="{3E30DDB2-DC04-4AFE-8CE6-3F9B58239E39}"/>
                </a:ext>
              </a:extLst>
            </p:cNvPr>
            <p:cNvSpPr txBox="1"/>
            <p:nvPr/>
          </p:nvSpPr>
          <p:spPr>
            <a:xfrm>
              <a:off x="7008408" y="2524932"/>
              <a:ext cx="791989" cy="472633"/>
            </a:xfrm>
            <a:prstGeom prst="rect">
              <a:avLst/>
            </a:prstGeom>
            <a:noFill/>
          </p:spPr>
          <p:txBody>
            <a:bodyPr wrap="square" rtlCol="0">
              <a:spAutoFit/>
            </a:bodyPr>
            <a:lstStyle/>
            <a:p>
              <a:pPr algn="ctr"/>
              <a:r>
                <a:rPr lang="en-US" altLang="zh-CN"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rPr>
                <a:t>02</a:t>
              </a:r>
              <a:endParaRPr lang="zh-CN" altLang="en-US"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87" name="文本框 86">
              <a:extLst>
                <a:ext uri="{FF2B5EF4-FFF2-40B4-BE49-F238E27FC236}">
                  <a16:creationId xmlns:a16="http://schemas.microsoft.com/office/drawing/2014/main" id="{46CBF0DB-56BA-4E40-8A55-4943DA50FBD0}"/>
                </a:ext>
              </a:extLst>
            </p:cNvPr>
            <p:cNvSpPr txBox="1"/>
            <p:nvPr/>
          </p:nvSpPr>
          <p:spPr>
            <a:xfrm>
              <a:off x="8138267" y="2422996"/>
              <a:ext cx="1765731" cy="545345"/>
            </a:xfrm>
            <a:prstGeom prst="rect">
              <a:avLst/>
            </a:prstGeom>
            <a:noFill/>
          </p:spPr>
          <p:txBody>
            <a:bodyPr wrap="square" rtlCol="0">
              <a:spAutoFit/>
            </a:bodyPr>
            <a:lstStyle/>
            <a:p>
              <a:pPr algn="dist"/>
              <a:r>
                <a:rPr lang="zh-CN" altLang="en-US" sz="2400" dirty="0">
                  <a:solidFill>
                    <a:schemeClr val="tx1">
                      <a:lumMod val="75000"/>
                      <a:lumOff val="2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粉色回忆</a:t>
              </a:r>
            </a:p>
          </p:txBody>
        </p:sp>
        <p:sp>
          <p:nvSpPr>
            <p:cNvPr id="88" name="文本框 87">
              <a:extLst>
                <a:ext uri="{FF2B5EF4-FFF2-40B4-BE49-F238E27FC236}">
                  <a16:creationId xmlns:a16="http://schemas.microsoft.com/office/drawing/2014/main" id="{8B479648-92BE-4DC3-80D2-B552BDFBF644}"/>
                </a:ext>
              </a:extLst>
            </p:cNvPr>
            <p:cNvSpPr txBox="1"/>
            <p:nvPr/>
          </p:nvSpPr>
          <p:spPr>
            <a:xfrm>
              <a:off x="8157317" y="2923615"/>
              <a:ext cx="2545031" cy="299940"/>
            </a:xfrm>
            <a:prstGeom prst="rect">
              <a:avLst/>
            </a:prstGeom>
            <a:noFill/>
          </p:spPr>
          <p:txBody>
            <a:bodyPr wrap="square" rtlCol="0">
              <a:spAutoFit/>
            </a:bodyPr>
            <a:lstStyle/>
            <a:p>
              <a:pPr algn="dist"/>
              <a:r>
                <a:rPr lang="en-US" altLang="zh-CN" sz="1000" dirty="0">
                  <a:solidFill>
                    <a:schemeClr val="tx1">
                      <a:lumMod val="75000"/>
                      <a:lumOff val="2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PINK MEMORIES</a:t>
              </a:r>
              <a:endParaRPr lang="zh-CN" altLang="en-US" sz="1000" dirty="0">
                <a:solidFill>
                  <a:schemeClr val="tx1">
                    <a:lumMod val="75000"/>
                    <a:lumOff val="25000"/>
                  </a:schemeClr>
                </a:solidFill>
                <a:latin typeface="胡晓波真帅体" panose="02010600030101010101" pitchFamily="2" charset="-122"/>
                <a:ea typeface="胡晓波真帅体" panose="02010600030101010101" pitchFamily="2" charset="-122"/>
                <a:cs typeface="胡晓波男神体" panose="02010600030101010101" pitchFamily="2" charset="-122"/>
              </a:endParaRPr>
            </a:p>
          </p:txBody>
        </p:sp>
      </p:grpSp>
      <p:grpSp>
        <p:nvGrpSpPr>
          <p:cNvPr id="89" name="组合 88">
            <a:extLst>
              <a:ext uri="{FF2B5EF4-FFF2-40B4-BE49-F238E27FC236}">
                <a16:creationId xmlns:a16="http://schemas.microsoft.com/office/drawing/2014/main" id="{0AFEED9D-B2AC-466F-A192-C5BA6FC97B31}"/>
              </a:ext>
            </a:extLst>
          </p:cNvPr>
          <p:cNvGrpSpPr/>
          <p:nvPr/>
        </p:nvGrpSpPr>
        <p:grpSpPr>
          <a:xfrm>
            <a:off x="2611547" y="3969844"/>
            <a:ext cx="3128812" cy="681312"/>
            <a:chOff x="7008408" y="3569189"/>
            <a:chExt cx="3695929" cy="804804"/>
          </a:xfrm>
        </p:grpSpPr>
        <p:sp>
          <p:nvSpPr>
            <p:cNvPr id="90" name="椭圆 89">
              <a:extLst>
                <a:ext uri="{FF2B5EF4-FFF2-40B4-BE49-F238E27FC236}">
                  <a16:creationId xmlns:a16="http://schemas.microsoft.com/office/drawing/2014/main" id="{D7F78AFC-66FD-4568-8175-A8244E9D2213}"/>
                </a:ext>
              </a:extLst>
            </p:cNvPr>
            <p:cNvSpPr/>
            <p:nvPr/>
          </p:nvSpPr>
          <p:spPr>
            <a:xfrm>
              <a:off x="7032311" y="3569189"/>
              <a:ext cx="759434" cy="759434"/>
            </a:xfrm>
            <a:prstGeom prst="ellipse">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91" name="文本框 90">
              <a:extLst>
                <a:ext uri="{FF2B5EF4-FFF2-40B4-BE49-F238E27FC236}">
                  <a16:creationId xmlns:a16="http://schemas.microsoft.com/office/drawing/2014/main" id="{BAFA8AE6-4E00-4470-A6C4-C5976608B308}"/>
                </a:ext>
              </a:extLst>
            </p:cNvPr>
            <p:cNvSpPr txBox="1"/>
            <p:nvPr/>
          </p:nvSpPr>
          <p:spPr>
            <a:xfrm>
              <a:off x="7008408" y="3684460"/>
              <a:ext cx="791989" cy="472633"/>
            </a:xfrm>
            <a:prstGeom prst="rect">
              <a:avLst/>
            </a:prstGeom>
            <a:noFill/>
          </p:spPr>
          <p:txBody>
            <a:bodyPr wrap="square" rtlCol="0">
              <a:spAutoFit/>
            </a:bodyPr>
            <a:lstStyle/>
            <a:p>
              <a:pPr algn="ctr"/>
              <a:r>
                <a:rPr lang="en-US" altLang="zh-CN"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rPr>
                <a:t>03</a:t>
              </a:r>
              <a:endParaRPr lang="zh-CN" altLang="en-US"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92" name="文本框 91">
              <a:extLst>
                <a:ext uri="{FF2B5EF4-FFF2-40B4-BE49-F238E27FC236}">
                  <a16:creationId xmlns:a16="http://schemas.microsoft.com/office/drawing/2014/main" id="{CED95731-DA72-4A8F-B60B-A6A95A7205CA}"/>
                </a:ext>
              </a:extLst>
            </p:cNvPr>
            <p:cNvSpPr txBox="1"/>
            <p:nvPr/>
          </p:nvSpPr>
          <p:spPr>
            <a:xfrm>
              <a:off x="8138267" y="3582524"/>
              <a:ext cx="1766854" cy="545345"/>
            </a:xfrm>
            <a:prstGeom prst="rect">
              <a:avLst/>
            </a:prstGeom>
            <a:noFill/>
          </p:spPr>
          <p:txBody>
            <a:bodyPr wrap="square" rtlCol="0">
              <a:spAutoFit/>
            </a:bodyPr>
            <a:lstStyle/>
            <a:p>
              <a:pPr algn="dist"/>
              <a:r>
                <a:rPr lang="zh-CN" altLang="en-US" sz="2400" dirty="0">
                  <a:solidFill>
                    <a:srgbClr val="DA0000"/>
                  </a:solidFill>
                  <a:latin typeface="胡晓波真帅体" panose="02010600030101010101" pitchFamily="2" charset="-122"/>
                  <a:ea typeface="胡晓波真帅体" panose="02010600030101010101" pitchFamily="2" charset="-122"/>
                  <a:cs typeface="胡晓波男神体" panose="02010600030101010101" pitchFamily="2" charset="-122"/>
                </a:rPr>
                <a:t>感谢有你</a:t>
              </a:r>
            </a:p>
          </p:txBody>
        </p:sp>
        <p:sp>
          <p:nvSpPr>
            <p:cNvPr id="93" name="文本框 92">
              <a:extLst>
                <a:ext uri="{FF2B5EF4-FFF2-40B4-BE49-F238E27FC236}">
                  <a16:creationId xmlns:a16="http://schemas.microsoft.com/office/drawing/2014/main" id="{632D5607-A22C-44CD-ABCA-25F11E65A9A5}"/>
                </a:ext>
              </a:extLst>
            </p:cNvPr>
            <p:cNvSpPr txBox="1"/>
            <p:nvPr/>
          </p:nvSpPr>
          <p:spPr>
            <a:xfrm>
              <a:off x="8157317" y="4083143"/>
              <a:ext cx="2547020" cy="290850"/>
            </a:xfrm>
            <a:prstGeom prst="rect">
              <a:avLst/>
            </a:prstGeom>
            <a:noFill/>
          </p:spPr>
          <p:txBody>
            <a:bodyPr wrap="square" rtlCol="0">
              <a:spAutoFit/>
            </a:bodyPr>
            <a:lstStyle/>
            <a:p>
              <a:pPr algn="dist"/>
              <a:r>
                <a:rPr lang="en-US" altLang="zh-CN" sz="1000" dirty="0">
                  <a:solidFill>
                    <a:schemeClr val="bg1">
                      <a:lumMod val="6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THANK YOU</a:t>
              </a:r>
              <a:endParaRPr lang="zh-CN" altLang="en-US" sz="1000" dirty="0">
                <a:solidFill>
                  <a:schemeClr val="bg1">
                    <a:lumMod val="65000"/>
                  </a:schemeClr>
                </a:solidFill>
                <a:latin typeface="胡晓波真帅体" panose="02010600030101010101" pitchFamily="2" charset="-122"/>
                <a:ea typeface="胡晓波真帅体" panose="02010600030101010101" pitchFamily="2" charset="-122"/>
                <a:cs typeface="胡晓波男神体" panose="02010600030101010101" pitchFamily="2" charset="-122"/>
              </a:endParaRPr>
            </a:p>
          </p:txBody>
        </p:sp>
      </p:grpSp>
      <p:grpSp>
        <p:nvGrpSpPr>
          <p:cNvPr id="94" name="组合 93">
            <a:extLst>
              <a:ext uri="{FF2B5EF4-FFF2-40B4-BE49-F238E27FC236}">
                <a16:creationId xmlns:a16="http://schemas.microsoft.com/office/drawing/2014/main" id="{6510DA64-2619-49A3-9323-E4B9DFE93BDB}"/>
              </a:ext>
            </a:extLst>
          </p:cNvPr>
          <p:cNvGrpSpPr/>
          <p:nvPr/>
        </p:nvGrpSpPr>
        <p:grpSpPr>
          <a:xfrm>
            <a:off x="6866173" y="3965997"/>
            <a:ext cx="3128811" cy="689007"/>
            <a:chOff x="7008408" y="4728716"/>
            <a:chExt cx="3695928" cy="813894"/>
          </a:xfrm>
        </p:grpSpPr>
        <p:sp>
          <p:nvSpPr>
            <p:cNvPr id="95" name="椭圆 94">
              <a:extLst>
                <a:ext uri="{FF2B5EF4-FFF2-40B4-BE49-F238E27FC236}">
                  <a16:creationId xmlns:a16="http://schemas.microsoft.com/office/drawing/2014/main" id="{9A142ECA-8D24-4A23-A512-9B8344CA01A0}"/>
                </a:ext>
              </a:extLst>
            </p:cNvPr>
            <p:cNvSpPr/>
            <p:nvPr/>
          </p:nvSpPr>
          <p:spPr>
            <a:xfrm>
              <a:off x="7032311" y="4728716"/>
              <a:ext cx="759434" cy="75943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7F7F7F"/>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96" name="文本框 95">
              <a:extLst>
                <a:ext uri="{FF2B5EF4-FFF2-40B4-BE49-F238E27FC236}">
                  <a16:creationId xmlns:a16="http://schemas.microsoft.com/office/drawing/2014/main" id="{6CF25590-E5E4-4CAD-8EDC-A888D420998B}"/>
                </a:ext>
              </a:extLst>
            </p:cNvPr>
            <p:cNvSpPr txBox="1"/>
            <p:nvPr/>
          </p:nvSpPr>
          <p:spPr>
            <a:xfrm>
              <a:off x="7008408" y="4858316"/>
              <a:ext cx="791989" cy="472633"/>
            </a:xfrm>
            <a:prstGeom prst="rect">
              <a:avLst/>
            </a:prstGeom>
            <a:noFill/>
          </p:spPr>
          <p:txBody>
            <a:bodyPr wrap="square" rtlCol="0">
              <a:spAutoFit/>
            </a:bodyPr>
            <a:lstStyle/>
            <a:p>
              <a:pPr algn="ctr"/>
              <a:r>
                <a:rPr lang="en-US" altLang="zh-CN"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rPr>
                <a:t>04</a:t>
              </a:r>
              <a:endParaRPr lang="zh-CN" altLang="en-US"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97" name="文本框 96">
              <a:extLst>
                <a:ext uri="{FF2B5EF4-FFF2-40B4-BE49-F238E27FC236}">
                  <a16:creationId xmlns:a16="http://schemas.microsoft.com/office/drawing/2014/main" id="{BE706356-FB08-4FA5-913B-D93F0332C9E5}"/>
                </a:ext>
              </a:extLst>
            </p:cNvPr>
            <p:cNvSpPr txBox="1"/>
            <p:nvPr/>
          </p:nvSpPr>
          <p:spPr>
            <a:xfrm>
              <a:off x="8138267" y="4742051"/>
              <a:ext cx="1766852" cy="545345"/>
            </a:xfrm>
            <a:prstGeom prst="rect">
              <a:avLst/>
            </a:prstGeom>
            <a:noFill/>
          </p:spPr>
          <p:txBody>
            <a:bodyPr wrap="square" rtlCol="0">
              <a:spAutoFit/>
            </a:bodyPr>
            <a:lstStyle/>
            <a:p>
              <a:pPr algn="dist"/>
              <a:r>
                <a:rPr lang="zh-CN" altLang="en-US" sz="2400" dirty="0">
                  <a:solidFill>
                    <a:schemeClr val="tx1">
                      <a:lumMod val="75000"/>
                      <a:lumOff val="2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惊喜礼物</a:t>
              </a:r>
            </a:p>
          </p:txBody>
        </p:sp>
        <p:sp>
          <p:nvSpPr>
            <p:cNvPr id="98" name="文本框 97">
              <a:extLst>
                <a:ext uri="{FF2B5EF4-FFF2-40B4-BE49-F238E27FC236}">
                  <a16:creationId xmlns:a16="http://schemas.microsoft.com/office/drawing/2014/main" id="{291F78CE-8D5E-4AB9-9FBD-E1B4976075F8}"/>
                </a:ext>
              </a:extLst>
            </p:cNvPr>
            <p:cNvSpPr txBox="1"/>
            <p:nvPr/>
          </p:nvSpPr>
          <p:spPr>
            <a:xfrm>
              <a:off x="8157317" y="5242670"/>
              <a:ext cx="2547019" cy="299940"/>
            </a:xfrm>
            <a:prstGeom prst="rect">
              <a:avLst/>
            </a:prstGeom>
            <a:noFill/>
          </p:spPr>
          <p:txBody>
            <a:bodyPr wrap="square" rtlCol="0">
              <a:spAutoFit/>
            </a:bodyPr>
            <a:lstStyle/>
            <a:p>
              <a:pPr algn="dist"/>
              <a:r>
                <a:rPr lang="en-US" altLang="zh-CN" sz="1000" dirty="0">
                  <a:solidFill>
                    <a:schemeClr val="tx1">
                      <a:lumMod val="75000"/>
                      <a:lumOff val="2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SURPRISE GIFT</a:t>
              </a:r>
              <a:endParaRPr lang="zh-CN" altLang="en-US" sz="1000" dirty="0">
                <a:solidFill>
                  <a:schemeClr val="tx1">
                    <a:lumMod val="75000"/>
                    <a:lumOff val="25000"/>
                  </a:schemeClr>
                </a:solidFill>
                <a:latin typeface="胡晓波真帅体" panose="02010600030101010101" pitchFamily="2" charset="-122"/>
                <a:ea typeface="胡晓波真帅体" panose="02010600030101010101" pitchFamily="2" charset="-122"/>
                <a:cs typeface="胡晓波男神体" panose="02010600030101010101" pitchFamily="2" charset="-122"/>
              </a:endParaRPr>
            </a:p>
          </p:txBody>
        </p:sp>
      </p:grpSp>
      <p:grpSp>
        <p:nvGrpSpPr>
          <p:cNvPr id="99" name="组合 98">
            <a:extLst>
              <a:ext uri="{FF2B5EF4-FFF2-40B4-BE49-F238E27FC236}">
                <a16:creationId xmlns:a16="http://schemas.microsoft.com/office/drawing/2014/main" id="{AB2443BC-B4FB-46CF-AA2F-4D36D05926AD}"/>
              </a:ext>
            </a:extLst>
          </p:cNvPr>
          <p:cNvGrpSpPr/>
          <p:nvPr/>
        </p:nvGrpSpPr>
        <p:grpSpPr>
          <a:xfrm>
            <a:off x="5172446" y="896595"/>
            <a:ext cx="1812494" cy="1517158"/>
            <a:chOff x="2167036" y="1015824"/>
            <a:chExt cx="3178610" cy="2660674"/>
          </a:xfrm>
        </p:grpSpPr>
        <p:sp>
          <p:nvSpPr>
            <p:cNvPr id="100" name="心形 99">
              <a:extLst>
                <a:ext uri="{FF2B5EF4-FFF2-40B4-BE49-F238E27FC236}">
                  <a16:creationId xmlns:a16="http://schemas.microsoft.com/office/drawing/2014/main" id="{B5E0F7A8-70F0-4B03-9E96-933CE350A8EB}"/>
                </a:ext>
              </a:extLst>
            </p:cNvPr>
            <p:cNvSpPr/>
            <p:nvPr/>
          </p:nvSpPr>
          <p:spPr>
            <a:xfrm>
              <a:off x="2167036" y="1015824"/>
              <a:ext cx="3178610" cy="2660674"/>
            </a:xfrm>
            <a:prstGeom prst="heart">
              <a:avLst/>
            </a:prstGeom>
            <a:blipFill dpi="0" rotWithShape="1">
              <a:blip r:embed="rId2"/>
              <a:srcRect/>
              <a:stretch>
                <a:fillRect l="8975" t="-19159" r="8975" b="-1"/>
              </a:stretch>
            </a:blipFill>
            <a:ln>
              <a:no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阿里巴巴普惠体 R" panose="00020600040101010101" pitchFamily="18" charset="-122"/>
                <a:ea typeface="阿里巴巴普惠体 R" panose="00020600040101010101" pitchFamily="18" charset="-122"/>
              </a:endParaRPr>
            </a:p>
          </p:txBody>
        </p:sp>
        <p:grpSp>
          <p:nvGrpSpPr>
            <p:cNvPr id="101" name="组合 100">
              <a:extLst>
                <a:ext uri="{FF2B5EF4-FFF2-40B4-BE49-F238E27FC236}">
                  <a16:creationId xmlns:a16="http://schemas.microsoft.com/office/drawing/2014/main" id="{465D23BA-CC87-4225-9A20-D1A5C4C76855}"/>
                </a:ext>
              </a:extLst>
            </p:cNvPr>
            <p:cNvGrpSpPr/>
            <p:nvPr/>
          </p:nvGrpSpPr>
          <p:grpSpPr>
            <a:xfrm>
              <a:off x="3075354" y="1840518"/>
              <a:ext cx="1342588" cy="1258974"/>
              <a:chOff x="3043053" y="1743960"/>
              <a:chExt cx="1342588" cy="1258974"/>
            </a:xfrm>
          </p:grpSpPr>
          <p:sp>
            <p:nvSpPr>
              <p:cNvPr id="102" name="文本框 101">
                <a:extLst>
                  <a:ext uri="{FF2B5EF4-FFF2-40B4-BE49-F238E27FC236}">
                    <a16:creationId xmlns:a16="http://schemas.microsoft.com/office/drawing/2014/main" id="{B2831924-464A-42F0-A718-4E705403D68A}"/>
                  </a:ext>
                </a:extLst>
              </p:cNvPr>
              <p:cNvSpPr txBox="1"/>
              <p:nvPr/>
            </p:nvSpPr>
            <p:spPr>
              <a:xfrm>
                <a:off x="3043053" y="2625105"/>
                <a:ext cx="1342588" cy="377829"/>
              </a:xfrm>
              <a:prstGeom prst="rect">
                <a:avLst/>
              </a:prstGeom>
              <a:noFill/>
            </p:spPr>
            <p:txBody>
              <a:bodyPr wrap="square" rtlCol="0">
                <a:spAutoFit/>
              </a:bodyPr>
              <a:lstStyle/>
              <a:p>
                <a:pPr algn="dist"/>
                <a:r>
                  <a:rPr lang="en-US" altLang="zh-CN" sz="800" dirty="0">
                    <a:solidFill>
                      <a:schemeClr val="bg1"/>
                    </a:solidFill>
                    <a:latin typeface="思源黑体 CN Light" panose="020B0300000000000000" pitchFamily="34" charset="-122"/>
                    <a:ea typeface="思源黑体 CN Light" panose="020B0300000000000000" pitchFamily="34" charset="-122"/>
                    <a:cs typeface="胡晓波男神体" panose="02010600030101010101" pitchFamily="2" charset="-122"/>
                  </a:rPr>
                  <a:t>CONTENTS</a:t>
                </a:r>
                <a:endParaRPr lang="zh-CN" altLang="en-US" sz="800" dirty="0">
                  <a:solidFill>
                    <a:schemeClr val="bg1"/>
                  </a:solidFill>
                  <a:latin typeface="思源黑体 CN Light" panose="020B0300000000000000" pitchFamily="34" charset="-122"/>
                  <a:ea typeface="思源黑体 CN Light" panose="020B0300000000000000" pitchFamily="34" charset="-122"/>
                  <a:cs typeface="胡晓波男神体" panose="02010600030101010101" pitchFamily="2" charset="-122"/>
                </a:endParaRPr>
              </a:p>
            </p:txBody>
          </p:sp>
          <p:sp>
            <p:nvSpPr>
              <p:cNvPr id="103" name="文本框 102">
                <a:extLst>
                  <a:ext uri="{FF2B5EF4-FFF2-40B4-BE49-F238E27FC236}">
                    <a16:creationId xmlns:a16="http://schemas.microsoft.com/office/drawing/2014/main" id="{5BAB4075-0810-488F-A158-39917A6FB3D7}"/>
                  </a:ext>
                </a:extLst>
              </p:cNvPr>
              <p:cNvSpPr txBox="1"/>
              <p:nvPr/>
            </p:nvSpPr>
            <p:spPr>
              <a:xfrm>
                <a:off x="3102625" y="1743960"/>
                <a:ext cx="1223444" cy="1025533"/>
              </a:xfrm>
              <a:prstGeom prst="rect">
                <a:avLst/>
              </a:prstGeom>
              <a:noFill/>
            </p:spPr>
            <p:txBody>
              <a:bodyPr wrap="none" rtlCol="0">
                <a:spAutoFit/>
              </a:bodyPr>
              <a:lstStyle/>
              <a:p>
                <a:pPr algn="ctr"/>
                <a:r>
                  <a:rPr lang="zh-CN" altLang="en-US" sz="3200" dirty="0">
                    <a:solidFill>
                      <a:schemeClr val="bg1"/>
                    </a:solidFill>
                    <a:latin typeface="胡晓波真帅体" panose="02010600030101010101" pitchFamily="2" charset="-122"/>
                    <a:ea typeface="胡晓波真帅体" panose="02010600030101010101" pitchFamily="2" charset="-122"/>
                    <a:cs typeface="胡晓波男神体" panose="02010600030101010101" pitchFamily="2" charset="-122"/>
                  </a:rPr>
                  <a:t>目录</a:t>
                </a:r>
              </a:p>
            </p:txBody>
          </p:sp>
        </p:grpSp>
      </p:grpSp>
    </p:spTree>
    <p:extLst>
      <p:ext uri="{BB962C8B-B14F-4D97-AF65-F5344CB8AC3E}">
        <p14:creationId xmlns:p14="http://schemas.microsoft.com/office/powerpoint/2010/main" val="15599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anim calcmode="lin" valueType="num">
                                      <p:cBhvr>
                                        <p:cTn id="14" dur="500" fill="hold"/>
                                        <p:tgtEl>
                                          <p:spTgt spid="84"/>
                                        </p:tgtEl>
                                        <p:attrNameLst>
                                          <p:attrName>ppt_x</p:attrName>
                                        </p:attrNameLst>
                                      </p:cBhvr>
                                      <p:tavLst>
                                        <p:tav tm="0">
                                          <p:val>
                                            <p:strVal val="#ppt_x"/>
                                          </p:val>
                                        </p:tav>
                                        <p:tav tm="100000">
                                          <p:val>
                                            <p:strVal val="#ppt_x"/>
                                          </p:val>
                                        </p:tav>
                                      </p:tavLst>
                                    </p:anim>
                                    <p:anim calcmode="lin" valueType="num">
                                      <p:cBhvr>
                                        <p:cTn id="15" dur="500" fill="hold"/>
                                        <p:tgtEl>
                                          <p:spTgt spid="8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500"/>
                                        <p:tgtEl>
                                          <p:spTgt spid="89"/>
                                        </p:tgtEl>
                                      </p:cBhvr>
                                    </p:animEffect>
                                    <p:anim calcmode="lin" valueType="num">
                                      <p:cBhvr>
                                        <p:cTn id="20" dur="500" fill="hold"/>
                                        <p:tgtEl>
                                          <p:spTgt spid="89"/>
                                        </p:tgtEl>
                                        <p:attrNameLst>
                                          <p:attrName>ppt_x</p:attrName>
                                        </p:attrNameLst>
                                      </p:cBhvr>
                                      <p:tavLst>
                                        <p:tav tm="0">
                                          <p:val>
                                            <p:strVal val="#ppt_x"/>
                                          </p:val>
                                        </p:tav>
                                        <p:tav tm="100000">
                                          <p:val>
                                            <p:strVal val="#ppt_x"/>
                                          </p:val>
                                        </p:tav>
                                      </p:tavLst>
                                    </p:anim>
                                    <p:anim calcmode="lin" valueType="num">
                                      <p:cBhvr>
                                        <p:cTn id="21" dur="500" fill="hold"/>
                                        <p:tgtEl>
                                          <p:spTgt spid="8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fade">
                                      <p:cBhvr>
                                        <p:cTn id="25" dur="500"/>
                                        <p:tgtEl>
                                          <p:spTgt spid="94"/>
                                        </p:tgtEl>
                                      </p:cBhvr>
                                    </p:animEffect>
                                    <p:anim calcmode="lin" valueType="num">
                                      <p:cBhvr>
                                        <p:cTn id="26" dur="500" fill="hold"/>
                                        <p:tgtEl>
                                          <p:spTgt spid="94"/>
                                        </p:tgtEl>
                                        <p:attrNameLst>
                                          <p:attrName>ppt_x</p:attrName>
                                        </p:attrNameLst>
                                      </p:cBhvr>
                                      <p:tavLst>
                                        <p:tav tm="0">
                                          <p:val>
                                            <p:strVal val="#ppt_x"/>
                                          </p:val>
                                        </p:tav>
                                        <p:tav tm="100000">
                                          <p:val>
                                            <p:strVal val="#ppt_x"/>
                                          </p:val>
                                        </p:tav>
                                      </p:tavLst>
                                    </p:anim>
                                    <p:anim calcmode="lin" valueType="num">
                                      <p:cBhvr>
                                        <p:cTn id="27" dur="500" fill="hold"/>
                                        <p:tgtEl>
                                          <p:spTgt spid="9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fade">
                                      <p:cBhvr>
                                        <p:cTn id="31" dur="500"/>
                                        <p:tgtEl>
                                          <p:spTgt spid="99"/>
                                        </p:tgtEl>
                                      </p:cBhvr>
                                    </p:animEffect>
                                    <p:anim calcmode="lin" valueType="num">
                                      <p:cBhvr>
                                        <p:cTn id="32" dur="500" fill="hold"/>
                                        <p:tgtEl>
                                          <p:spTgt spid="99"/>
                                        </p:tgtEl>
                                        <p:attrNameLst>
                                          <p:attrName>ppt_x</p:attrName>
                                        </p:attrNameLst>
                                      </p:cBhvr>
                                      <p:tavLst>
                                        <p:tav tm="0">
                                          <p:val>
                                            <p:strVal val="#ppt_x"/>
                                          </p:val>
                                        </p:tav>
                                        <p:tav tm="100000">
                                          <p:val>
                                            <p:strVal val="#ppt_x"/>
                                          </p:val>
                                        </p:tav>
                                      </p:tavLst>
                                    </p:anim>
                                    <p:anim calcmode="lin" valueType="num">
                                      <p:cBhvr>
                                        <p:cTn id="33" dur="5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a:extLst>
              <a:ext uri="{FF2B5EF4-FFF2-40B4-BE49-F238E27FC236}">
                <a16:creationId xmlns:a16="http://schemas.microsoft.com/office/drawing/2014/main" id="{49298D67-BFA2-4B81-8872-47D2F84E5216}"/>
              </a:ext>
            </a:extLst>
          </p:cNvPr>
          <p:cNvSpPr/>
          <p:nvPr/>
        </p:nvSpPr>
        <p:spPr>
          <a:xfrm>
            <a:off x="633805" y="561975"/>
            <a:ext cx="10924390" cy="5734050"/>
          </a:xfrm>
          <a:prstGeom prst="roundRect">
            <a:avLst>
              <a:gd name="adj" fmla="val 6534"/>
            </a:avLst>
          </a:prstGeom>
          <a:solidFill>
            <a:srgbClr val="FFFFFF"/>
          </a:solidFill>
          <a:ln w="12700" cap="flat" cmpd="sng" algn="ctr">
            <a:noFill/>
            <a:prstDash val="solid"/>
            <a:miter lim="800000"/>
          </a:ln>
          <a:effectLst>
            <a:outerShdw blurRad="381000" algn="ctr" rotWithShape="0">
              <a:srgbClr val="E50102">
                <a:alpha val="11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13" name="组合 12">
            <a:extLst>
              <a:ext uri="{FF2B5EF4-FFF2-40B4-BE49-F238E27FC236}">
                <a16:creationId xmlns:a16="http://schemas.microsoft.com/office/drawing/2014/main" id="{4B6B015A-9ADD-43BB-AEC2-7B52039B7517}"/>
              </a:ext>
            </a:extLst>
          </p:cNvPr>
          <p:cNvGrpSpPr/>
          <p:nvPr/>
        </p:nvGrpSpPr>
        <p:grpSpPr>
          <a:xfrm>
            <a:off x="633804" y="5165843"/>
            <a:ext cx="10924391" cy="1130183"/>
            <a:chOff x="633804" y="4746867"/>
            <a:chExt cx="10924391" cy="1549159"/>
          </a:xfrm>
        </p:grpSpPr>
        <p:sp>
          <p:nvSpPr>
            <p:cNvPr id="14" name="任意多边形: 形状 13">
              <a:extLst>
                <a:ext uri="{FF2B5EF4-FFF2-40B4-BE49-F238E27FC236}">
                  <a16:creationId xmlns:a16="http://schemas.microsoft.com/office/drawing/2014/main" id="{4E680AB7-6DD5-49D1-82E2-8EA804FC0A05}"/>
                </a:ext>
              </a:extLst>
            </p:cNvPr>
            <p:cNvSpPr/>
            <p:nvPr/>
          </p:nvSpPr>
          <p:spPr>
            <a:xfrm>
              <a:off x="633805" y="4849476"/>
              <a:ext cx="10924390" cy="1446550"/>
            </a:xfrm>
            <a:custGeom>
              <a:avLst/>
              <a:gdLst>
                <a:gd name="connsiteX0" fmla="*/ 6071593 w 10924390"/>
                <a:gd name="connsiteY0" fmla="*/ 137 h 1985263"/>
                <a:gd name="connsiteX1" fmla="*/ 8531969 w 10924390"/>
                <a:gd name="connsiteY1" fmla="*/ 423163 h 1985263"/>
                <a:gd name="connsiteX2" fmla="*/ 10298463 w 10924390"/>
                <a:gd name="connsiteY2" fmla="*/ 699388 h 1985263"/>
                <a:gd name="connsiteX3" fmla="*/ 10868592 w 10924390"/>
                <a:gd name="connsiteY3" fmla="*/ 551751 h 1985263"/>
                <a:gd name="connsiteX4" fmla="*/ 10924390 w 10924390"/>
                <a:gd name="connsiteY4" fmla="*/ 528603 h 1985263"/>
                <a:gd name="connsiteX5" fmla="*/ 10924390 w 10924390"/>
                <a:gd name="connsiteY5" fmla="*/ 1610600 h 1985263"/>
                <a:gd name="connsiteX6" fmla="*/ 10814654 w 10924390"/>
                <a:gd name="connsiteY6" fmla="*/ 1875527 h 1985263"/>
                <a:gd name="connsiteX7" fmla="*/ 10762707 w 10924390"/>
                <a:gd name="connsiteY7" fmla="*/ 1918387 h 1985263"/>
                <a:gd name="connsiteX8" fmla="*/ 10750642 w 10924390"/>
                <a:gd name="connsiteY8" fmla="*/ 1921000 h 1985263"/>
                <a:gd name="connsiteX9" fmla="*/ 10355195 w 10924390"/>
                <a:gd name="connsiteY9" fmla="*/ 1981345 h 1985263"/>
                <a:gd name="connsiteX10" fmla="*/ 10319613 w 10924390"/>
                <a:gd name="connsiteY10" fmla="*/ 1985263 h 1985263"/>
                <a:gd name="connsiteX11" fmla="*/ 374663 w 10924390"/>
                <a:gd name="connsiteY11" fmla="*/ 1985263 h 1985263"/>
                <a:gd name="connsiteX12" fmla="*/ 0 w 10924390"/>
                <a:gd name="connsiteY12" fmla="*/ 1610600 h 1985263"/>
                <a:gd name="connsiteX13" fmla="*/ 0 w 10924390"/>
                <a:gd name="connsiteY13" fmla="*/ 99632 h 1985263"/>
                <a:gd name="connsiteX14" fmla="*/ 101877 w 10924390"/>
                <a:gd name="connsiteY14" fmla="*/ 125491 h 1985263"/>
                <a:gd name="connsiteX15" fmla="*/ 2894634 w 10924390"/>
                <a:gd name="connsiteY15" fmla="*/ 737488 h 1985263"/>
                <a:gd name="connsiteX16" fmla="*/ 5887055 w 10924390"/>
                <a:gd name="connsiteY16" fmla="*/ 4063 h 1985263"/>
                <a:gd name="connsiteX17" fmla="*/ 6071593 w 10924390"/>
                <a:gd name="connsiteY17" fmla="*/ 137 h 19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24390" h="1985263">
                  <a:moveTo>
                    <a:pt x="6071593" y="137"/>
                  </a:moveTo>
                  <a:cubicBezTo>
                    <a:pt x="7033119" y="8770"/>
                    <a:pt x="8531969" y="423163"/>
                    <a:pt x="8531969" y="423163"/>
                  </a:cubicBezTo>
                  <a:cubicBezTo>
                    <a:pt x="9267204" y="539051"/>
                    <a:pt x="9851209" y="681926"/>
                    <a:pt x="10298463" y="699388"/>
                  </a:cubicBezTo>
                  <a:cubicBezTo>
                    <a:pt x="10522090" y="708119"/>
                    <a:pt x="10713943" y="619616"/>
                    <a:pt x="10868592" y="551751"/>
                  </a:cubicBezTo>
                  <a:lnTo>
                    <a:pt x="10924390" y="528603"/>
                  </a:lnTo>
                  <a:lnTo>
                    <a:pt x="10924390" y="1610600"/>
                  </a:lnTo>
                  <a:cubicBezTo>
                    <a:pt x="10924390" y="1714061"/>
                    <a:pt x="10882454" y="1807726"/>
                    <a:pt x="10814654" y="1875527"/>
                  </a:cubicBezTo>
                  <a:lnTo>
                    <a:pt x="10762707" y="1918387"/>
                  </a:lnTo>
                  <a:lnTo>
                    <a:pt x="10750642" y="1921000"/>
                  </a:lnTo>
                  <a:cubicBezTo>
                    <a:pt x="10630544" y="1944002"/>
                    <a:pt x="10497792" y="1963925"/>
                    <a:pt x="10355195" y="1981345"/>
                  </a:cubicBezTo>
                  <a:lnTo>
                    <a:pt x="10319613" y="1985263"/>
                  </a:lnTo>
                  <a:lnTo>
                    <a:pt x="374663" y="1985263"/>
                  </a:lnTo>
                  <a:cubicBezTo>
                    <a:pt x="167742" y="1985263"/>
                    <a:pt x="0" y="1817521"/>
                    <a:pt x="0" y="1610600"/>
                  </a:cubicBezTo>
                  <a:lnTo>
                    <a:pt x="0" y="99632"/>
                  </a:lnTo>
                  <a:lnTo>
                    <a:pt x="101877" y="125491"/>
                  </a:lnTo>
                  <a:cubicBezTo>
                    <a:pt x="668512" y="278912"/>
                    <a:pt x="1974585" y="752371"/>
                    <a:pt x="2894634" y="737488"/>
                  </a:cubicBezTo>
                  <a:cubicBezTo>
                    <a:pt x="3876020" y="721613"/>
                    <a:pt x="4947499" y="56450"/>
                    <a:pt x="5887055" y="4063"/>
                  </a:cubicBezTo>
                  <a:cubicBezTo>
                    <a:pt x="5945778" y="789"/>
                    <a:pt x="6007491" y="-439"/>
                    <a:pt x="6071593" y="137"/>
                  </a:cubicBezTo>
                  <a:close/>
                </a:path>
              </a:pathLst>
            </a:custGeom>
            <a:solidFill>
              <a:srgbClr val="FFFFFF">
                <a:lumMod val="95000"/>
                <a:alpha val="7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5" name="任意多边形: 形状 14">
              <a:extLst>
                <a:ext uri="{FF2B5EF4-FFF2-40B4-BE49-F238E27FC236}">
                  <a16:creationId xmlns:a16="http://schemas.microsoft.com/office/drawing/2014/main" id="{81EFE017-8D06-465A-99C4-9EE8C822C1F0}"/>
                </a:ext>
              </a:extLst>
            </p:cNvPr>
            <p:cNvSpPr/>
            <p:nvPr/>
          </p:nvSpPr>
          <p:spPr>
            <a:xfrm>
              <a:off x="633804" y="4746867"/>
              <a:ext cx="10924390" cy="1549158"/>
            </a:xfrm>
            <a:custGeom>
              <a:avLst/>
              <a:gdLst>
                <a:gd name="connsiteX0" fmla="*/ 2442770 w 10924390"/>
                <a:gd name="connsiteY0" fmla="*/ 2009 h 2126084"/>
                <a:gd name="connsiteX1" fmla="*/ 5709845 w 10924390"/>
                <a:gd name="connsiteY1" fmla="*/ 725909 h 2126084"/>
                <a:gd name="connsiteX2" fmla="*/ 8748320 w 10924390"/>
                <a:gd name="connsiteY2" fmla="*/ 59159 h 2126084"/>
                <a:gd name="connsiteX3" fmla="*/ 10713521 w 10924390"/>
                <a:gd name="connsiteY3" fmla="*/ 380405 h 2126084"/>
                <a:gd name="connsiteX4" fmla="*/ 10924390 w 10924390"/>
                <a:gd name="connsiteY4" fmla="*/ 477550 h 2126084"/>
                <a:gd name="connsiteX5" fmla="*/ 10924390 w 10924390"/>
                <a:gd name="connsiteY5" fmla="*/ 1751421 h 2126084"/>
                <a:gd name="connsiteX6" fmla="*/ 10549727 w 10924390"/>
                <a:gd name="connsiteY6" fmla="*/ 2126084 h 2126084"/>
                <a:gd name="connsiteX7" fmla="*/ 374663 w 10924390"/>
                <a:gd name="connsiteY7" fmla="*/ 2126084 h 2126084"/>
                <a:gd name="connsiteX8" fmla="*/ 0 w 10924390"/>
                <a:gd name="connsiteY8" fmla="*/ 1751421 h 2126084"/>
                <a:gd name="connsiteX9" fmla="*/ 0 w 10924390"/>
                <a:gd name="connsiteY9" fmla="*/ 1012342 h 2126084"/>
                <a:gd name="connsiteX10" fmla="*/ 13895 w 10924390"/>
                <a:gd name="connsiteY10" fmla="*/ 1002134 h 2126084"/>
                <a:gd name="connsiteX11" fmla="*/ 2442770 w 10924390"/>
                <a:gd name="connsiteY11" fmla="*/ 2009 h 212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24390" h="2126084">
                  <a:moveTo>
                    <a:pt x="2442770" y="2009"/>
                  </a:moveTo>
                  <a:cubicBezTo>
                    <a:pt x="3392095" y="-44029"/>
                    <a:pt x="4658920" y="716384"/>
                    <a:pt x="5709845" y="725909"/>
                  </a:cubicBezTo>
                  <a:cubicBezTo>
                    <a:pt x="6760770" y="735434"/>
                    <a:pt x="7846620" y="79796"/>
                    <a:pt x="8748320" y="59159"/>
                  </a:cubicBezTo>
                  <a:cubicBezTo>
                    <a:pt x="9424595" y="43681"/>
                    <a:pt x="10203562" y="178222"/>
                    <a:pt x="10713521" y="380405"/>
                  </a:cubicBezTo>
                  <a:lnTo>
                    <a:pt x="10924390" y="477550"/>
                  </a:lnTo>
                  <a:lnTo>
                    <a:pt x="10924390" y="1751421"/>
                  </a:lnTo>
                  <a:cubicBezTo>
                    <a:pt x="10924390" y="1958342"/>
                    <a:pt x="10756648" y="2126084"/>
                    <a:pt x="10549727" y="2126084"/>
                  </a:cubicBezTo>
                  <a:lnTo>
                    <a:pt x="374663" y="2126084"/>
                  </a:lnTo>
                  <a:cubicBezTo>
                    <a:pt x="167742" y="2126084"/>
                    <a:pt x="0" y="1958342"/>
                    <a:pt x="0" y="1751421"/>
                  </a:cubicBezTo>
                  <a:lnTo>
                    <a:pt x="0" y="1012342"/>
                  </a:lnTo>
                  <a:lnTo>
                    <a:pt x="13895" y="1002134"/>
                  </a:lnTo>
                  <a:cubicBezTo>
                    <a:pt x="436170" y="717971"/>
                    <a:pt x="1493445" y="48047"/>
                    <a:pt x="2442770" y="2009"/>
                  </a:cubicBezTo>
                  <a:close/>
                </a:path>
              </a:pathLst>
            </a:custGeom>
            <a:gradFill>
              <a:gsLst>
                <a:gs pos="100000">
                  <a:srgbClr val="E50102">
                    <a:alpha val="48000"/>
                  </a:srgbClr>
                </a:gs>
                <a:gs pos="0">
                  <a:srgbClr val="FE7676">
                    <a:alpha val="75686"/>
                  </a:srgbClr>
                </a:gs>
              </a:gsLst>
              <a:lin ang="5400000" scaled="1"/>
            </a:gradFill>
            <a:ln w="12700" cap="flat" cmpd="sng" algn="ctr">
              <a:noFill/>
              <a:prstDash val="solid"/>
              <a:miter lim="800000"/>
            </a:ln>
            <a:effectLst>
              <a:outerShdw blurRad="381000" algn="ctr" rotWithShape="0">
                <a:srgbClr val="E50102">
                  <a:alpha val="19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sp>
        <p:nvSpPr>
          <p:cNvPr id="16" name="矩形: 圆角 15">
            <a:extLst>
              <a:ext uri="{FF2B5EF4-FFF2-40B4-BE49-F238E27FC236}">
                <a16:creationId xmlns:a16="http://schemas.microsoft.com/office/drawing/2014/main" id="{B5EF510F-6E60-4E4A-9255-29F670857AB5}"/>
              </a:ext>
            </a:extLst>
          </p:cNvPr>
          <p:cNvSpPr/>
          <p:nvPr/>
        </p:nvSpPr>
        <p:spPr>
          <a:xfrm>
            <a:off x="400049" y="355600"/>
            <a:ext cx="11391901" cy="6146800"/>
          </a:xfrm>
          <a:prstGeom prst="roundRect">
            <a:avLst>
              <a:gd name="adj" fmla="val 6534"/>
            </a:avLst>
          </a:prstGeom>
          <a:noFill/>
          <a:ln w="12700" cap="flat" cmpd="sng" algn="ctr">
            <a:gradFill flip="none" rotWithShape="1">
              <a:gsLst>
                <a:gs pos="76000">
                  <a:srgbClr val="E50102">
                    <a:alpha val="0"/>
                  </a:srgbClr>
                </a:gs>
                <a:gs pos="100000">
                  <a:srgbClr val="E50102"/>
                </a:gs>
              </a:gsLst>
              <a:path path="circle">
                <a:fillToRect l="50000" t="50000" r="50000" b="50000"/>
              </a:path>
              <a:tileRect/>
            </a:gradFill>
            <a:prstDash val="solid"/>
            <a:miter lim="800000"/>
          </a:ln>
          <a:effectLst>
            <a:glow rad="88900">
              <a:srgbClr val="B3000C">
                <a:satMod val="175000"/>
                <a:alpha val="3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cxnSp>
        <p:nvCxnSpPr>
          <p:cNvPr id="17" name="直接连接符 16">
            <a:extLst>
              <a:ext uri="{FF2B5EF4-FFF2-40B4-BE49-F238E27FC236}">
                <a16:creationId xmlns:a16="http://schemas.microsoft.com/office/drawing/2014/main" id="{1D50B555-0793-44FA-B9E3-27F49ECBB56D}"/>
              </a:ext>
            </a:extLst>
          </p:cNvPr>
          <p:cNvCxnSpPr>
            <a:cxnSpLocks/>
          </p:cNvCxnSpPr>
          <p:nvPr/>
        </p:nvCxnSpPr>
        <p:spPr>
          <a:xfrm>
            <a:off x="1797959" y="355600"/>
            <a:ext cx="4545691"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cxnSp>
        <p:nvCxnSpPr>
          <p:cNvPr id="18" name="直接连接符 17">
            <a:extLst>
              <a:ext uri="{FF2B5EF4-FFF2-40B4-BE49-F238E27FC236}">
                <a16:creationId xmlns:a16="http://schemas.microsoft.com/office/drawing/2014/main" id="{307F9379-FC6D-4167-A579-C88B67300E56}"/>
              </a:ext>
            </a:extLst>
          </p:cNvPr>
          <p:cNvCxnSpPr>
            <a:cxnSpLocks/>
          </p:cNvCxnSpPr>
          <p:nvPr/>
        </p:nvCxnSpPr>
        <p:spPr>
          <a:xfrm>
            <a:off x="5861050" y="355600"/>
            <a:ext cx="4545419"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grpSp>
        <p:nvGrpSpPr>
          <p:cNvPr id="19" name="组合 18">
            <a:extLst>
              <a:ext uri="{FF2B5EF4-FFF2-40B4-BE49-F238E27FC236}">
                <a16:creationId xmlns:a16="http://schemas.microsoft.com/office/drawing/2014/main" id="{1C1996CC-D7AB-4E9D-9F1B-52B83E6018D2}"/>
              </a:ext>
            </a:extLst>
          </p:cNvPr>
          <p:cNvGrpSpPr/>
          <p:nvPr/>
        </p:nvGrpSpPr>
        <p:grpSpPr>
          <a:xfrm>
            <a:off x="5737408" y="288245"/>
            <a:ext cx="717181" cy="125962"/>
            <a:chOff x="5737408" y="288245"/>
            <a:chExt cx="717181" cy="125962"/>
          </a:xfrm>
        </p:grpSpPr>
        <p:sp>
          <p:nvSpPr>
            <p:cNvPr id="20" name="泪滴形 19">
              <a:extLst>
                <a:ext uri="{FF2B5EF4-FFF2-40B4-BE49-F238E27FC236}">
                  <a16:creationId xmlns:a16="http://schemas.microsoft.com/office/drawing/2014/main" id="{CF5D1E1C-62E9-4EAF-AF02-1B380F13965B}"/>
                </a:ext>
              </a:extLst>
            </p:cNvPr>
            <p:cNvSpPr/>
            <p:nvPr/>
          </p:nvSpPr>
          <p:spPr>
            <a:xfrm rot="8100000">
              <a:off x="6033018" y="288245"/>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1" name="泪滴形 20">
              <a:extLst>
                <a:ext uri="{FF2B5EF4-FFF2-40B4-BE49-F238E27FC236}">
                  <a16:creationId xmlns:a16="http://schemas.microsoft.com/office/drawing/2014/main" id="{7954FC7C-C241-461A-BEB0-A1E3A88C94EF}"/>
                </a:ext>
              </a:extLst>
            </p:cNvPr>
            <p:cNvSpPr/>
            <p:nvPr/>
          </p:nvSpPr>
          <p:spPr>
            <a:xfrm rot="8100000">
              <a:off x="6328627" y="288245"/>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2" name="泪滴形 21">
              <a:extLst>
                <a:ext uri="{FF2B5EF4-FFF2-40B4-BE49-F238E27FC236}">
                  <a16:creationId xmlns:a16="http://schemas.microsoft.com/office/drawing/2014/main" id="{591CE602-897A-4784-896F-3F9D744951AC}"/>
                </a:ext>
              </a:extLst>
            </p:cNvPr>
            <p:cNvSpPr/>
            <p:nvPr/>
          </p:nvSpPr>
          <p:spPr>
            <a:xfrm rot="8100000">
              <a:off x="5737408" y="288245"/>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cxnSp>
        <p:nvCxnSpPr>
          <p:cNvPr id="23" name="直接连接符 22">
            <a:extLst>
              <a:ext uri="{FF2B5EF4-FFF2-40B4-BE49-F238E27FC236}">
                <a16:creationId xmlns:a16="http://schemas.microsoft.com/office/drawing/2014/main" id="{2C54E640-E18E-4C68-9C69-D029F5052E06}"/>
              </a:ext>
            </a:extLst>
          </p:cNvPr>
          <p:cNvCxnSpPr>
            <a:cxnSpLocks/>
          </p:cNvCxnSpPr>
          <p:nvPr/>
        </p:nvCxnSpPr>
        <p:spPr>
          <a:xfrm>
            <a:off x="1797959" y="6516518"/>
            <a:ext cx="4545691"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cxnSp>
        <p:nvCxnSpPr>
          <p:cNvPr id="24" name="直接连接符 23">
            <a:extLst>
              <a:ext uri="{FF2B5EF4-FFF2-40B4-BE49-F238E27FC236}">
                <a16:creationId xmlns:a16="http://schemas.microsoft.com/office/drawing/2014/main" id="{F206A594-F1CB-4B40-AD86-B41E1548F95C}"/>
              </a:ext>
            </a:extLst>
          </p:cNvPr>
          <p:cNvCxnSpPr>
            <a:cxnSpLocks/>
          </p:cNvCxnSpPr>
          <p:nvPr/>
        </p:nvCxnSpPr>
        <p:spPr>
          <a:xfrm>
            <a:off x="5861050" y="6516518"/>
            <a:ext cx="4545419"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grpSp>
        <p:nvGrpSpPr>
          <p:cNvPr id="25" name="组合 24">
            <a:extLst>
              <a:ext uri="{FF2B5EF4-FFF2-40B4-BE49-F238E27FC236}">
                <a16:creationId xmlns:a16="http://schemas.microsoft.com/office/drawing/2014/main" id="{30272472-8448-4781-9C70-EE0E9B048DA8}"/>
              </a:ext>
            </a:extLst>
          </p:cNvPr>
          <p:cNvGrpSpPr/>
          <p:nvPr/>
        </p:nvGrpSpPr>
        <p:grpSpPr>
          <a:xfrm>
            <a:off x="5737408" y="6449163"/>
            <a:ext cx="717181" cy="125962"/>
            <a:chOff x="5737408" y="6449163"/>
            <a:chExt cx="717181" cy="125962"/>
          </a:xfrm>
        </p:grpSpPr>
        <p:sp>
          <p:nvSpPr>
            <p:cNvPr id="26" name="泪滴形 25">
              <a:extLst>
                <a:ext uri="{FF2B5EF4-FFF2-40B4-BE49-F238E27FC236}">
                  <a16:creationId xmlns:a16="http://schemas.microsoft.com/office/drawing/2014/main" id="{F84A16C3-51D8-447D-86D8-1F767318FBEE}"/>
                </a:ext>
              </a:extLst>
            </p:cNvPr>
            <p:cNvSpPr/>
            <p:nvPr/>
          </p:nvSpPr>
          <p:spPr>
            <a:xfrm rot="13500000" flipV="1">
              <a:off x="6033018" y="6449163"/>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7" name="泪滴形 26">
              <a:extLst>
                <a:ext uri="{FF2B5EF4-FFF2-40B4-BE49-F238E27FC236}">
                  <a16:creationId xmlns:a16="http://schemas.microsoft.com/office/drawing/2014/main" id="{65812C45-36D0-46F5-AE27-7EBE7E52717C}"/>
                </a:ext>
              </a:extLst>
            </p:cNvPr>
            <p:cNvSpPr/>
            <p:nvPr/>
          </p:nvSpPr>
          <p:spPr>
            <a:xfrm rot="13500000" flipV="1">
              <a:off x="6328627" y="6449163"/>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8" name="泪滴形 27">
              <a:extLst>
                <a:ext uri="{FF2B5EF4-FFF2-40B4-BE49-F238E27FC236}">
                  <a16:creationId xmlns:a16="http://schemas.microsoft.com/office/drawing/2014/main" id="{E2158071-AF33-4B33-9127-939CF7428FFD}"/>
                </a:ext>
              </a:extLst>
            </p:cNvPr>
            <p:cNvSpPr/>
            <p:nvPr/>
          </p:nvSpPr>
          <p:spPr>
            <a:xfrm rot="13500000" flipV="1">
              <a:off x="5737408" y="6449163"/>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sp>
        <p:nvSpPr>
          <p:cNvPr id="4" name="文本框 3" hidden="1">
            <a:extLst>
              <a:ext uri="{FF2B5EF4-FFF2-40B4-BE49-F238E27FC236}">
                <a16:creationId xmlns:a16="http://schemas.microsoft.com/office/drawing/2014/main" id="{86AABCB7-42B7-4AE0-AF6E-E2EB5DE1AB06}"/>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a:extLst>
              <a:ext uri="{FF2B5EF4-FFF2-40B4-BE49-F238E27FC236}">
                <a16:creationId xmlns:a16="http://schemas.microsoft.com/office/drawing/2014/main" id="{1DCBCA0D-B529-4DD1-98AB-797F4DE91E57}"/>
              </a:ext>
            </a:extLst>
          </p:cNvPr>
          <p:cNvGrpSpPr/>
          <p:nvPr/>
        </p:nvGrpSpPr>
        <p:grpSpPr>
          <a:xfrm>
            <a:off x="2710848" y="1791033"/>
            <a:ext cx="3178610" cy="2660674"/>
            <a:chOff x="2850429" y="1914693"/>
            <a:chExt cx="3178610" cy="2660674"/>
          </a:xfrm>
        </p:grpSpPr>
        <p:sp>
          <p:nvSpPr>
            <p:cNvPr id="5" name="心形 4">
              <a:extLst>
                <a:ext uri="{FF2B5EF4-FFF2-40B4-BE49-F238E27FC236}">
                  <a16:creationId xmlns:a16="http://schemas.microsoft.com/office/drawing/2014/main" id="{1A36CFA3-E273-44B5-A7C4-2017508CCA3C}"/>
                </a:ext>
              </a:extLst>
            </p:cNvPr>
            <p:cNvSpPr/>
            <p:nvPr/>
          </p:nvSpPr>
          <p:spPr>
            <a:xfrm>
              <a:off x="2850429" y="1914693"/>
              <a:ext cx="3178610" cy="2660674"/>
            </a:xfrm>
            <a:prstGeom prst="heart">
              <a:avLst/>
            </a:prstGeom>
            <a:blipFill dpi="0" rotWithShape="1">
              <a:blip r:embed="rId2"/>
              <a:srcRect/>
              <a:stretch>
                <a:fillRect l="8975" t="-19159" r="8975" b="-1"/>
              </a:stretch>
            </a:blipFill>
            <a:ln>
              <a:no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nvGrpSpPr>
            <p:cNvPr id="6" name="组合 5">
              <a:extLst>
                <a:ext uri="{FF2B5EF4-FFF2-40B4-BE49-F238E27FC236}">
                  <a16:creationId xmlns:a16="http://schemas.microsoft.com/office/drawing/2014/main" id="{E900B6FA-172E-47B7-ADE7-0C0BF299A4A9}"/>
                </a:ext>
              </a:extLst>
            </p:cNvPr>
            <p:cNvGrpSpPr/>
            <p:nvPr/>
          </p:nvGrpSpPr>
          <p:grpSpPr>
            <a:xfrm>
              <a:off x="3862955" y="2849267"/>
              <a:ext cx="1153558" cy="1106140"/>
              <a:chOff x="4387177" y="3138836"/>
              <a:chExt cx="670463" cy="642904"/>
            </a:xfrm>
          </p:grpSpPr>
          <p:sp>
            <p:nvSpPr>
              <p:cNvPr id="7" name="椭圆 6">
                <a:extLst>
                  <a:ext uri="{FF2B5EF4-FFF2-40B4-BE49-F238E27FC236}">
                    <a16:creationId xmlns:a16="http://schemas.microsoft.com/office/drawing/2014/main" id="{1B6AA775-86C1-4875-9082-F7FD8C20C106}"/>
                  </a:ext>
                </a:extLst>
              </p:cNvPr>
              <p:cNvSpPr/>
              <p:nvPr/>
            </p:nvSpPr>
            <p:spPr>
              <a:xfrm>
                <a:off x="4400955" y="3138836"/>
                <a:ext cx="642904" cy="6429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8" name="文本框 7">
                <a:extLst>
                  <a:ext uri="{FF2B5EF4-FFF2-40B4-BE49-F238E27FC236}">
                    <a16:creationId xmlns:a16="http://schemas.microsoft.com/office/drawing/2014/main" id="{5F3F4B64-F2AB-43AE-B0B0-75B66D2258D7}"/>
                  </a:ext>
                </a:extLst>
              </p:cNvPr>
              <p:cNvSpPr txBox="1"/>
              <p:nvPr/>
            </p:nvSpPr>
            <p:spPr>
              <a:xfrm>
                <a:off x="4387177" y="3272459"/>
                <a:ext cx="670463" cy="375657"/>
              </a:xfrm>
              <a:prstGeom prst="rect">
                <a:avLst/>
              </a:prstGeom>
              <a:noFill/>
            </p:spPr>
            <p:txBody>
              <a:bodyPr wrap="square" rtlCol="0">
                <a:spAutoFit/>
              </a:bodyPr>
              <a:lstStyle/>
              <a:p>
                <a:pPr algn="ctr"/>
                <a:r>
                  <a:rPr lang="en-US" altLang="zh-CN" sz="3600" dirty="0">
                    <a:solidFill>
                      <a:srgbClr val="DA0000"/>
                    </a:solidFill>
                    <a:latin typeface="胡晓波真帅体" panose="02010600030101010101" pitchFamily="2" charset="-122"/>
                    <a:ea typeface="胡晓波真帅体" panose="02010600030101010101" pitchFamily="2" charset="-122"/>
                    <a:cs typeface="胡晓波男神体" panose="02010600030101010101" pitchFamily="2" charset="-122"/>
                  </a:rPr>
                  <a:t>01</a:t>
                </a:r>
                <a:endParaRPr lang="zh-CN" altLang="en-US" sz="3600" dirty="0">
                  <a:solidFill>
                    <a:srgbClr val="DA0000"/>
                  </a:solidFill>
                  <a:latin typeface="胡晓波真帅体" panose="02010600030101010101" pitchFamily="2" charset="-122"/>
                  <a:ea typeface="胡晓波真帅体" panose="02010600030101010101" pitchFamily="2" charset="-122"/>
                  <a:cs typeface="胡晓波男神体" panose="02010600030101010101" pitchFamily="2" charset="-122"/>
                </a:endParaRPr>
              </a:p>
            </p:txBody>
          </p:sp>
        </p:grpSp>
      </p:grpSp>
      <p:grpSp>
        <p:nvGrpSpPr>
          <p:cNvPr id="9" name="组合 8">
            <a:extLst>
              <a:ext uri="{FF2B5EF4-FFF2-40B4-BE49-F238E27FC236}">
                <a16:creationId xmlns:a16="http://schemas.microsoft.com/office/drawing/2014/main" id="{56C6BD05-4D1A-4088-9CC8-6F75BDE8B38F}"/>
              </a:ext>
            </a:extLst>
          </p:cNvPr>
          <p:cNvGrpSpPr/>
          <p:nvPr/>
        </p:nvGrpSpPr>
        <p:grpSpPr>
          <a:xfrm>
            <a:off x="6567273" y="2821974"/>
            <a:ext cx="3259488" cy="913390"/>
            <a:chOff x="5300129" y="3189168"/>
            <a:chExt cx="2170639" cy="608268"/>
          </a:xfrm>
        </p:grpSpPr>
        <p:sp>
          <p:nvSpPr>
            <p:cNvPr id="10" name="文本框 9">
              <a:extLst>
                <a:ext uri="{FF2B5EF4-FFF2-40B4-BE49-F238E27FC236}">
                  <a16:creationId xmlns:a16="http://schemas.microsoft.com/office/drawing/2014/main" id="{E6714E13-DC8E-4408-BF85-17710957D47B}"/>
                </a:ext>
              </a:extLst>
            </p:cNvPr>
            <p:cNvSpPr txBox="1"/>
            <p:nvPr/>
          </p:nvSpPr>
          <p:spPr>
            <a:xfrm>
              <a:off x="5300129" y="3189168"/>
              <a:ext cx="1494791" cy="430421"/>
            </a:xfrm>
            <a:prstGeom prst="rect">
              <a:avLst/>
            </a:prstGeom>
            <a:noFill/>
          </p:spPr>
          <p:txBody>
            <a:bodyPr wrap="square" rtlCol="0">
              <a:spAutoFit/>
            </a:bodyPr>
            <a:lstStyle/>
            <a:p>
              <a:pPr algn="dist"/>
              <a:r>
                <a:rPr lang="zh-CN" altLang="en-US" sz="3600" dirty="0">
                  <a:solidFill>
                    <a:srgbClr val="DA0000"/>
                  </a:solidFill>
                  <a:latin typeface="胡晓波真帅体" panose="02010600030101010101" pitchFamily="2" charset="-122"/>
                  <a:ea typeface="胡晓波真帅体" panose="02010600030101010101" pitchFamily="2" charset="-122"/>
                  <a:cs typeface="胡晓波男神体" panose="02010600030101010101" pitchFamily="2" charset="-122"/>
                </a:rPr>
                <a:t>母亲节日</a:t>
              </a:r>
            </a:p>
          </p:txBody>
        </p:sp>
        <p:sp>
          <p:nvSpPr>
            <p:cNvPr id="11" name="文本框 10">
              <a:extLst>
                <a:ext uri="{FF2B5EF4-FFF2-40B4-BE49-F238E27FC236}">
                  <a16:creationId xmlns:a16="http://schemas.microsoft.com/office/drawing/2014/main" id="{8C2D96B1-5815-41FD-968D-FAC13FB9D7B9}"/>
                </a:ext>
              </a:extLst>
            </p:cNvPr>
            <p:cNvSpPr txBox="1"/>
            <p:nvPr/>
          </p:nvSpPr>
          <p:spPr>
            <a:xfrm>
              <a:off x="5316256" y="3612970"/>
              <a:ext cx="2154512" cy="184466"/>
            </a:xfrm>
            <a:prstGeom prst="rect">
              <a:avLst/>
            </a:prstGeom>
            <a:noFill/>
          </p:spPr>
          <p:txBody>
            <a:bodyPr wrap="square" rtlCol="0">
              <a:spAutoFit/>
            </a:bodyPr>
            <a:lstStyle/>
            <a:p>
              <a:pPr algn="dist"/>
              <a:r>
                <a:rPr lang="en-US" altLang="zh-CN" sz="1200" dirty="0">
                  <a:solidFill>
                    <a:schemeClr val="bg1">
                      <a:lumMod val="6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MOTHER'S DAY</a:t>
              </a:r>
              <a:endParaRPr lang="zh-CN" altLang="en-US" sz="1200" dirty="0">
                <a:solidFill>
                  <a:schemeClr val="bg1">
                    <a:lumMod val="65000"/>
                  </a:schemeClr>
                </a:solidFill>
                <a:latin typeface="胡晓波真帅体" panose="02010600030101010101" pitchFamily="2" charset="-122"/>
                <a:ea typeface="胡晓波真帅体" panose="02010600030101010101" pitchFamily="2" charset="-122"/>
                <a:cs typeface="胡晓波男神体" panose="02010600030101010101" pitchFamily="2" charset="-122"/>
              </a:endParaRPr>
            </a:p>
          </p:txBody>
        </p:sp>
      </p:grpSp>
      <p:grpSp>
        <p:nvGrpSpPr>
          <p:cNvPr id="29" name="组合 28">
            <a:extLst>
              <a:ext uri="{FF2B5EF4-FFF2-40B4-BE49-F238E27FC236}">
                <a16:creationId xmlns:a16="http://schemas.microsoft.com/office/drawing/2014/main" id="{43A05C13-D26B-49AB-ABDD-3DB04E3BAE46}"/>
              </a:ext>
            </a:extLst>
          </p:cNvPr>
          <p:cNvGrpSpPr/>
          <p:nvPr/>
        </p:nvGrpSpPr>
        <p:grpSpPr>
          <a:xfrm>
            <a:off x="1427035" y="857131"/>
            <a:ext cx="9833742" cy="288479"/>
            <a:chOff x="1427035" y="857131"/>
            <a:chExt cx="9833742" cy="288479"/>
          </a:xfrm>
        </p:grpSpPr>
        <p:grpSp>
          <p:nvGrpSpPr>
            <p:cNvPr id="30" name="组合 29">
              <a:extLst>
                <a:ext uri="{FF2B5EF4-FFF2-40B4-BE49-F238E27FC236}">
                  <a16:creationId xmlns:a16="http://schemas.microsoft.com/office/drawing/2014/main" id="{43AC76DC-A2D7-440A-BD38-D004FA49F115}"/>
                </a:ext>
              </a:extLst>
            </p:cNvPr>
            <p:cNvGrpSpPr/>
            <p:nvPr/>
          </p:nvGrpSpPr>
          <p:grpSpPr>
            <a:xfrm>
              <a:off x="9775323" y="938736"/>
              <a:ext cx="629782" cy="125268"/>
              <a:chOff x="1407248" y="3033575"/>
              <a:chExt cx="831579" cy="165407"/>
            </a:xfrm>
            <a:effectLst/>
          </p:grpSpPr>
          <p:sp>
            <p:nvSpPr>
              <p:cNvPr id="39" name="等腰三角形 38">
                <a:extLst>
                  <a:ext uri="{FF2B5EF4-FFF2-40B4-BE49-F238E27FC236}">
                    <a16:creationId xmlns:a16="http://schemas.microsoft.com/office/drawing/2014/main" id="{1CFFD393-02D2-4358-A06B-F12FC0B94C31}"/>
                  </a:ext>
                </a:extLst>
              </p:cNvPr>
              <p:cNvSpPr/>
              <p:nvPr/>
            </p:nvSpPr>
            <p:spPr>
              <a:xfrm rot="900000">
                <a:off x="1407248" y="3044984"/>
                <a:ext cx="165407" cy="142592"/>
              </a:xfrm>
              <a:prstGeom prst="triangle">
                <a:avLst/>
              </a:prstGeom>
              <a:noFill/>
              <a:ln w="15875" cap="flat" cmpd="dbl" algn="ctr">
                <a:solidFill>
                  <a:srgbClr val="E5010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40" name="等腰三角形 39">
                <a:extLst>
                  <a:ext uri="{FF2B5EF4-FFF2-40B4-BE49-F238E27FC236}">
                    <a16:creationId xmlns:a16="http://schemas.microsoft.com/office/drawing/2014/main" id="{EFFA3F54-2616-480E-829A-2B5C7F806AA8}"/>
                  </a:ext>
                </a:extLst>
              </p:cNvPr>
              <p:cNvSpPr/>
              <p:nvPr/>
            </p:nvSpPr>
            <p:spPr>
              <a:xfrm rot="1800000">
                <a:off x="1760655" y="3044983"/>
                <a:ext cx="165407" cy="142592"/>
              </a:xfrm>
              <a:prstGeom prst="triangle">
                <a:avLst/>
              </a:prstGeom>
              <a:noFill/>
              <a:ln w="15875" cap="flat" cmpd="dbl" algn="ctr">
                <a:solidFill>
                  <a:srgbClr val="E5010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41" name="等腰三角形 40">
                <a:extLst>
                  <a:ext uri="{FF2B5EF4-FFF2-40B4-BE49-F238E27FC236}">
                    <a16:creationId xmlns:a16="http://schemas.microsoft.com/office/drawing/2014/main" id="{B62A3276-A13D-4F2F-ADF1-38B6ABFB116E}"/>
                  </a:ext>
                </a:extLst>
              </p:cNvPr>
              <p:cNvSpPr/>
              <p:nvPr/>
            </p:nvSpPr>
            <p:spPr>
              <a:xfrm rot="2700000">
                <a:off x="2084827" y="3044983"/>
                <a:ext cx="165407" cy="142592"/>
              </a:xfrm>
              <a:prstGeom prst="triangle">
                <a:avLst/>
              </a:prstGeom>
              <a:noFill/>
              <a:ln w="15875" cap="flat" cmpd="dbl" algn="ctr">
                <a:solidFill>
                  <a:srgbClr val="E5010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grpSp>
        <p:sp>
          <p:nvSpPr>
            <p:cNvPr id="31" name="矩形: 圆角 30">
              <a:extLst>
                <a:ext uri="{FF2B5EF4-FFF2-40B4-BE49-F238E27FC236}">
                  <a16:creationId xmlns:a16="http://schemas.microsoft.com/office/drawing/2014/main" id="{2F45DD04-AE4A-472B-AD2A-F66A0ADADDDC}"/>
                </a:ext>
              </a:extLst>
            </p:cNvPr>
            <p:cNvSpPr/>
            <p:nvPr/>
          </p:nvSpPr>
          <p:spPr>
            <a:xfrm>
              <a:off x="1427035" y="863849"/>
              <a:ext cx="759002" cy="275045"/>
            </a:xfrm>
            <a:prstGeom prst="roundRect">
              <a:avLst>
                <a:gd name="adj" fmla="val 50000"/>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grpSp>
          <p:nvGrpSpPr>
            <p:cNvPr id="32" name="组合 31">
              <a:extLst>
                <a:ext uri="{FF2B5EF4-FFF2-40B4-BE49-F238E27FC236}">
                  <a16:creationId xmlns:a16="http://schemas.microsoft.com/office/drawing/2014/main" id="{2EEE7E90-8E40-4820-BD23-E450287D2277}"/>
                </a:ext>
              </a:extLst>
            </p:cNvPr>
            <p:cNvGrpSpPr/>
            <p:nvPr/>
          </p:nvGrpSpPr>
          <p:grpSpPr>
            <a:xfrm>
              <a:off x="10648385" y="857131"/>
              <a:ext cx="612392" cy="288479"/>
              <a:chOff x="10769359" y="772182"/>
              <a:chExt cx="612392" cy="288479"/>
            </a:xfrm>
          </p:grpSpPr>
          <p:sp>
            <p:nvSpPr>
              <p:cNvPr id="37" name="矩形: 对角圆角 36">
                <a:extLst>
                  <a:ext uri="{FF2B5EF4-FFF2-40B4-BE49-F238E27FC236}">
                    <a16:creationId xmlns:a16="http://schemas.microsoft.com/office/drawing/2014/main" id="{341EC4D0-6CAC-4775-ACB3-2709863F363E}"/>
                  </a:ext>
                </a:extLst>
              </p:cNvPr>
              <p:cNvSpPr/>
              <p:nvPr/>
            </p:nvSpPr>
            <p:spPr>
              <a:xfrm>
                <a:off x="10810875" y="772182"/>
                <a:ext cx="529361" cy="288479"/>
              </a:xfrm>
              <a:prstGeom prst="round2DiagRect">
                <a:avLst>
                  <a:gd name="adj1" fmla="val 0"/>
                  <a:gd name="adj2" fmla="val 50000"/>
                </a:avLst>
              </a:prstGeom>
              <a:noFill/>
              <a:ln w="190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38" name="文本框 37">
                <a:extLst>
                  <a:ext uri="{FF2B5EF4-FFF2-40B4-BE49-F238E27FC236}">
                    <a16:creationId xmlns:a16="http://schemas.microsoft.com/office/drawing/2014/main" id="{A2C0F908-44D7-493E-B1CE-BACA8AB02C9C}"/>
                  </a:ext>
                </a:extLst>
              </p:cNvPr>
              <p:cNvSpPr txBox="1"/>
              <p:nvPr/>
            </p:nvSpPr>
            <p:spPr>
              <a:xfrm>
                <a:off x="10769359" y="785616"/>
                <a:ext cx="612392"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rgbClr val="A5A5A5"/>
                    </a:solidFill>
                    <a:effectLst/>
                    <a:uLnTx/>
                    <a:uFillTx/>
                    <a:latin typeface="思源黑体 CN Medium" panose="020B0600000000000000" pitchFamily="34" charset="-122"/>
                    <a:ea typeface="思源黑体 CN Medium" panose="020B0600000000000000" pitchFamily="34" charset="-122"/>
                  </a:rPr>
                  <a:t>LOGO</a:t>
                </a:r>
                <a:endParaRPr kumimoji="0" lang="zh-CN" altLang="en-US" sz="1100" b="1" i="0" u="none" strike="noStrike" kern="0" cap="none" spc="0" normalizeH="0" baseline="0" noProof="0" dirty="0">
                  <a:ln>
                    <a:noFill/>
                  </a:ln>
                  <a:solidFill>
                    <a:srgbClr val="A5A5A5"/>
                  </a:solidFill>
                  <a:effectLst/>
                  <a:uLnTx/>
                  <a:uFillTx/>
                  <a:latin typeface="思源黑体 CN Medium" panose="020B0600000000000000" pitchFamily="34" charset="-122"/>
                  <a:ea typeface="思源黑体 CN Medium" panose="020B0600000000000000" pitchFamily="34" charset="-122"/>
                </a:endParaRPr>
              </a:p>
            </p:txBody>
          </p:sp>
        </p:grpSp>
        <p:sp>
          <p:nvSpPr>
            <p:cNvPr id="33" name="文本框 32">
              <a:extLst>
                <a:ext uri="{FF2B5EF4-FFF2-40B4-BE49-F238E27FC236}">
                  <a16:creationId xmlns:a16="http://schemas.microsoft.com/office/drawing/2014/main" id="{D0F573D0-6501-48F7-BB88-D55ACCA04099}"/>
                </a:ext>
              </a:extLst>
            </p:cNvPr>
            <p:cNvSpPr txBox="1"/>
            <p:nvPr/>
          </p:nvSpPr>
          <p:spPr>
            <a:xfrm>
              <a:off x="1427035" y="877284"/>
              <a:ext cx="759003" cy="261610"/>
            </a:xfrm>
            <a:prstGeom prst="rect">
              <a:avLst/>
            </a:prstGeom>
            <a:noFill/>
          </p:spPr>
          <p:txBody>
            <a:bodyPr wrap="square" rtlCol="0">
              <a:spAutoFit/>
            </a:bodyPr>
            <a:lstStyle/>
            <a:p>
              <a:pPr algn="ctr"/>
              <a:r>
                <a:rPr lang="en-US" altLang="zh-CN" sz="1050" b="1" dirty="0">
                  <a:solidFill>
                    <a:srgbClr val="FFFFFF"/>
                  </a:solidFill>
                  <a:latin typeface="思源黑体 CN Medium" panose="020B0600000000000000" pitchFamily="34" charset="-122"/>
                  <a:ea typeface="思源黑体 CN Medium" panose="020B0600000000000000" pitchFamily="34" charset="-122"/>
                </a:rPr>
                <a:t>HOME</a:t>
              </a:r>
              <a:endParaRPr lang="zh-CN" altLang="en-US" sz="1050" b="1" dirty="0">
                <a:solidFill>
                  <a:srgbClr val="FFFFFF"/>
                </a:solidFill>
                <a:latin typeface="思源黑体 CN Medium" panose="020B0600000000000000" pitchFamily="34" charset="-122"/>
                <a:ea typeface="思源黑体 CN Medium" panose="020B0600000000000000" pitchFamily="34" charset="-122"/>
              </a:endParaRPr>
            </a:p>
          </p:txBody>
        </p:sp>
        <p:sp>
          <p:nvSpPr>
            <p:cNvPr id="34" name="文本框 33">
              <a:extLst>
                <a:ext uri="{FF2B5EF4-FFF2-40B4-BE49-F238E27FC236}">
                  <a16:creationId xmlns:a16="http://schemas.microsoft.com/office/drawing/2014/main" id="{8E1262C1-E997-409E-9308-71C9279B7209}"/>
                </a:ext>
              </a:extLst>
            </p:cNvPr>
            <p:cNvSpPr txBox="1"/>
            <p:nvPr/>
          </p:nvSpPr>
          <p:spPr>
            <a:xfrm>
              <a:off x="2419794" y="877284"/>
              <a:ext cx="759003" cy="261610"/>
            </a:xfrm>
            <a:prstGeom prst="rect">
              <a:avLst/>
            </a:prstGeom>
            <a:noFill/>
          </p:spPr>
          <p:txBody>
            <a:bodyPr wrap="square" rtlCol="0">
              <a:spAutoFit/>
            </a:bodyPr>
            <a:lstStyle/>
            <a:p>
              <a:pPr algn="ctr"/>
              <a:r>
                <a:rPr lang="en-US" altLang="zh-CN" sz="1050" b="1" dirty="0">
                  <a:solidFill>
                    <a:srgbClr val="A5A5A5"/>
                  </a:solidFill>
                  <a:latin typeface="思源黑体 CN Medium" panose="020B0600000000000000" pitchFamily="34" charset="-122"/>
                  <a:ea typeface="思源黑体 CN Medium" panose="020B0600000000000000" pitchFamily="34" charset="-122"/>
                </a:rPr>
                <a:t>WORK</a:t>
              </a:r>
              <a:endParaRPr lang="zh-CN" altLang="en-US" sz="1050" b="1" dirty="0">
                <a:solidFill>
                  <a:srgbClr val="A5A5A5"/>
                </a:solidFill>
                <a:latin typeface="思源黑体 CN Medium" panose="020B0600000000000000" pitchFamily="34" charset="-122"/>
                <a:ea typeface="思源黑体 CN Medium" panose="020B0600000000000000" pitchFamily="34" charset="-122"/>
              </a:endParaRPr>
            </a:p>
          </p:txBody>
        </p:sp>
        <p:sp>
          <p:nvSpPr>
            <p:cNvPr id="35" name="文本框 34">
              <a:extLst>
                <a:ext uri="{FF2B5EF4-FFF2-40B4-BE49-F238E27FC236}">
                  <a16:creationId xmlns:a16="http://schemas.microsoft.com/office/drawing/2014/main" id="{7BF08A13-7889-4751-B97F-93566401096C}"/>
                </a:ext>
              </a:extLst>
            </p:cNvPr>
            <p:cNvSpPr txBox="1"/>
            <p:nvPr/>
          </p:nvSpPr>
          <p:spPr>
            <a:xfrm>
              <a:off x="3411075" y="877284"/>
              <a:ext cx="759003" cy="261610"/>
            </a:xfrm>
            <a:prstGeom prst="rect">
              <a:avLst/>
            </a:prstGeom>
            <a:noFill/>
          </p:spPr>
          <p:txBody>
            <a:bodyPr wrap="square" rtlCol="0">
              <a:spAutoFit/>
            </a:bodyPr>
            <a:lstStyle/>
            <a:p>
              <a:pPr algn="ctr"/>
              <a:r>
                <a:rPr lang="en-US" altLang="zh-CN" sz="1050" b="1" dirty="0">
                  <a:solidFill>
                    <a:srgbClr val="A5A5A5"/>
                  </a:solidFill>
                  <a:latin typeface="思源黑体 CN Medium" panose="020B0600000000000000" pitchFamily="34" charset="-122"/>
                  <a:ea typeface="思源黑体 CN Medium" panose="020B0600000000000000" pitchFamily="34" charset="-122"/>
                </a:rPr>
                <a:t>SALE</a:t>
              </a:r>
              <a:endParaRPr lang="zh-CN" altLang="en-US" sz="1050" b="1" dirty="0">
                <a:solidFill>
                  <a:srgbClr val="A5A5A5"/>
                </a:solidFill>
                <a:latin typeface="思源黑体 CN Medium" panose="020B0600000000000000" pitchFamily="34" charset="-122"/>
                <a:ea typeface="思源黑体 CN Medium" panose="020B0600000000000000" pitchFamily="34" charset="-122"/>
              </a:endParaRPr>
            </a:p>
          </p:txBody>
        </p:sp>
        <p:sp>
          <p:nvSpPr>
            <p:cNvPr id="36" name="文本框 35">
              <a:extLst>
                <a:ext uri="{FF2B5EF4-FFF2-40B4-BE49-F238E27FC236}">
                  <a16:creationId xmlns:a16="http://schemas.microsoft.com/office/drawing/2014/main" id="{4060D924-FA73-474D-9D26-A260685B4C12}"/>
                </a:ext>
              </a:extLst>
            </p:cNvPr>
            <p:cNvSpPr txBox="1"/>
            <p:nvPr/>
          </p:nvSpPr>
          <p:spPr>
            <a:xfrm>
              <a:off x="4402356" y="877284"/>
              <a:ext cx="759003" cy="261610"/>
            </a:xfrm>
            <a:prstGeom prst="rect">
              <a:avLst/>
            </a:prstGeom>
            <a:noFill/>
          </p:spPr>
          <p:txBody>
            <a:bodyPr wrap="square" rtlCol="0">
              <a:spAutoFit/>
            </a:bodyPr>
            <a:lstStyle/>
            <a:p>
              <a:pPr algn="ctr"/>
              <a:r>
                <a:rPr lang="en-US" altLang="zh-CN" sz="1050" b="1" dirty="0">
                  <a:solidFill>
                    <a:srgbClr val="A5A5A5"/>
                  </a:solidFill>
                  <a:latin typeface="思源黑体 CN Medium" panose="020B0600000000000000" pitchFamily="34" charset="-122"/>
                  <a:ea typeface="思源黑体 CN Medium" panose="020B0600000000000000" pitchFamily="34" charset="-122"/>
                </a:rPr>
                <a:t>POINT</a:t>
              </a:r>
              <a:endParaRPr lang="zh-CN" altLang="en-US" sz="1050" b="1" dirty="0">
                <a:solidFill>
                  <a:srgbClr val="A5A5A5"/>
                </a:solidFill>
                <a:latin typeface="思源黑体 CN Medium" panose="020B0600000000000000" pitchFamily="34" charset="-122"/>
                <a:ea typeface="思源黑体 CN Medium" panose="020B0600000000000000" pitchFamily="34" charset="-122"/>
              </a:endParaRPr>
            </a:p>
          </p:txBody>
        </p:sp>
      </p:grpSp>
    </p:spTree>
    <p:extLst>
      <p:ext uri="{BB962C8B-B14F-4D97-AF65-F5344CB8AC3E}">
        <p14:creationId xmlns:p14="http://schemas.microsoft.com/office/powerpoint/2010/main" val="26644025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a:extLst>
              <a:ext uri="{FF2B5EF4-FFF2-40B4-BE49-F238E27FC236}">
                <a16:creationId xmlns:a16="http://schemas.microsoft.com/office/drawing/2014/main" id="{86AABCB7-42B7-4AE0-AF6E-E2EB5DE1AB06}"/>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a:extLst>
              <a:ext uri="{FF2B5EF4-FFF2-40B4-BE49-F238E27FC236}">
                <a16:creationId xmlns:a16="http://schemas.microsoft.com/office/drawing/2014/main" id="{B96D18B8-17CA-4F1E-806D-17A96FA8BABF}"/>
              </a:ext>
            </a:extLst>
          </p:cNvPr>
          <p:cNvGrpSpPr/>
          <p:nvPr/>
        </p:nvGrpSpPr>
        <p:grpSpPr>
          <a:xfrm>
            <a:off x="424938" y="294371"/>
            <a:ext cx="3127128" cy="689007"/>
            <a:chOff x="7008408" y="1250133"/>
            <a:chExt cx="3693940" cy="813894"/>
          </a:xfrm>
        </p:grpSpPr>
        <p:sp>
          <p:nvSpPr>
            <p:cNvPr id="5" name="椭圆 4">
              <a:extLst>
                <a:ext uri="{FF2B5EF4-FFF2-40B4-BE49-F238E27FC236}">
                  <a16:creationId xmlns:a16="http://schemas.microsoft.com/office/drawing/2014/main" id="{67FF8055-D87D-426E-BAB1-9F1B5B4AD672}"/>
                </a:ext>
              </a:extLst>
            </p:cNvPr>
            <p:cNvSpPr/>
            <p:nvPr/>
          </p:nvSpPr>
          <p:spPr>
            <a:xfrm>
              <a:off x="7032311" y="1250133"/>
              <a:ext cx="759434" cy="759434"/>
            </a:xfrm>
            <a:prstGeom prst="ellipse">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6" name="文本框 5">
              <a:extLst>
                <a:ext uri="{FF2B5EF4-FFF2-40B4-BE49-F238E27FC236}">
                  <a16:creationId xmlns:a16="http://schemas.microsoft.com/office/drawing/2014/main" id="{D58EE8E9-1485-487B-AA6E-F1A3EFE4A959}"/>
                </a:ext>
              </a:extLst>
            </p:cNvPr>
            <p:cNvSpPr txBox="1"/>
            <p:nvPr/>
          </p:nvSpPr>
          <p:spPr>
            <a:xfrm>
              <a:off x="7008408" y="1371672"/>
              <a:ext cx="791989" cy="472633"/>
            </a:xfrm>
            <a:prstGeom prst="rect">
              <a:avLst/>
            </a:prstGeom>
            <a:noFill/>
          </p:spPr>
          <p:txBody>
            <a:bodyPr wrap="square" rtlCol="0">
              <a:spAutoFit/>
            </a:bodyPr>
            <a:lstStyle/>
            <a:p>
              <a:pPr algn="ctr"/>
              <a:r>
                <a:rPr lang="en-US" altLang="zh-CN"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rPr>
                <a:t>01</a:t>
              </a:r>
              <a:endParaRPr lang="zh-CN" altLang="en-US"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7" name="文本框 6">
              <a:extLst>
                <a:ext uri="{FF2B5EF4-FFF2-40B4-BE49-F238E27FC236}">
                  <a16:creationId xmlns:a16="http://schemas.microsoft.com/office/drawing/2014/main" id="{4D233D5C-5B86-4B4C-A34D-512F45111B45}"/>
                </a:ext>
              </a:extLst>
            </p:cNvPr>
            <p:cNvSpPr txBox="1"/>
            <p:nvPr/>
          </p:nvSpPr>
          <p:spPr>
            <a:xfrm>
              <a:off x="8138267" y="1263468"/>
              <a:ext cx="1765731" cy="545345"/>
            </a:xfrm>
            <a:prstGeom prst="rect">
              <a:avLst/>
            </a:prstGeom>
            <a:noFill/>
          </p:spPr>
          <p:txBody>
            <a:bodyPr wrap="square" rtlCol="0">
              <a:spAutoFit/>
            </a:bodyPr>
            <a:lstStyle/>
            <a:p>
              <a:pPr algn="dist"/>
              <a:r>
                <a:rPr lang="zh-CN" altLang="en-US" sz="2400" dirty="0">
                  <a:solidFill>
                    <a:srgbClr val="DA0000"/>
                  </a:solidFill>
                  <a:latin typeface="胡晓波真帅体" panose="02010600030101010101" pitchFamily="2" charset="-122"/>
                  <a:ea typeface="胡晓波真帅体" panose="02010600030101010101" pitchFamily="2" charset="-122"/>
                  <a:cs typeface="胡晓波男神体" panose="02010600030101010101" pitchFamily="2" charset="-122"/>
                </a:rPr>
                <a:t>母亲节日</a:t>
              </a:r>
            </a:p>
          </p:txBody>
        </p:sp>
        <p:sp>
          <p:nvSpPr>
            <p:cNvPr id="8" name="文本框 7">
              <a:extLst>
                <a:ext uri="{FF2B5EF4-FFF2-40B4-BE49-F238E27FC236}">
                  <a16:creationId xmlns:a16="http://schemas.microsoft.com/office/drawing/2014/main" id="{831DE6B7-73AB-46B0-8729-10F237DE576E}"/>
                </a:ext>
              </a:extLst>
            </p:cNvPr>
            <p:cNvSpPr txBox="1"/>
            <p:nvPr/>
          </p:nvSpPr>
          <p:spPr>
            <a:xfrm>
              <a:off x="8157317" y="1764087"/>
              <a:ext cx="2545031" cy="299940"/>
            </a:xfrm>
            <a:prstGeom prst="rect">
              <a:avLst/>
            </a:prstGeom>
            <a:noFill/>
          </p:spPr>
          <p:txBody>
            <a:bodyPr wrap="square" rtlCol="0">
              <a:spAutoFit/>
            </a:bodyPr>
            <a:lstStyle/>
            <a:p>
              <a:pPr algn="dist"/>
              <a:r>
                <a:rPr lang="en-US" altLang="zh-CN" sz="1000" dirty="0">
                  <a:solidFill>
                    <a:schemeClr val="bg1">
                      <a:lumMod val="6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MOTHER'S DAY</a:t>
              </a:r>
              <a:endParaRPr lang="zh-CN" altLang="en-US" sz="1000" dirty="0">
                <a:solidFill>
                  <a:schemeClr val="bg1">
                    <a:lumMod val="65000"/>
                  </a:schemeClr>
                </a:solidFill>
                <a:latin typeface="胡晓波真帅体" panose="02010600030101010101" pitchFamily="2" charset="-122"/>
                <a:ea typeface="胡晓波真帅体" panose="02010600030101010101" pitchFamily="2" charset="-122"/>
                <a:cs typeface="胡晓波男神体" panose="02010600030101010101" pitchFamily="2" charset="-122"/>
              </a:endParaRPr>
            </a:p>
          </p:txBody>
        </p:sp>
      </p:grpSp>
      <p:pic>
        <p:nvPicPr>
          <p:cNvPr id="9" name="图片 8">
            <a:extLst>
              <a:ext uri="{FF2B5EF4-FFF2-40B4-BE49-F238E27FC236}">
                <a16:creationId xmlns:a16="http://schemas.microsoft.com/office/drawing/2014/main" id="{8DEFCB63-AEFF-4DB0-9BD0-D2C4761A5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610591" y="1673149"/>
            <a:ext cx="4525971" cy="3016027"/>
          </a:xfrm>
          <a:custGeom>
            <a:avLst/>
            <a:gdLst>
              <a:gd name="connsiteX0" fmla="*/ 0 w 4525971"/>
              <a:gd name="connsiteY0" fmla="*/ 0 h 3087954"/>
              <a:gd name="connsiteX1" fmla="*/ 4525971 w 4525971"/>
              <a:gd name="connsiteY1" fmla="*/ 0 h 3087954"/>
              <a:gd name="connsiteX2" fmla="*/ 4525971 w 4525971"/>
              <a:gd name="connsiteY2" fmla="*/ 3087954 h 3087954"/>
              <a:gd name="connsiteX3" fmla="*/ 0 w 4525971"/>
              <a:gd name="connsiteY3" fmla="*/ 3087954 h 3087954"/>
            </a:gdLst>
            <a:ahLst/>
            <a:cxnLst>
              <a:cxn ang="0">
                <a:pos x="connsiteX0" y="connsiteY0"/>
              </a:cxn>
              <a:cxn ang="0">
                <a:pos x="connsiteX1" y="connsiteY1"/>
              </a:cxn>
              <a:cxn ang="0">
                <a:pos x="connsiteX2" y="connsiteY2"/>
              </a:cxn>
              <a:cxn ang="0">
                <a:pos x="connsiteX3" y="connsiteY3"/>
              </a:cxn>
            </a:cxnLst>
            <a:rect l="l" t="t" r="r" b="b"/>
            <a:pathLst>
              <a:path w="4525971" h="3087954">
                <a:moveTo>
                  <a:pt x="0" y="0"/>
                </a:moveTo>
                <a:lnTo>
                  <a:pt x="4525971" y="0"/>
                </a:lnTo>
                <a:lnTo>
                  <a:pt x="4525971" y="3087954"/>
                </a:lnTo>
                <a:lnTo>
                  <a:pt x="0" y="3087954"/>
                </a:lnTo>
                <a:close/>
              </a:path>
            </a:pathLst>
          </a:cu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CA2BC7A2-D3D8-4E09-A92A-305FFEE68D38}"/>
              </a:ext>
            </a:extLst>
          </p:cNvPr>
          <p:cNvSpPr/>
          <p:nvPr/>
        </p:nvSpPr>
        <p:spPr>
          <a:xfrm>
            <a:off x="11352585" y="1637186"/>
            <a:ext cx="843385" cy="7979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1" name="矩形 10">
            <a:extLst>
              <a:ext uri="{FF2B5EF4-FFF2-40B4-BE49-F238E27FC236}">
                <a16:creationId xmlns:a16="http://schemas.microsoft.com/office/drawing/2014/main" id="{B8964A86-34DF-4579-8711-78F065C16027}"/>
              </a:ext>
            </a:extLst>
          </p:cNvPr>
          <p:cNvSpPr/>
          <p:nvPr/>
        </p:nvSpPr>
        <p:spPr>
          <a:xfrm>
            <a:off x="794" y="1628800"/>
            <a:ext cx="6455246" cy="3096344"/>
          </a:xfrm>
          <a:prstGeom prst="rect">
            <a:avLst/>
          </a:prstGeom>
          <a:solidFill>
            <a:srgbClr val="FE7676"/>
          </a:soli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nvGrpSpPr>
          <p:cNvPr id="12" name="组合 11">
            <a:extLst>
              <a:ext uri="{FF2B5EF4-FFF2-40B4-BE49-F238E27FC236}">
                <a16:creationId xmlns:a16="http://schemas.microsoft.com/office/drawing/2014/main" id="{1023F537-E5FF-4BF6-BD54-C437C9891CF4}"/>
              </a:ext>
            </a:extLst>
          </p:cNvPr>
          <p:cNvGrpSpPr/>
          <p:nvPr/>
        </p:nvGrpSpPr>
        <p:grpSpPr>
          <a:xfrm>
            <a:off x="842170" y="4976465"/>
            <a:ext cx="4778984" cy="920091"/>
            <a:chOff x="842170" y="4976465"/>
            <a:chExt cx="4778984" cy="920091"/>
          </a:xfrm>
        </p:grpSpPr>
        <p:grpSp>
          <p:nvGrpSpPr>
            <p:cNvPr id="13" name="组合 12">
              <a:extLst>
                <a:ext uri="{FF2B5EF4-FFF2-40B4-BE49-F238E27FC236}">
                  <a16:creationId xmlns:a16="http://schemas.microsoft.com/office/drawing/2014/main" id="{983A2A97-3DFE-4A15-B355-5970F9264BEA}"/>
                </a:ext>
              </a:extLst>
            </p:cNvPr>
            <p:cNvGrpSpPr/>
            <p:nvPr/>
          </p:nvGrpSpPr>
          <p:grpSpPr>
            <a:xfrm>
              <a:off x="842170" y="5048370"/>
              <a:ext cx="720725" cy="719138"/>
              <a:chOff x="842170" y="5048370"/>
              <a:chExt cx="720725" cy="719138"/>
            </a:xfrm>
          </p:grpSpPr>
          <p:sp>
            <p:nvSpPr>
              <p:cNvPr id="17" name="圆角矩形 19">
                <a:extLst>
                  <a:ext uri="{FF2B5EF4-FFF2-40B4-BE49-F238E27FC236}">
                    <a16:creationId xmlns:a16="http://schemas.microsoft.com/office/drawing/2014/main" id="{58862094-4E92-4D45-80DE-2BF01579080F}"/>
                  </a:ext>
                </a:extLst>
              </p:cNvPr>
              <p:cNvSpPr>
                <a:spLocks noChangeAspect="1" noChangeArrowheads="1"/>
              </p:cNvSpPr>
              <p:nvPr/>
            </p:nvSpPr>
            <p:spPr bwMode="auto">
              <a:xfrm>
                <a:off x="842170" y="5048370"/>
                <a:ext cx="720725" cy="719138"/>
              </a:xfrm>
              <a:prstGeom prst="roundRect">
                <a:avLst>
                  <a:gd name="adj" fmla="val 30000"/>
                </a:avLst>
              </a:prstGeom>
              <a:solidFill>
                <a:srgbClr val="FE7676"/>
              </a:soli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endParaRPr lang="zh-CN" altLang="en-US" dirty="0">
                  <a:latin typeface="Arial" panose="020B0604020202020204" pitchFamily="34" charset="0"/>
                  <a:ea typeface="思源黑体 CN Bold" panose="020B0800000000000000" pitchFamily="34" charset="-122"/>
                </a:endParaRPr>
              </a:p>
            </p:txBody>
          </p:sp>
          <p:sp>
            <p:nvSpPr>
              <p:cNvPr id="18" name="circular-pie-graph_14858">
                <a:extLst>
                  <a:ext uri="{FF2B5EF4-FFF2-40B4-BE49-F238E27FC236}">
                    <a16:creationId xmlns:a16="http://schemas.microsoft.com/office/drawing/2014/main" id="{602815A5-5003-4FE2-BE74-212352FAC86A}"/>
                  </a:ext>
                </a:extLst>
              </p:cNvPr>
              <p:cNvSpPr>
                <a:spLocks noChangeAspect="1"/>
              </p:cNvSpPr>
              <p:nvPr/>
            </p:nvSpPr>
            <p:spPr bwMode="auto">
              <a:xfrm>
                <a:off x="1051481" y="5252179"/>
                <a:ext cx="302103" cy="311521"/>
              </a:xfrm>
              <a:custGeom>
                <a:avLst/>
                <a:gdLst>
                  <a:gd name="connsiteX0" fmla="*/ 378299 w 559975"/>
                  <a:gd name="connsiteY0" fmla="*/ 109628 h 577432"/>
                  <a:gd name="connsiteX1" fmla="*/ 378299 w 559975"/>
                  <a:gd name="connsiteY1" fmla="*/ 209082 h 577432"/>
                  <a:gd name="connsiteX2" fmla="*/ 441010 w 559975"/>
                  <a:gd name="connsiteY2" fmla="*/ 245917 h 577432"/>
                  <a:gd name="connsiteX3" fmla="*/ 504642 w 559975"/>
                  <a:gd name="connsiteY3" fmla="*/ 209082 h 577432"/>
                  <a:gd name="connsiteX4" fmla="*/ 504642 w 559975"/>
                  <a:gd name="connsiteY4" fmla="*/ 109628 h 577432"/>
                  <a:gd name="connsiteX5" fmla="*/ 559975 w 559975"/>
                  <a:gd name="connsiteY5" fmla="*/ 210003 h 577432"/>
                  <a:gd name="connsiteX6" fmla="*/ 488043 w 559975"/>
                  <a:gd name="connsiteY6" fmla="*/ 318666 h 577432"/>
                  <a:gd name="connsiteX7" fmla="*/ 488043 w 559975"/>
                  <a:gd name="connsiteY7" fmla="*/ 530467 h 577432"/>
                  <a:gd name="connsiteX8" fmla="*/ 441010 w 559975"/>
                  <a:gd name="connsiteY8" fmla="*/ 577432 h 577432"/>
                  <a:gd name="connsiteX9" fmla="*/ 393977 w 559975"/>
                  <a:gd name="connsiteY9" fmla="*/ 530467 h 577432"/>
                  <a:gd name="connsiteX10" fmla="*/ 393977 w 559975"/>
                  <a:gd name="connsiteY10" fmla="*/ 318666 h 577432"/>
                  <a:gd name="connsiteX11" fmla="*/ 322966 w 559975"/>
                  <a:gd name="connsiteY11" fmla="*/ 210003 h 577432"/>
                  <a:gd name="connsiteX12" fmla="*/ 378299 w 559975"/>
                  <a:gd name="connsiteY12" fmla="*/ 109628 h 577432"/>
                  <a:gd name="connsiteX13" fmla="*/ 235212 w 559975"/>
                  <a:gd name="connsiteY13" fmla="*/ 0 h 577432"/>
                  <a:gd name="connsiteX14" fmla="*/ 372650 w 559975"/>
                  <a:gd name="connsiteY14" fmla="*/ 74596 h 577432"/>
                  <a:gd name="connsiteX15" fmla="*/ 360659 w 559975"/>
                  <a:gd name="connsiteY15" fmla="*/ 81964 h 577432"/>
                  <a:gd name="connsiteX16" fmla="*/ 310849 w 559975"/>
                  <a:gd name="connsiteY16" fmla="*/ 133537 h 577432"/>
                  <a:gd name="connsiteX17" fmla="*/ 235212 w 559975"/>
                  <a:gd name="connsiteY17" fmla="*/ 81964 h 577432"/>
                  <a:gd name="connsiteX18" fmla="*/ 152196 w 559975"/>
                  <a:gd name="connsiteY18" fmla="*/ 164849 h 577432"/>
                  <a:gd name="connsiteX19" fmla="*/ 152196 w 559975"/>
                  <a:gd name="connsiteY19" fmla="*/ 244971 h 577432"/>
                  <a:gd name="connsiteX20" fmla="*/ 294246 w 559975"/>
                  <a:gd name="connsiteY20" fmla="*/ 244971 h 577432"/>
                  <a:gd name="connsiteX21" fmla="*/ 361581 w 559975"/>
                  <a:gd name="connsiteY21" fmla="*/ 337986 h 577432"/>
                  <a:gd name="connsiteX22" fmla="*/ 361581 w 559975"/>
                  <a:gd name="connsiteY22" fmla="*/ 530464 h 577432"/>
                  <a:gd name="connsiteX23" fmla="*/ 377262 w 559975"/>
                  <a:gd name="connsiteY23" fmla="*/ 577432 h 577432"/>
                  <a:gd name="connsiteX24" fmla="*/ 61801 w 559975"/>
                  <a:gd name="connsiteY24" fmla="*/ 577432 h 577432"/>
                  <a:gd name="connsiteX25" fmla="*/ 0 w 559975"/>
                  <a:gd name="connsiteY25" fmla="*/ 515729 h 577432"/>
                  <a:gd name="connsiteX26" fmla="*/ 0 w 559975"/>
                  <a:gd name="connsiteY26" fmla="*/ 306674 h 577432"/>
                  <a:gd name="connsiteX27" fmla="*/ 61801 w 559975"/>
                  <a:gd name="connsiteY27" fmla="*/ 244971 h 577432"/>
                  <a:gd name="connsiteX28" fmla="*/ 70102 w 559975"/>
                  <a:gd name="connsiteY28" fmla="*/ 244971 h 577432"/>
                  <a:gd name="connsiteX29" fmla="*/ 70102 w 559975"/>
                  <a:gd name="connsiteY29" fmla="*/ 164849 h 577432"/>
                  <a:gd name="connsiteX30" fmla="*/ 235212 w 559975"/>
                  <a:gd name="connsiteY30"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9975" h="577432">
                    <a:moveTo>
                      <a:pt x="378299" y="109628"/>
                    </a:moveTo>
                    <a:lnTo>
                      <a:pt x="378299" y="209082"/>
                    </a:lnTo>
                    <a:cubicBezTo>
                      <a:pt x="378299" y="209082"/>
                      <a:pt x="406888" y="245917"/>
                      <a:pt x="441010" y="245917"/>
                    </a:cubicBezTo>
                    <a:cubicBezTo>
                      <a:pt x="475132" y="245917"/>
                      <a:pt x="504642" y="209082"/>
                      <a:pt x="504642" y="209082"/>
                    </a:cubicBezTo>
                    <a:lnTo>
                      <a:pt x="504642" y="109628"/>
                    </a:lnTo>
                    <a:cubicBezTo>
                      <a:pt x="537842" y="130808"/>
                      <a:pt x="559975" y="167643"/>
                      <a:pt x="559975" y="210003"/>
                    </a:cubicBezTo>
                    <a:cubicBezTo>
                      <a:pt x="559975" y="258810"/>
                      <a:pt x="530464" y="300249"/>
                      <a:pt x="488043" y="318666"/>
                    </a:cubicBezTo>
                    <a:lnTo>
                      <a:pt x="488043" y="530467"/>
                    </a:lnTo>
                    <a:cubicBezTo>
                      <a:pt x="488043" y="556252"/>
                      <a:pt x="466832" y="577432"/>
                      <a:pt x="441010" y="577432"/>
                    </a:cubicBezTo>
                    <a:cubicBezTo>
                      <a:pt x="415188" y="577432"/>
                      <a:pt x="393977" y="556252"/>
                      <a:pt x="393977" y="530467"/>
                    </a:cubicBezTo>
                    <a:lnTo>
                      <a:pt x="393977" y="318666"/>
                    </a:lnTo>
                    <a:cubicBezTo>
                      <a:pt x="352477" y="300249"/>
                      <a:pt x="322966" y="258810"/>
                      <a:pt x="322966" y="210003"/>
                    </a:cubicBezTo>
                    <a:cubicBezTo>
                      <a:pt x="322966" y="167643"/>
                      <a:pt x="345099" y="130808"/>
                      <a:pt x="378299" y="109628"/>
                    </a:cubicBezTo>
                    <a:close/>
                    <a:moveTo>
                      <a:pt x="235212" y="0"/>
                    </a:moveTo>
                    <a:cubicBezTo>
                      <a:pt x="292401" y="0"/>
                      <a:pt x="343133" y="29470"/>
                      <a:pt x="372650" y="74596"/>
                    </a:cubicBezTo>
                    <a:lnTo>
                      <a:pt x="360659" y="81964"/>
                    </a:lnTo>
                    <a:cubicBezTo>
                      <a:pt x="339444" y="94857"/>
                      <a:pt x="322840" y="113276"/>
                      <a:pt x="310849" y="133537"/>
                    </a:cubicBezTo>
                    <a:cubicBezTo>
                      <a:pt x="298858" y="103146"/>
                      <a:pt x="269341" y="81964"/>
                      <a:pt x="235212" y="81964"/>
                    </a:cubicBezTo>
                    <a:cubicBezTo>
                      <a:pt x="189092" y="81964"/>
                      <a:pt x="152196" y="119723"/>
                      <a:pt x="152196" y="164849"/>
                    </a:cubicBezTo>
                    <a:lnTo>
                      <a:pt x="152196" y="244971"/>
                    </a:lnTo>
                    <a:lnTo>
                      <a:pt x="294246" y="244971"/>
                    </a:lnTo>
                    <a:cubicBezTo>
                      <a:pt x="303470" y="283651"/>
                      <a:pt x="327453" y="316805"/>
                      <a:pt x="361581" y="337986"/>
                    </a:cubicBezTo>
                    <a:lnTo>
                      <a:pt x="361581" y="530464"/>
                    </a:lnTo>
                    <a:cubicBezTo>
                      <a:pt x="361581" y="547962"/>
                      <a:pt x="367116" y="563618"/>
                      <a:pt x="377262" y="577432"/>
                    </a:cubicBezTo>
                    <a:lnTo>
                      <a:pt x="61801" y="577432"/>
                    </a:lnTo>
                    <a:cubicBezTo>
                      <a:pt x="27672" y="577432"/>
                      <a:pt x="0" y="548883"/>
                      <a:pt x="0" y="515729"/>
                    </a:cubicBezTo>
                    <a:lnTo>
                      <a:pt x="0" y="306674"/>
                    </a:lnTo>
                    <a:cubicBezTo>
                      <a:pt x="0" y="272599"/>
                      <a:pt x="27672" y="244971"/>
                      <a:pt x="61801" y="244971"/>
                    </a:cubicBezTo>
                    <a:lnTo>
                      <a:pt x="70102" y="244971"/>
                    </a:lnTo>
                    <a:lnTo>
                      <a:pt x="70102" y="164849"/>
                    </a:lnTo>
                    <a:cubicBezTo>
                      <a:pt x="70102" y="73676"/>
                      <a:pt x="143894" y="0"/>
                      <a:pt x="235212" y="0"/>
                    </a:cubicBezTo>
                    <a:close/>
                  </a:path>
                </a:pathLst>
              </a:custGeom>
              <a:solidFill>
                <a:schemeClr val="bg1"/>
              </a:solidFill>
              <a:ln>
                <a:noFill/>
              </a:ln>
            </p:spPr>
            <p:txBody>
              <a:bodyPr/>
              <a:lstStyle/>
              <a:p>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14" name="组合 13">
              <a:extLst>
                <a:ext uri="{FF2B5EF4-FFF2-40B4-BE49-F238E27FC236}">
                  <a16:creationId xmlns:a16="http://schemas.microsoft.com/office/drawing/2014/main" id="{A4BE6DBB-C3B6-4684-A6CB-43F2B61333FD}"/>
                </a:ext>
              </a:extLst>
            </p:cNvPr>
            <p:cNvGrpSpPr/>
            <p:nvPr/>
          </p:nvGrpSpPr>
          <p:grpSpPr>
            <a:xfrm>
              <a:off x="1849306" y="4976465"/>
              <a:ext cx="3771848" cy="920091"/>
              <a:chOff x="1849306" y="4976465"/>
              <a:chExt cx="3771848" cy="920091"/>
            </a:xfrm>
          </p:grpSpPr>
          <p:sp>
            <p:nvSpPr>
              <p:cNvPr id="15" name="文本框 14">
                <a:extLst>
                  <a:ext uri="{FF2B5EF4-FFF2-40B4-BE49-F238E27FC236}">
                    <a16:creationId xmlns:a16="http://schemas.microsoft.com/office/drawing/2014/main" id="{ACD7E36F-70A9-4C92-884D-894373212287}"/>
                  </a:ext>
                </a:extLst>
              </p:cNvPr>
              <p:cNvSpPr txBox="1"/>
              <p:nvPr/>
            </p:nvSpPr>
            <p:spPr>
              <a:xfrm>
                <a:off x="1849306" y="4976465"/>
                <a:ext cx="1752682" cy="400110"/>
              </a:xfrm>
              <a:prstGeom prst="rect">
                <a:avLst/>
              </a:prstGeom>
              <a:noFill/>
            </p:spPr>
            <p:txBody>
              <a:bodyPr wrap="square" rtlCol="0">
                <a:spAutoFit/>
              </a:bodyPr>
              <a:lstStyle/>
              <a:p>
                <a:pPr>
                  <a:spcBef>
                    <a:spcPct val="0"/>
                  </a:spcBef>
                  <a:buClr>
                    <a:schemeClr val="tx1">
                      <a:lumMod val="85000"/>
                      <a:lumOff val="15000"/>
                    </a:schemeClr>
                  </a:buClr>
                  <a:buSzPct val="105000"/>
                  <a:defRPr/>
                </a:pPr>
                <a:r>
                  <a:rPr lang="zh-CN" altLang="en-US" sz="2000" kern="0" dirty="0">
                    <a:solidFill>
                      <a:srgbClr val="FE7676"/>
                    </a:solidFill>
                    <a:latin typeface="思源黑体 CN Bold" panose="020B0800000000000000" pitchFamily="34" charset="-122"/>
                    <a:ea typeface="思源黑体 CN Bold" panose="020B0800000000000000" pitchFamily="34" charset="-122"/>
                  </a:rPr>
                  <a:t>标题文字添加</a:t>
                </a:r>
              </a:p>
            </p:txBody>
          </p:sp>
          <p:sp>
            <p:nvSpPr>
              <p:cNvPr id="16" name="文本框 15">
                <a:extLst>
                  <a:ext uri="{FF2B5EF4-FFF2-40B4-BE49-F238E27FC236}">
                    <a16:creationId xmlns:a16="http://schemas.microsoft.com/office/drawing/2014/main" id="{14AA8391-0C37-4FC6-8181-853C175FBFB4}"/>
                  </a:ext>
                </a:extLst>
              </p:cNvPr>
              <p:cNvSpPr txBox="1"/>
              <p:nvPr/>
            </p:nvSpPr>
            <p:spPr>
              <a:xfrm>
                <a:off x="1849306" y="5322745"/>
                <a:ext cx="3771848" cy="573811"/>
              </a:xfrm>
              <a:prstGeom prst="rect">
                <a:avLst/>
              </a:prstGeom>
              <a:noFill/>
            </p:spPr>
            <p:txBody>
              <a:bodyPr wrap="square" rtlCol="0">
                <a:spAutoFit/>
              </a:bodyPr>
              <a:lstStyle/>
              <a:p>
                <a:pPr>
                  <a:lnSpc>
                    <a:spcPct val="150000"/>
                  </a:lnSpc>
                </a:pPr>
                <a:r>
                  <a:rPr lang="zh-CN" altLang="en-US" sz="1100" kern="0" dirty="0">
                    <a:solidFill>
                      <a:schemeClr val="tx1">
                        <a:lumMod val="85000"/>
                        <a:lumOff val="15000"/>
                      </a:schemeClr>
                    </a:solidFill>
                    <a:latin typeface="思源黑体 CN Light" panose="020B0300000000000000" pitchFamily="34" charset="-122"/>
                    <a:ea typeface="思源黑体 CN Light" panose="020B0300000000000000" pitchFamily="34" charset="-122"/>
                  </a:rPr>
                  <a:t>标题文字添加，添加标题文字，修改文字内容，也可以直接复制你的内容到此。标题文字添加，添加标题文字，</a:t>
                </a:r>
              </a:p>
            </p:txBody>
          </p:sp>
        </p:grpSp>
      </p:grpSp>
      <p:grpSp>
        <p:nvGrpSpPr>
          <p:cNvPr id="19" name="组合 18">
            <a:extLst>
              <a:ext uri="{FF2B5EF4-FFF2-40B4-BE49-F238E27FC236}">
                <a16:creationId xmlns:a16="http://schemas.microsoft.com/office/drawing/2014/main" id="{88B142BC-4F30-468A-A520-B193C4447689}"/>
              </a:ext>
            </a:extLst>
          </p:cNvPr>
          <p:cNvGrpSpPr/>
          <p:nvPr/>
        </p:nvGrpSpPr>
        <p:grpSpPr>
          <a:xfrm>
            <a:off x="6395635" y="4976465"/>
            <a:ext cx="4740927" cy="920091"/>
            <a:chOff x="6570848" y="4976465"/>
            <a:chExt cx="4740927" cy="920091"/>
          </a:xfrm>
        </p:grpSpPr>
        <p:grpSp>
          <p:nvGrpSpPr>
            <p:cNvPr id="20" name="组合 19">
              <a:extLst>
                <a:ext uri="{FF2B5EF4-FFF2-40B4-BE49-F238E27FC236}">
                  <a16:creationId xmlns:a16="http://schemas.microsoft.com/office/drawing/2014/main" id="{F0623265-0E18-4291-A5BC-20C42AF1688B}"/>
                </a:ext>
              </a:extLst>
            </p:cNvPr>
            <p:cNvGrpSpPr/>
            <p:nvPr/>
          </p:nvGrpSpPr>
          <p:grpSpPr>
            <a:xfrm>
              <a:off x="6570848" y="5048370"/>
              <a:ext cx="720725" cy="719138"/>
              <a:chOff x="6098383" y="5048370"/>
              <a:chExt cx="720725" cy="719138"/>
            </a:xfrm>
          </p:grpSpPr>
          <p:sp>
            <p:nvSpPr>
              <p:cNvPr id="24" name="圆角矩形 20">
                <a:extLst>
                  <a:ext uri="{FF2B5EF4-FFF2-40B4-BE49-F238E27FC236}">
                    <a16:creationId xmlns:a16="http://schemas.microsoft.com/office/drawing/2014/main" id="{C34B1C51-6E8F-42E4-8FC7-7A9EC6356397}"/>
                  </a:ext>
                </a:extLst>
              </p:cNvPr>
              <p:cNvSpPr>
                <a:spLocks noChangeAspect="1" noChangeArrowheads="1"/>
              </p:cNvSpPr>
              <p:nvPr/>
            </p:nvSpPr>
            <p:spPr bwMode="auto">
              <a:xfrm>
                <a:off x="6098383" y="5048370"/>
                <a:ext cx="720725" cy="719138"/>
              </a:xfrm>
              <a:prstGeom prst="roundRect">
                <a:avLst>
                  <a:gd name="adj" fmla="val 30000"/>
                </a:avLst>
              </a:prstGeom>
              <a:solidFill>
                <a:srgbClr val="FE7676"/>
              </a:solidFill>
              <a:ln>
                <a:noFill/>
              </a:ln>
              <a:effectLst>
                <a:outerShdw blurRad="1524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endParaRPr lang="zh-CN" altLang="en-US" dirty="0">
                  <a:latin typeface="Arial" panose="020B0604020202020204" pitchFamily="34" charset="0"/>
                  <a:ea typeface="思源黑体 CN Bold" panose="020B0800000000000000" pitchFamily="34" charset="-122"/>
                </a:endParaRPr>
              </a:p>
            </p:txBody>
          </p:sp>
          <p:sp>
            <p:nvSpPr>
              <p:cNvPr id="25" name="circular-pie-graph_14858">
                <a:extLst>
                  <a:ext uri="{FF2B5EF4-FFF2-40B4-BE49-F238E27FC236}">
                    <a16:creationId xmlns:a16="http://schemas.microsoft.com/office/drawing/2014/main" id="{EAFBDF93-33B9-4A9E-A434-9666B631C38B}"/>
                  </a:ext>
                </a:extLst>
              </p:cNvPr>
              <p:cNvSpPr>
                <a:spLocks noChangeAspect="1"/>
              </p:cNvSpPr>
              <p:nvPr/>
            </p:nvSpPr>
            <p:spPr bwMode="auto">
              <a:xfrm>
                <a:off x="6304195" y="5252179"/>
                <a:ext cx="309101" cy="311521"/>
              </a:xfrm>
              <a:custGeom>
                <a:avLst/>
                <a:gdLst>
                  <a:gd name="connsiteX0" fmla="*/ 334771 w 585718"/>
                  <a:gd name="connsiteY0" fmla="*/ 31317 h 590304"/>
                  <a:gd name="connsiteX1" fmla="*/ 334771 w 585718"/>
                  <a:gd name="connsiteY1" fmla="*/ 229350 h 590304"/>
                  <a:gd name="connsiteX2" fmla="*/ 468548 w 585718"/>
                  <a:gd name="connsiteY2" fmla="*/ 77371 h 590304"/>
                  <a:gd name="connsiteX3" fmla="*/ 334771 w 585718"/>
                  <a:gd name="connsiteY3" fmla="*/ 31317 h 590304"/>
                  <a:gd name="connsiteX4" fmla="*/ 281319 w 585718"/>
                  <a:gd name="connsiteY4" fmla="*/ 29441 h 590304"/>
                  <a:gd name="connsiteX5" fmla="*/ 281319 w 585718"/>
                  <a:gd name="connsiteY5" fmla="*/ 309412 h 590304"/>
                  <a:gd name="connsiteX6" fmla="*/ 562638 w 585718"/>
                  <a:gd name="connsiteY6" fmla="*/ 309412 h 590304"/>
                  <a:gd name="connsiteX7" fmla="*/ 281319 w 585718"/>
                  <a:gd name="connsiteY7" fmla="*/ 590304 h 590304"/>
                  <a:gd name="connsiteX8" fmla="*/ 0 w 585718"/>
                  <a:gd name="connsiteY8" fmla="*/ 309412 h 590304"/>
                  <a:gd name="connsiteX9" fmla="*/ 281319 w 585718"/>
                  <a:gd name="connsiteY9" fmla="*/ 29441 h 590304"/>
                  <a:gd name="connsiteX10" fmla="*/ 319087 w 585718"/>
                  <a:gd name="connsiteY10" fmla="*/ 0 h 590304"/>
                  <a:gd name="connsiteX11" fmla="*/ 499916 w 585718"/>
                  <a:gd name="connsiteY11" fmla="*/ 61713 h 590304"/>
                  <a:gd name="connsiteX12" fmla="*/ 499916 w 585718"/>
                  <a:gd name="connsiteY12" fmla="*/ 62634 h 590304"/>
                  <a:gd name="connsiteX13" fmla="*/ 500839 w 585718"/>
                  <a:gd name="connsiteY13" fmla="*/ 62634 h 590304"/>
                  <a:gd name="connsiteX14" fmla="*/ 501761 w 585718"/>
                  <a:gd name="connsiteY14" fmla="*/ 63555 h 590304"/>
                  <a:gd name="connsiteX15" fmla="*/ 501761 w 585718"/>
                  <a:gd name="connsiteY15" fmla="*/ 64476 h 590304"/>
                  <a:gd name="connsiteX16" fmla="*/ 585718 w 585718"/>
                  <a:gd name="connsiteY16" fmla="*/ 269878 h 590304"/>
                  <a:gd name="connsiteX17" fmla="*/ 570034 w 585718"/>
                  <a:gd name="connsiteY17" fmla="*/ 285536 h 590304"/>
                  <a:gd name="connsiteX18" fmla="*/ 320932 w 585718"/>
                  <a:gd name="connsiteY18" fmla="*/ 285536 h 590304"/>
                  <a:gd name="connsiteX19" fmla="*/ 320009 w 585718"/>
                  <a:gd name="connsiteY19" fmla="*/ 285536 h 590304"/>
                  <a:gd name="connsiteX20" fmla="*/ 319087 w 585718"/>
                  <a:gd name="connsiteY20" fmla="*/ 285536 h 590304"/>
                  <a:gd name="connsiteX21" fmla="*/ 313551 w 585718"/>
                  <a:gd name="connsiteY21" fmla="*/ 284615 h 590304"/>
                  <a:gd name="connsiteX22" fmla="*/ 304325 w 585718"/>
                  <a:gd name="connsiteY22" fmla="*/ 269878 h 590304"/>
                  <a:gd name="connsiteX23" fmla="*/ 304325 w 585718"/>
                  <a:gd name="connsiteY23" fmla="*/ 15658 h 590304"/>
                  <a:gd name="connsiteX24" fmla="*/ 319087 w 585718"/>
                  <a:gd name="connsiteY24" fmla="*/ 0 h 59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5718" h="590304">
                    <a:moveTo>
                      <a:pt x="334771" y="31317"/>
                    </a:moveTo>
                    <a:lnTo>
                      <a:pt x="334771" y="229350"/>
                    </a:lnTo>
                    <a:lnTo>
                      <a:pt x="468548" y="77371"/>
                    </a:lnTo>
                    <a:cubicBezTo>
                      <a:pt x="428876" y="48817"/>
                      <a:pt x="383669" y="34080"/>
                      <a:pt x="334771" y="31317"/>
                    </a:cubicBezTo>
                    <a:close/>
                    <a:moveTo>
                      <a:pt x="281319" y="29441"/>
                    </a:moveTo>
                    <a:lnTo>
                      <a:pt x="281319" y="309412"/>
                    </a:lnTo>
                    <a:lnTo>
                      <a:pt x="562638" y="309412"/>
                    </a:lnTo>
                    <a:cubicBezTo>
                      <a:pt x="562638" y="465054"/>
                      <a:pt x="436275" y="590304"/>
                      <a:pt x="281319" y="590304"/>
                    </a:cubicBezTo>
                    <a:cubicBezTo>
                      <a:pt x="126363" y="590304"/>
                      <a:pt x="0" y="465054"/>
                      <a:pt x="0" y="309412"/>
                    </a:cubicBezTo>
                    <a:cubicBezTo>
                      <a:pt x="0" y="154691"/>
                      <a:pt x="126363" y="29441"/>
                      <a:pt x="281319" y="29441"/>
                    </a:cubicBezTo>
                    <a:close/>
                    <a:moveTo>
                      <a:pt x="319087" y="0"/>
                    </a:moveTo>
                    <a:cubicBezTo>
                      <a:pt x="387359" y="0"/>
                      <a:pt x="447328" y="21185"/>
                      <a:pt x="499916" y="61713"/>
                    </a:cubicBezTo>
                    <a:cubicBezTo>
                      <a:pt x="499916" y="61713"/>
                      <a:pt x="499916" y="61713"/>
                      <a:pt x="499916" y="62634"/>
                    </a:cubicBezTo>
                    <a:cubicBezTo>
                      <a:pt x="499916" y="62634"/>
                      <a:pt x="499916" y="62634"/>
                      <a:pt x="500839" y="62634"/>
                    </a:cubicBezTo>
                    <a:cubicBezTo>
                      <a:pt x="500839" y="62634"/>
                      <a:pt x="500839" y="63555"/>
                      <a:pt x="501761" y="63555"/>
                    </a:cubicBezTo>
                    <a:cubicBezTo>
                      <a:pt x="501761" y="63555"/>
                      <a:pt x="501761" y="63555"/>
                      <a:pt x="501761" y="64476"/>
                    </a:cubicBezTo>
                    <a:cubicBezTo>
                      <a:pt x="556195" y="119741"/>
                      <a:pt x="585718" y="192507"/>
                      <a:pt x="585718" y="269878"/>
                    </a:cubicBezTo>
                    <a:cubicBezTo>
                      <a:pt x="585718" y="278167"/>
                      <a:pt x="578337" y="285536"/>
                      <a:pt x="570034" y="285536"/>
                    </a:cubicBezTo>
                    <a:lnTo>
                      <a:pt x="320932" y="285536"/>
                    </a:lnTo>
                    <a:cubicBezTo>
                      <a:pt x="320932" y="285536"/>
                      <a:pt x="320932" y="285536"/>
                      <a:pt x="320009" y="285536"/>
                    </a:cubicBezTo>
                    <a:cubicBezTo>
                      <a:pt x="320009" y="285536"/>
                      <a:pt x="320009" y="285536"/>
                      <a:pt x="319087" y="285536"/>
                    </a:cubicBezTo>
                    <a:cubicBezTo>
                      <a:pt x="317241" y="285536"/>
                      <a:pt x="315396" y="284615"/>
                      <a:pt x="313551" y="284615"/>
                    </a:cubicBezTo>
                    <a:cubicBezTo>
                      <a:pt x="308015" y="281852"/>
                      <a:pt x="304325" y="276325"/>
                      <a:pt x="304325" y="269878"/>
                    </a:cubicBezTo>
                    <a:lnTo>
                      <a:pt x="304325" y="15658"/>
                    </a:lnTo>
                    <a:cubicBezTo>
                      <a:pt x="304325" y="6448"/>
                      <a:pt x="310783" y="0"/>
                      <a:pt x="319087" y="0"/>
                    </a:cubicBezTo>
                    <a:close/>
                  </a:path>
                </a:pathLst>
              </a:custGeom>
              <a:solidFill>
                <a:schemeClr val="bg1"/>
              </a:solidFill>
              <a:ln>
                <a:noFill/>
              </a:ln>
            </p:spPr>
          </p:sp>
        </p:grpSp>
        <p:grpSp>
          <p:nvGrpSpPr>
            <p:cNvPr id="21" name="组合 20">
              <a:extLst>
                <a:ext uri="{FF2B5EF4-FFF2-40B4-BE49-F238E27FC236}">
                  <a16:creationId xmlns:a16="http://schemas.microsoft.com/office/drawing/2014/main" id="{1EC210F6-112A-467E-861B-65D7D54C10C6}"/>
                </a:ext>
              </a:extLst>
            </p:cNvPr>
            <p:cNvGrpSpPr/>
            <p:nvPr/>
          </p:nvGrpSpPr>
          <p:grpSpPr>
            <a:xfrm>
              <a:off x="7539927" y="4976465"/>
              <a:ext cx="3771848" cy="920091"/>
              <a:chOff x="1849306" y="4976465"/>
              <a:chExt cx="3771848" cy="920091"/>
            </a:xfrm>
          </p:grpSpPr>
          <p:sp>
            <p:nvSpPr>
              <p:cNvPr id="22" name="文本框 21">
                <a:extLst>
                  <a:ext uri="{FF2B5EF4-FFF2-40B4-BE49-F238E27FC236}">
                    <a16:creationId xmlns:a16="http://schemas.microsoft.com/office/drawing/2014/main" id="{42F013EB-680E-45D8-B7AA-C53C88CB4402}"/>
                  </a:ext>
                </a:extLst>
              </p:cNvPr>
              <p:cNvSpPr txBox="1"/>
              <p:nvPr/>
            </p:nvSpPr>
            <p:spPr>
              <a:xfrm>
                <a:off x="1849306" y="4976465"/>
                <a:ext cx="1752682" cy="400110"/>
              </a:xfrm>
              <a:prstGeom prst="rect">
                <a:avLst/>
              </a:prstGeom>
              <a:noFill/>
            </p:spPr>
            <p:txBody>
              <a:bodyPr wrap="square" rtlCol="0">
                <a:spAutoFit/>
              </a:bodyPr>
              <a:lstStyle/>
              <a:p>
                <a:pPr>
                  <a:spcBef>
                    <a:spcPct val="0"/>
                  </a:spcBef>
                  <a:buClr>
                    <a:schemeClr val="tx1">
                      <a:lumMod val="85000"/>
                      <a:lumOff val="15000"/>
                    </a:schemeClr>
                  </a:buClr>
                  <a:buSzPct val="105000"/>
                  <a:defRPr/>
                </a:pPr>
                <a:r>
                  <a:rPr lang="zh-CN" altLang="en-US" sz="2000" kern="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p>
            </p:txBody>
          </p:sp>
          <p:sp>
            <p:nvSpPr>
              <p:cNvPr id="23" name="文本框 22">
                <a:extLst>
                  <a:ext uri="{FF2B5EF4-FFF2-40B4-BE49-F238E27FC236}">
                    <a16:creationId xmlns:a16="http://schemas.microsoft.com/office/drawing/2014/main" id="{50999091-BCF3-4537-9230-898606C5A8C6}"/>
                  </a:ext>
                </a:extLst>
              </p:cNvPr>
              <p:cNvSpPr txBox="1"/>
              <p:nvPr/>
            </p:nvSpPr>
            <p:spPr>
              <a:xfrm>
                <a:off x="1849306" y="5322745"/>
                <a:ext cx="3771848" cy="573811"/>
              </a:xfrm>
              <a:prstGeom prst="rect">
                <a:avLst/>
              </a:prstGeom>
              <a:noFill/>
            </p:spPr>
            <p:txBody>
              <a:bodyPr wrap="square" rtlCol="0">
                <a:spAutoFit/>
              </a:bodyPr>
              <a:lstStyle/>
              <a:p>
                <a:pPr>
                  <a:lnSpc>
                    <a:spcPct val="150000"/>
                  </a:lnSpc>
                </a:pPr>
                <a:r>
                  <a:rPr lang="zh-CN" altLang="en-US" sz="1100" kern="0" dirty="0">
                    <a:solidFill>
                      <a:schemeClr val="tx1">
                        <a:lumMod val="85000"/>
                        <a:lumOff val="15000"/>
                      </a:schemeClr>
                    </a:solidFill>
                    <a:latin typeface="思源黑体 CN Light" panose="020B0300000000000000" pitchFamily="34" charset="-122"/>
                    <a:ea typeface="思源黑体 CN Light" panose="020B0300000000000000" pitchFamily="34" charset="-122"/>
                  </a:rPr>
                  <a:t>标题文字添加，添加标题文字，修改文字内容，也可以直接复制你的内容到此。标题文字添加，添加标题文字，</a:t>
                </a:r>
              </a:p>
            </p:txBody>
          </p:sp>
        </p:grpSp>
      </p:grpSp>
      <p:grpSp>
        <p:nvGrpSpPr>
          <p:cNvPr id="26" name="组合 25">
            <a:extLst>
              <a:ext uri="{FF2B5EF4-FFF2-40B4-BE49-F238E27FC236}">
                <a16:creationId xmlns:a16="http://schemas.microsoft.com/office/drawing/2014/main" id="{67108052-975C-403A-8C13-567EAADFCCFE}"/>
              </a:ext>
            </a:extLst>
          </p:cNvPr>
          <p:cNvGrpSpPr/>
          <p:nvPr/>
        </p:nvGrpSpPr>
        <p:grpSpPr>
          <a:xfrm>
            <a:off x="842170" y="1966880"/>
            <a:ext cx="4778984" cy="1076411"/>
            <a:chOff x="1849306" y="4976465"/>
            <a:chExt cx="3771848" cy="812413"/>
          </a:xfrm>
        </p:grpSpPr>
        <p:sp>
          <p:nvSpPr>
            <p:cNvPr id="27" name="文本框 26">
              <a:extLst>
                <a:ext uri="{FF2B5EF4-FFF2-40B4-BE49-F238E27FC236}">
                  <a16:creationId xmlns:a16="http://schemas.microsoft.com/office/drawing/2014/main" id="{80D3EC74-2B18-4E89-B786-BD987929C371}"/>
                </a:ext>
              </a:extLst>
            </p:cNvPr>
            <p:cNvSpPr txBox="1"/>
            <p:nvPr/>
          </p:nvSpPr>
          <p:spPr>
            <a:xfrm>
              <a:off x="1849306" y="4976465"/>
              <a:ext cx="1752682" cy="348438"/>
            </a:xfrm>
            <a:prstGeom prst="rect">
              <a:avLst/>
            </a:prstGeom>
            <a:noFill/>
          </p:spPr>
          <p:txBody>
            <a:bodyPr wrap="square" rtlCol="0">
              <a:spAutoFit/>
            </a:bodyPr>
            <a:lstStyle/>
            <a:p>
              <a:pPr>
                <a:spcBef>
                  <a:spcPct val="0"/>
                </a:spcBef>
                <a:buClr>
                  <a:schemeClr val="tx1">
                    <a:lumMod val="85000"/>
                    <a:lumOff val="15000"/>
                  </a:schemeClr>
                </a:buClr>
                <a:buSzPct val="105000"/>
                <a:defRPr/>
              </a:pPr>
              <a:r>
                <a:rPr lang="zh-CN" altLang="en-US" sz="2400" kern="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标题文字添加</a:t>
              </a:r>
            </a:p>
          </p:txBody>
        </p:sp>
        <p:sp>
          <p:nvSpPr>
            <p:cNvPr id="28" name="文本框 27">
              <a:extLst>
                <a:ext uri="{FF2B5EF4-FFF2-40B4-BE49-F238E27FC236}">
                  <a16:creationId xmlns:a16="http://schemas.microsoft.com/office/drawing/2014/main" id="{7B71F44E-FC70-41F8-84E9-FFB6DFF697B5}"/>
                </a:ext>
              </a:extLst>
            </p:cNvPr>
            <p:cNvSpPr txBox="1"/>
            <p:nvPr/>
          </p:nvSpPr>
          <p:spPr>
            <a:xfrm>
              <a:off x="1849306" y="5322745"/>
              <a:ext cx="3771848" cy="466133"/>
            </a:xfrm>
            <a:prstGeom prst="rect">
              <a:avLst/>
            </a:prstGeom>
            <a:noFill/>
          </p:spPr>
          <p:txBody>
            <a:bodyPr wrap="square" rtlCol="0">
              <a:spAutoFit/>
            </a:bodyPr>
            <a:lstStyle/>
            <a:p>
              <a:pPr>
                <a:lnSpc>
                  <a:spcPct val="150000"/>
                </a:lnSpc>
              </a:pPr>
              <a:r>
                <a:rPr lang="zh-CN" altLang="en-US" sz="1200" kern="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标题文字添加，添加标题文字，修改文字内容，也可以直接复制你的内容到此。标题文字添加，添加标题文字，</a:t>
              </a:r>
            </a:p>
          </p:txBody>
        </p:sp>
      </p:grpSp>
      <p:grpSp>
        <p:nvGrpSpPr>
          <p:cNvPr id="29" name="组合 28">
            <a:extLst>
              <a:ext uri="{FF2B5EF4-FFF2-40B4-BE49-F238E27FC236}">
                <a16:creationId xmlns:a16="http://schemas.microsoft.com/office/drawing/2014/main" id="{41740A10-B926-44D6-A30C-052AE617CB7C}"/>
              </a:ext>
            </a:extLst>
          </p:cNvPr>
          <p:cNvGrpSpPr/>
          <p:nvPr/>
        </p:nvGrpSpPr>
        <p:grpSpPr>
          <a:xfrm>
            <a:off x="842170" y="3239231"/>
            <a:ext cx="4778984" cy="1076411"/>
            <a:chOff x="1849306" y="4976465"/>
            <a:chExt cx="3771848" cy="812413"/>
          </a:xfrm>
        </p:grpSpPr>
        <p:sp>
          <p:nvSpPr>
            <p:cNvPr id="30" name="文本框 29">
              <a:extLst>
                <a:ext uri="{FF2B5EF4-FFF2-40B4-BE49-F238E27FC236}">
                  <a16:creationId xmlns:a16="http://schemas.microsoft.com/office/drawing/2014/main" id="{2F70ED6B-33BA-4993-BE5B-D351785C4EE2}"/>
                </a:ext>
              </a:extLst>
            </p:cNvPr>
            <p:cNvSpPr txBox="1"/>
            <p:nvPr/>
          </p:nvSpPr>
          <p:spPr>
            <a:xfrm>
              <a:off x="1849306" y="4976465"/>
              <a:ext cx="1752682" cy="348438"/>
            </a:xfrm>
            <a:prstGeom prst="rect">
              <a:avLst/>
            </a:prstGeom>
            <a:noFill/>
          </p:spPr>
          <p:txBody>
            <a:bodyPr wrap="square" rtlCol="0">
              <a:spAutoFit/>
            </a:bodyPr>
            <a:lstStyle/>
            <a:p>
              <a:pPr>
                <a:spcBef>
                  <a:spcPct val="0"/>
                </a:spcBef>
                <a:buClr>
                  <a:schemeClr val="tx1">
                    <a:lumMod val="85000"/>
                    <a:lumOff val="15000"/>
                  </a:schemeClr>
                </a:buClr>
                <a:buSzPct val="105000"/>
                <a:defRPr/>
              </a:pPr>
              <a:r>
                <a:rPr lang="zh-CN" altLang="en-US" sz="2400" kern="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标题文字添加</a:t>
              </a:r>
              <a:endParaRPr lang="zh-CN" altLang="en-US" sz="2400" kern="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31" name="文本框 30">
              <a:extLst>
                <a:ext uri="{FF2B5EF4-FFF2-40B4-BE49-F238E27FC236}">
                  <a16:creationId xmlns:a16="http://schemas.microsoft.com/office/drawing/2014/main" id="{57E87CB1-141A-41AB-BFC2-C7BE4154FC62}"/>
                </a:ext>
              </a:extLst>
            </p:cNvPr>
            <p:cNvSpPr txBox="1"/>
            <p:nvPr/>
          </p:nvSpPr>
          <p:spPr>
            <a:xfrm>
              <a:off x="1849306" y="5322745"/>
              <a:ext cx="3771848" cy="466133"/>
            </a:xfrm>
            <a:prstGeom prst="rect">
              <a:avLst/>
            </a:prstGeom>
            <a:noFill/>
          </p:spPr>
          <p:txBody>
            <a:bodyPr wrap="square" rtlCol="0">
              <a:spAutoFit/>
            </a:bodyPr>
            <a:lstStyle/>
            <a:p>
              <a:pPr>
                <a:lnSpc>
                  <a:spcPct val="150000"/>
                </a:lnSpc>
              </a:pPr>
              <a:r>
                <a:rPr lang="zh-CN" altLang="en-US" sz="1200" kern="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标题文字添加，添加标题文字，修改文字内容，也可以直接复制你的内容到此。标题文字添加，添加标题文字，</a:t>
              </a:r>
            </a:p>
          </p:txBody>
        </p:sp>
      </p:grpSp>
    </p:spTree>
    <p:extLst>
      <p:ext uri="{BB962C8B-B14F-4D97-AF65-F5344CB8AC3E}">
        <p14:creationId xmlns:p14="http://schemas.microsoft.com/office/powerpoint/2010/main" val="29144225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anim calcmode="lin" valueType="num">
                                      <p:cBhvr>
                                        <p:cTn id="38" dur="500" fill="hold"/>
                                        <p:tgtEl>
                                          <p:spTgt spid="12"/>
                                        </p:tgtEl>
                                        <p:attrNameLst>
                                          <p:attrName>ppt_x</p:attrName>
                                        </p:attrNameLst>
                                      </p:cBhvr>
                                      <p:tavLst>
                                        <p:tav tm="0">
                                          <p:val>
                                            <p:strVal val="#ppt_x"/>
                                          </p:val>
                                        </p:tav>
                                        <p:tav tm="100000">
                                          <p:val>
                                            <p:strVal val="#ppt_x"/>
                                          </p:val>
                                        </p:tav>
                                      </p:tavLst>
                                    </p:anim>
                                    <p:anim calcmode="lin" valueType="num">
                                      <p:cBhvr>
                                        <p:cTn id="39" dur="50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anim calcmode="lin" valueType="num">
                                      <p:cBhvr>
                                        <p:cTn id="44" dur="500" fill="hold"/>
                                        <p:tgtEl>
                                          <p:spTgt spid="19"/>
                                        </p:tgtEl>
                                        <p:attrNameLst>
                                          <p:attrName>ppt_x</p:attrName>
                                        </p:attrNameLst>
                                      </p:cBhvr>
                                      <p:tavLst>
                                        <p:tav tm="0">
                                          <p:val>
                                            <p:strVal val="#ppt_x"/>
                                          </p:val>
                                        </p:tav>
                                        <p:tav tm="100000">
                                          <p:val>
                                            <p:strVal val="#ppt_x"/>
                                          </p:val>
                                        </p:tav>
                                      </p:tavLst>
                                    </p:anim>
                                    <p:anim calcmode="lin" valueType="num">
                                      <p:cBhvr>
                                        <p:cTn id="4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a:extLst>
              <a:ext uri="{FF2B5EF4-FFF2-40B4-BE49-F238E27FC236}">
                <a16:creationId xmlns:a16="http://schemas.microsoft.com/office/drawing/2014/main" id="{86AABCB7-42B7-4AE0-AF6E-E2EB5DE1AB06}"/>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a:extLst>
              <a:ext uri="{FF2B5EF4-FFF2-40B4-BE49-F238E27FC236}">
                <a16:creationId xmlns:a16="http://schemas.microsoft.com/office/drawing/2014/main" id="{B96D18B8-17CA-4F1E-806D-17A96FA8BABF}"/>
              </a:ext>
            </a:extLst>
          </p:cNvPr>
          <p:cNvGrpSpPr/>
          <p:nvPr/>
        </p:nvGrpSpPr>
        <p:grpSpPr>
          <a:xfrm>
            <a:off x="424938" y="294371"/>
            <a:ext cx="3127128" cy="689007"/>
            <a:chOff x="7008408" y="1250133"/>
            <a:chExt cx="3693940" cy="813894"/>
          </a:xfrm>
        </p:grpSpPr>
        <p:sp>
          <p:nvSpPr>
            <p:cNvPr id="5" name="椭圆 4">
              <a:extLst>
                <a:ext uri="{FF2B5EF4-FFF2-40B4-BE49-F238E27FC236}">
                  <a16:creationId xmlns:a16="http://schemas.microsoft.com/office/drawing/2014/main" id="{67FF8055-D87D-426E-BAB1-9F1B5B4AD672}"/>
                </a:ext>
              </a:extLst>
            </p:cNvPr>
            <p:cNvSpPr/>
            <p:nvPr/>
          </p:nvSpPr>
          <p:spPr>
            <a:xfrm>
              <a:off x="7032311" y="1250133"/>
              <a:ext cx="759434" cy="759434"/>
            </a:xfrm>
            <a:prstGeom prst="ellipse">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6" name="文本框 5">
              <a:extLst>
                <a:ext uri="{FF2B5EF4-FFF2-40B4-BE49-F238E27FC236}">
                  <a16:creationId xmlns:a16="http://schemas.microsoft.com/office/drawing/2014/main" id="{D58EE8E9-1485-487B-AA6E-F1A3EFE4A959}"/>
                </a:ext>
              </a:extLst>
            </p:cNvPr>
            <p:cNvSpPr txBox="1"/>
            <p:nvPr/>
          </p:nvSpPr>
          <p:spPr>
            <a:xfrm>
              <a:off x="7008408" y="1371672"/>
              <a:ext cx="791989" cy="472633"/>
            </a:xfrm>
            <a:prstGeom prst="rect">
              <a:avLst/>
            </a:prstGeom>
            <a:noFill/>
          </p:spPr>
          <p:txBody>
            <a:bodyPr wrap="square" rtlCol="0">
              <a:spAutoFit/>
            </a:bodyPr>
            <a:lstStyle/>
            <a:p>
              <a:pPr algn="ctr"/>
              <a:r>
                <a:rPr lang="en-US" altLang="zh-CN"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rPr>
                <a:t>01</a:t>
              </a:r>
              <a:endParaRPr lang="zh-CN" altLang="en-US"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7" name="文本框 6">
              <a:extLst>
                <a:ext uri="{FF2B5EF4-FFF2-40B4-BE49-F238E27FC236}">
                  <a16:creationId xmlns:a16="http://schemas.microsoft.com/office/drawing/2014/main" id="{4D233D5C-5B86-4B4C-A34D-512F45111B45}"/>
                </a:ext>
              </a:extLst>
            </p:cNvPr>
            <p:cNvSpPr txBox="1"/>
            <p:nvPr/>
          </p:nvSpPr>
          <p:spPr>
            <a:xfrm>
              <a:off x="8138267" y="1263468"/>
              <a:ext cx="1765731" cy="545345"/>
            </a:xfrm>
            <a:prstGeom prst="rect">
              <a:avLst/>
            </a:prstGeom>
            <a:noFill/>
          </p:spPr>
          <p:txBody>
            <a:bodyPr wrap="square" rtlCol="0">
              <a:spAutoFit/>
            </a:bodyPr>
            <a:lstStyle/>
            <a:p>
              <a:pPr algn="dist"/>
              <a:r>
                <a:rPr lang="zh-CN" altLang="en-US" sz="2400" dirty="0">
                  <a:solidFill>
                    <a:srgbClr val="DA0000"/>
                  </a:solidFill>
                  <a:latin typeface="胡晓波真帅体" panose="02010600030101010101" pitchFamily="2" charset="-122"/>
                  <a:ea typeface="胡晓波真帅体" panose="02010600030101010101" pitchFamily="2" charset="-122"/>
                  <a:cs typeface="胡晓波男神体" panose="02010600030101010101" pitchFamily="2" charset="-122"/>
                </a:rPr>
                <a:t>母亲节日</a:t>
              </a:r>
            </a:p>
          </p:txBody>
        </p:sp>
        <p:sp>
          <p:nvSpPr>
            <p:cNvPr id="8" name="文本框 7">
              <a:extLst>
                <a:ext uri="{FF2B5EF4-FFF2-40B4-BE49-F238E27FC236}">
                  <a16:creationId xmlns:a16="http://schemas.microsoft.com/office/drawing/2014/main" id="{831DE6B7-73AB-46B0-8729-10F237DE576E}"/>
                </a:ext>
              </a:extLst>
            </p:cNvPr>
            <p:cNvSpPr txBox="1"/>
            <p:nvPr/>
          </p:nvSpPr>
          <p:spPr>
            <a:xfrm>
              <a:off x="8157317" y="1764087"/>
              <a:ext cx="2545031" cy="299940"/>
            </a:xfrm>
            <a:prstGeom prst="rect">
              <a:avLst/>
            </a:prstGeom>
            <a:noFill/>
          </p:spPr>
          <p:txBody>
            <a:bodyPr wrap="square" rtlCol="0">
              <a:spAutoFit/>
            </a:bodyPr>
            <a:lstStyle/>
            <a:p>
              <a:pPr algn="dist"/>
              <a:r>
                <a:rPr lang="en-US" altLang="zh-CN" sz="1000" dirty="0">
                  <a:solidFill>
                    <a:schemeClr val="bg1">
                      <a:lumMod val="6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MOTHER'S DAY</a:t>
              </a:r>
              <a:endParaRPr lang="zh-CN" altLang="en-US" sz="1000" dirty="0">
                <a:solidFill>
                  <a:schemeClr val="bg1">
                    <a:lumMod val="65000"/>
                  </a:schemeClr>
                </a:solidFill>
                <a:latin typeface="胡晓波真帅体" panose="02010600030101010101" pitchFamily="2" charset="-122"/>
                <a:ea typeface="胡晓波真帅体" panose="02010600030101010101" pitchFamily="2" charset="-122"/>
                <a:cs typeface="胡晓波男神体" panose="02010600030101010101" pitchFamily="2" charset="-122"/>
              </a:endParaRPr>
            </a:p>
          </p:txBody>
        </p:sp>
      </p:grpSp>
      <p:grpSp>
        <p:nvGrpSpPr>
          <p:cNvPr id="9" name="组合 8">
            <a:extLst>
              <a:ext uri="{FF2B5EF4-FFF2-40B4-BE49-F238E27FC236}">
                <a16:creationId xmlns:a16="http://schemas.microsoft.com/office/drawing/2014/main" id="{2A70F2C9-A4B0-40C2-B2E4-536DE109B5EF}"/>
              </a:ext>
            </a:extLst>
          </p:cNvPr>
          <p:cNvGrpSpPr/>
          <p:nvPr/>
        </p:nvGrpSpPr>
        <p:grpSpPr>
          <a:xfrm>
            <a:off x="-435429" y="3429000"/>
            <a:ext cx="13062858" cy="4840954"/>
            <a:chOff x="-435429" y="3429000"/>
            <a:chExt cx="13062858" cy="4840954"/>
          </a:xfrm>
        </p:grpSpPr>
        <p:sp>
          <p:nvSpPr>
            <p:cNvPr id="10" name="椭圆 9">
              <a:extLst>
                <a:ext uri="{FF2B5EF4-FFF2-40B4-BE49-F238E27FC236}">
                  <a16:creationId xmlns:a16="http://schemas.microsoft.com/office/drawing/2014/main" id="{05CBC0DD-893F-4B07-AE2D-CF7434B1BBED}"/>
                </a:ext>
              </a:extLst>
            </p:cNvPr>
            <p:cNvSpPr/>
            <p:nvPr/>
          </p:nvSpPr>
          <p:spPr>
            <a:xfrm>
              <a:off x="-435429" y="5442598"/>
              <a:ext cx="13062858" cy="2827356"/>
            </a:xfrm>
            <a:prstGeom prst="ellipse">
              <a:avLst/>
            </a:prstGeom>
            <a:solidFill>
              <a:srgbClr val="FE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nvGrpSpPr>
            <p:cNvPr id="11" name="组合 10">
              <a:extLst>
                <a:ext uri="{FF2B5EF4-FFF2-40B4-BE49-F238E27FC236}">
                  <a16:creationId xmlns:a16="http://schemas.microsoft.com/office/drawing/2014/main" id="{95F8E31B-41AE-4151-BDE7-6269A6694079}"/>
                </a:ext>
              </a:extLst>
            </p:cNvPr>
            <p:cNvGrpSpPr/>
            <p:nvPr/>
          </p:nvGrpSpPr>
          <p:grpSpPr>
            <a:xfrm>
              <a:off x="3660231" y="3429000"/>
              <a:ext cx="4871539" cy="3222352"/>
              <a:chOff x="1654" y="4410"/>
              <a:chExt cx="15892" cy="10512"/>
            </a:xfrm>
          </p:grpSpPr>
          <p:pic>
            <p:nvPicPr>
              <p:cNvPr id="12" name="Picture 23">
                <a:extLst>
                  <a:ext uri="{FF2B5EF4-FFF2-40B4-BE49-F238E27FC236}">
                    <a16:creationId xmlns:a16="http://schemas.microsoft.com/office/drawing/2014/main" id="{9093D2E7-B029-4A6A-9CC9-B2E2EF713E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54" y="4410"/>
                <a:ext cx="15892" cy="10512"/>
              </a:xfrm>
              <a:prstGeom prst="rect">
                <a:avLst/>
              </a:prstGeom>
            </p:spPr>
          </p:pic>
          <p:pic>
            <p:nvPicPr>
              <p:cNvPr id="13" name="图片 12">
                <a:extLst>
                  <a:ext uri="{FF2B5EF4-FFF2-40B4-BE49-F238E27FC236}">
                    <a16:creationId xmlns:a16="http://schemas.microsoft.com/office/drawing/2014/main" id="{EE599101-4C6E-488F-800C-6B9301EB4A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34" y="5638"/>
                <a:ext cx="11331" cy="7551"/>
              </a:xfrm>
              <a:prstGeom prst="roundRect">
                <a:avLst>
                  <a:gd name="adj" fmla="val 4051"/>
                </a:avLst>
              </a:prstGeom>
            </p:spPr>
          </p:pic>
        </p:grpSp>
      </p:grpSp>
      <p:grpSp>
        <p:nvGrpSpPr>
          <p:cNvPr id="14" name="组合 13">
            <a:extLst>
              <a:ext uri="{FF2B5EF4-FFF2-40B4-BE49-F238E27FC236}">
                <a16:creationId xmlns:a16="http://schemas.microsoft.com/office/drawing/2014/main" id="{F02D5DD8-D239-47CF-B92C-0C876E7CF5BF}"/>
              </a:ext>
            </a:extLst>
          </p:cNvPr>
          <p:cNvGrpSpPr/>
          <p:nvPr/>
        </p:nvGrpSpPr>
        <p:grpSpPr>
          <a:xfrm>
            <a:off x="1237615" y="1423821"/>
            <a:ext cx="9716770" cy="1694213"/>
            <a:chOff x="1237615" y="1423821"/>
            <a:chExt cx="9716770" cy="1694213"/>
          </a:xfrm>
        </p:grpSpPr>
        <p:sp>
          <p:nvSpPr>
            <p:cNvPr id="15" name="文本框 14">
              <a:extLst>
                <a:ext uri="{FF2B5EF4-FFF2-40B4-BE49-F238E27FC236}">
                  <a16:creationId xmlns:a16="http://schemas.microsoft.com/office/drawing/2014/main" id="{AB46F445-53F9-413F-AEA0-E4B5A62E1862}"/>
                </a:ext>
              </a:extLst>
            </p:cNvPr>
            <p:cNvSpPr txBox="1"/>
            <p:nvPr/>
          </p:nvSpPr>
          <p:spPr>
            <a:xfrm>
              <a:off x="1237615" y="2182072"/>
              <a:ext cx="9716770" cy="935962"/>
            </a:xfrm>
            <a:prstGeom prst="rect">
              <a:avLst/>
            </a:prstGeom>
            <a:noFill/>
          </p:spPr>
          <p:txBody>
            <a:bodyPr wrap="square" lIns="0" tIns="0" rIns="0" bIns="0" rtlCol="0">
              <a:spAutoFit/>
            </a:bodyPr>
            <a:lstStyle/>
            <a:p>
              <a:pPr algn="ctr">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点击此处添加文本内容，如关键词、部分简单介绍等。点击此处添加文本内容，如关键词、部分简单介绍等。点击此处添加文本内容，如关键词、部分简单介绍等。点击此处添加文本内容，如关键词、部分简单介绍等。点击此处添加文本内容，如关键词、部分简单介绍等。点击此处添加文本内容，如关键词、部分简单介绍等。</a:t>
              </a:r>
            </a:p>
          </p:txBody>
        </p:sp>
        <p:sp>
          <p:nvSpPr>
            <p:cNvPr id="16" name="矩形 15">
              <a:extLst>
                <a:ext uri="{FF2B5EF4-FFF2-40B4-BE49-F238E27FC236}">
                  <a16:creationId xmlns:a16="http://schemas.microsoft.com/office/drawing/2014/main" id="{4005E45A-9D63-4DC9-857B-E34CFE8B0F34}"/>
                </a:ext>
              </a:extLst>
            </p:cNvPr>
            <p:cNvSpPr/>
            <p:nvPr/>
          </p:nvSpPr>
          <p:spPr>
            <a:xfrm>
              <a:off x="3972583" y="1423821"/>
              <a:ext cx="4246835" cy="584775"/>
            </a:xfrm>
            <a:prstGeom prst="rect">
              <a:avLst/>
            </a:prstGeom>
          </p:spPr>
          <p:txBody>
            <a:bodyPr wrap="square">
              <a:spAutoFit/>
            </a:bodyPr>
            <a:lstStyle/>
            <a:p>
              <a:pPr lvl="0" algn="ctr" defTabSz="457200"/>
              <a:r>
                <a:rPr kumimoji="1" lang="zh-CN" altLang="en-US" sz="3200" dirty="0">
                  <a:solidFill>
                    <a:srgbClr val="FE7676"/>
                  </a:solidFill>
                  <a:latin typeface="思源黑体 CN Bold" panose="020B0800000000000000" pitchFamily="34" charset="-122"/>
                  <a:ea typeface="思源黑体 CN Bold" panose="020B0800000000000000" pitchFamily="34" charset="-122"/>
                </a:rPr>
                <a:t>标题文字添加</a:t>
              </a:r>
            </a:p>
          </p:txBody>
        </p:sp>
        <p:cxnSp>
          <p:nvCxnSpPr>
            <p:cNvPr id="17" name="直接连接符 16">
              <a:extLst>
                <a:ext uri="{FF2B5EF4-FFF2-40B4-BE49-F238E27FC236}">
                  <a16:creationId xmlns:a16="http://schemas.microsoft.com/office/drawing/2014/main" id="{4B428C4A-549F-4B18-9A28-CB5DFFE5CD64}"/>
                </a:ext>
              </a:extLst>
            </p:cNvPr>
            <p:cNvCxnSpPr>
              <a:cxnSpLocks/>
            </p:cNvCxnSpPr>
            <p:nvPr/>
          </p:nvCxnSpPr>
          <p:spPr>
            <a:xfrm>
              <a:off x="4500936" y="2059396"/>
              <a:ext cx="3190128" cy="0"/>
            </a:xfrm>
            <a:prstGeom prst="line">
              <a:avLst/>
            </a:prstGeom>
            <a:noFill/>
            <a:ln w="12700" cap="flat" cmpd="sng" algn="ctr">
              <a:solidFill>
                <a:schemeClr val="tx1">
                  <a:lumMod val="95000"/>
                  <a:lumOff val="5000"/>
                </a:schemeClr>
              </a:solidFill>
              <a:prstDash val="solid"/>
              <a:miter lim="800000"/>
            </a:ln>
            <a:effectLst/>
          </p:spPr>
        </p:cxnSp>
      </p:grpSp>
    </p:spTree>
    <p:extLst>
      <p:ext uri="{BB962C8B-B14F-4D97-AF65-F5344CB8AC3E}">
        <p14:creationId xmlns:p14="http://schemas.microsoft.com/office/powerpoint/2010/main" val="23733432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a:extLst>
              <a:ext uri="{FF2B5EF4-FFF2-40B4-BE49-F238E27FC236}">
                <a16:creationId xmlns:a16="http://schemas.microsoft.com/office/drawing/2014/main" id="{86AABCB7-42B7-4AE0-AF6E-E2EB5DE1AB06}"/>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a:extLst>
              <a:ext uri="{FF2B5EF4-FFF2-40B4-BE49-F238E27FC236}">
                <a16:creationId xmlns:a16="http://schemas.microsoft.com/office/drawing/2014/main" id="{B96D18B8-17CA-4F1E-806D-17A96FA8BABF}"/>
              </a:ext>
            </a:extLst>
          </p:cNvPr>
          <p:cNvGrpSpPr/>
          <p:nvPr/>
        </p:nvGrpSpPr>
        <p:grpSpPr>
          <a:xfrm>
            <a:off x="424938" y="294371"/>
            <a:ext cx="3127128" cy="689007"/>
            <a:chOff x="7008408" y="1250133"/>
            <a:chExt cx="3693940" cy="813894"/>
          </a:xfrm>
        </p:grpSpPr>
        <p:sp>
          <p:nvSpPr>
            <p:cNvPr id="5" name="椭圆 4">
              <a:extLst>
                <a:ext uri="{FF2B5EF4-FFF2-40B4-BE49-F238E27FC236}">
                  <a16:creationId xmlns:a16="http://schemas.microsoft.com/office/drawing/2014/main" id="{67FF8055-D87D-426E-BAB1-9F1B5B4AD672}"/>
                </a:ext>
              </a:extLst>
            </p:cNvPr>
            <p:cNvSpPr/>
            <p:nvPr/>
          </p:nvSpPr>
          <p:spPr>
            <a:xfrm>
              <a:off x="7032311" y="1250133"/>
              <a:ext cx="759434" cy="759434"/>
            </a:xfrm>
            <a:prstGeom prst="ellipse">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6" name="文本框 5">
              <a:extLst>
                <a:ext uri="{FF2B5EF4-FFF2-40B4-BE49-F238E27FC236}">
                  <a16:creationId xmlns:a16="http://schemas.microsoft.com/office/drawing/2014/main" id="{D58EE8E9-1485-487B-AA6E-F1A3EFE4A959}"/>
                </a:ext>
              </a:extLst>
            </p:cNvPr>
            <p:cNvSpPr txBox="1"/>
            <p:nvPr/>
          </p:nvSpPr>
          <p:spPr>
            <a:xfrm>
              <a:off x="7008408" y="1371672"/>
              <a:ext cx="791989" cy="472633"/>
            </a:xfrm>
            <a:prstGeom prst="rect">
              <a:avLst/>
            </a:prstGeom>
            <a:noFill/>
          </p:spPr>
          <p:txBody>
            <a:bodyPr wrap="square" rtlCol="0">
              <a:spAutoFit/>
            </a:bodyPr>
            <a:lstStyle/>
            <a:p>
              <a:pPr algn="ctr"/>
              <a:r>
                <a:rPr lang="en-US" altLang="zh-CN"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rPr>
                <a:t>01</a:t>
              </a:r>
              <a:endParaRPr lang="zh-CN" altLang="en-US"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7" name="文本框 6">
              <a:extLst>
                <a:ext uri="{FF2B5EF4-FFF2-40B4-BE49-F238E27FC236}">
                  <a16:creationId xmlns:a16="http://schemas.microsoft.com/office/drawing/2014/main" id="{4D233D5C-5B86-4B4C-A34D-512F45111B45}"/>
                </a:ext>
              </a:extLst>
            </p:cNvPr>
            <p:cNvSpPr txBox="1"/>
            <p:nvPr/>
          </p:nvSpPr>
          <p:spPr>
            <a:xfrm>
              <a:off x="8138267" y="1263468"/>
              <a:ext cx="1765731" cy="545345"/>
            </a:xfrm>
            <a:prstGeom prst="rect">
              <a:avLst/>
            </a:prstGeom>
            <a:noFill/>
          </p:spPr>
          <p:txBody>
            <a:bodyPr wrap="square" rtlCol="0">
              <a:spAutoFit/>
            </a:bodyPr>
            <a:lstStyle/>
            <a:p>
              <a:pPr algn="dist"/>
              <a:r>
                <a:rPr lang="zh-CN" altLang="en-US" sz="2400" dirty="0">
                  <a:solidFill>
                    <a:srgbClr val="DA0000"/>
                  </a:solidFill>
                  <a:latin typeface="胡晓波真帅体" panose="02010600030101010101" pitchFamily="2" charset="-122"/>
                  <a:ea typeface="胡晓波真帅体" panose="02010600030101010101" pitchFamily="2" charset="-122"/>
                  <a:cs typeface="胡晓波男神体" panose="02010600030101010101" pitchFamily="2" charset="-122"/>
                </a:rPr>
                <a:t>母亲节日</a:t>
              </a:r>
            </a:p>
          </p:txBody>
        </p:sp>
        <p:sp>
          <p:nvSpPr>
            <p:cNvPr id="8" name="文本框 7">
              <a:extLst>
                <a:ext uri="{FF2B5EF4-FFF2-40B4-BE49-F238E27FC236}">
                  <a16:creationId xmlns:a16="http://schemas.microsoft.com/office/drawing/2014/main" id="{831DE6B7-73AB-46B0-8729-10F237DE576E}"/>
                </a:ext>
              </a:extLst>
            </p:cNvPr>
            <p:cNvSpPr txBox="1"/>
            <p:nvPr/>
          </p:nvSpPr>
          <p:spPr>
            <a:xfrm>
              <a:off x="8157317" y="1764087"/>
              <a:ext cx="2545031" cy="299940"/>
            </a:xfrm>
            <a:prstGeom prst="rect">
              <a:avLst/>
            </a:prstGeom>
            <a:noFill/>
          </p:spPr>
          <p:txBody>
            <a:bodyPr wrap="square" rtlCol="0">
              <a:spAutoFit/>
            </a:bodyPr>
            <a:lstStyle/>
            <a:p>
              <a:pPr algn="dist"/>
              <a:r>
                <a:rPr lang="en-US" altLang="zh-CN" sz="1000" dirty="0">
                  <a:solidFill>
                    <a:schemeClr val="bg1">
                      <a:lumMod val="6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MOTHER'S DAY</a:t>
              </a:r>
              <a:endParaRPr lang="zh-CN" altLang="en-US" sz="1000" dirty="0">
                <a:solidFill>
                  <a:schemeClr val="bg1">
                    <a:lumMod val="65000"/>
                  </a:schemeClr>
                </a:solidFill>
                <a:latin typeface="胡晓波真帅体" panose="02010600030101010101" pitchFamily="2" charset="-122"/>
                <a:ea typeface="胡晓波真帅体" panose="02010600030101010101" pitchFamily="2" charset="-122"/>
                <a:cs typeface="胡晓波男神体" panose="02010600030101010101" pitchFamily="2" charset="-122"/>
              </a:endParaRPr>
            </a:p>
          </p:txBody>
        </p:sp>
      </p:grpSp>
      <p:grpSp>
        <p:nvGrpSpPr>
          <p:cNvPr id="33" name="组合 32">
            <a:extLst>
              <a:ext uri="{FF2B5EF4-FFF2-40B4-BE49-F238E27FC236}">
                <a16:creationId xmlns:a16="http://schemas.microsoft.com/office/drawing/2014/main" id="{E6607F66-9B05-4126-8691-4C2AD9EAB7B2}"/>
              </a:ext>
            </a:extLst>
          </p:cNvPr>
          <p:cNvGrpSpPr/>
          <p:nvPr/>
        </p:nvGrpSpPr>
        <p:grpSpPr>
          <a:xfrm>
            <a:off x="2452214" y="3025420"/>
            <a:ext cx="6950606" cy="1549420"/>
            <a:chOff x="2451262" y="3025314"/>
            <a:chExt cx="6952416" cy="1549824"/>
          </a:xfrm>
        </p:grpSpPr>
        <p:cxnSp>
          <p:nvCxnSpPr>
            <p:cNvPr id="34" name="直接连接符 33">
              <a:extLst>
                <a:ext uri="{FF2B5EF4-FFF2-40B4-BE49-F238E27FC236}">
                  <a16:creationId xmlns:a16="http://schemas.microsoft.com/office/drawing/2014/main" id="{9FB026B1-E57C-4832-BAAD-D1AE0C05BB1B}"/>
                </a:ext>
              </a:extLst>
            </p:cNvPr>
            <p:cNvCxnSpPr>
              <a:stCxn id="63" idx="5"/>
              <a:endCxn id="39" idx="1"/>
            </p:cNvCxnSpPr>
            <p:nvPr/>
          </p:nvCxnSpPr>
          <p:spPr>
            <a:xfrm>
              <a:off x="2451262" y="3025314"/>
              <a:ext cx="1305105" cy="1421419"/>
            </a:xfrm>
            <a:prstGeom prst="line">
              <a:avLst/>
            </a:prstGeom>
            <a:noFill/>
            <a:ln w="6350" cap="flat" cmpd="sng" algn="ctr">
              <a:solidFill>
                <a:sysClr val="window" lastClr="FFFFFF">
                  <a:lumMod val="75000"/>
                </a:sysClr>
              </a:solidFill>
              <a:prstDash val="dash"/>
              <a:miter lim="800000"/>
            </a:ln>
            <a:effectLst/>
          </p:spPr>
        </p:cxnSp>
        <p:cxnSp>
          <p:nvCxnSpPr>
            <p:cNvPr id="35" name="直接连接符 34">
              <a:extLst>
                <a:ext uri="{FF2B5EF4-FFF2-40B4-BE49-F238E27FC236}">
                  <a16:creationId xmlns:a16="http://schemas.microsoft.com/office/drawing/2014/main" id="{68ACE503-A9A9-4773-A626-A8C658FA7C82}"/>
                </a:ext>
              </a:extLst>
            </p:cNvPr>
            <p:cNvCxnSpPr/>
            <p:nvPr/>
          </p:nvCxnSpPr>
          <p:spPr>
            <a:xfrm>
              <a:off x="6351942" y="3131222"/>
              <a:ext cx="1181026" cy="1443916"/>
            </a:xfrm>
            <a:prstGeom prst="line">
              <a:avLst/>
            </a:prstGeom>
            <a:noFill/>
            <a:ln w="6350" cap="flat" cmpd="sng" algn="ctr">
              <a:solidFill>
                <a:sysClr val="window" lastClr="FFFFFF">
                  <a:lumMod val="75000"/>
                </a:sysClr>
              </a:solidFill>
              <a:prstDash val="dash"/>
              <a:miter lim="800000"/>
            </a:ln>
            <a:effectLst/>
          </p:spPr>
        </p:cxnSp>
        <p:cxnSp>
          <p:nvCxnSpPr>
            <p:cNvPr id="36" name="直接连接符 35">
              <a:extLst>
                <a:ext uri="{FF2B5EF4-FFF2-40B4-BE49-F238E27FC236}">
                  <a16:creationId xmlns:a16="http://schemas.microsoft.com/office/drawing/2014/main" id="{19015560-A1E2-4E34-BDC1-447ACFCD6471}"/>
                </a:ext>
              </a:extLst>
            </p:cNvPr>
            <p:cNvCxnSpPr/>
            <p:nvPr/>
          </p:nvCxnSpPr>
          <p:spPr>
            <a:xfrm flipH="1">
              <a:off x="8222652" y="3131222"/>
              <a:ext cx="1181026" cy="1443916"/>
            </a:xfrm>
            <a:prstGeom prst="line">
              <a:avLst/>
            </a:prstGeom>
            <a:noFill/>
            <a:ln w="6350" cap="flat" cmpd="sng" algn="ctr">
              <a:solidFill>
                <a:sysClr val="window" lastClr="FFFFFF">
                  <a:lumMod val="75000"/>
                </a:sysClr>
              </a:solidFill>
              <a:prstDash val="dash"/>
              <a:miter lim="800000"/>
            </a:ln>
            <a:effectLst/>
          </p:spPr>
        </p:cxnSp>
        <p:cxnSp>
          <p:nvCxnSpPr>
            <p:cNvPr id="37" name="直接连接符 36">
              <a:extLst>
                <a:ext uri="{FF2B5EF4-FFF2-40B4-BE49-F238E27FC236}">
                  <a16:creationId xmlns:a16="http://schemas.microsoft.com/office/drawing/2014/main" id="{842AF758-202C-4D20-8D82-3D3FFF75EA5D}"/>
                </a:ext>
              </a:extLst>
            </p:cNvPr>
            <p:cNvCxnSpPr/>
            <p:nvPr/>
          </p:nvCxnSpPr>
          <p:spPr>
            <a:xfrm flipH="1">
              <a:off x="4481232" y="3131222"/>
              <a:ext cx="1181026" cy="1443916"/>
            </a:xfrm>
            <a:prstGeom prst="line">
              <a:avLst/>
            </a:prstGeom>
            <a:noFill/>
            <a:ln w="6350" cap="flat" cmpd="sng" algn="ctr">
              <a:solidFill>
                <a:sysClr val="window" lastClr="FFFFFF">
                  <a:lumMod val="75000"/>
                </a:sysClr>
              </a:solidFill>
              <a:prstDash val="dash"/>
              <a:miter lim="800000"/>
            </a:ln>
            <a:effectLst/>
          </p:spPr>
        </p:cxnSp>
      </p:grpSp>
      <p:grpSp>
        <p:nvGrpSpPr>
          <p:cNvPr id="38" name="组合 37">
            <a:extLst>
              <a:ext uri="{FF2B5EF4-FFF2-40B4-BE49-F238E27FC236}">
                <a16:creationId xmlns:a16="http://schemas.microsoft.com/office/drawing/2014/main" id="{DF31C707-C0AE-4D5D-99A8-90B26AFD1273}"/>
              </a:ext>
            </a:extLst>
          </p:cNvPr>
          <p:cNvGrpSpPr/>
          <p:nvPr/>
        </p:nvGrpSpPr>
        <p:grpSpPr>
          <a:xfrm>
            <a:off x="2973499" y="2013425"/>
            <a:ext cx="2256465" cy="3265350"/>
            <a:chOff x="2958514" y="2119303"/>
            <a:chExt cx="2256465" cy="3265350"/>
          </a:xfrm>
        </p:grpSpPr>
        <p:sp>
          <p:nvSpPr>
            <p:cNvPr id="39" name="椭圆 38">
              <a:extLst>
                <a:ext uri="{FF2B5EF4-FFF2-40B4-BE49-F238E27FC236}">
                  <a16:creationId xmlns:a16="http://schemas.microsoft.com/office/drawing/2014/main" id="{95047782-C398-4DA8-AC01-E5657DE20C1D}"/>
                </a:ext>
              </a:extLst>
            </p:cNvPr>
            <p:cNvSpPr/>
            <p:nvPr/>
          </p:nvSpPr>
          <p:spPr>
            <a:xfrm>
              <a:off x="3599193" y="4409547"/>
              <a:ext cx="975106" cy="975106"/>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Arial" panose="020F0502020204030204"/>
                <a:ea typeface="思源黑体 CN Bold" panose="020B0800000000000000" pitchFamily="34" charset="-122"/>
                <a:cs typeface="阿里巴巴普惠体 R" panose="00020600040101010101" pitchFamily="18" charset="-122"/>
                <a:sym typeface="+mn-lt"/>
              </a:endParaRPr>
            </a:p>
          </p:txBody>
        </p:sp>
        <p:sp>
          <p:nvSpPr>
            <p:cNvPr id="40" name="椭圆 40">
              <a:extLst>
                <a:ext uri="{FF2B5EF4-FFF2-40B4-BE49-F238E27FC236}">
                  <a16:creationId xmlns:a16="http://schemas.microsoft.com/office/drawing/2014/main" id="{DB19D66D-6309-4288-9B82-AC65E226F974}"/>
                </a:ext>
              </a:extLst>
            </p:cNvPr>
            <p:cNvSpPr/>
            <p:nvPr/>
          </p:nvSpPr>
          <p:spPr>
            <a:xfrm>
              <a:off x="3929307" y="4739899"/>
              <a:ext cx="314878" cy="314402"/>
            </a:xfrm>
            <a:custGeom>
              <a:avLst/>
              <a:gdLst>
                <a:gd name="T0" fmla="*/ 6597 w 6827"/>
                <a:gd name="T1" fmla="*/ 449 h 6827"/>
                <a:gd name="T2" fmla="*/ 6377 w 6827"/>
                <a:gd name="T3" fmla="*/ 449 h 6827"/>
                <a:gd name="T4" fmla="*/ 6377 w 6827"/>
                <a:gd name="T5" fmla="*/ 230 h 6827"/>
                <a:gd name="T6" fmla="*/ 6148 w 6827"/>
                <a:gd name="T7" fmla="*/ 0 h 6827"/>
                <a:gd name="T8" fmla="*/ 5918 w 6827"/>
                <a:gd name="T9" fmla="*/ 230 h 6827"/>
                <a:gd name="T10" fmla="*/ 5918 w 6827"/>
                <a:gd name="T11" fmla="*/ 584 h 6827"/>
                <a:gd name="T12" fmla="*/ 5877 w 6827"/>
                <a:gd name="T13" fmla="*/ 625 h 6827"/>
                <a:gd name="T14" fmla="*/ 5665 w 6827"/>
                <a:gd name="T15" fmla="*/ 483 h 6827"/>
                <a:gd name="T16" fmla="*/ 5435 w 6827"/>
                <a:gd name="T17" fmla="*/ 713 h 6827"/>
                <a:gd name="T18" fmla="*/ 5435 w 6827"/>
                <a:gd name="T19" fmla="*/ 1067 h 6827"/>
                <a:gd name="T20" fmla="*/ 5260 w 6827"/>
                <a:gd name="T21" fmla="*/ 1242 h 6827"/>
                <a:gd name="T22" fmla="*/ 3180 w 6827"/>
                <a:gd name="T23" fmla="*/ 466 h 6827"/>
                <a:gd name="T24" fmla="*/ 0 w 6827"/>
                <a:gd name="T25" fmla="*/ 3646 h 6827"/>
                <a:gd name="T26" fmla="*/ 970 w 6827"/>
                <a:gd name="T27" fmla="*/ 5931 h 6827"/>
                <a:gd name="T28" fmla="*/ 465 w 6827"/>
                <a:gd name="T29" fmla="*/ 6317 h 6827"/>
                <a:gd name="T30" fmla="*/ 422 w 6827"/>
                <a:gd name="T31" fmla="*/ 6639 h 6827"/>
                <a:gd name="T32" fmla="*/ 604 w 6827"/>
                <a:gd name="T33" fmla="*/ 6729 h 6827"/>
                <a:gd name="T34" fmla="*/ 744 w 6827"/>
                <a:gd name="T35" fmla="*/ 6682 h 6827"/>
                <a:gd name="T36" fmla="*/ 1332 w 6827"/>
                <a:gd name="T37" fmla="*/ 6233 h 6827"/>
                <a:gd name="T38" fmla="*/ 3180 w 6827"/>
                <a:gd name="T39" fmla="*/ 6827 h 6827"/>
                <a:gd name="T40" fmla="*/ 5029 w 6827"/>
                <a:gd name="T41" fmla="*/ 6233 h 6827"/>
                <a:gd name="T42" fmla="*/ 5617 w 6827"/>
                <a:gd name="T43" fmla="*/ 6682 h 6827"/>
                <a:gd name="T44" fmla="*/ 5756 w 6827"/>
                <a:gd name="T45" fmla="*/ 6729 h 6827"/>
                <a:gd name="T46" fmla="*/ 5939 w 6827"/>
                <a:gd name="T47" fmla="*/ 6639 h 6827"/>
                <a:gd name="T48" fmla="*/ 5896 w 6827"/>
                <a:gd name="T49" fmla="*/ 6317 h 6827"/>
                <a:gd name="T50" fmla="*/ 5390 w 6827"/>
                <a:gd name="T51" fmla="*/ 5931 h 6827"/>
                <a:gd name="T52" fmla="*/ 6361 w 6827"/>
                <a:gd name="T53" fmla="*/ 3646 h 6827"/>
                <a:gd name="T54" fmla="*/ 5585 w 6827"/>
                <a:gd name="T55" fmla="*/ 1567 h 6827"/>
                <a:gd name="T56" fmla="*/ 5760 w 6827"/>
                <a:gd name="T57" fmla="*/ 1391 h 6827"/>
                <a:gd name="T58" fmla="*/ 6114 w 6827"/>
                <a:gd name="T59" fmla="*/ 1391 h 6827"/>
                <a:gd name="T60" fmla="*/ 6344 w 6827"/>
                <a:gd name="T61" fmla="*/ 1162 h 6827"/>
                <a:gd name="T62" fmla="*/ 6202 w 6827"/>
                <a:gd name="T63" fmla="*/ 950 h 6827"/>
                <a:gd name="T64" fmla="*/ 6243 w 6827"/>
                <a:gd name="T65" fmla="*/ 908 h 6827"/>
                <a:gd name="T66" fmla="*/ 6597 w 6827"/>
                <a:gd name="T67" fmla="*/ 908 h 6827"/>
                <a:gd name="T68" fmla="*/ 6827 w 6827"/>
                <a:gd name="T69" fmla="*/ 679 h 6827"/>
                <a:gd name="T70" fmla="*/ 6597 w 6827"/>
                <a:gd name="T71" fmla="*/ 449 h 6827"/>
                <a:gd name="T72" fmla="*/ 5901 w 6827"/>
                <a:gd name="T73" fmla="*/ 3646 h 6827"/>
                <a:gd name="T74" fmla="*/ 3180 w 6827"/>
                <a:gd name="T75" fmla="*/ 6367 h 6827"/>
                <a:gd name="T76" fmla="*/ 459 w 6827"/>
                <a:gd name="T77" fmla="*/ 3646 h 6827"/>
                <a:gd name="T78" fmla="*/ 3180 w 6827"/>
                <a:gd name="T79" fmla="*/ 925 h 6827"/>
                <a:gd name="T80" fmla="*/ 4934 w 6827"/>
                <a:gd name="T81" fmla="*/ 1568 h 6827"/>
                <a:gd name="T82" fmla="*/ 4358 w 6827"/>
                <a:gd name="T83" fmla="*/ 2144 h 6827"/>
                <a:gd name="T84" fmla="*/ 3180 w 6827"/>
                <a:gd name="T85" fmla="*/ 1736 h 6827"/>
                <a:gd name="T86" fmla="*/ 1270 w 6827"/>
                <a:gd name="T87" fmla="*/ 3646 h 6827"/>
                <a:gd name="T88" fmla="*/ 3180 w 6827"/>
                <a:gd name="T89" fmla="*/ 5556 h 6827"/>
                <a:gd name="T90" fmla="*/ 5090 w 6827"/>
                <a:gd name="T91" fmla="*/ 3646 h 6827"/>
                <a:gd name="T92" fmla="*/ 4683 w 6827"/>
                <a:gd name="T93" fmla="*/ 2468 h 6827"/>
                <a:gd name="T94" fmla="*/ 5259 w 6827"/>
                <a:gd name="T95" fmla="*/ 1892 h 6827"/>
                <a:gd name="T96" fmla="*/ 5901 w 6827"/>
                <a:gd name="T97" fmla="*/ 3646 h 6827"/>
                <a:gd name="T98" fmla="*/ 3180 w 6827"/>
                <a:gd name="T99" fmla="*/ 4259 h 6827"/>
                <a:gd name="T100" fmla="*/ 3793 w 6827"/>
                <a:gd name="T101" fmla="*/ 3646 h 6827"/>
                <a:gd name="T102" fmla="*/ 3744 w 6827"/>
                <a:gd name="T103" fmla="*/ 3407 h 6827"/>
                <a:gd name="T104" fmla="*/ 4355 w 6827"/>
                <a:gd name="T105" fmla="*/ 2796 h 6827"/>
                <a:gd name="T106" fmla="*/ 4631 w 6827"/>
                <a:gd name="T107" fmla="*/ 3646 h 6827"/>
                <a:gd name="T108" fmla="*/ 3180 w 6827"/>
                <a:gd name="T109" fmla="*/ 5097 h 6827"/>
                <a:gd name="T110" fmla="*/ 1730 w 6827"/>
                <a:gd name="T111" fmla="*/ 3646 h 6827"/>
                <a:gd name="T112" fmla="*/ 3180 w 6827"/>
                <a:gd name="T113" fmla="*/ 2196 h 6827"/>
                <a:gd name="T114" fmla="*/ 4030 w 6827"/>
                <a:gd name="T115" fmla="*/ 2471 h 6827"/>
                <a:gd name="T116" fmla="*/ 3419 w 6827"/>
                <a:gd name="T117" fmla="*/ 3083 h 6827"/>
                <a:gd name="T118" fmla="*/ 3180 w 6827"/>
                <a:gd name="T119" fmla="*/ 3034 h 6827"/>
                <a:gd name="T120" fmla="*/ 2568 w 6827"/>
                <a:gd name="T121" fmla="*/ 3646 h 6827"/>
                <a:gd name="T122" fmla="*/ 3180 w 6827"/>
                <a:gd name="T123" fmla="*/ 4259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7" h="6827">
                  <a:moveTo>
                    <a:pt x="6597" y="449"/>
                  </a:moveTo>
                  <a:lnTo>
                    <a:pt x="6377" y="449"/>
                  </a:lnTo>
                  <a:lnTo>
                    <a:pt x="6377" y="230"/>
                  </a:lnTo>
                  <a:cubicBezTo>
                    <a:pt x="6377" y="103"/>
                    <a:pt x="6275" y="0"/>
                    <a:pt x="6148" y="0"/>
                  </a:cubicBezTo>
                  <a:cubicBezTo>
                    <a:pt x="6021" y="0"/>
                    <a:pt x="5918" y="103"/>
                    <a:pt x="5918" y="230"/>
                  </a:cubicBezTo>
                  <a:lnTo>
                    <a:pt x="5918" y="584"/>
                  </a:lnTo>
                  <a:lnTo>
                    <a:pt x="5877" y="625"/>
                  </a:lnTo>
                  <a:cubicBezTo>
                    <a:pt x="5843" y="542"/>
                    <a:pt x="5761" y="483"/>
                    <a:pt x="5665" y="483"/>
                  </a:cubicBezTo>
                  <a:cubicBezTo>
                    <a:pt x="5538" y="483"/>
                    <a:pt x="5435" y="586"/>
                    <a:pt x="5435" y="713"/>
                  </a:cubicBezTo>
                  <a:lnTo>
                    <a:pt x="5435" y="1067"/>
                  </a:lnTo>
                  <a:lnTo>
                    <a:pt x="5260" y="1242"/>
                  </a:lnTo>
                  <a:cubicBezTo>
                    <a:pt x="4702" y="759"/>
                    <a:pt x="3975" y="466"/>
                    <a:pt x="3180" y="466"/>
                  </a:cubicBezTo>
                  <a:cubicBezTo>
                    <a:pt x="1427" y="466"/>
                    <a:pt x="0" y="1893"/>
                    <a:pt x="0" y="3646"/>
                  </a:cubicBezTo>
                  <a:cubicBezTo>
                    <a:pt x="0" y="4542"/>
                    <a:pt x="372" y="5352"/>
                    <a:pt x="970" y="5931"/>
                  </a:cubicBezTo>
                  <a:lnTo>
                    <a:pt x="465" y="6317"/>
                  </a:lnTo>
                  <a:cubicBezTo>
                    <a:pt x="364" y="6394"/>
                    <a:pt x="345" y="6538"/>
                    <a:pt x="422" y="6639"/>
                  </a:cubicBezTo>
                  <a:cubicBezTo>
                    <a:pt x="467" y="6698"/>
                    <a:pt x="535" y="6729"/>
                    <a:pt x="604" y="6729"/>
                  </a:cubicBezTo>
                  <a:cubicBezTo>
                    <a:pt x="653" y="6729"/>
                    <a:pt x="702" y="6714"/>
                    <a:pt x="744" y="6682"/>
                  </a:cubicBezTo>
                  <a:lnTo>
                    <a:pt x="1332" y="6233"/>
                  </a:lnTo>
                  <a:cubicBezTo>
                    <a:pt x="1853" y="6606"/>
                    <a:pt x="2491" y="6827"/>
                    <a:pt x="3180" y="6827"/>
                  </a:cubicBezTo>
                  <a:cubicBezTo>
                    <a:pt x="3869" y="6827"/>
                    <a:pt x="4508" y="6606"/>
                    <a:pt x="5029" y="6233"/>
                  </a:cubicBezTo>
                  <a:lnTo>
                    <a:pt x="5617" y="6682"/>
                  </a:lnTo>
                  <a:cubicBezTo>
                    <a:pt x="5659" y="6714"/>
                    <a:pt x="5708" y="6729"/>
                    <a:pt x="5756" y="6729"/>
                  </a:cubicBezTo>
                  <a:cubicBezTo>
                    <a:pt x="5825" y="6729"/>
                    <a:pt x="5894" y="6698"/>
                    <a:pt x="5939" y="6639"/>
                  </a:cubicBezTo>
                  <a:cubicBezTo>
                    <a:pt x="6016" y="6538"/>
                    <a:pt x="5997" y="6394"/>
                    <a:pt x="5896" y="6317"/>
                  </a:cubicBezTo>
                  <a:lnTo>
                    <a:pt x="5390" y="5931"/>
                  </a:lnTo>
                  <a:cubicBezTo>
                    <a:pt x="5988" y="5352"/>
                    <a:pt x="6361" y="4542"/>
                    <a:pt x="6361" y="3646"/>
                  </a:cubicBezTo>
                  <a:cubicBezTo>
                    <a:pt x="6361" y="2852"/>
                    <a:pt x="6068" y="2125"/>
                    <a:pt x="5585" y="1567"/>
                  </a:cubicBezTo>
                  <a:lnTo>
                    <a:pt x="5760" y="1391"/>
                  </a:lnTo>
                  <a:lnTo>
                    <a:pt x="6114" y="1391"/>
                  </a:lnTo>
                  <a:cubicBezTo>
                    <a:pt x="6241" y="1391"/>
                    <a:pt x="6344" y="1289"/>
                    <a:pt x="6344" y="1162"/>
                  </a:cubicBezTo>
                  <a:cubicBezTo>
                    <a:pt x="6344" y="1066"/>
                    <a:pt x="6285" y="984"/>
                    <a:pt x="6202" y="950"/>
                  </a:cubicBezTo>
                  <a:lnTo>
                    <a:pt x="6243" y="908"/>
                  </a:lnTo>
                  <a:lnTo>
                    <a:pt x="6597" y="908"/>
                  </a:lnTo>
                  <a:cubicBezTo>
                    <a:pt x="6724" y="908"/>
                    <a:pt x="6827" y="806"/>
                    <a:pt x="6827" y="679"/>
                  </a:cubicBezTo>
                  <a:cubicBezTo>
                    <a:pt x="6827" y="552"/>
                    <a:pt x="6724" y="449"/>
                    <a:pt x="6597" y="449"/>
                  </a:cubicBezTo>
                  <a:close/>
                  <a:moveTo>
                    <a:pt x="5901" y="3646"/>
                  </a:moveTo>
                  <a:cubicBezTo>
                    <a:pt x="5901" y="5147"/>
                    <a:pt x="4681" y="6367"/>
                    <a:pt x="3180" y="6367"/>
                  </a:cubicBezTo>
                  <a:cubicBezTo>
                    <a:pt x="1680" y="6367"/>
                    <a:pt x="459" y="5147"/>
                    <a:pt x="459" y="3646"/>
                  </a:cubicBezTo>
                  <a:cubicBezTo>
                    <a:pt x="459" y="2146"/>
                    <a:pt x="1680" y="925"/>
                    <a:pt x="3180" y="925"/>
                  </a:cubicBezTo>
                  <a:cubicBezTo>
                    <a:pt x="3848" y="925"/>
                    <a:pt x="4460" y="1167"/>
                    <a:pt x="4934" y="1568"/>
                  </a:cubicBezTo>
                  <a:lnTo>
                    <a:pt x="4358" y="2144"/>
                  </a:lnTo>
                  <a:cubicBezTo>
                    <a:pt x="4033" y="1889"/>
                    <a:pt x="3624" y="1736"/>
                    <a:pt x="3180" y="1736"/>
                  </a:cubicBezTo>
                  <a:cubicBezTo>
                    <a:pt x="2127" y="1736"/>
                    <a:pt x="1270" y="2593"/>
                    <a:pt x="1270" y="3646"/>
                  </a:cubicBezTo>
                  <a:cubicBezTo>
                    <a:pt x="1270" y="4700"/>
                    <a:pt x="2127" y="5556"/>
                    <a:pt x="3180" y="5556"/>
                  </a:cubicBezTo>
                  <a:cubicBezTo>
                    <a:pt x="4234" y="5556"/>
                    <a:pt x="5090" y="4700"/>
                    <a:pt x="5090" y="3646"/>
                  </a:cubicBezTo>
                  <a:cubicBezTo>
                    <a:pt x="5090" y="3202"/>
                    <a:pt x="4938" y="2793"/>
                    <a:pt x="4683" y="2468"/>
                  </a:cubicBezTo>
                  <a:lnTo>
                    <a:pt x="5259" y="1892"/>
                  </a:lnTo>
                  <a:cubicBezTo>
                    <a:pt x="5659" y="2366"/>
                    <a:pt x="5901" y="2979"/>
                    <a:pt x="5901" y="3646"/>
                  </a:cubicBezTo>
                  <a:close/>
                  <a:moveTo>
                    <a:pt x="3180" y="4259"/>
                  </a:moveTo>
                  <a:cubicBezTo>
                    <a:pt x="3518" y="4259"/>
                    <a:pt x="3793" y="3984"/>
                    <a:pt x="3793" y="3646"/>
                  </a:cubicBezTo>
                  <a:cubicBezTo>
                    <a:pt x="3793" y="3562"/>
                    <a:pt x="3775" y="3481"/>
                    <a:pt x="3744" y="3407"/>
                  </a:cubicBezTo>
                  <a:lnTo>
                    <a:pt x="4355" y="2796"/>
                  </a:lnTo>
                  <a:cubicBezTo>
                    <a:pt x="4529" y="3035"/>
                    <a:pt x="4631" y="3329"/>
                    <a:pt x="4631" y="3646"/>
                  </a:cubicBezTo>
                  <a:cubicBezTo>
                    <a:pt x="4631" y="4446"/>
                    <a:pt x="3980" y="5097"/>
                    <a:pt x="3180" y="5097"/>
                  </a:cubicBezTo>
                  <a:cubicBezTo>
                    <a:pt x="2380" y="5097"/>
                    <a:pt x="1730" y="4446"/>
                    <a:pt x="1730" y="3646"/>
                  </a:cubicBezTo>
                  <a:cubicBezTo>
                    <a:pt x="1730" y="2846"/>
                    <a:pt x="2380" y="2196"/>
                    <a:pt x="3180" y="2196"/>
                  </a:cubicBezTo>
                  <a:cubicBezTo>
                    <a:pt x="3498" y="2196"/>
                    <a:pt x="3791" y="2298"/>
                    <a:pt x="4030" y="2471"/>
                  </a:cubicBezTo>
                  <a:lnTo>
                    <a:pt x="3419" y="3083"/>
                  </a:lnTo>
                  <a:cubicBezTo>
                    <a:pt x="3346" y="3051"/>
                    <a:pt x="3265" y="3034"/>
                    <a:pt x="3180" y="3034"/>
                  </a:cubicBezTo>
                  <a:cubicBezTo>
                    <a:pt x="2843" y="3034"/>
                    <a:pt x="2568" y="3309"/>
                    <a:pt x="2568" y="3646"/>
                  </a:cubicBezTo>
                  <a:cubicBezTo>
                    <a:pt x="2568" y="3984"/>
                    <a:pt x="2843" y="4259"/>
                    <a:pt x="3180" y="4259"/>
                  </a:cubicBezTo>
                  <a:close/>
                </a:path>
              </a:pathLst>
            </a:custGeom>
            <a:solidFill>
              <a:sysClr val="window" lastClr="FFFFFF"/>
            </a:solidFill>
            <a:ln w="12700" cap="flat" cmpd="sng" algn="ctr">
              <a:noFill/>
              <a:prstDash val="solid"/>
              <a:miter lim="800000"/>
            </a:ln>
            <a:effectLst/>
          </p:spPr>
          <p:txBody>
            <a:bodyPr rot="0" spcFirstLastPara="0" vert="horz" wrap="square" lIns="91416" tIns="45708" rIns="91416" bIns="4570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F0502020204030204"/>
                <a:ea typeface="思源黑体 CN Bold" panose="020B0800000000000000" pitchFamily="34" charset="-122"/>
                <a:cs typeface="阿里巴巴普惠体 R" panose="00020600040101010101" pitchFamily="18" charset="-122"/>
                <a:sym typeface="+mn-lt"/>
              </a:endParaRPr>
            </a:p>
          </p:txBody>
        </p:sp>
        <p:grpSp>
          <p:nvGrpSpPr>
            <p:cNvPr id="41" name="组合 40">
              <a:extLst>
                <a:ext uri="{FF2B5EF4-FFF2-40B4-BE49-F238E27FC236}">
                  <a16:creationId xmlns:a16="http://schemas.microsoft.com/office/drawing/2014/main" id="{6E26ECA2-2879-49E3-8BE5-70BF18EE99BA}"/>
                </a:ext>
              </a:extLst>
            </p:cNvPr>
            <p:cNvGrpSpPr/>
            <p:nvPr/>
          </p:nvGrpSpPr>
          <p:grpSpPr>
            <a:xfrm>
              <a:off x="2958514" y="2119303"/>
              <a:ext cx="2256465" cy="1020089"/>
              <a:chOff x="2958514" y="2119303"/>
              <a:chExt cx="2256465" cy="1020089"/>
            </a:xfrm>
          </p:grpSpPr>
          <p:sp>
            <p:nvSpPr>
              <p:cNvPr id="42" name="Rectangle 16">
                <a:extLst>
                  <a:ext uri="{FF2B5EF4-FFF2-40B4-BE49-F238E27FC236}">
                    <a16:creationId xmlns:a16="http://schemas.microsoft.com/office/drawing/2014/main" id="{C5375350-84D2-4F13-A1FD-45FB03C15115}"/>
                  </a:ext>
                </a:extLst>
              </p:cNvPr>
              <p:cNvSpPr/>
              <p:nvPr/>
            </p:nvSpPr>
            <p:spPr>
              <a:xfrm flipH="1">
                <a:off x="2958514" y="2445356"/>
                <a:ext cx="2256465" cy="694036"/>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3" name="Title 11">
                <a:extLst>
                  <a:ext uri="{FF2B5EF4-FFF2-40B4-BE49-F238E27FC236}">
                    <a16:creationId xmlns:a16="http://schemas.microsoft.com/office/drawing/2014/main" id="{C52008A7-85FF-44DE-BB71-EF4CAE4E418A}"/>
                  </a:ext>
                </a:extLst>
              </p:cNvPr>
              <p:cNvSpPr txBox="1">
                <a:spLocks/>
              </p:cNvSpPr>
              <p:nvPr/>
            </p:nvSpPr>
            <p:spPr>
              <a:xfrm flipH="1">
                <a:off x="3231933" y="2119303"/>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44" name="组合 43">
            <a:extLst>
              <a:ext uri="{FF2B5EF4-FFF2-40B4-BE49-F238E27FC236}">
                <a16:creationId xmlns:a16="http://schemas.microsoft.com/office/drawing/2014/main" id="{CB49EE45-A8F6-421A-89E2-6E36234F44CE}"/>
              </a:ext>
            </a:extLst>
          </p:cNvPr>
          <p:cNvGrpSpPr/>
          <p:nvPr/>
        </p:nvGrpSpPr>
        <p:grpSpPr>
          <a:xfrm>
            <a:off x="6962037" y="2013425"/>
            <a:ext cx="2256465" cy="3265350"/>
            <a:chOff x="6805592" y="2119303"/>
            <a:chExt cx="2256465" cy="3265350"/>
          </a:xfrm>
        </p:grpSpPr>
        <p:sp>
          <p:nvSpPr>
            <p:cNvPr id="45" name="椭圆 44">
              <a:extLst>
                <a:ext uri="{FF2B5EF4-FFF2-40B4-BE49-F238E27FC236}">
                  <a16:creationId xmlns:a16="http://schemas.microsoft.com/office/drawing/2014/main" id="{DE684822-3CF2-4E93-B736-D40066534AED}"/>
                </a:ext>
              </a:extLst>
            </p:cNvPr>
            <p:cNvSpPr/>
            <p:nvPr/>
          </p:nvSpPr>
          <p:spPr>
            <a:xfrm>
              <a:off x="7446271" y="4409547"/>
              <a:ext cx="975106" cy="975106"/>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Arial" panose="020F0502020204030204"/>
                <a:ea typeface="思源黑体 CN Bold" panose="020B0800000000000000" pitchFamily="34" charset="-122"/>
                <a:cs typeface="阿里巴巴普惠体 R" panose="00020600040101010101" pitchFamily="18" charset="-122"/>
                <a:sym typeface="+mn-lt"/>
              </a:endParaRPr>
            </a:p>
          </p:txBody>
        </p:sp>
        <p:sp>
          <p:nvSpPr>
            <p:cNvPr id="46" name="椭圆 41">
              <a:extLst>
                <a:ext uri="{FF2B5EF4-FFF2-40B4-BE49-F238E27FC236}">
                  <a16:creationId xmlns:a16="http://schemas.microsoft.com/office/drawing/2014/main" id="{B40BC6B8-B48A-46B1-AF88-9FA2F0F58DB8}"/>
                </a:ext>
              </a:extLst>
            </p:cNvPr>
            <p:cNvSpPr/>
            <p:nvPr/>
          </p:nvSpPr>
          <p:spPr>
            <a:xfrm>
              <a:off x="7776385" y="4739899"/>
              <a:ext cx="314878" cy="314402"/>
            </a:xfrm>
            <a:custGeom>
              <a:avLst/>
              <a:gdLst>
                <a:gd name="T0" fmla="*/ 6597 w 6827"/>
                <a:gd name="T1" fmla="*/ 449 h 6827"/>
                <a:gd name="T2" fmla="*/ 6377 w 6827"/>
                <a:gd name="T3" fmla="*/ 449 h 6827"/>
                <a:gd name="T4" fmla="*/ 6377 w 6827"/>
                <a:gd name="T5" fmla="*/ 230 h 6827"/>
                <a:gd name="T6" fmla="*/ 6148 w 6827"/>
                <a:gd name="T7" fmla="*/ 0 h 6827"/>
                <a:gd name="T8" fmla="*/ 5918 w 6827"/>
                <a:gd name="T9" fmla="*/ 230 h 6827"/>
                <a:gd name="T10" fmla="*/ 5918 w 6827"/>
                <a:gd name="T11" fmla="*/ 584 h 6827"/>
                <a:gd name="T12" fmla="*/ 5877 w 6827"/>
                <a:gd name="T13" fmla="*/ 625 h 6827"/>
                <a:gd name="T14" fmla="*/ 5665 w 6827"/>
                <a:gd name="T15" fmla="*/ 483 h 6827"/>
                <a:gd name="T16" fmla="*/ 5435 w 6827"/>
                <a:gd name="T17" fmla="*/ 713 h 6827"/>
                <a:gd name="T18" fmla="*/ 5435 w 6827"/>
                <a:gd name="T19" fmla="*/ 1067 h 6827"/>
                <a:gd name="T20" fmla="*/ 5260 w 6827"/>
                <a:gd name="T21" fmla="*/ 1242 h 6827"/>
                <a:gd name="T22" fmla="*/ 3180 w 6827"/>
                <a:gd name="T23" fmla="*/ 466 h 6827"/>
                <a:gd name="T24" fmla="*/ 0 w 6827"/>
                <a:gd name="T25" fmla="*/ 3646 h 6827"/>
                <a:gd name="T26" fmla="*/ 970 w 6827"/>
                <a:gd name="T27" fmla="*/ 5931 h 6827"/>
                <a:gd name="T28" fmla="*/ 465 w 6827"/>
                <a:gd name="T29" fmla="*/ 6317 h 6827"/>
                <a:gd name="T30" fmla="*/ 422 w 6827"/>
                <a:gd name="T31" fmla="*/ 6639 h 6827"/>
                <a:gd name="T32" fmla="*/ 604 w 6827"/>
                <a:gd name="T33" fmla="*/ 6729 h 6827"/>
                <a:gd name="T34" fmla="*/ 744 w 6827"/>
                <a:gd name="T35" fmla="*/ 6682 h 6827"/>
                <a:gd name="T36" fmla="*/ 1332 w 6827"/>
                <a:gd name="T37" fmla="*/ 6233 h 6827"/>
                <a:gd name="T38" fmla="*/ 3180 w 6827"/>
                <a:gd name="T39" fmla="*/ 6827 h 6827"/>
                <a:gd name="T40" fmla="*/ 5029 w 6827"/>
                <a:gd name="T41" fmla="*/ 6233 h 6827"/>
                <a:gd name="T42" fmla="*/ 5617 w 6827"/>
                <a:gd name="T43" fmla="*/ 6682 h 6827"/>
                <a:gd name="T44" fmla="*/ 5756 w 6827"/>
                <a:gd name="T45" fmla="*/ 6729 h 6827"/>
                <a:gd name="T46" fmla="*/ 5939 w 6827"/>
                <a:gd name="T47" fmla="*/ 6639 h 6827"/>
                <a:gd name="T48" fmla="*/ 5896 w 6827"/>
                <a:gd name="T49" fmla="*/ 6317 h 6827"/>
                <a:gd name="T50" fmla="*/ 5390 w 6827"/>
                <a:gd name="T51" fmla="*/ 5931 h 6827"/>
                <a:gd name="T52" fmla="*/ 6361 w 6827"/>
                <a:gd name="T53" fmla="*/ 3646 h 6827"/>
                <a:gd name="T54" fmla="*/ 5585 w 6827"/>
                <a:gd name="T55" fmla="*/ 1567 h 6827"/>
                <a:gd name="T56" fmla="*/ 5760 w 6827"/>
                <a:gd name="T57" fmla="*/ 1391 h 6827"/>
                <a:gd name="T58" fmla="*/ 6114 w 6827"/>
                <a:gd name="T59" fmla="*/ 1391 h 6827"/>
                <a:gd name="T60" fmla="*/ 6344 w 6827"/>
                <a:gd name="T61" fmla="*/ 1162 h 6827"/>
                <a:gd name="T62" fmla="*/ 6202 w 6827"/>
                <a:gd name="T63" fmla="*/ 950 h 6827"/>
                <a:gd name="T64" fmla="*/ 6243 w 6827"/>
                <a:gd name="T65" fmla="*/ 908 h 6827"/>
                <a:gd name="T66" fmla="*/ 6597 w 6827"/>
                <a:gd name="T67" fmla="*/ 908 h 6827"/>
                <a:gd name="T68" fmla="*/ 6827 w 6827"/>
                <a:gd name="T69" fmla="*/ 679 h 6827"/>
                <a:gd name="T70" fmla="*/ 6597 w 6827"/>
                <a:gd name="T71" fmla="*/ 449 h 6827"/>
                <a:gd name="T72" fmla="*/ 5901 w 6827"/>
                <a:gd name="T73" fmla="*/ 3646 h 6827"/>
                <a:gd name="T74" fmla="*/ 3180 w 6827"/>
                <a:gd name="T75" fmla="*/ 6367 h 6827"/>
                <a:gd name="T76" fmla="*/ 459 w 6827"/>
                <a:gd name="T77" fmla="*/ 3646 h 6827"/>
                <a:gd name="T78" fmla="*/ 3180 w 6827"/>
                <a:gd name="T79" fmla="*/ 925 h 6827"/>
                <a:gd name="T80" fmla="*/ 4934 w 6827"/>
                <a:gd name="T81" fmla="*/ 1568 h 6827"/>
                <a:gd name="T82" fmla="*/ 4358 w 6827"/>
                <a:gd name="T83" fmla="*/ 2144 h 6827"/>
                <a:gd name="T84" fmla="*/ 3180 w 6827"/>
                <a:gd name="T85" fmla="*/ 1736 h 6827"/>
                <a:gd name="T86" fmla="*/ 1270 w 6827"/>
                <a:gd name="T87" fmla="*/ 3646 h 6827"/>
                <a:gd name="T88" fmla="*/ 3180 w 6827"/>
                <a:gd name="T89" fmla="*/ 5556 h 6827"/>
                <a:gd name="T90" fmla="*/ 5090 w 6827"/>
                <a:gd name="T91" fmla="*/ 3646 h 6827"/>
                <a:gd name="T92" fmla="*/ 4683 w 6827"/>
                <a:gd name="T93" fmla="*/ 2468 h 6827"/>
                <a:gd name="T94" fmla="*/ 5259 w 6827"/>
                <a:gd name="T95" fmla="*/ 1892 h 6827"/>
                <a:gd name="T96" fmla="*/ 5901 w 6827"/>
                <a:gd name="T97" fmla="*/ 3646 h 6827"/>
                <a:gd name="T98" fmla="*/ 3180 w 6827"/>
                <a:gd name="T99" fmla="*/ 4259 h 6827"/>
                <a:gd name="T100" fmla="*/ 3793 w 6827"/>
                <a:gd name="T101" fmla="*/ 3646 h 6827"/>
                <a:gd name="T102" fmla="*/ 3744 w 6827"/>
                <a:gd name="T103" fmla="*/ 3407 h 6827"/>
                <a:gd name="T104" fmla="*/ 4355 w 6827"/>
                <a:gd name="T105" fmla="*/ 2796 h 6827"/>
                <a:gd name="T106" fmla="*/ 4631 w 6827"/>
                <a:gd name="T107" fmla="*/ 3646 h 6827"/>
                <a:gd name="T108" fmla="*/ 3180 w 6827"/>
                <a:gd name="T109" fmla="*/ 5097 h 6827"/>
                <a:gd name="T110" fmla="*/ 1730 w 6827"/>
                <a:gd name="T111" fmla="*/ 3646 h 6827"/>
                <a:gd name="T112" fmla="*/ 3180 w 6827"/>
                <a:gd name="T113" fmla="*/ 2196 h 6827"/>
                <a:gd name="T114" fmla="*/ 4030 w 6827"/>
                <a:gd name="T115" fmla="*/ 2471 h 6827"/>
                <a:gd name="T116" fmla="*/ 3419 w 6827"/>
                <a:gd name="T117" fmla="*/ 3083 h 6827"/>
                <a:gd name="T118" fmla="*/ 3180 w 6827"/>
                <a:gd name="T119" fmla="*/ 3034 h 6827"/>
                <a:gd name="T120" fmla="*/ 2568 w 6827"/>
                <a:gd name="T121" fmla="*/ 3646 h 6827"/>
                <a:gd name="T122" fmla="*/ 3180 w 6827"/>
                <a:gd name="T123" fmla="*/ 4259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7" h="6827">
                  <a:moveTo>
                    <a:pt x="6597" y="449"/>
                  </a:moveTo>
                  <a:lnTo>
                    <a:pt x="6377" y="449"/>
                  </a:lnTo>
                  <a:lnTo>
                    <a:pt x="6377" y="230"/>
                  </a:lnTo>
                  <a:cubicBezTo>
                    <a:pt x="6377" y="103"/>
                    <a:pt x="6275" y="0"/>
                    <a:pt x="6148" y="0"/>
                  </a:cubicBezTo>
                  <a:cubicBezTo>
                    <a:pt x="6021" y="0"/>
                    <a:pt x="5918" y="103"/>
                    <a:pt x="5918" y="230"/>
                  </a:cubicBezTo>
                  <a:lnTo>
                    <a:pt x="5918" y="584"/>
                  </a:lnTo>
                  <a:lnTo>
                    <a:pt x="5877" y="625"/>
                  </a:lnTo>
                  <a:cubicBezTo>
                    <a:pt x="5843" y="542"/>
                    <a:pt x="5761" y="483"/>
                    <a:pt x="5665" y="483"/>
                  </a:cubicBezTo>
                  <a:cubicBezTo>
                    <a:pt x="5538" y="483"/>
                    <a:pt x="5435" y="586"/>
                    <a:pt x="5435" y="713"/>
                  </a:cubicBezTo>
                  <a:lnTo>
                    <a:pt x="5435" y="1067"/>
                  </a:lnTo>
                  <a:lnTo>
                    <a:pt x="5260" y="1242"/>
                  </a:lnTo>
                  <a:cubicBezTo>
                    <a:pt x="4702" y="759"/>
                    <a:pt x="3975" y="466"/>
                    <a:pt x="3180" y="466"/>
                  </a:cubicBezTo>
                  <a:cubicBezTo>
                    <a:pt x="1427" y="466"/>
                    <a:pt x="0" y="1893"/>
                    <a:pt x="0" y="3646"/>
                  </a:cubicBezTo>
                  <a:cubicBezTo>
                    <a:pt x="0" y="4542"/>
                    <a:pt x="372" y="5352"/>
                    <a:pt x="970" y="5931"/>
                  </a:cubicBezTo>
                  <a:lnTo>
                    <a:pt x="465" y="6317"/>
                  </a:lnTo>
                  <a:cubicBezTo>
                    <a:pt x="364" y="6394"/>
                    <a:pt x="345" y="6538"/>
                    <a:pt x="422" y="6639"/>
                  </a:cubicBezTo>
                  <a:cubicBezTo>
                    <a:pt x="467" y="6698"/>
                    <a:pt x="535" y="6729"/>
                    <a:pt x="604" y="6729"/>
                  </a:cubicBezTo>
                  <a:cubicBezTo>
                    <a:pt x="653" y="6729"/>
                    <a:pt x="702" y="6714"/>
                    <a:pt x="744" y="6682"/>
                  </a:cubicBezTo>
                  <a:lnTo>
                    <a:pt x="1332" y="6233"/>
                  </a:lnTo>
                  <a:cubicBezTo>
                    <a:pt x="1853" y="6606"/>
                    <a:pt x="2491" y="6827"/>
                    <a:pt x="3180" y="6827"/>
                  </a:cubicBezTo>
                  <a:cubicBezTo>
                    <a:pt x="3869" y="6827"/>
                    <a:pt x="4508" y="6606"/>
                    <a:pt x="5029" y="6233"/>
                  </a:cubicBezTo>
                  <a:lnTo>
                    <a:pt x="5617" y="6682"/>
                  </a:lnTo>
                  <a:cubicBezTo>
                    <a:pt x="5659" y="6714"/>
                    <a:pt x="5708" y="6729"/>
                    <a:pt x="5756" y="6729"/>
                  </a:cubicBezTo>
                  <a:cubicBezTo>
                    <a:pt x="5825" y="6729"/>
                    <a:pt x="5894" y="6698"/>
                    <a:pt x="5939" y="6639"/>
                  </a:cubicBezTo>
                  <a:cubicBezTo>
                    <a:pt x="6016" y="6538"/>
                    <a:pt x="5997" y="6394"/>
                    <a:pt x="5896" y="6317"/>
                  </a:cubicBezTo>
                  <a:lnTo>
                    <a:pt x="5390" y="5931"/>
                  </a:lnTo>
                  <a:cubicBezTo>
                    <a:pt x="5988" y="5352"/>
                    <a:pt x="6361" y="4542"/>
                    <a:pt x="6361" y="3646"/>
                  </a:cubicBezTo>
                  <a:cubicBezTo>
                    <a:pt x="6361" y="2852"/>
                    <a:pt x="6068" y="2125"/>
                    <a:pt x="5585" y="1567"/>
                  </a:cubicBezTo>
                  <a:lnTo>
                    <a:pt x="5760" y="1391"/>
                  </a:lnTo>
                  <a:lnTo>
                    <a:pt x="6114" y="1391"/>
                  </a:lnTo>
                  <a:cubicBezTo>
                    <a:pt x="6241" y="1391"/>
                    <a:pt x="6344" y="1289"/>
                    <a:pt x="6344" y="1162"/>
                  </a:cubicBezTo>
                  <a:cubicBezTo>
                    <a:pt x="6344" y="1066"/>
                    <a:pt x="6285" y="984"/>
                    <a:pt x="6202" y="950"/>
                  </a:cubicBezTo>
                  <a:lnTo>
                    <a:pt x="6243" y="908"/>
                  </a:lnTo>
                  <a:lnTo>
                    <a:pt x="6597" y="908"/>
                  </a:lnTo>
                  <a:cubicBezTo>
                    <a:pt x="6724" y="908"/>
                    <a:pt x="6827" y="806"/>
                    <a:pt x="6827" y="679"/>
                  </a:cubicBezTo>
                  <a:cubicBezTo>
                    <a:pt x="6827" y="552"/>
                    <a:pt x="6724" y="449"/>
                    <a:pt x="6597" y="449"/>
                  </a:cubicBezTo>
                  <a:close/>
                  <a:moveTo>
                    <a:pt x="5901" y="3646"/>
                  </a:moveTo>
                  <a:cubicBezTo>
                    <a:pt x="5901" y="5147"/>
                    <a:pt x="4681" y="6367"/>
                    <a:pt x="3180" y="6367"/>
                  </a:cubicBezTo>
                  <a:cubicBezTo>
                    <a:pt x="1680" y="6367"/>
                    <a:pt x="459" y="5147"/>
                    <a:pt x="459" y="3646"/>
                  </a:cubicBezTo>
                  <a:cubicBezTo>
                    <a:pt x="459" y="2146"/>
                    <a:pt x="1680" y="925"/>
                    <a:pt x="3180" y="925"/>
                  </a:cubicBezTo>
                  <a:cubicBezTo>
                    <a:pt x="3848" y="925"/>
                    <a:pt x="4460" y="1167"/>
                    <a:pt x="4934" y="1568"/>
                  </a:cubicBezTo>
                  <a:lnTo>
                    <a:pt x="4358" y="2144"/>
                  </a:lnTo>
                  <a:cubicBezTo>
                    <a:pt x="4033" y="1889"/>
                    <a:pt x="3624" y="1736"/>
                    <a:pt x="3180" y="1736"/>
                  </a:cubicBezTo>
                  <a:cubicBezTo>
                    <a:pt x="2127" y="1736"/>
                    <a:pt x="1270" y="2593"/>
                    <a:pt x="1270" y="3646"/>
                  </a:cubicBezTo>
                  <a:cubicBezTo>
                    <a:pt x="1270" y="4700"/>
                    <a:pt x="2127" y="5556"/>
                    <a:pt x="3180" y="5556"/>
                  </a:cubicBezTo>
                  <a:cubicBezTo>
                    <a:pt x="4234" y="5556"/>
                    <a:pt x="5090" y="4700"/>
                    <a:pt x="5090" y="3646"/>
                  </a:cubicBezTo>
                  <a:cubicBezTo>
                    <a:pt x="5090" y="3202"/>
                    <a:pt x="4938" y="2793"/>
                    <a:pt x="4683" y="2468"/>
                  </a:cubicBezTo>
                  <a:lnTo>
                    <a:pt x="5259" y="1892"/>
                  </a:lnTo>
                  <a:cubicBezTo>
                    <a:pt x="5659" y="2366"/>
                    <a:pt x="5901" y="2979"/>
                    <a:pt x="5901" y="3646"/>
                  </a:cubicBezTo>
                  <a:close/>
                  <a:moveTo>
                    <a:pt x="3180" y="4259"/>
                  </a:moveTo>
                  <a:cubicBezTo>
                    <a:pt x="3518" y="4259"/>
                    <a:pt x="3793" y="3984"/>
                    <a:pt x="3793" y="3646"/>
                  </a:cubicBezTo>
                  <a:cubicBezTo>
                    <a:pt x="3793" y="3562"/>
                    <a:pt x="3775" y="3481"/>
                    <a:pt x="3744" y="3407"/>
                  </a:cubicBezTo>
                  <a:lnTo>
                    <a:pt x="4355" y="2796"/>
                  </a:lnTo>
                  <a:cubicBezTo>
                    <a:pt x="4529" y="3035"/>
                    <a:pt x="4631" y="3329"/>
                    <a:pt x="4631" y="3646"/>
                  </a:cubicBezTo>
                  <a:cubicBezTo>
                    <a:pt x="4631" y="4446"/>
                    <a:pt x="3980" y="5097"/>
                    <a:pt x="3180" y="5097"/>
                  </a:cubicBezTo>
                  <a:cubicBezTo>
                    <a:pt x="2380" y="5097"/>
                    <a:pt x="1730" y="4446"/>
                    <a:pt x="1730" y="3646"/>
                  </a:cubicBezTo>
                  <a:cubicBezTo>
                    <a:pt x="1730" y="2846"/>
                    <a:pt x="2380" y="2196"/>
                    <a:pt x="3180" y="2196"/>
                  </a:cubicBezTo>
                  <a:cubicBezTo>
                    <a:pt x="3498" y="2196"/>
                    <a:pt x="3791" y="2298"/>
                    <a:pt x="4030" y="2471"/>
                  </a:cubicBezTo>
                  <a:lnTo>
                    <a:pt x="3419" y="3083"/>
                  </a:lnTo>
                  <a:cubicBezTo>
                    <a:pt x="3346" y="3051"/>
                    <a:pt x="3265" y="3034"/>
                    <a:pt x="3180" y="3034"/>
                  </a:cubicBezTo>
                  <a:cubicBezTo>
                    <a:pt x="2843" y="3034"/>
                    <a:pt x="2568" y="3309"/>
                    <a:pt x="2568" y="3646"/>
                  </a:cubicBezTo>
                  <a:cubicBezTo>
                    <a:pt x="2568" y="3984"/>
                    <a:pt x="2843" y="4259"/>
                    <a:pt x="3180" y="4259"/>
                  </a:cubicBezTo>
                  <a:close/>
                </a:path>
              </a:pathLst>
            </a:custGeom>
            <a:solidFill>
              <a:sysClr val="window" lastClr="FFFFFF"/>
            </a:solidFill>
            <a:ln w="12700" cap="flat" cmpd="sng" algn="ctr">
              <a:noFill/>
              <a:prstDash val="solid"/>
              <a:miter lim="800000"/>
            </a:ln>
            <a:effectLst/>
          </p:spPr>
          <p:txBody>
            <a:bodyPr rot="0" spcFirstLastPara="0" vert="horz" wrap="square" lIns="91416" tIns="45708" rIns="91416" bIns="4570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F0502020204030204"/>
                <a:ea typeface="思源黑体 CN Bold" panose="020B0800000000000000" pitchFamily="34" charset="-122"/>
                <a:cs typeface="阿里巴巴普惠体 R" panose="00020600040101010101" pitchFamily="18" charset="-122"/>
                <a:sym typeface="+mn-lt"/>
              </a:endParaRPr>
            </a:p>
          </p:txBody>
        </p:sp>
        <p:grpSp>
          <p:nvGrpSpPr>
            <p:cNvPr id="47" name="组合 46">
              <a:extLst>
                <a:ext uri="{FF2B5EF4-FFF2-40B4-BE49-F238E27FC236}">
                  <a16:creationId xmlns:a16="http://schemas.microsoft.com/office/drawing/2014/main" id="{D1DD2AFB-CBEA-41BA-A0AE-8C46779DD2EA}"/>
                </a:ext>
              </a:extLst>
            </p:cNvPr>
            <p:cNvGrpSpPr/>
            <p:nvPr/>
          </p:nvGrpSpPr>
          <p:grpSpPr>
            <a:xfrm>
              <a:off x="6805592" y="2119303"/>
              <a:ext cx="2256465" cy="1020089"/>
              <a:chOff x="2958514" y="2119303"/>
              <a:chExt cx="2256465" cy="1020089"/>
            </a:xfrm>
          </p:grpSpPr>
          <p:sp>
            <p:nvSpPr>
              <p:cNvPr id="48" name="Rectangle 16">
                <a:extLst>
                  <a:ext uri="{FF2B5EF4-FFF2-40B4-BE49-F238E27FC236}">
                    <a16:creationId xmlns:a16="http://schemas.microsoft.com/office/drawing/2014/main" id="{1B5CA4EC-093D-441E-8D76-DF25FF41418C}"/>
                  </a:ext>
                </a:extLst>
              </p:cNvPr>
              <p:cNvSpPr/>
              <p:nvPr/>
            </p:nvSpPr>
            <p:spPr>
              <a:xfrm flipH="1">
                <a:off x="2958514" y="2445356"/>
                <a:ext cx="2256465" cy="694036"/>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9" name="Title 11">
                <a:extLst>
                  <a:ext uri="{FF2B5EF4-FFF2-40B4-BE49-F238E27FC236}">
                    <a16:creationId xmlns:a16="http://schemas.microsoft.com/office/drawing/2014/main" id="{770E6586-499A-46CB-A688-A8F67841E5DD}"/>
                  </a:ext>
                </a:extLst>
              </p:cNvPr>
              <p:cNvSpPr txBox="1">
                <a:spLocks/>
              </p:cNvSpPr>
              <p:nvPr/>
            </p:nvSpPr>
            <p:spPr>
              <a:xfrm flipH="1">
                <a:off x="3231933" y="2119303"/>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50" name="组合 49">
            <a:extLst>
              <a:ext uri="{FF2B5EF4-FFF2-40B4-BE49-F238E27FC236}">
                <a16:creationId xmlns:a16="http://schemas.microsoft.com/office/drawing/2014/main" id="{12DE88FC-4567-4E49-9D1A-0A0F3FA5B60C}"/>
              </a:ext>
            </a:extLst>
          </p:cNvPr>
          <p:cNvGrpSpPr/>
          <p:nvPr/>
        </p:nvGrpSpPr>
        <p:grpSpPr>
          <a:xfrm>
            <a:off x="4967768" y="2193116"/>
            <a:ext cx="2256465" cy="3108151"/>
            <a:chOff x="4830066" y="2298994"/>
            <a:chExt cx="2256465" cy="3108151"/>
          </a:xfrm>
        </p:grpSpPr>
        <p:sp>
          <p:nvSpPr>
            <p:cNvPr id="51" name="椭圆 50">
              <a:extLst>
                <a:ext uri="{FF2B5EF4-FFF2-40B4-BE49-F238E27FC236}">
                  <a16:creationId xmlns:a16="http://schemas.microsoft.com/office/drawing/2014/main" id="{03C1AF75-09F8-4D29-9EEF-8E56CA38FA60}"/>
                </a:ext>
              </a:extLst>
            </p:cNvPr>
            <p:cNvSpPr/>
            <p:nvPr/>
          </p:nvSpPr>
          <p:spPr>
            <a:xfrm>
              <a:off x="5470745" y="2298994"/>
              <a:ext cx="975106" cy="975106"/>
            </a:xfrm>
            <a:prstGeom prst="ellipse">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Arial" panose="020F0502020204030204"/>
                <a:ea typeface="思源黑体 CN Bold" panose="020B0800000000000000" pitchFamily="34" charset="-122"/>
                <a:cs typeface="阿里巴巴普惠体 R" panose="00020600040101010101" pitchFamily="18" charset="-122"/>
                <a:sym typeface="+mn-lt"/>
              </a:endParaRPr>
            </a:p>
          </p:txBody>
        </p:sp>
        <p:sp>
          <p:nvSpPr>
            <p:cNvPr id="52" name="椭圆 38">
              <a:extLst>
                <a:ext uri="{FF2B5EF4-FFF2-40B4-BE49-F238E27FC236}">
                  <a16:creationId xmlns:a16="http://schemas.microsoft.com/office/drawing/2014/main" id="{AFE3093D-A609-4F84-9AFA-975A6C2435FC}"/>
                </a:ext>
              </a:extLst>
            </p:cNvPr>
            <p:cNvSpPr/>
            <p:nvPr/>
          </p:nvSpPr>
          <p:spPr>
            <a:xfrm>
              <a:off x="5800859" y="2629348"/>
              <a:ext cx="314878" cy="314402"/>
            </a:xfrm>
            <a:custGeom>
              <a:avLst/>
              <a:gdLst>
                <a:gd name="T0" fmla="*/ 6597 w 6827"/>
                <a:gd name="T1" fmla="*/ 449 h 6827"/>
                <a:gd name="T2" fmla="*/ 6377 w 6827"/>
                <a:gd name="T3" fmla="*/ 449 h 6827"/>
                <a:gd name="T4" fmla="*/ 6377 w 6827"/>
                <a:gd name="T5" fmla="*/ 230 h 6827"/>
                <a:gd name="T6" fmla="*/ 6148 w 6827"/>
                <a:gd name="T7" fmla="*/ 0 h 6827"/>
                <a:gd name="T8" fmla="*/ 5918 w 6827"/>
                <a:gd name="T9" fmla="*/ 230 h 6827"/>
                <a:gd name="T10" fmla="*/ 5918 w 6827"/>
                <a:gd name="T11" fmla="*/ 584 h 6827"/>
                <a:gd name="T12" fmla="*/ 5877 w 6827"/>
                <a:gd name="T13" fmla="*/ 625 h 6827"/>
                <a:gd name="T14" fmla="*/ 5665 w 6827"/>
                <a:gd name="T15" fmla="*/ 483 h 6827"/>
                <a:gd name="T16" fmla="*/ 5435 w 6827"/>
                <a:gd name="T17" fmla="*/ 713 h 6827"/>
                <a:gd name="T18" fmla="*/ 5435 w 6827"/>
                <a:gd name="T19" fmla="*/ 1067 h 6827"/>
                <a:gd name="T20" fmla="*/ 5260 w 6827"/>
                <a:gd name="T21" fmla="*/ 1242 h 6827"/>
                <a:gd name="T22" fmla="*/ 3180 w 6827"/>
                <a:gd name="T23" fmla="*/ 466 h 6827"/>
                <a:gd name="T24" fmla="*/ 0 w 6827"/>
                <a:gd name="T25" fmla="*/ 3646 h 6827"/>
                <a:gd name="T26" fmla="*/ 970 w 6827"/>
                <a:gd name="T27" fmla="*/ 5931 h 6827"/>
                <a:gd name="T28" fmla="*/ 465 w 6827"/>
                <a:gd name="T29" fmla="*/ 6317 h 6827"/>
                <a:gd name="T30" fmla="*/ 422 w 6827"/>
                <a:gd name="T31" fmla="*/ 6639 h 6827"/>
                <a:gd name="T32" fmla="*/ 604 w 6827"/>
                <a:gd name="T33" fmla="*/ 6729 h 6827"/>
                <a:gd name="T34" fmla="*/ 744 w 6827"/>
                <a:gd name="T35" fmla="*/ 6682 h 6827"/>
                <a:gd name="T36" fmla="*/ 1332 w 6827"/>
                <a:gd name="T37" fmla="*/ 6233 h 6827"/>
                <a:gd name="T38" fmla="*/ 3180 w 6827"/>
                <a:gd name="T39" fmla="*/ 6827 h 6827"/>
                <a:gd name="T40" fmla="*/ 5029 w 6827"/>
                <a:gd name="T41" fmla="*/ 6233 h 6827"/>
                <a:gd name="T42" fmla="*/ 5617 w 6827"/>
                <a:gd name="T43" fmla="*/ 6682 h 6827"/>
                <a:gd name="T44" fmla="*/ 5756 w 6827"/>
                <a:gd name="T45" fmla="*/ 6729 h 6827"/>
                <a:gd name="T46" fmla="*/ 5939 w 6827"/>
                <a:gd name="T47" fmla="*/ 6639 h 6827"/>
                <a:gd name="T48" fmla="*/ 5896 w 6827"/>
                <a:gd name="T49" fmla="*/ 6317 h 6827"/>
                <a:gd name="T50" fmla="*/ 5390 w 6827"/>
                <a:gd name="T51" fmla="*/ 5931 h 6827"/>
                <a:gd name="T52" fmla="*/ 6361 w 6827"/>
                <a:gd name="T53" fmla="*/ 3646 h 6827"/>
                <a:gd name="T54" fmla="*/ 5585 w 6827"/>
                <a:gd name="T55" fmla="*/ 1567 h 6827"/>
                <a:gd name="T56" fmla="*/ 5760 w 6827"/>
                <a:gd name="T57" fmla="*/ 1391 h 6827"/>
                <a:gd name="T58" fmla="*/ 6114 w 6827"/>
                <a:gd name="T59" fmla="*/ 1391 h 6827"/>
                <a:gd name="T60" fmla="*/ 6344 w 6827"/>
                <a:gd name="T61" fmla="*/ 1162 h 6827"/>
                <a:gd name="T62" fmla="*/ 6202 w 6827"/>
                <a:gd name="T63" fmla="*/ 950 h 6827"/>
                <a:gd name="T64" fmla="*/ 6243 w 6827"/>
                <a:gd name="T65" fmla="*/ 908 h 6827"/>
                <a:gd name="T66" fmla="*/ 6597 w 6827"/>
                <a:gd name="T67" fmla="*/ 908 h 6827"/>
                <a:gd name="T68" fmla="*/ 6827 w 6827"/>
                <a:gd name="T69" fmla="*/ 679 h 6827"/>
                <a:gd name="T70" fmla="*/ 6597 w 6827"/>
                <a:gd name="T71" fmla="*/ 449 h 6827"/>
                <a:gd name="T72" fmla="*/ 5901 w 6827"/>
                <a:gd name="T73" fmla="*/ 3646 h 6827"/>
                <a:gd name="T74" fmla="*/ 3180 w 6827"/>
                <a:gd name="T75" fmla="*/ 6367 h 6827"/>
                <a:gd name="T76" fmla="*/ 459 w 6827"/>
                <a:gd name="T77" fmla="*/ 3646 h 6827"/>
                <a:gd name="T78" fmla="*/ 3180 w 6827"/>
                <a:gd name="T79" fmla="*/ 925 h 6827"/>
                <a:gd name="T80" fmla="*/ 4934 w 6827"/>
                <a:gd name="T81" fmla="*/ 1568 h 6827"/>
                <a:gd name="T82" fmla="*/ 4358 w 6827"/>
                <a:gd name="T83" fmla="*/ 2144 h 6827"/>
                <a:gd name="T84" fmla="*/ 3180 w 6827"/>
                <a:gd name="T85" fmla="*/ 1736 h 6827"/>
                <a:gd name="T86" fmla="*/ 1270 w 6827"/>
                <a:gd name="T87" fmla="*/ 3646 h 6827"/>
                <a:gd name="T88" fmla="*/ 3180 w 6827"/>
                <a:gd name="T89" fmla="*/ 5556 h 6827"/>
                <a:gd name="T90" fmla="*/ 5090 w 6827"/>
                <a:gd name="T91" fmla="*/ 3646 h 6827"/>
                <a:gd name="T92" fmla="*/ 4683 w 6827"/>
                <a:gd name="T93" fmla="*/ 2468 h 6827"/>
                <a:gd name="T94" fmla="*/ 5259 w 6827"/>
                <a:gd name="T95" fmla="*/ 1892 h 6827"/>
                <a:gd name="T96" fmla="*/ 5901 w 6827"/>
                <a:gd name="T97" fmla="*/ 3646 h 6827"/>
                <a:gd name="T98" fmla="*/ 3180 w 6827"/>
                <a:gd name="T99" fmla="*/ 4259 h 6827"/>
                <a:gd name="T100" fmla="*/ 3793 w 6827"/>
                <a:gd name="T101" fmla="*/ 3646 h 6827"/>
                <a:gd name="T102" fmla="*/ 3744 w 6827"/>
                <a:gd name="T103" fmla="*/ 3407 h 6827"/>
                <a:gd name="T104" fmla="*/ 4355 w 6827"/>
                <a:gd name="T105" fmla="*/ 2796 h 6827"/>
                <a:gd name="T106" fmla="*/ 4631 w 6827"/>
                <a:gd name="T107" fmla="*/ 3646 h 6827"/>
                <a:gd name="T108" fmla="*/ 3180 w 6827"/>
                <a:gd name="T109" fmla="*/ 5097 h 6827"/>
                <a:gd name="T110" fmla="*/ 1730 w 6827"/>
                <a:gd name="T111" fmla="*/ 3646 h 6827"/>
                <a:gd name="T112" fmla="*/ 3180 w 6827"/>
                <a:gd name="T113" fmla="*/ 2196 h 6827"/>
                <a:gd name="T114" fmla="*/ 4030 w 6827"/>
                <a:gd name="T115" fmla="*/ 2471 h 6827"/>
                <a:gd name="T116" fmla="*/ 3419 w 6827"/>
                <a:gd name="T117" fmla="*/ 3083 h 6827"/>
                <a:gd name="T118" fmla="*/ 3180 w 6827"/>
                <a:gd name="T119" fmla="*/ 3034 h 6827"/>
                <a:gd name="T120" fmla="*/ 2568 w 6827"/>
                <a:gd name="T121" fmla="*/ 3646 h 6827"/>
                <a:gd name="T122" fmla="*/ 3180 w 6827"/>
                <a:gd name="T123" fmla="*/ 4259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7" h="6827">
                  <a:moveTo>
                    <a:pt x="6597" y="449"/>
                  </a:moveTo>
                  <a:lnTo>
                    <a:pt x="6377" y="449"/>
                  </a:lnTo>
                  <a:lnTo>
                    <a:pt x="6377" y="230"/>
                  </a:lnTo>
                  <a:cubicBezTo>
                    <a:pt x="6377" y="103"/>
                    <a:pt x="6275" y="0"/>
                    <a:pt x="6148" y="0"/>
                  </a:cubicBezTo>
                  <a:cubicBezTo>
                    <a:pt x="6021" y="0"/>
                    <a:pt x="5918" y="103"/>
                    <a:pt x="5918" y="230"/>
                  </a:cubicBezTo>
                  <a:lnTo>
                    <a:pt x="5918" y="584"/>
                  </a:lnTo>
                  <a:lnTo>
                    <a:pt x="5877" y="625"/>
                  </a:lnTo>
                  <a:cubicBezTo>
                    <a:pt x="5843" y="542"/>
                    <a:pt x="5761" y="483"/>
                    <a:pt x="5665" y="483"/>
                  </a:cubicBezTo>
                  <a:cubicBezTo>
                    <a:pt x="5538" y="483"/>
                    <a:pt x="5435" y="586"/>
                    <a:pt x="5435" y="713"/>
                  </a:cubicBezTo>
                  <a:lnTo>
                    <a:pt x="5435" y="1067"/>
                  </a:lnTo>
                  <a:lnTo>
                    <a:pt x="5260" y="1242"/>
                  </a:lnTo>
                  <a:cubicBezTo>
                    <a:pt x="4702" y="759"/>
                    <a:pt x="3975" y="466"/>
                    <a:pt x="3180" y="466"/>
                  </a:cubicBezTo>
                  <a:cubicBezTo>
                    <a:pt x="1427" y="466"/>
                    <a:pt x="0" y="1893"/>
                    <a:pt x="0" y="3646"/>
                  </a:cubicBezTo>
                  <a:cubicBezTo>
                    <a:pt x="0" y="4542"/>
                    <a:pt x="372" y="5352"/>
                    <a:pt x="970" y="5931"/>
                  </a:cubicBezTo>
                  <a:lnTo>
                    <a:pt x="465" y="6317"/>
                  </a:lnTo>
                  <a:cubicBezTo>
                    <a:pt x="364" y="6394"/>
                    <a:pt x="345" y="6538"/>
                    <a:pt x="422" y="6639"/>
                  </a:cubicBezTo>
                  <a:cubicBezTo>
                    <a:pt x="467" y="6698"/>
                    <a:pt x="535" y="6729"/>
                    <a:pt x="604" y="6729"/>
                  </a:cubicBezTo>
                  <a:cubicBezTo>
                    <a:pt x="653" y="6729"/>
                    <a:pt x="702" y="6714"/>
                    <a:pt x="744" y="6682"/>
                  </a:cubicBezTo>
                  <a:lnTo>
                    <a:pt x="1332" y="6233"/>
                  </a:lnTo>
                  <a:cubicBezTo>
                    <a:pt x="1853" y="6606"/>
                    <a:pt x="2491" y="6827"/>
                    <a:pt x="3180" y="6827"/>
                  </a:cubicBezTo>
                  <a:cubicBezTo>
                    <a:pt x="3869" y="6827"/>
                    <a:pt x="4508" y="6606"/>
                    <a:pt x="5029" y="6233"/>
                  </a:cubicBezTo>
                  <a:lnTo>
                    <a:pt x="5617" y="6682"/>
                  </a:lnTo>
                  <a:cubicBezTo>
                    <a:pt x="5659" y="6714"/>
                    <a:pt x="5708" y="6729"/>
                    <a:pt x="5756" y="6729"/>
                  </a:cubicBezTo>
                  <a:cubicBezTo>
                    <a:pt x="5825" y="6729"/>
                    <a:pt x="5894" y="6698"/>
                    <a:pt x="5939" y="6639"/>
                  </a:cubicBezTo>
                  <a:cubicBezTo>
                    <a:pt x="6016" y="6538"/>
                    <a:pt x="5997" y="6394"/>
                    <a:pt x="5896" y="6317"/>
                  </a:cubicBezTo>
                  <a:lnTo>
                    <a:pt x="5390" y="5931"/>
                  </a:lnTo>
                  <a:cubicBezTo>
                    <a:pt x="5988" y="5352"/>
                    <a:pt x="6361" y="4542"/>
                    <a:pt x="6361" y="3646"/>
                  </a:cubicBezTo>
                  <a:cubicBezTo>
                    <a:pt x="6361" y="2852"/>
                    <a:pt x="6068" y="2125"/>
                    <a:pt x="5585" y="1567"/>
                  </a:cubicBezTo>
                  <a:lnTo>
                    <a:pt x="5760" y="1391"/>
                  </a:lnTo>
                  <a:lnTo>
                    <a:pt x="6114" y="1391"/>
                  </a:lnTo>
                  <a:cubicBezTo>
                    <a:pt x="6241" y="1391"/>
                    <a:pt x="6344" y="1289"/>
                    <a:pt x="6344" y="1162"/>
                  </a:cubicBezTo>
                  <a:cubicBezTo>
                    <a:pt x="6344" y="1066"/>
                    <a:pt x="6285" y="984"/>
                    <a:pt x="6202" y="950"/>
                  </a:cubicBezTo>
                  <a:lnTo>
                    <a:pt x="6243" y="908"/>
                  </a:lnTo>
                  <a:lnTo>
                    <a:pt x="6597" y="908"/>
                  </a:lnTo>
                  <a:cubicBezTo>
                    <a:pt x="6724" y="908"/>
                    <a:pt x="6827" y="806"/>
                    <a:pt x="6827" y="679"/>
                  </a:cubicBezTo>
                  <a:cubicBezTo>
                    <a:pt x="6827" y="552"/>
                    <a:pt x="6724" y="449"/>
                    <a:pt x="6597" y="449"/>
                  </a:cubicBezTo>
                  <a:close/>
                  <a:moveTo>
                    <a:pt x="5901" y="3646"/>
                  </a:moveTo>
                  <a:cubicBezTo>
                    <a:pt x="5901" y="5147"/>
                    <a:pt x="4681" y="6367"/>
                    <a:pt x="3180" y="6367"/>
                  </a:cubicBezTo>
                  <a:cubicBezTo>
                    <a:pt x="1680" y="6367"/>
                    <a:pt x="459" y="5147"/>
                    <a:pt x="459" y="3646"/>
                  </a:cubicBezTo>
                  <a:cubicBezTo>
                    <a:pt x="459" y="2146"/>
                    <a:pt x="1680" y="925"/>
                    <a:pt x="3180" y="925"/>
                  </a:cubicBezTo>
                  <a:cubicBezTo>
                    <a:pt x="3848" y="925"/>
                    <a:pt x="4460" y="1167"/>
                    <a:pt x="4934" y="1568"/>
                  </a:cubicBezTo>
                  <a:lnTo>
                    <a:pt x="4358" y="2144"/>
                  </a:lnTo>
                  <a:cubicBezTo>
                    <a:pt x="4033" y="1889"/>
                    <a:pt x="3624" y="1736"/>
                    <a:pt x="3180" y="1736"/>
                  </a:cubicBezTo>
                  <a:cubicBezTo>
                    <a:pt x="2127" y="1736"/>
                    <a:pt x="1270" y="2593"/>
                    <a:pt x="1270" y="3646"/>
                  </a:cubicBezTo>
                  <a:cubicBezTo>
                    <a:pt x="1270" y="4700"/>
                    <a:pt x="2127" y="5556"/>
                    <a:pt x="3180" y="5556"/>
                  </a:cubicBezTo>
                  <a:cubicBezTo>
                    <a:pt x="4234" y="5556"/>
                    <a:pt x="5090" y="4700"/>
                    <a:pt x="5090" y="3646"/>
                  </a:cubicBezTo>
                  <a:cubicBezTo>
                    <a:pt x="5090" y="3202"/>
                    <a:pt x="4938" y="2793"/>
                    <a:pt x="4683" y="2468"/>
                  </a:cubicBezTo>
                  <a:lnTo>
                    <a:pt x="5259" y="1892"/>
                  </a:lnTo>
                  <a:cubicBezTo>
                    <a:pt x="5659" y="2366"/>
                    <a:pt x="5901" y="2979"/>
                    <a:pt x="5901" y="3646"/>
                  </a:cubicBezTo>
                  <a:close/>
                  <a:moveTo>
                    <a:pt x="3180" y="4259"/>
                  </a:moveTo>
                  <a:cubicBezTo>
                    <a:pt x="3518" y="4259"/>
                    <a:pt x="3793" y="3984"/>
                    <a:pt x="3793" y="3646"/>
                  </a:cubicBezTo>
                  <a:cubicBezTo>
                    <a:pt x="3793" y="3562"/>
                    <a:pt x="3775" y="3481"/>
                    <a:pt x="3744" y="3407"/>
                  </a:cubicBezTo>
                  <a:lnTo>
                    <a:pt x="4355" y="2796"/>
                  </a:lnTo>
                  <a:cubicBezTo>
                    <a:pt x="4529" y="3035"/>
                    <a:pt x="4631" y="3329"/>
                    <a:pt x="4631" y="3646"/>
                  </a:cubicBezTo>
                  <a:cubicBezTo>
                    <a:pt x="4631" y="4446"/>
                    <a:pt x="3980" y="5097"/>
                    <a:pt x="3180" y="5097"/>
                  </a:cubicBezTo>
                  <a:cubicBezTo>
                    <a:pt x="2380" y="5097"/>
                    <a:pt x="1730" y="4446"/>
                    <a:pt x="1730" y="3646"/>
                  </a:cubicBezTo>
                  <a:cubicBezTo>
                    <a:pt x="1730" y="2846"/>
                    <a:pt x="2380" y="2196"/>
                    <a:pt x="3180" y="2196"/>
                  </a:cubicBezTo>
                  <a:cubicBezTo>
                    <a:pt x="3498" y="2196"/>
                    <a:pt x="3791" y="2298"/>
                    <a:pt x="4030" y="2471"/>
                  </a:cubicBezTo>
                  <a:lnTo>
                    <a:pt x="3419" y="3083"/>
                  </a:lnTo>
                  <a:cubicBezTo>
                    <a:pt x="3346" y="3051"/>
                    <a:pt x="3265" y="3034"/>
                    <a:pt x="3180" y="3034"/>
                  </a:cubicBezTo>
                  <a:cubicBezTo>
                    <a:pt x="2843" y="3034"/>
                    <a:pt x="2568" y="3309"/>
                    <a:pt x="2568" y="3646"/>
                  </a:cubicBezTo>
                  <a:cubicBezTo>
                    <a:pt x="2568" y="3984"/>
                    <a:pt x="2843" y="4259"/>
                    <a:pt x="3180" y="4259"/>
                  </a:cubicBezTo>
                  <a:close/>
                </a:path>
              </a:pathLst>
            </a:custGeom>
            <a:solidFill>
              <a:sysClr val="window" lastClr="FFFFFF"/>
            </a:solidFill>
            <a:ln w="12700" cap="flat" cmpd="sng" algn="ctr">
              <a:noFill/>
              <a:prstDash val="solid"/>
              <a:miter lim="800000"/>
            </a:ln>
            <a:effectLst/>
          </p:spPr>
          <p:txBody>
            <a:bodyPr rot="0" spcFirstLastPara="0" vert="horz" wrap="square" lIns="91416" tIns="45708" rIns="91416" bIns="4570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F0502020204030204"/>
                <a:ea typeface="思源黑体 CN Bold" panose="020B0800000000000000" pitchFamily="34" charset="-122"/>
                <a:cs typeface="阿里巴巴普惠体 R" panose="00020600040101010101" pitchFamily="18" charset="-122"/>
                <a:sym typeface="+mn-lt"/>
              </a:endParaRPr>
            </a:p>
          </p:txBody>
        </p:sp>
        <p:grpSp>
          <p:nvGrpSpPr>
            <p:cNvPr id="53" name="组合 52">
              <a:extLst>
                <a:ext uri="{FF2B5EF4-FFF2-40B4-BE49-F238E27FC236}">
                  <a16:creationId xmlns:a16="http://schemas.microsoft.com/office/drawing/2014/main" id="{1CCB836F-9A71-4AFE-8890-AB57397C7560}"/>
                </a:ext>
              </a:extLst>
            </p:cNvPr>
            <p:cNvGrpSpPr/>
            <p:nvPr/>
          </p:nvGrpSpPr>
          <p:grpSpPr>
            <a:xfrm>
              <a:off x="4830066" y="4387056"/>
              <a:ext cx="2256465" cy="1020089"/>
              <a:chOff x="2958514" y="2119303"/>
              <a:chExt cx="2256465" cy="1020089"/>
            </a:xfrm>
          </p:grpSpPr>
          <p:sp>
            <p:nvSpPr>
              <p:cNvPr id="54" name="Rectangle 16">
                <a:extLst>
                  <a:ext uri="{FF2B5EF4-FFF2-40B4-BE49-F238E27FC236}">
                    <a16:creationId xmlns:a16="http://schemas.microsoft.com/office/drawing/2014/main" id="{C4FDB3AD-374D-43D8-B440-CAE0CCEF551E}"/>
                  </a:ext>
                </a:extLst>
              </p:cNvPr>
              <p:cNvSpPr/>
              <p:nvPr/>
            </p:nvSpPr>
            <p:spPr>
              <a:xfrm flipH="1">
                <a:off x="2958514" y="2445356"/>
                <a:ext cx="2256465" cy="694036"/>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5" name="Title 11">
                <a:extLst>
                  <a:ext uri="{FF2B5EF4-FFF2-40B4-BE49-F238E27FC236}">
                    <a16:creationId xmlns:a16="http://schemas.microsoft.com/office/drawing/2014/main" id="{99701F15-D61B-416D-9334-BA10F9136F7F}"/>
                  </a:ext>
                </a:extLst>
              </p:cNvPr>
              <p:cNvSpPr txBox="1">
                <a:spLocks/>
              </p:cNvSpPr>
              <p:nvPr/>
            </p:nvSpPr>
            <p:spPr>
              <a:xfrm flipH="1">
                <a:off x="3231933" y="2119303"/>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rgbClr val="FE7676"/>
                    </a:solidFill>
                    <a:latin typeface="思源黑体 CN Bold" panose="020B0800000000000000" pitchFamily="34" charset="-122"/>
                    <a:ea typeface="思源黑体 CN Bold" panose="020B0800000000000000" pitchFamily="34" charset="-122"/>
                  </a:rPr>
                  <a:t>标题文字添加</a:t>
                </a:r>
                <a:endParaRPr lang="en-US" sz="1800" dirty="0">
                  <a:solidFill>
                    <a:srgbClr val="FE7676"/>
                  </a:solidFill>
                  <a:latin typeface="思源黑体 CN Bold" panose="020B0800000000000000" pitchFamily="34" charset="-122"/>
                  <a:ea typeface="思源黑体 CN Bold" panose="020B0800000000000000" pitchFamily="34" charset="-122"/>
                </a:endParaRPr>
              </a:p>
            </p:txBody>
          </p:sp>
        </p:grpSp>
      </p:grpSp>
      <p:grpSp>
        <p:nvGrpSpPr>
          <p:cNvPr id="56" name="组合 55">
            <a:extLst>
              <a:ext uri="{FF2B5EF4-FFF2-40B4-BE49-F238E27FC236}">
                <a16:creationId xmlns:a16="http://schemas.microsoft.com/office/drawing/2014/main" id="{B286D846-5E4F-48C4-BB6E-2CE813982677}"/>
              </a:ext>
            </a:extLst>
          </p:cNvPr>
          <p:cNvGrpSpPr/>
          <p:nvPr/>
        </p:nvGrpSpPr>
        <p:grpSpPr>
          <a:xfrm>
            <a:off x="8956306" y="2193116"/>
            <a:ext cx="2256465" cy="3108151"/>
            <a:chOff x="8677144" y="2298994"/>
            <a:chExt cx="2256465" cy="3108151"/>
          </a:xfrm>
        </p:grpSpPr>
        <p:sp>
          <p:nvSpPr>
            <p:cNvPr id="57" name="椭圆 56">
              <a:extLst>
                <a:ext uri="{FF2B5EF4-FFF2-40B4-BE49-F238E27FC236}">
                  <a16:creationId xmlns:a16="http://schemas.microsoft.com/office/drawing/2014/main" id="{6FCBDCD0-7522-432A-8CA6-CA29843F05A4}"/>
                </a:ext>
              </a:extLst>
            </p:cNvPr>
            <p:cNvSpPr/>
            <p:nvPr/>
          </p:nvSpPr>
          <p:spPr>
            <a:xfrm>
              <a:off x="9317823" y="2298994"/>
              <a:ext cx="975106" cy="975106"/>
            </a:xfrm>
            <a:prstGeom prst="ellipse">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Arial" panose="020F0502020204030204"/>
                <a:ea typeface="思源黑体 CN Bold" panose="020B0800000000000000" pitchFamily="34" charset="-122"/>
                <a:cs typeface="阿里巴巴普惠体 R" panose="00020600040101010101" pitchFamily="18" charset="-122"/>
                <a:sym typeface="+mn-lt"/>
              </a:endParaRPr>
            </a:p>
          </p:txBody>
        </p:sp>
        <p:sp>
          <p:nvSpPr>
            <p:cNvPr id="58" name="椭圆 39">
              <a:extLst>
                <a:ext uri="{FF2B5EF4-FFF2-40B4-BE49-F238E27FC236}">
                  <a16:creationId xmlns:a16="http://schemas.microsoft.com/office/drawing/2014/main" id="{53E3DD8B-01FC-4C9A-A7AD-503D341DFE76}"/>
                </a:ext>
              </a:extLst>
            </p:cNvPr>
            <p:cNvSpPr/>
            <p:nvPr/>
          </p:nvSpPr>
          <p:spPr>
            <a:xfrm>
              <a:off x="9647937" y="2629348"/>
              <a:ext cx="314878" cy="314402"/>
            </a:xfrm>
            <a:custGeom>
              <a:avLst/>
              <a:gdLst>
                <a:gd name="T0" fmla="*/ 6597 w 6827"/>
                <a:gd name="T1" fmla="*/ 449 h 6827"/>
                <a:gd name="T2" fmla="*/ 6377 w 6827"/>
                <a:gd name="T3" fmla="*/ 449 h 6827"/>
                <a:gd name="T4" fmla="*/ 6377 w 6827"/>
                <a:gd name="T5" fmla="*/ 230 h 6827"/>
                <a:gd name="T6" fmla="*/ 6148 w 6827"/>
                <a:gd name="T7" fmla="*/ 0 h 6827"/>
                <a:gd name="T8" fmla="*/ 5918 w 6827"/>
                <a:gd name="T9" fmla="*/ 230 h 6827"/>
                <a:gd name="T10" fmla="*/ 5918 w 6827"/>
                <a:gd name="T11" fmla="*/ 584 h 6827"/>
                <a:gd name="T12" fmla="*/ 5877 w 6827"/>
                <a:gd name="T13" fmla="*/ 625 h 6827"/>
                <a:gd name="T14" fmla="*/ 5665 w 6827"/>
                <a:gd name="T15" fmla="*/ 483 h 6827"/>
                <a:gd name="T16" fmla="*/ 5435 w 6827"/>
                <a:gd name="T17" fmla="*/ 713 h 6827"/>
                <a:gd name="T18" fmla="*/ 5435 w 6827"/>
                <a:gd name="T19" fmla="*/ 1067 h 6827"/>
                <a:gd name="T20" fmla="*/ 5260 w 6827"/>
                <a:gd name="T21" fmla="*/ 1242 h 6827"/>
                <a:gd name="T22" fmla="*/ 3180 w 6827"/>
                <a:gd name="T23" fmla="*/ 466 h 6827"/>
                <a:gd name="T24" fmla="*/ 0 w 6827"/>
                <a:gd name="T25" fmla="*/ 3646 h 6827"/>
                <a:gd name="T26" fmla="*/ 970 w 6827"/>
                <a:gd name="T27" fmla="*/ 5931 h 6827"/>
                <a:gd name="T28" fmla="*/ 465 w 6827"/>
                <a:gd name="T29" fmla="*/ 6317 h 6827"/>
                <a:gd name="T30" fmla="*/ 422 w 6827"/>
                <a:gd name="T31" fmla="*/ 6639 h 6827"/>
                <a:gd name="T32" fmla="*/ 604 w 6827"/>
                <a:gd name="T33" fmla="*/ 6729 h 6827"/>
                <a:gd name="T34" fmla="*/ 744 w 6827"/>
                <a:gd name="T35" fmla="*/ 6682 h 6827"/>
                <a:gd name="T36" fmla="*/ 1332 w 6827"/>
                <a:gd name="T37" fmla="*/ 6233 h 6827"/>
                <a:gd name="T38" fmla="*/ 3180 w 6827"/>
                <a:gd name="T39" fmla="*/ 6827 h 6827"/>
                <a:gd name="T40" fmla="*/ 5029 w 6827"/>
                <a:gd name="T41" fmla="*/ 6233 h 6827"/>
                <a:gd name="T42" fmla="*/ 5617 w 6827"/>
                <a:gd name="T43" fmla="*/ 6682 h 6827"/>
                <a:gd name="T44" fmla="*/ 5756 w 6827"/>
                <a:gd name="T45" fmla="*/ 6729 h 6827"/>
                <a:gd name="T46" fmla="*/ 5939 w 6827"/>
                <a:gd name="T47" fmla="*/ 6639 h 6827"/>
                <a:gd name="T48" fmla="*/ 5896 w 6827"/>
                <a:gd name="T49" fmla="*/ 6317 h 6827"/>
                <a:gd name="T50" fmla="*/ 5390 w 6827"/>
                <a:gd name="T51" fmla="*/ 5931 h 6827"/>
                <a:gd name="T52" fmla="*/ 6361 w 6827"/>
                <a:gd name="T53" fmla="*/ 3646 h 6827"/>
                <a:gd name="T54" fmla="*/ 5585 w 6827"/>
                <a:gd name="T55" fmla="*/ 1567 h 6827"/>
                <a:gd name="T56" fmla="*/ 5760 w 6827"/>
                <a:gd name="T57" fmla="*/ 1391 h 6827"/>
                <a:gd name="T58" fmla="*/ 6114 w 6827"/>
                <a:gd name="T59" fmla="*/ 1391 h 6827"/>
                <a:gd name="T60" fmla="*/ 6344 w 6827"/>
                <a:gd name="T61" fmla="*/ 1162 h 6827"/>
                <a:gd name="T62" fmla="*/ 6202 w 6827"/>
                <a:gd name="T63" fmla="*/ 950 h 6827"/>
                <a:gd name="T64" fmla="*/ 6243 w 6827"/>
                <a:gd name="T65" fmla="*/ 908 h 6827"/>
                <a:gd name="T66" fmla="*/ 6597 w 6827"/>
                <a:gd name="T67" fmla="*/ 908 h 6827"/>
                <a:gd name="T68" fmla="*/ 6827 w 6827"/>
                <a:gd name="T69" fmla="*/ 679 h 6827"/>
                <a:gd name="T70" fmla="*/ 6597 w 6827"/>
                <a:gd name="T71" fmla="*/ 449 h 6827"/>
                <a:gd name="T72" fmla="*/ 5901 w 6827"/>
                <a:gd name="T73" fmla="*/ 3646 h 6827"/>
                <a:gd name="T74" fmla="*/ 3180 w 6827"/>
                <a:gd name="T75" fmla="*/ 6367 h 6827"/>
                <a:gd name="T76" fmla="*/ 459 w 6827"/>
                <a:gd name="T77" fmla="*/ 3646 h 6827"/>
                <a:gd name="T78" fmla="*/ 3180 w 6827"/>
                <a:gd name="T79" fmla="*/ 925 h 6827"/>
                <a:gd name="T80" fmla="*/ 4934 w 6827"/>
                <a:gd name="T81" fmla="*/ 1568 h 6827"/>
                <a:gd name="T82" fmla="*/ 4358 w 6827"/>
                <a:gd name="T83" fmla="*/ 2144 h 6827"/>
                <a:gd name="T84" fmla="*/ 3180 w 6827"/>
                <a:gd name="T85" fmla="*/ 1736 h 6827"/>
                <a:gd name="T86" fmla="*/ 1270 w 6827"/>
                <a:gd name="T87" fmla="*/ 3646 h 6827"/>
                <a:gd name="T88" fmla="*/ 3180 w 6827"/>
                <a:gd name="T89" fmla="*/ 5556 h 6827"/>
                <a:gd name="T90" fmla="*/ 5090 w 6827"/>
                <a:gd name="T91" fmla="*/ 3646 h 6827"/>
                <a:gd name="T92" fmla="*/ 4683 w 6827"/>
                <a:gd name="T93" fmla="*/ 2468 h 6827"/>
                <a:gd name="T94" fmla="*/ 5259 w 6827"/>
                <a:gd name="T95" fmla="*/ 1892 h 6827"/>
                <a:gd name="T96" fmla="*/ 5901 w 6827"/>
                <a:gd name="T97" fmla="*/ 3646 h 6827"/>
                <a:gd name="T98" fmla="*/ 3180 w 6827"/>
                <a:gd name="T99" fmla="*/ 4259 h 6827"/>
                <a:gd name="T100" fmla="*/ 3793 w 6827"/>
                <a:gd name="T101" fmla="*/ 3646 h 6827"/>
                <a:gd name="T102" fmla="*/ 3744 w 6827"/>
                <a:gd name="T103" fmla="*/ 3407 h 6827"/>
                <a:gd name="T104" fmla="*/ 4355 w 6827"/>
                <a:gd name="T105" fmla="*/ 2796 h 6827"/>
                <a:gd name="T106" fmla="*/ 4631 w 6827"/>
                <a:gd name="T107" fmla="*/ 3646 h 6827"/>
                <a:gd name="T108" fmla="*/ 3180 w 6827"/>
                <a:gd name="T109" fmla="*/ 5097 h 6827"/>
                <a:gd name="T110" fmla="*/ 1730 w 6827"/>
                <a:gd name="T111" fmla="*/ 3646 h 6827"/>
                <a:gd name="T112" fmla="*/ 3180 w 6827"/>
                <a:gd name="T113" fmla="*/ 2196 h 6827"/>
                <a:gd name="T114" fmla="*/ 4030 w 6827"/>
                <a:gd name="T115" fmla="*/ 2471 h 6827"/>
                <a:gd name="T116" fmla="*/ 3419 w 6827"/>
                <a:gd name="T117" fmla="*/ 3083 h 6827"/>
                <a:gd name="T118" fmla="*/ 3180 w 6827"/>
                <a:gd name="T119" fmla="*/ 3034 h 6827"/>
                <a:gd name="T120" fmla="*/ 2568 w 6827"/>
                <a:gd name="T121" fmla="*/ 3646 h 6827"/>
                <a:gd name="T122" fmla="*/ 3180 w 6827"/>
                <a:gd name="T123" fmla="*/ 4259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7" h="6827">
                  <a:moveTo>
                    <a:pt x="6597" y="449"/>
                  </a:moveTo>
                  <a:lnTo>
                    <a:pt x="6377" y="449"/>
                  </a:lnTo>
                  <a:lnTo>
                    <a:pt x="6377" y="230"/>
                  </a:lnTo>
                  <a:cubicBezTo>
                    <a:pt x="6377" y="103"/>
                    <a:pt x="6275" y="0"/>
                    <a:pt x="6148" y="0"/>
                  </a:cubicBezTo>
                  <a:cubicBezTo>
                    <a:pt x="6021" y="0"/>
                    <a:pt x="5918" y="103"/>
                    <a:pt x="5918" y="230"/>
                  </a:cubicBezTo>
                  <a:lnTo>
                    <a:pt x="5918" y="584"/>
                  </a:lnTo>
                  <a:lnTo>
                    <a:pt x="5877" y="625"/>
                  </a:lnTo>
                  <a:cubicBezTo>
                    <a:pt x="5843" y="542"/>
                    <a:pt x="5761" y="483"/>
                    <a:pt x="5665" y="483"/>
                  </a:cubicBezTo>
                  <a:cubicBezTo>
                    <a:pt x="5538" y="483"/>
                    <a:pt x="5435" y="586"/>
                    <a:pt x="5435" y="713"/>
                  </a:cubicBezTo>
                  <a:lnTo>
                    <a:pt x="5435" y="1067"/>
                  </a:lnTo>
                  <a:lnTo>
                    <a:pt x="5260" y="1242"/>
                  </a:lnTo>
                  <a:cubicBezTo>
                    <a:pt x="4702" y="759"/>
                    <a:pt x="3975" y="466"/>
                    <a:pt x="3180" y="466"/>
                  </a:cubicBezTo>
                  <a:cubicBezTo>
                    <a:pt x="1427" y="466"/>
                    <a:pt x="0" y="1893"/>
                    <a:pt x="0" y="3646"/>
                  </a:cubicBezTo>
                  <a:cubicBezTo>
                    <a:pt x="0" y="4542"/>
                    <a:pt x="372" y="5352"/>
                    <a:pt x="970" y="5931"/>
                  </a:cubicBezTo>
                  <a:lnTo>
                    <a:pt x="465" y="6317"/>
                  </a:lnTo>
                  <a:cubicBezTo>
                    <a:pt x="364" y="6394"/>
                    <a:pt x="345" y="6538"/>
                    <a:pt x="422" y="6639"/>
                  </a:cubicBezTo>
                  <a:cubicBezTo>
                    <a:pt x="467" y="6698"/>
                    <a:pt x="535" y="6729"/>
                    <a:pt x="604" y="6729"/>
                  </a:cubicBezTo>
                  <a:cubicBezTo>
                    <a:pt x="653" y="6729"/>
                    <a:pt x="702" y="6714"/>
                    <a:pt x="744" y="6682"/>
                  </a:cubicBezTo>
                  <a:lnTo>
                    <a:pt x="1332" y="6233"/>
                  </a:lnTo>
                  <a:cubicBezTo>
                    <a:pt x="1853" y="6606"/>
                    <a:pt x="2491" y="6827"/>
                    <a:pt x="3180" y="6827"/>
                  </a:cubicBezTo>
                  <a:cubicBezTo>
                    <a:pt x="3869" y="6827"/>
                    <a:pt x="4508" y="6606"/>
                    <a:pt x="5029" y="6233"/>
                  </a:cubicBezTo>
                  <a:lnTo>
                    <a:pt x="5617" y="6682"/>
                  </a:lnTo>
                  <a:cubicBezTo>
                    <a:pt x="5659" y="6714"/>
                    <a:pt x="5708" y="6729"/>
                    <a:pt x="5756" y="6729"/>
                  </a:cubicBezTo>
                  <a:cubicBezTo>
                    <a:pt x="5825" y="6729"/>
                    <a:pt x="5894" y="6698"/>
                    <a:pt x="5939" y="6639"/>
                  </a:cubicBezTo>
                  <a:cubicBezTo>
                    <a:pt x="6016" y="6538"/>
                    <a:pt x="5997" y="6394"/>
                    <a:pt x="5896" y="6317"/>
                  </a:cubicBezTo>
                  <a:lnTo>
                    <a:pt x="5390" y="5931"/>
                  </a:lnTo>
                  <a:cubicBezTo>
                    <a:pt x="5988" y="5352"/>
                    <a:pt x="6361" y="4542"/>
                    <a:pt x="6361" y="3646"/>
                  </a:cubicBezTo>
                  <a:cubicBezTo>
                    <a:pt x="6361" y="2852"/>
                    <a:pt x="6068" y="2125"/>
                    <a:pt x="5585" y="1567"/>
                  </a:cubicBezTo>
                  <a:lnTo>
                    <a:pt x="5760" y="1391"/>
                  </a:lnTo>
                  <a:lnTo>
                    <a:pt x="6114" y="1391"/>
                  </a:lnTo>
                  <a:cubicBezTo>
                    <a:pt x="6241" y="1391"/>
                    <a:pt x="6344" y="1289"/>
                    <a:pt x="6344" y="1162"/>
                  </a:cubicBezTo>
                  <a:cubicBezTo>
                    <a:pt x="6344" y="1066"/>
                    <a:pt x="6285" y="984"/>
                    <a:pt x="6202" y="950"/>
                  </a:cubicBezTo>
                  <a:lnTo>
                    <a:pt x="6243" y="908"/>
                  </a:lnTo>
                  <a:lnTo>
                    <a:pt x="6597" y="908"/>
                  </a:lnTo>
                  <a:cubicBezTo>
                    <a:pt x="6724" y="908"/>
                    <a:pt x="6827" y="806"/>
                    <a:pt x="6827" y="679"/>
                  </a:cubicBezTo>
                  <a:cubicBezTo>
                    <a:pt x="6827" y="552"/>
                    <a:pt x="6724" y="449"/>
                    <a:pt x="6597" y="449"/>
                  </a:cubicBezTo>
                  <a:close/>
                  <a:moveTo>
                    <a:pt x="5901" y="3646"/>
                  </a:moveTo>
                  <a:cubicBezTo>
                    <a:pt x="5901" y="5147"/>
                    <a:pt x="4681" y="6367"/>
                    <a:pt x="3180" y="6367"/>
                  </a:cubicBezTo>
                  <a:cubicBezTo>
                    <a:pt x="1680" y="6367"/>
                    <a:pt x="459" y="5147"/>
                    <a:pt x="459" y="3646"/>
                  </a:cubicBezTo>
                  <a:cubicBezTo>
                    <a:pt x="459" y="2146"/>
                    <a:pt x="1680" y="925"/>
                    <a:pt x="3180" y="925"/>
                  </a:cubicBezTo>
                  <a:cubicBezTo>
                    <a:pt x="3848" y="925"/>
                    <a:pt x="4460" y="1167"/>
                    <a:pt x="4934" y="1568"/>
                  </a:cubicBezTo>
                  <a:lnTo>
                    <a:pt x="4358" y="2144"/>
                  </a:lnTo>
                  <a:cubicBezTo>
                    <a:pt x="4033" y="1889"/>
                    <a:pt x="3624" y="1736"/>
                    <a:pt x="3180" y="1736"/>
                  </a:cubicBezTo>
                  <a:cubicBezTo>
                    <a:pt x="2127" y="1736"/>
                    <a:pt x="1270" y="2593"/>
                    <a:pt x="1270" y="3646"/>
                  </a:cubicBezTo>
                  <a:cubicBezTo>
                    <a:pt x="1270" y="4700"/>
                    <a:pt x="2127" y="5556"/>
                    <a:pt x="3180" y="5556"/>
                  </a:cubicBezTo>
                  <a:cubicBezTo>
                    <a:pt x="4234" y="5556"/>
                    <a:pt x="5090" y="4700"/>
                    <a:pt x="5090" y="3646"/>
                  </a:cubicBezTo>
                  <a:cubicBezTo>
                    <a:pt x="5090" y="3202"/>
                    <a:pt x="4938" y="2793"/>
                    <a:pt x="4683" y="2468"/>
                  </a:cubicBezTo>
                  <a:lnTo>
                    <a:pt x="5259" y="1892"/>
                  </a:lnTo>
                  <a:cubicBezTo>
                    <a:pt x="5659" y="2366"/>
                    <a:pt x="5901" y="2979"/>
                    <a:pt x="5901" y="3646"/>
                  </a:cubicBezTo>
                  <a:close/>
                  <a:moveTo>
                    <a:pt x="3180" y="4259"/>
                  </a:moveTo>
                  <a:cubicBezTo>
                    <a:pt x="3518" y="4259"/>
                    <a:pt x="3793" y="3984"/>
                    <a:pt x="3793" y="3646"/>
                  </a:cubicBezTo>
                  <a:cubicBezTo>
                    <a:pt x="3793" y="3562"/>
                    <a:pt x="3775" y="3481"/>
                    <a:pt x="3744" y="3407"/>
                  </a:cubicBezTo>
                  <a:lnTo>
                    <a:pt x="4355" y="2796"/>
                  </a:lnTo>
                  <a:cubicBezTo>
                    <a:pt x="4529" y="3035"/>
                    <a:pt x="4631" y="3329"/>
                    <a:pt x="4631" y="3646"/>
                  </a:cubicBezTo>
                  <a:cubicBezTo>
                    <a:pt x="4631" y="4446"/>
                    <a:pt x="3980" y="5097"/>
                    <a:pt x="3180" y="5097"/>
                  </a:cubicBezTo>
                  <a:cubicBezTo>
                    <a:pt x="2380" y="5097"/>
                    <a:pt x="1730" y="4446"/>
                    <a:pt x="1730" y="3646"/>
                  </a:cubicBezTo>
                  <a:cubicBezTo>
                    <a:pt x="1730" y="2846"/>
                    <a:pt x="2380" y="2196"/>
                    <a:pt x="3180" y="2196"/>
                  </a:cubicBezTo>
                  <a:cubicBezTo>
                    <a:pt x="3498" y="2196"/>
                    <a:pt x="3791" y="2298"/>
                    <a:pt x="4030" y="2471"/>
                  </a:cubicBezTo>
                  <a:lnTo>
                    <a:pt x="3419" y="3083"/>
                  </a:lnTo>
                  <a:cubicBezTo>
                    <a:pt x="3346" y="3051"/>
                    <a:pt x="3265" y="3034"/>
                    <a:pt x="3180" y="3034"/>
                  </a:cubicBezTo>
                  <a:cubicBezTo>
                    <a:pt x="2843" y="3034"/>
                    <a:pt x="2568" y="3309"/>
                    <a:pt x="2568" y="3646"/>
                  </a:cubicBezTo>
                  <a:cubicBezTo>
                    <a:pt x="2568" y="3984"/>
                    <a:pt x="2843" y="4259"/>
                    <a:pt x="3180" y="4259"/>
                  </a:cubicBezTo>
                  <a:close/>
                </a:path>
              </a:pathLst>
            </a:custGeom>
            <a:solidFill>
              <a:sysClr val="window" lastClr="FFFFFF"/>
            </a:solidFill>
            <a:ln w="12700" cap="flat" cmpd="sng" algn="ctr">
              <a:noFill/>
              <a:prstDash val="solid"/>
              <a:miter lim="800000"/>
            </a:ln>
            <a:effectLst/>
          </p:spPr>
          <p:txBody>
            <a:bodyPr rot="0" spcFirstLastPara="0" vert="horz" wrap="square" lIns="91416" tIns="45708" rIns="91416" bIns="4570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F0502020204030204"/>
                <a:ea typeface="思源黑体 CN Bold" panose="020B0800000000000000" pitchFamily="34" charset="-122"/>
                <a:cs typeface="阿里巴巴普惠体 R" panose="00020600040101010101" pitchFamily="18" charset="-122"/>
                <a:sym typeface="+mn-lt"/>
              </a:endParaRPr>
            </a:p>
          </p:txBody>
        </p:sp>
        <p:grpSp>
          <p:nvGrpSpPr>
            <p:cNvPr id="59" name="组合 58">
              <a:extLst>
                <a:ext uri="{FF2B5EF4-FFF2-40B4-BE49-F238E27FC236}">
                  <a16:creationId xmlns:a16="http://schemas.microsoft.com/office/drawing/2014/main" id="{98385280-1204-4EAD-9A19-608A434D7733}"/>
                </a:ext>
              </a:extLst>
            </p:cNvPr>
            <p:cNvGrpSpPr/>
            <p:nvPr/>
          </p:nvGrpSpPr>
          <p:grpSpPr>
            <a:xfrm>
              <a:off x="8677144" y="4387056"/>
              <a:ext cx="2256465" cy="1020089"/>
              <a:chOff x="2958514" y="2119303"/>
              <a:chExt cx="2256465" cy="1020089"/>
            </a:xfrm>
          </p:grpSpPr>
          <p:sp>
            <p:nvSpPr>
              <p:cNvPr id="60" name="Rectangle 16">
                <a:extLst>
                  <a:ext uri="{FF2B5EF4-FFF2-40B4-BE49-F238E27FC236}">
                    <a16:creationId xmlns:a16="http://schemas.microsoft.com/office/drawing/2014/main" id="{BFB85728-7737-49B5-BAEF-176C76C434EC}"/>
                  </a:ext>
                </a:extLst>
              </p:cNvPr>
              <p:cNvSpPr/>
              <p:nvPr/>
            </p:nvSpPr>
            <p:spPr>
              <a:xfrm flipH="1">
                <a:off x="2958514" y="2445356"/>
                <a:ext cx="2256465" cy="694036"/>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61" name="Title 11">
                <a:extLst>
                  <a:ext uri="{FF2B5EF4-FFF2-40B4-BE49-F238E27FC236}">
                    <a16:creationId xmlns:a16="http://schemas.microsoft.com/office/drawing/2014/main" id="{46727DAE-C2FF-404C-99B8-AB708311803A}"/>
                  </a:ext>
                </a:extLst>
              </p:cNvPr>
              <p:cNvSpPr txBox="1">
                <a:spLocks/>
              </p:cNvSpPr>
              <p:nvPr/>
            </p:nvSpPr>
            <p:spPr>
              <a:xfrm flipH="1">
                <a:off x="3231933" y="2119303"/>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rgbClr val="FE7676"/>
                    </a:solidFill>
                    <a:latin typeface="思源黑体 CN Bold" panose="020B0800000000000000" pitchFamily="34" charset="-122"/>
                    <a:ea typeface="思源黑体 CN Bold" panose="020B0800000000000000" pitchFamily="34" charset="-122"/>
                  </a:rPr>
                  <a:t>标题文字添加</a:t>
                </a:r>
                <a:endParaRPr lang="en-US" sz="1800" dirty="0">
                  <a:solidFill>
                    <a:srgbClr val="FE7676"/>
                  </a:solidFill>
                  <a:latin typeface="思源黑体 CN Bold" panose="020B0800000000000000" pitchFamily="34" charset="-122"/>
                  <a:ea typeface="思源黑体 CN Bold" panose="020B0800000000000000" pitchFamily="34" charset="-122"/>
                </a:endParaRPr>
              </a:p>
            </p:txBody>
          </p:sp>
        </p:grpSp>
      </p:grpSp>
      <p:grpSp>
        <p:nvGrpSpPr>
          <p:cNvPr id="62" name="组合 61">
            <a:extLst>
              <a:ext uri="{FF2B5EF4-FFF2-40B4-BE49-F238E27FC236}">
                <a16:creationId xmlns:a16="http://schemas.microsoft.com/office/drawing/2014/main" id="{42510416-7D8A-42DB-90F5-1F086B947760}"/>
              </a:ext>
            </a:extLst>
          </p:cNvPr>
          <p:cNvGrpSpPr/>
          <p:nvPr/>
        </p:nvGrpSpPr>
        <p:grpSpPr>
          <a:xfrm>
            <a:off x="979230" y="2193116"/>
            <a:ext cx="2256465" cy="3108151"/>
            <a:chOff x="842520" y="2298994"/>
            <a:chExt cx="2256465" cy="3108151"/>
          </a:xfrm>
        </p:grpSpPr>
        <p:sp>
          <p:nvSpPr>
            <p:cNvPr id="63" name="椭圆 62">
              <a:extLst>
                <a:ext uri="{FF2B5EF4-FFF2-40B4-BE49-F238E27FC236}">
                  <a16:creationId xmlns:a16="http://schemas.microsoft.com/office/drawing/2014/main" id="{7D2408D9-4883-413F-B217-2859AF0189F8}"/>
                </a:ext>
              </a:extLst>
            </p:cNvPr>
            <p:cNvSpPr/>
            <p:nvPr/>
          </p:nvSpPr>
          <p:spPr>
            <a:xfrm>
              <a:off x="1483199" y="2298994"/>
              <a:ext cx="975106" cy="975106"/>
            </a:xfrm>
            <a:prstGeom prst="ellipse">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Arial" panose="020F0502020204030204"/>
                <a:ea typeface="思源黑体 CN Bold" panose="020B0800000000000000" pitchFamily="34" charset="-122"/>
                <a:cs typeface="阿里巴巴普惠体 R" panose="00020600040101010101" pitchFamily="18" charset="-122"/>
                <a:sym typeface="+mn-lt"/>
              </a:endParaRPr>
            </a:p>
          </p:txBody>
        </p:sp>
        <p:sp>
          <p:nvSpPr>
            <p:cNvPr id="64" name="椭圆 37">
              <a:extLst>
                <a:ext uri="{FF2B5EF4-FFF2-40B4-BE49-F238E27FC236}">
                  <a16:creationId xmlns:a16="http://schemas.microsoft.com/office/drawing/2014/main" id="{2B9CDD36-5032-4F08-8931-DC43917116CD}"/>
                </a:ext>
              </a:extLst>
            </p:cNvPr>
            <p:cNvSpPr/>
            <p:nvPr/>
          </p:nvSpPr>
          <p:spPr>
            <a:xfrm>
              <a:off x="1813313" y="2629348"/>
              <a:ext cx="314878" cy="314402"/>
            </a:xfrm>
            <a:custGeom>
              <a:avLst/>
              <a:gdLst>
                <a:gd name="T0" fmla="*/ 6597 w 6827"/>
                <a:gd name="T1" fmla="*/ 449 h 6827"/>
                <a:gd name="T2" fmla="*/ 6377 w 6827"/>
                <a:gd name="T3" fmla="*/ 449 h 6827"/>
                <a:gd name="T4" fmla="*/ 6377 w 6827"/>
                <a:gd name="T5" fmla="*/ 230 h 6827"/>
                <a:gd name="T6" fmla="*/ 6148 w 6827"/>
                <a:gd name="T7" fmla="*/ 0 h 6827"/>
                <a:gd name="T8" fmla="*/ 5918 w 6827"/>
                <a:gd name="T9" fmla="*/ 230 h 6827"/>
                <a:gd name="T10" fmla="*/ 5918 w 6827"/>
                <a:gd name="T11" fmla="*/ 584 h 6827"/>
                <a:gd name="T12" fmla="*/ 5877 w 6827"/>
                <a:gd name="T13" fmla="*/ 625 h 6827"/>
                <a:gd name="T14" fmla="*/ 5665 w 6827"/>
                <a:gd name="T15" fmla="*/ 483 h 6827"/>
                <a:gd name="T16" fmla="*/ 5435 w 6827"/>
                <a:gd name="T17" fmla="*/ 713 h 6827"/>
                <a:gd name="T18" fmla="*/ 5435 w 6827"/>
                <a:gd name="T19" fmla="*/ 1067 h 6827"/>
                <a:gd name="T20" fmla="*/ 5260 w 6827"/>
                <a:gd name="T21" fmla="*/ 1242 h 6827"/>
                <a:gd name="T22" fmla="*/ 3180 w 6827"/>
                <a:gd name="T23" fmla="*/ 466 h 6827"/>
                <a:gd name="T24" fmla="*/ 0 w 6827"/>
                <a:gd name="T25" fmla="*/ 3646 h 6827"/>
                <a:gd name="T26" fmla="*/ 970 w 6827"/>
                <a:gd name="T27" fmla="*/ 5931 h 6827"/>
                <a:gd name="T28" fmla="*/ 465 w 6827"/>
                <a:gd name="T29" fmla="*/ 6317 h 6827"/>
                <a:gd name="T30" fmla="*/ 422 w 6827"/>
                <a:gd name="T31" fmla="*/ 6639 h 6827"/>
                <a:gd name="T32" fmla="*/ 604 w 6827"/>
                <a:gd name="T33" fmla="*/ 6729 h 6827"/>
                <a:gd name="T34" fmla="*/ 744 w 6827"/>
                <a:gd name="T35" fmla="*/ 6682 h 6827"/>
                <a:gd name="T36" fmla="*/ 1332 w 6827"/>
                <a:gd name="T37" fmla="*/ 6233 h 6827"/>
                <a:gd name="T38" fmla="*/ 3180 w 6827"/>
                <a:gd name="T39" fmla="*/ 6827 h 6827"/>
                <a:gd name="T40" fmla="*/ 5029 w 6827"/>
                <a:gd name="T41" fmla="*/ 6233 h 6827"/>
                <a:gd name="T42" fmla="*/ 5617 w 6827"/>
                <a:gd name="T43" fmla="*/ 6682 h 6827"/>
                <a:gd name="T44" fmla="*/ 5756 w 6827"/>
                <a:gd name="T45" fmla="*/ 6729 h 6827"/>
                <a:gd name="T46" fmla="*/ 5939 w 6827"/>
                <a:gd name="T47" fmla="*/ 6639 h 6827"/>
                <a:gd name="T48" fmla="*/ 5896 w 6827"/>
                <a:gd name="T49" fmla="*/ 6317 h 6827"/>
                <a:gd name="T50" fmla="*/ 5390 w 6827"/>
                <a:gd name="T51" fmla="*/ 5931 h 6827"/>
                <a:gd name="T52" fmla="*/ 6361 w 6827"/>
                <a:gd name="T53" fmla="*/ 3646 h 6827"/>
                <a:gd name="T54" fmla="*/ 5585 w 6827"/>
                <a:gd name="T55" fmla="*/ 1567 h 6827"/>
                <a:gd name="T56" fmla="*/ 5760 w 6827"/>
                <a:gd name="T57" fmla="*/ 1391 h 6827"/>
                <a:gd name="T58" fmla="*/ 6114 w 6827"/>
                <a:gd name="T59" fmla="*/ 1391 h 6827"/>
                <a:gd name="T60" fmla="*/ 6344 w 6827"/>
                <a:gd name="T61" fmla="*/ 1162 h 6827"/>
                <a:gd name="T62" fmla="*/ 6202 w 6827"/>
                <a:gd name="T63" fmla="*/ 950 h 6827"/>
                <a:gd name="T64" fmla="*/ 6243 w 6827"/>
                <a:gd name="T65" fmla="*/ 908 h 6827"/>
                <a:gd name="T66" fmla="*/ 6597 w 6827"/>
                <a:gd name="T67" fmla="*/ 908 h 6827"/>
                <a:gd name="T68" fmla="*/ 6827 w 6827"/>
                <a:gd name="T69" fmla="*/ 679 h 6827"/>
                <a:gd name="T70" fmla="*/ 6597 w 6827"/>
                <a:gd name="T71" fmla="*/ 449 h 6827"/>
                <a:gd name="T72" fmla="*/ 5901 w 6827"/>
                <a:gd name="T73" fmla="*/ 3646 h 6827"/>
                <a:gd name="T74" fmla="*/ 3180 w 6827"/>
                <a:gd name="T75" fmla="*/ 6367 h 6827"/>
                <a:gd name="T76" fmla="*/ 459 w 6827"/>
                <a:gd name="T77" fmla="*/ 3646 h 6827"/>
                <a:gd name="T78" fmla="*/ 3180 w 6827"/>
                <a:gd name="T79" fmla="*/ 925 h 6827"/>
                <a:gd name="T80" fmla="*/ 4934 w 6827"/>
                <a:gd name="T81" fmla="*/ 1568 h 6827"/>
                <a:gd name="T82" fmla="*/ 4358 w 6827"/>
                <a:gd name="T83" fmla="*/ 2144 h 6827"/>
                <a:gd name="T84" fmla="*/ 3180 w 6827"/>
                <a:gd name="T85" fmla="*/ 1736 h 6827"/>
                <a:gd name="T86" fmla="*/ 1270 w 6827"/>
                <a:gd name="T87" fmla="*/ 3646 h 6827"/>
                <a:gd name="T88" fmla="*/ 3180 w 6827"/>
                <a:gd name="T89" fmla="*/ 5556 h 6827"/>
                <a:gd name="T90" fmla="*/ 5090 w 6827"/>
                <a:gd name="T91" fmla="*/ 3646 h 6827"/>
                <a:gd name="T92" fmla="*/ 4683 w 6827"/>
                <a:gd name="T93" fmla="*/ 2468 h 6827"/>
                <a:gd name="T94" fmla="*/ 5259 w 6827"/>
                <a:gd name="T95" fmla="*/ 1892 h 6827"/>
                <a:gd name="T96" fmla="*/ 5901 w 6827"/>
                <a:gd name="T97" fmla="*/ 3646 h 6827"/>
                <a:gd name="T98" fmla="*/ 3180 w 6827"/>
                <a:gd name="T99" fmla="*/ 4259 h 6827"/>
                <a:gd name="T100" fmla="*/ 3793 w 6827"/>
                <a:gd name="T101" fmla="*/ 3646 h 6827"/>
                <a:gd name="T102" fmla="*/ 3744 w 6827"/>
                <a:gd name="T103" fmla="*/ 3407 h 6827"/>
                <a:gd name="T104" fmla="*/ 4355 w 6827"/>
                <a:gd name="T105" fmla="*/ 2796 h 6827"/>
                <a:gd name="T106" fmla="*/ 4631 w 6827"/>
                <a:gd name="T107" fmla="*/ 3646 h 6827"/>
                <a:gd name="T108" fmla="*/ 3180 w 6827"/>
                <a:gd name="T109" fmla="*/ 5097 h 6827"/>
                <a:gd name="T110" fmla="*/ 1730 w 6827"/>
                <a:gd name="T111" fmla="*/ 3646 h 6827"/>
                <a:gd name="T112" fmla="*/ 3180 w 6827"/>
                <a:gd name="T113" fmla="*/ 2196 h 6827"/>
                <a:gd name="T114" fmla="*/ 4030 w 6827"/>
                <a:gd name="T115" fmla="*/ 2471 h 6827"/>
                <a:gd name="T116" fmla="*/ 3419 w 6827"/>
                <a:gd name="T117" fmla="*/ 3083 h 6827"/>
                <a:gd name="T118" fmla="*/ 3180 w 6827"/>
                <a:gd name="T119" fmla="*/ 3034 h 6827"/>
                <a:gd name="T120" fmla="*/ 2568 w 6827"/>
                <a:gd name="T121" fmla="*/ 3646 h 6827"/>
                <a:gd name="T122" fmla="*/ 3180 w 6827"/>
                <a:gd name="T123" fmla="*/ 4259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7" h="6827">
                  <a:moveTo>
                    <a:pt x="6597" y="449"/>
                  </a:moveTo>
                  <a:lnTo>
                    <a:pt x="6377" y="449"/>
                  </a:lnTo>
                  <a:lnTo>
                    <a:pt x="6377" y="230"/>
                  </a:lnTo>
                  <a:cubicBezTo>
                    <a:pt x="6377" y="103"/>
                    <a:pt x="6275" y="0"/>
                    <a:pt x="6148" y="0"/>
                  </a:cubicBezTo>
                  <a:cubicBezTo>
                    <a:pt x="6021" y="0"/>
                    <a:pt x="5918" y="103"/>
                    <a:pt x="5918" y="230"/>
                  </a:cubicBezTo>
                  <a:lnTo>
                    <a:pt x="5918" y="584"/>
                  </a:lnTo>
                  <a:lnTo>
                    <a:pt x="5877" y="625"/>
                  </a:lnTo>
                  <a:cubicBezTo>
                    <a:pt x="5843" y="542"/>
                    <a:pt x="5761" y="483"/>
                    <a:pt x="5665" y="483"/>
                  </a:cubicBezTo>
                  <a:cubicBezTo>
                    <a:pt x="5538" y="483"/>
                    <a:pt x="5435" y="586"/>
                    <a:pt x="5435" y="713"/>
                  </a:cubicBezTo>
                  <a:lnTo>
                    <a:pt x="5435" y="1067"/>
                  </a:lnTo>
                  <a:lnTo>
                    <a:pt x="5260" y="1242"/>
                  </a:lnTo>
                  <a:cubicBezTo>
                    <a:pt x="4702" y="759"/>
                    <a:pt x="3975" y="466"/>
                    <a:pt x="3180" y="466"/>
                  </a:cubicBezTo>
                  <a:cubicBezTo>
                    <a:pt x="1427" y="466"/>
                    <a:pt x="0" y="1893"/>
                    <a:pt x="0" y="3646"/>
                  </a:cubicBezTo>
                  <a:cubicBezTo>
                    <a:pt x="0" y="4542"/>
                    <a:pt x="372" y="5352"/>
                    <a:pt x="970" y="5931"/>
                  </a:cubicBezTo>
                  <a:lnTo>
                    <a:pt x="465" y="6317"/>
                  </a:lnTo>
                  <a:cubicBezTo>
                    <a:pt x="364" y="6394"/>
                    <a:pt x="345" y="6538"/>
                    <a:pt x="422" y="6639"/>
                  </a:cubicBezTo>
                  <a:cubicBezTo>
                    <a:pt x="467" y="6698"/>
                    <a:pt x="535" y="6729"/>
                    <a:pt x="604" y="6729"/>
                  </a:cubicBezTo>
                  <a:cubicBezTo>
                    <a:pt x="653" y="6729"/>
                    <a:pt x="702" y="6714"/>
                    <a:pt x="744" y="6682"/>
                  </a:cubicBezTo>
                  <a:lnTo>
                    <a:pt x="1332" y="6233"/>
                  </a:lnTo>
                  <a:cubicBezTo>
                    <a:pt x="1853" y="6606"/>
                    <a:pt x="2491" y="6827"/>
                    <a:pt x="3180" y="6827"/>
                  </a:cubicBezTo>
                  <a:cubicBezTo>
                    <a:pt x="3869" y="6827"/>
                    <a:pt x="4508" y="6606"/>
                    <a:pt x="5029" y="6233"/>
                  </a:cubicBezTo>
                  <a:lnTo>
                    <a:pt x="5617" y="6682"/>
                  </a:lnTo>
                  <a:cubicBezTo>
                    <a:pt x="5659" y="6714"/>
                    <a:pt x="5708" y="6729"/>
                    <a:pt x="5756" y="6729"/>
                  </a:cubicBezTo>
                  <a:cubicBezTo>
                    <a:pt x="5825" y="6729"/>
                    <a:pt x="5894" y="6698"/>
                    <a:pt x="5939" y="6639"/>
                  </a:cubicBezTo>
                  <a:cubicBezTo>
                    <a:pt x="6016" y="6538"/>
                    <a:pt x="5997" y="6394"/>
                    <a:pt x="5896" y="6317"/>
                  </a:cubicBezTo>
                  <a:lnTo>
                    <a:pt x="5390" y="5931"/>
                  </a:lnTo>
                  <a:cubicBezTo>
                    <a:pt x="5988" y="5352"/>
                    <a:pt x="6361" y="4542"/>
                    <a:pt x="6361" y="3646"/>
                  </a:cubicBezTo>
                  <a:cubicBezTo>
                    <a:pt x="6361" y="2852"/>
                    <a:pt x="6068" y="2125"/>
                    <a:pt x="5585" y="1567"/>
                  </a:cubicBezTo>
                  <a:lnTo>
                    <a:pt x="5760" y="1391"/>
                  </a:lnTo>
                  <a:lnTo>
                    <a:pt x="6114" y="1391"/>
                  </a:lnTo>
                  <a:cubicBezTo>
                    <a:pt x="6241" y="1391"/>
                    <a:pt x="6344" y="1289"/>
                    <a:pt x="6344" y="1162"/>
                  </a:cubicBezTo>
                  <a:cubicBezTo>
                    <a:pt x="6344" y="1066"/>
                    <a:pt x="6285" y="984"/>
                    <a:pt x="6202" y="950"/>
                  </a:cubicBezTo>
                  <a:lnTo>
                    <a:pt x="6243" y="908"/>
                  </a:lnTo>
                  <a:lnTo>
                    <a:pt x="6597" y="908"/>
                  </a:lnTo>
                  <a:cubicBezTo>
                    <a:pt x="6724" y="908"/>
                    <a:pt x="6827" y="806"/>
                    <a:pt x="6827" y="679"/>
                  </a:cubicBezTo>
                  <a:cubicBezTo>
                    <a:pt x="6827" y="552"/>
                    <a:pt x="6724" y="449"/>
                    <a:pt x="6597" y="449"/>
                  </a:cubicBezTo>
                  <a:close/>
                  <a:moveTo>
                    <a:pt x="5901" y="3646"/>
                  </a:moveTo>
                  <a:cubicBezTo>
                    <a:pt x="5901" y="5147"/>
                    <a:pt x="4681" y="6367"/>
                    <a:pt x="3180" y="6367"/>
                  </a:cubicBezTo>
                  <a:cubicBezTo>
                    <a:pt x="1680" y="6367"/>
                    <a:pt x="459" y="5147"/>
                    <a:pt x="459" y="3646"/>
                  </a:cubicBezTo>
                  <a:cubicBezTo>
                    <a:pt x="459" y="2146"/>
                    <a:pt x="1680" y="925"/>
                    <a:pt x="3180" y="925"/>
                  </a:cubicBezTo>
                  <a:cubicBezTo>
                    <a:pt x="3848" y="925"/>
                    <a:pt x="4460" y="1167"/>
                    <a:pt x="4934" y="1568"/>
                  </a:cubicBezTo>
                  <a:lnTo>
                    <a:pt x="4358" y="2144"/>
                  </a:lnTo>
                  <a:cubicBezTo>
                    <a:pt x="4033" y="1889"/>
                    <a:pt x="3624" y="1736"/>
                    <a:pt x="3180" y="1736"/>
                  </a:cubicBezTo>
                  <a:cubicBezTo>
                    <a:pt x="2127" y="1736"/>
                    <a:pt x="1270" y="2593"/>
                    <a:pt x="1270" y="3646"/>
                  </a:cubicBezTo>
                  <a:cubicBezTo>
                    <a:pt x="1270" y="4700"/>
                    <a:pt x="2127" y="5556"/>
                    <a:pt x="3180" y="5556"/>
                  </a:cubicBezTo>
                  <a:cubicBezTo>
                    <a:pt x="4234" y="5556"/>
                    <a:pt x="5090" y="4700"/>
                    <a:pt x="5090" y="3646"/>
                  </a:cubicBezTo>
                  <a:cubicBezTo>
                    <a:pt x="5090" y="3202"/>
                    <a:pt x="4938" y="2793"/>
                    <a:pt x="4683" y="2468"/>
                  </a:cubicBezTo>
                  <a:lnTo>
                    <a:pt x="5259" y="1892"/>
                  </a:lnTo>
                  <a:cubicBezTo>
                    <a:pt x="5659" y="2366"/>
                    <a:pt x="5901" y="2979"/>
                    <a:pt x="5901" y="3646"/>
                  </a:cubicBezTo>
                  <a:close/>
                  <a:moveTo>
                    <a:pt x="3180" y="4259"/>
                  </a:moveTo>
                  <a:cubicBezTo>
                    <a:pt x="3518" y="4259"/>
                    <a:pt x="3793" y="3984"/>
                    <a:pt x="3793" y="3646"/>
                  </a:cubicBezTo>
                  <a:cubicBezTo>
                    <a:pt x="3793" y="3562"/>
                    <a:pt x="3775" y="3481"/>
                    <a:pt x="3744" y="3407"/>
                  </a:cubicBezTo>
                  <a:lnTo>
                    <a:pt x="4355" y="2796"/>
                  </a:lnTo>
                  <a:cubicBezTo>
                    <a:pt x="4529" y="3035"/>
                    <a:pt x="4631" y="3329"/>
                    <a:pt x="4631" y="3646"/>
                  </a:cubicBezTo>
                  <a:cubicBezTo>
                    <a:pt x="4631" y="4446"/>
                    <a:pt x="3980" y="5097"/>
                    <a:pt x="3180" y="5097"/>
                  </a:cubicBezTo>
                  <a:cubicBezTo>
                    <a:pt x="2380" y="5097"/>
                    <a:pt x="1730" y="4446"/>
                    <a:pt x="1730" y="3646"/>
                  </a:cubicBezTo>
                  <a:cubicBezTo>
                    <a:pt x="1730" y="2846"/>
                    <a:pt x="2380" y="2196"/>
                    <a:pt x="3180" y="2196"/>
                  </a:cubicBezTo>
                  <a:cubicBezTo>
                    <a:pt x="3498" y="2196"/>
                    <a:pt x="3791" y="2298"/>
                    <a:pt x="4030" y="2471"/>
                  </a:cubicBezTo>
                  <a:lnTo>
                    <a:pt x="3419" y="3083"/>
                  </a:lnTo>
                  <a:cubicBezTo>
                    <a:pt x="3346" y="3051"/>
                    <a:pt x="3265" y="3034"/>
                    <a:pt x="3180" y="3034"/>
                  </a:cubicBezTo>
                  <a:cubicBezTo>
                    <a:pt x="2843" y="3034"/>
                    <a:pt x="2568" y="3309"/>
                    <a:pt x="2568" y="3646"/>
                  </a:cubicBezTo>
                  <a:cubicBezTo>
                    <a:pt x="2568" y="3984"/>
                    <a:pt x="2843" y="4259"/>
                    <a:pt x="3180" y="4259"/>
                  </a:cubicBezTo>
                  <a:close/>
                </a:path>
              </a:pathLst>
            </a:custGeom>
            <a:solidFill>
              <a:sysClr val="window" lastClr="FFFFFF"/>
            </a:solidFill>
            <a:ln w="12700" cap="flat" cmpd="sng" algn="ctr">
              <a:noFill/>
              <a:prstDash val="solid"/>
              <a:miter lim="800000"/>
            </a:ln>
            <a:effectLst/>
          </p:spPr>
          <p:txBody>
            <a:bodyPr rot="0" spcFirstLastPara="0" vert="horz" wrap="square" lIns="91416" tIns="45708" rIns="91416" bIns="4570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F0502020204030204"/>
                <a:ea typeface="思源黑体 CN Bold" panose="020B0800000000000000" pitchFamily="34" charset="-122"/>
                <a:cs typeface="阿里巴巴普惠体 R" panose="00020600040101010101" pitchFamily="18" charset="-122"/>
                <a:sym typeface="+mn-lt"/>
              </a:endParaRPr>
            </a:p>
          </p:txBody>
        </p:sp>
        <p:grpSp>
          <p:nvGrpSpPr>
            <p:cNvPr id="65" name="组合 64">
              <a:extLst>
                <a:ext uri="{FF2B5EF4-FFF2-40B4-BE49-F238E27FC236}">
                  <a16:creationId xmlns:a16="http://schemas.microsoft.com/office/drawing/2014/main" id="{2DEBF32D-1F93-48D1-87CC-78C12E4AD0BF}"/>
                </a:ext>
              </a:extLst>
            </p:cNvPr>
            <p:cNvGrpSpPr/>
            <p:nvPr/>
          </p:nvGrpSpPr>
          <p:grpSpPr>
            <a:xfrm>
              <a:off x="842520" y="4387056"/>
              <a:ext cx="2256465" cy="1020089"/>
              <a:chOff x="2958514" y="2119303"/>
              <a:chExt cx="2256465" cy="1020089"/>
            </a:xfrm>
          </p:grpSpPr>
          <p:sp>
            <p:nvSpPr>
              <p:cNvPr id="66" name="Rectangle 16">
                <a:extLst>
                  <a:ext uri="{FF2B5EF4-FFF2-40B4-BE49-F238E27FC236}">
                    <a16:creationId xmlns:a16="http://schemas.microsoft.com/office/drawing/2014/main" id="{EFA2B9E2-6BBD-4887-B32B-0E61D5AE3A30}"/>
                  </a:ext>
                </a:extLst>
              </p:cNvPr>
              <p:cNvSpPr/>
              <p:nvPr/>
            </p:nvSpPr>
            <p:spPr>
              <a:xfrm flipH="1">
                <a:off x="2958514" y="2445356"/>
                <a:ext cx="2256465" cy="694036"/>
              </a:xfrm>
              <a:prstGeom prst="rect">
                <a:avLst/>
              </a:prstGeom>
            </p:spPr>
            <p:txBody>
              <a:bodyPr wrap="square">
                <a:spAutoFit/>
              </a:bodyPr>
              <a:lstStyle/>
              <a:p>
                <a:pPr algn="ct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67" name="Title 11">
                <a:extLst>
                  <a:ext uri="{FF2B5EF4-FFF2-40B4-BE49-F238E27FC236}">
                    <a16:creationId xmlns:a16="http://schemas.microsoft.com/office/drawing/2014/main" id="{17B86D85-F78C-422A-A5B5-91075C3DC0BE}"/>
                  </a:ext>
                </a:extLst>
              </p:cNvPr>
              <p:cNvSpPr txBox="1">
                <a:spLocks/>
              </p:cNvSpPr>
              <p:nvPr/>
            </p:nvSpPr>
            <p:spPr>
              <a:xfrm flipH="1">
                <a:off x="3231933" y="2119303"/>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rgbClr val="FE7676"/>
                    </a:solidFill>
                    <a:latin typeface="思源黑体 CN Bold" panose="020B0800000000000000" pitchFamily="34" charset="-122"/>
                    <a:ea typeface="思源黑体 CN Bold" panose="020B0800000000000000" pitchFamily="34" charset="-122"/>
                  </a:rPr>
                  <a:t>标题文字添加</a:t>
                </a:r>
                <a:endParaRPr lang="en-US" sz="1800" dirty="0">
                  <a:solidFill>
                    <a:srgbClr val="FE7676"/>
                  </a:solidFill>
                  <a:latin typeface="思源黑体 CN Bold" panose="020B0800000000000000" pitchFamily="34" charset="-122"/>
                  <a:ea typeface="思源黑体 CN Bold" panose="020B0800000000000000" pitchFamily="34" charset="-122"/>
                </a:endParaRPr>
              </a:p>
            </p:txBody>
          </p:sp>
        </p:grpSp>
      </p:grpSp>
    </p:spTree>
    <p:extLst>
      <p:ext uri="{BB962C8B-B14F-4D97-AF65-F5344CB8AC3E}">
        <p14:creationId xmlns:p14="http://schemas.microsoft.com/office/powerpoint/2010/main" val="14169393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anim calcmode="lin" valueType="num">
                                      <p:cBhvr>
                                        <p:cTn id="18" dur="500" fill="hold"/>
                                        <p:tgtEl>
                                          <p:spTgt spid="62"/>
                                        </p:tgtEl>
                                        <p:attrNameLst>
                                          <p:attrName>ppt_x</p:attrName>
                                        </p:attrNameLst>
                                      </p:cBhvr>
                                      <p:tavLst>
                                        <p:tav tm="0">
                                          <p:val>
                                            <p:strVal val="#ppt_x"/>
                                          </p:val>
                                        </p:tav>
                                        <p:tav tm="100000">
                                          <p:val>
                                            <p:strVal val="#ppt_x"/>
                                          </p:val>
                                        </p:tav>
                                      </p:tavLst>
                                    </p:anim>
                                    <p:anim calcmode="lin" valueType="num">
                                      <p:cBhvr>
                                        <p:cTn id="19" dur="500" fill="hold"/>
                                        <p:tgtEl>
                                          <p:spTgt spid="6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anim calcmode="lin" valueType="num">
                                      <p:cBhvr>
                                        <p:cTn id="24" dur="500" fill="hold"/>
                                        <p:tgtEl>
                                          <p:spTgt spid="38"/>
                                        </p:tgtEl>
                                        <p:attrNameLst>
                                          <p:attrName>ppt_x</p:attrName>
                                        </p:attrNameLst>
                                      </p:cBhvr>
                                      <p:tavLst>
                                        <p:tav tm="0">
                                          <p:val>
                                            <p:strVal val="#ppt_x"/>
                                          </p:val>
                                        </p:tav>
                                        <p:tav tm="100000">
                                          <p:val>
                                            <p:strVal val="#ppt_x"/>
                                          </p:val>
                                        </p:tav>
                                      </p:tavLst>
                                    </p:anim>
                                    <p:anim calcmode="lin" valueType="num">
                                      <p:cBhvr>
                                        <p:cTn id="25" dur="500" fill="hold"/>
                                        <p:tgtEl>
                                          <p:spTgt spid="3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anim calcmode="lin" valueType="num">
                                      <p:cBhvr>
                                        <p:cTn id="30" dur="500" fill="hold"/>
                                        <p:tgtEl>
                                          <p:spTgt spid="50"/>
                                        </p:tgtEl>
                                        <p:attrNameLst>
                                          <p:attrName>ppt_x</p:attrName>
                                        </p:attrNameLst>
                                      </p:cBhvr>
                                      <p:tavLst>
                                        <p:tav tm="0">
                                          <p:val>
                                            <p:strVal val="#ppt_x"/>
                                          </p:val>
                                        </p:tav>
                                        <p:tav tm="100000">
                                          <p:val>
                                            <p:strVal val="#ppt_x"/>
                                          </p:val>
                                        </p:tav>
                                      </p:tavLst>
                                    </p:anim>
                                    <p:anim calcmode="lin" valueType="num">
                                      <p:cBhvr>
                                        <p:cTn id="31" dur="500" fill="hold"/>
                                        <p:tgtEl>
                                          <p:spTgt spid="5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anim calcmode="lin" valueType="num">
                                      <p:cBhvr>
                                        <p:cTn id="36" dur="500" fill="hold"/>
                                        <p:tgtEl>
                                          <p:spTgt spid="44"/>
                                        </p:tgtEl>
                                        <p:attrNameLst>
                                          <p:attrName>ppt_x</p:attrName>
                                        </p:attrNameLst>
                                      </p:cBhvr>
                                      <p:tavLst>
                                        <p:tav tm="0">
                                          <p:val>
                                            <p:strVal val="#ppt_x"/>
                                          </p:val>
                                        </p:tav>
                                        <p:tav tm="100000">
                                          <p:val>
                                            <p:strVal val="#ppt_x"/>
                                          </p:val>
                                        </p:tav>
                                      </p:tavLst>
                                    </p:anim>
                                    <p:anim calcmode="lin" valueType="num">
                                      <p:cBhvr>
                                        <p:cTn id="37" dur="5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strVal val="#ppt_x"/>
                                          </p:val>
                                        </p:tav>
                                        <p:tav tm="100000">
                                          <p:val>
                                            <p:strVal val="#ppt_x"/>
                                          </p:val>
                                        </p:tav>
                                      </p:tavLst>
                                    </p:anim>
                                    <p:anim calcmode="lin" valueType="num">
                                      <p:cBhvr>
                                        <p:cTn id="43"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a:extLst>
              <a:ext uri="{FF2B5EF4-FFF2-40B4-BE49-F238E27FC236}">
                <a16:creationId xmlns:a16="http://schemas.microsoft.com/office/drawing/2014/main" id="{49298D67-BFA2-4B81-8872-47D2F84E5216}"/>
              </a:ext>
            </a:extLst>
          </p:cNvPr>
          <p:cNvSpPr/>
          <p:nvPr/>
        </p:nvSpPr>
        <p:spPr>
          <a:xfrm>
            <a:off x="633805" y="561975"/>
            <a:ext cx="10924390" cy="5734050"/>
          </a:xfrm>
          <a:prstGeom prst="roundRect">
            <a:avLst>
              <a:gd name="adj" fmla="val 6534"/>
            </a:avLst>
          </a:prstGeom>
          <a:solidFill>
            <a:srgbClr val="FFFFFF"/>
          </a:solidFill>
          <a:ln w="12700" cap="flat" cmpd="sng" algn="ctr">
            <a:noFill/>
            <a:prstDash val="solid"/>
            <a:miter lim="800000"/>
          </a:ln>
          <a:effectLst>
            <a:outerShdw blurRad="381000" algn="ctr" rotWithShape="0">
              <a:srgbClr val="E50102">
                <a:alpha val="11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13" name="组合 12">
            <a:extLst>
              <a:ext uri="{FF2B5EF4-FFF2-40B4-BE49-F238E27FC236}">
                <a16:creationId xmlns:a16="http://schemas.microsoft.com/office/drawing/2014/main" id="{4B6B015A-9ADD-43BB-AEC2-7B52039B7517}"/>
              </a:ext>
            </a:extLst>
          </p:cNvPr>
          <p:cNvGrpSpPr/>
          <p:nvPr/>
        </p:nvGrpSpPr>
        <p:grpSpPr>
          <a:xfrm>
            <a:off x="633804" y="5165843"/>
            <a:ext cx="10924391" cy="1130183"/>
            <a:chOff x="633804" y="4746867"/>
            <a:chExt cx="10924391" cy="1549159"/>
          </a:xfrm>
        </p:grpSpPr>
        <p:sp>
          <p:nvSpPr>
            <p:cNvPr id="14" name="任意多边形: 形状 13">
              <a:extLst>
                <a:ext uri="{FF2B5EF4-FFF2-40B4-BE49-F238E27FC236}">
                  <a16:creationId xmlns:a16="http://schemas.microsoft.com/office/drawing/2014/main" id="{4E680AB7-6DD5-49D1-82E2-8EA804FC0A05}"/>
                </a:ext>
              </a:extLst>
            </p:cNvPr>
            <p:cNvSpPr/>
            <p:nvPr/>
          </p:nvSpPr>
          <p:spPr>
            <a:xfrm>
              <a:off x="633805" y="4849476"/>
              <a:ext cx="10924390" cy="1446550"/>
            </a:xfrm>
            <a:custGeom>
              <a:avLst/>
              <a:gdLst>
                <a:gd name="connsiteX0" fmla="*/ 6071593 w 10924390"/>
                <a:gd name="connsiteY0" fmla="*/ 137 h 1985263"/>
                <a:gd name="connsiteX1" fmla="*/ 8531969 w 10924390"/>
                <a:gd name="connsiteY1" fmla="*/ 423163 h 1985263"/>
                <a:gd name="connsiteX2" fmla="*/ 10298463 w 10924390"/>
                <a:gd name="connsiteY2" fmla="*/ 699388 h 1985263"/>
                <a:gd name="connsiteX3" fmla="*/ 10868592 w 10924390"/>
                <a:gd name="connsiteY3" fmla="*/ 551751 h 1985263"/>
                <a:gd name="connsiteX4" fmla="*/ 10924390 w 10924390"/>
                <a:gd name="connsiteY4" fmla="*/ 528603 h 1985263"/>
                <a:gd name="connsiteX5" fmla="*/ 10924390 w 10924390"/>
                <a:gd name="connsiteY5" fmla="*/ 1610600 h 1985263"/>
                <a:gd name="connsiteX6" fmla="*/ 10814654 w 10924390"/>
                <a:gd name="connsiteY6" fmla="*/ 1875527 h 1985263"/>
                <a:gd name="connsiteX7" fmla="*/ 10762707 w 10924390"/>
                <a:gd name="connsiteY7" fmla="*/ 1918387 h 1985263"/>
                <a:gd name="connsiteX8" fmla="*/ 10750642 w 10924390"/>
                <a:gd name="connsiteY8" fmla="*/ 1921000 h 1985263"/>
                <a:gd name="connsiteX9" fmla="*/ 10355195 w 10924390"/>
                <a:gd name="connsiteY9" fmla="*/ 1981345 h 1985263"/>
                <a:gd name="connsiteX10" fmla="*/ 10319613 w 10924390"/>
                <a:gd name="connsiteY10" fmla="*/ 1985263 h 1985263"/>
                <a:gd name="connsiteX11" fmla="*/ 374663 w 10924390"/>
                <a:gd name="connsiteY11" fmla="*/ 1985263 h 1985263"/>
                <a:gd name="connsiteX12" fmla="*/ 0 w 10924390"/>
                <a:gd name="connsiteY12" fmla="*/ 1610600 h 1985263"/>
                <a:gd name="connsiteX13" fmla="*/ 0 w 10924390"/>
                <a:gd name="connsiteY13" fmla="*/ 99632 h 1985263"/>
                <a:gd name="connsiteX14" fmla="*/ 101877 w 10924390"/>
                <a:gd name="connsiteY14" fmla="*/ 125491 h 1985263"/>
                <a:gd name="connsiteX15" fmla="*/ 2894634 w 10924390"/>
                <a:gd name="connsiteY15" fmla="*/ 737488 h 1985263"/>
                <a:gd name="connsiteX16" fmla="*/ 5887055 w 10924390"/>
                <a:gd name="connsiteY16" fmla="*/ 4063 h 1985263"/>
                <a:gd name="connsiteX17" fmla="*/ 6071593 w 10924390"/>
                <a:gd name="connsiteY17" fmla="*/ 137 h 19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24390" h="1985263">
                  <a:moveTo>
                    <a:pt x="6071593" y="137"/>
                  </a:moveTo>
                  <a:cubicBezTo>
                    <a:pt x="7033119" y="8770"/>
                    <a:pt x="8531969" y="423163"/>
                    <a:pt x="8531969" y="423163"/>
                  </a:cubicBezTo>
                  <a:cubicBezTo>
                    <a:pt x="9267204" y="539051"/>
                    <a:pt x="9851209" y="681926"/>
                    <a:pt x="10298463" y="699388"/>
                  </a:cubicBezTo>
                  <a:cubicBezTo>
                    <a:pt x="10522090" y="708119"/>
                    <a:pt x="10713943" y="619616"/>
                    <a:pt x="10868592" y="551751"/>
                  </a:cubicBezTo>
                  <a:lnTo>
                    <a:pt x="10924390" y="528603"/>
                  </a:lnTo>
                  <a:lnTo>
                    <a:pt x="10924390" y="1610600"/>
                  </a:lnTo>
                  <a:cubicBezTo>
                    <a:pt x="10924390" y="1714061"/>
                    <a:pt x="10882454" y="1807726"/>
                    <a:pt x="10814654" y="1875527"/>
                  </a:cubicBezTo>
                  <a:lnTo>
                    <a:pt x="10762707" y="1918387"/>
                  </a:lnTo>
                  <a:lnTo>
                    <a:pt x="10750642" y="1921000"/>
                  </a:lnTo>
                  <a:cubicBezTo>
                    <a:pt x="10630544" y="1944002"/>
                    <a:pt x="10497792" y="1963925"/>
                    <a:pt x="10355195" y="1981345"/>
                  </a:cubicBezTo>
                  <a:lnTo>
                    <a:pt x="10319613" y="1985263"/>
                  </a:lnTo>
                  <a:lnTo>
                    <a:pt x="374663" y="1985263"/>
                  </a:lnTo>
                  <a:cubicBezTo>
                    <a:pt x="167742" y="1985263"/>
                    <a:pt x="0" y="1817521"/>
                    <a:pt x="0" y="1610600"/>
                  </a:cubicBezTo>
                  <a:lnTo>
                    <a:pt x="0" y="99632"/>
                  </a:lnTo>
                  <a:lnTo>
                    <a:pt x="101877" y="125491"/>
                  </a:lnTo>
                  <a:cubicBezTo>
                    <a:pt x="668512" y="278912"/>
                    <a:pt x="1974585" y="752371"/>
                    <a:pt x="2894634" y="737488"/>
                  </a:cubicBezTo>
                  <a:cubicBezTo>
                    <a:pt x="3876020" y="721613"/>
                    <a:pt x="4947499" y="56450"/>
                    <a:pt x="5887055" y="4063"/>
                  </a:cubicBezTo>
                  <a:cubicBezTo>
                    <a:pt x="5945778" y="789"/>
                    <a:pt x="6007491" y="-439"/>
                    <a:pt x="6071593" y="137"/>
                  </a:cubicBezTo>
                  <a:close/>
                </a:path>
              </a:pathLst>
            </a:custGeom>
            <a:solidFill>
              <a:srgbClr val="FFFFFF">
                <a:lumMod val="95000"/>
                <a:alpha val="7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5" name="任意多边形: 形状 14">
              <a:extLst>
                <a:ext uri="{FF2B5EF4-FFF2-40B4-BE49-F238E27FC236}">
                  <a16:creationId xmlns:a16="http://schemas.microsoft.com/office/drawing/2014/main" id="{81EFE017-8D06-465A-99C4-9EE8C822C1F0}"/>
                </a:ext>
              </a:extLst>
            </p:cNvPr>
            <p:cNvSpPr/>
            <p:nvPr/>
          </p:nvSpPr>
          <p:spPr>
            <a:xfrm>
              <a:off x="633804" y="4746867"/>
              <a:ext cx="10924390" cy="1549158"/>
            </a:xfrm>
            <a:custGeom>
              <a:avLst/>
              <a:gdLst>
                <a:gd name="connsiteX0" fmla="*/ 2442770 w 10924390"/>
                <a:gd name="connsiteY0" fmla="*/ 2009 h 2126084"/>
                <a:gd name="connsiteX1" fmla="*/ 5709845 w 10924390"/>
                <a:gd name="connsiteY1" fmla="*/ 725909 h 2126084"/>
                <a:gd name="connsiteX2" fmla="*/ 8748320 w 10924390"/>
                <a:gd name="connsiteY2" fmla="*/ 59159 h 2126084"/>
                <a:gd name="connsiteX3" fmla="*/ 10713521 w 10924390"/>
                <a:gd name="connsiteY3" fmla="*/ 380405 h 2126084"/>
                <a:gd name="connsiteX4" fmla="*/ 10924390 w 10924390"/>
                <a:gd name="connsiteY4" fmla="*/ 477550 h 2126084"/>
                <a:gd name="connsiteX5" fmla="*/ 10924390 w 10924390"/>
                <a:gd name="connsiteY5" fmla="*/ 1751421 h 2126084"/>
                <a:gd name="connsiteX6" fmla="*/ 10549727 w 10924390"/>
                <a:gd name="connsiteY6" fmla="*/ 2126084 h 2126084"/>
                <a:gd name="connsiteX7" fmla="*/ 374663 w 10924390"/>
                <a:gd name="connsiteY7" fmla="*/ 2126084 h 2126084"/>
                <a:gd name="connsiteX8" fmla="*/ 0 w 10924390"/>
                <a:gd name="connsiteY8" fmla="*/ 1751421 h 2126084"/>
                <a:gd name="connsiteX9" fmla="*/ 0 w 10924390"/>
                <a:gd name="connsiteY9" fmla="*/ 1012342 h 2126084"/>
                <a:gd name="connsiteX10" fmla="*/ 13895 w 10924390"/>
                <a:gd name="connsiteY10" fmla="*/ 1002134 h 2126084"/>
                <a:gd name="connsiteX11" fmla="*/ 2442770 w 10924390"/>
                <a:gd name="connsiteY11" fmla="*/ 2009 h 212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24390" h="2126084">
                  <a:moveTo>
                    <a:pt x="2442770" y="2009"/>
                  </a:moveTo>
                  <a:cubicBezTo>
                    <a:pt x="3392095" y="-44029"/>
                    <a:pt x="4658920" y="716384"/>
                    <a:pt x="5709845" y="725909"/>
                  </a:cubicBezTo>
                  <a:cubicBezTo>
                    <a:pt x="6760770" y="735434"/>
                    <a:pt x="7846620" y="79796"/>
                    <a:pt x="8748320" y="59159"/>
                  </a:cubicBezTo>
                  <a:cubicBezTo>
                    <a:pt x="9424595" y="43681"/>
                    <a:pt x="10203562" y="178222"/>
                    <a:pt x="10713521" y="380405"/>
                  </a:cubicBezTo>
                  <a:lnTo>
                    <a:pt x="10924390" y="477550"/>
                  </a:lnTo>
                  <a:lnTo>
                    <a:pt x="10924390" y="1751421"/>
                  </a:lnTo>
                  <a:cubicBezTo>
                    <a:pt x="10924390" y="1958342"/>
                    <a:pt x="10756648" y="2126084"/>
                    <a:pt x="10549727" y="2126084"/>
                  </a:cubicBezTo>
                  <a:lnTo>
                    <a:pt x="374663" y="2126084"/>
                  </a:lnTo>
                  <a:cubicBezTo>
                    <a:pt x="167742" y="2126084"/>
                    <a:pt x="0" y="1958342"/>
                    <a:pt x="0" y="1751421"/>
                  </a:cubicBezTo>
                  <a:lnTo>
                    <a:pt x="0" y="1012342"/>
                  </a:lnTo>
                  <a:lnTo>
                    <a:pt x="13895" y="1002134"/>
                  </a:lnTo>
                  <a:cubicBezTo>
                    <a:pt x="436170" y="717971"/>
                    <a:pt x="1493445" y="48047"/>
                    <a:pt x="2442770" y="2009"/>
                  </a:cubicBezTo>
                  <a:close/>
                </a:path>
              </a:pathLst>
            </a:custGeom>
            <a:gradFill>
              <a:gsLst>
                <a:gs pos="100000">
                  <a:srgbClr val="E50102">
                    <a:alpha val="48000"/>
                  </a:srgbClr>
                </a:gs>
                <a:gs pos="0">
                  <a:srgbClr val="FE7676">
                    <a:alpha val="75686"/>
                  </a:srgbClr>
                </a:gs>
              </a:gsLst>
              <a:lin ang="5400000" scaled="1"/>
            </a:gradFill>
            <a:ln w="12700" cap="flat" cmpd="sng" algn="ctr">
              <a:noFill/>
              <a:prstDash val="solid"/>
              <a:miter lim="800000"/>
            </a:ln>
            <a:effectLst>
              <a:outerShdw blurRad="381000" algn="ctr" rotWithShape="0">
                <a:srgbClr val="E50102">
                  <a:alpha val="19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sp>
        <p:nvSpPr>
          <p:cNvPr id="16" name="矩形: 圆角 15">
            <a:extLst>
              <a:ext uri="{FF2B5EF4-FFF2-40B4-BE49-F238E27FC236}">
                <a16:creationId xmlns:a16="http://schemas.microsoft.com/office/drawing/2014/main" id="{B5EF510F-6E60-4E4A-9255-29F670857AB5}"/>
              </a:ext>
            </a:extLst>
          </p:cNvPr>
          <p:cNvSpPr/>
          <p:nvPr/>
        </p:nvSpPr>
        <p:spPr>
          <a:xfrm>
            <a:off x="400049" y="355600"/>
            <a:ext cx="11391901" cy="6146800"/>
          </a:xfrm>
          <a:prstGeom prst="roundRect">
            <a:avLst>
              <a:gd name="adj" fmla="val 6534"/>
            </a:avLst>
          </a:prstGeom>
          <a:noFill/>
          <a:ln w="12700" cap="flat" cmpd="sng" algn="ctr">
            <a:gradFill flip="none" rotWithShape="1">
              <a:gsLst>
                <a:gs pos="76000">
                  <a:srgbClr val="E50102">
                    <a:alpha val="0"/>
                  </a:srgbClr>
                </a:gs>
                <a:gs pos="100000">
                  <a:srgbClr val="E50102"/>
                </a:gs>
              </a:gsLst>
              <a:path path="circle">
                <a:fillToRect l="50000" t="50000" r="50000" b="50000"/>
              </a:path>
              <a:tileRect/>
            </a:gradFill>
            <a:prstDash val="solid"/>
            <a:miter lim="800000"/>
          </a:ln>
          <a:effectLst>
            <a:glow rad="88900">
              <a:srgbClr val="B3000C">
                <a:satMod val="175000"/>
                <a:alpha val="3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cxnSp>
        <p:nvCxnSpPr>
          <p:cNvPr id="17" name="直接连接符 16">
            <a:extLst>
              <a:ext uri="{FF2B5EF4-FFF2-40B4-BE49-F238E27FC236}">
                <a16:creationId xmlns:a16="http://schemas.microsoft.com/office/drawing/2014/main" id="{1D50B555-0793-44FA-B9E3-27F49ECBB56D}"/>
              </a:ext>
            </a:extLst>
          </p:cNvPr>
          <p:cNvCxnSpPr>
            <a:cxnSpLocks/>
          </p:cNvCxnSpPr>
          <p:nvPr/>
        </p:nvCxnSpPr>
        <p:spPr>
          <a:xfrm>
            <a:off x="1797959" y="355600"/>
            <a:ext cx="4545691"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cxnSp>
        <p:nvCxnSpPr>
          <p:cNvPr id="18" name="直接连接符 17">
            <a:extLst>
              <a:ext uri="{FF2B5EF4-FFF2-40B4-BE49-F238E27FC236}">
                <a16:creationId xmlns:a16="http://schemas.microsoft.com/office/drawing/2014/main" id="{307F9379-FC6D-4167-A579-C88B67300E56}"/>
              </a:ext>
            </a:extLst>
          </p:cNvPr>
          <p:cNvCxnSpPr>
            <a:cxnSpLocks/>
          </p:cNvCxnSpPr>
          <p:nvPr/>
        </p:nvCxnSpPr>
        <p:spPr>
          <a:xfrm>
            <a:off x="5861050" y="355600"/>
            <a:ext cx="4545419"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grpSp>
        <p:nvGrpSpPr>
          <p:cNvPr id="19" name="组合 18">
            <a:extLst>
              <a:ext uri="{FF2B5EF4-FFF2-40B4-BE49-F238E27FC236}">
                <a16:creationId xmlns:a16="http://schemas.microsoft.com/office/drawing/2014/main" id="{1C1996CC-D7AB-4E9D-9F1B-52B83E6018D2}"/>
              </a:ext>
            </a:extLst>
          </p:cNvPr>
          <p:cNvGrpSpPr/>
          <p:nvPr/>
        </p:nvGrpSpPr>
        <p:grpSpPr>
          <a:xfrm>
            <a:off x="5737408" y="288245"/>
            <a:ext cx="717181" cy="125962"/>
            <a:chOff x="5737408" y="288245"/>
            <a:chExt cx="717181" cy="125962"/>
          </a:xfrm>
        </p:grpSpPr>
        <p:sp>
          <p:nvSpPr>
            <p:cNvPr id="20" name="泪滴形 19">
              <a:extLst>
                <a:ext uri="{FF2B5EF4-FFF2-40B4-BE49-F238E27FC236}">
                  <a16:creationId xmlns:a16="http://schemas.microsoft.com/office/drawing/2014/main" id="{CF5D1E1C-62E9-4EAF-AF02-1B380F13965B}"/>
                </a:ext>
              </a:extLst>
            </p:cNvPr>
            <p:cNvSpPr/>
            <p:nvPr/>
          </p:nvSpPr>
          <p:spPr>
            <a:xfrm rot="8100000">
              <a:off x="6033018" y="288245"/>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1" name="泪滴形 20">
              <a:extLst>
                <a:ext uri="{FF2B5EF4-FFF2-40B4-BE49-F238E27FC236}">
                  <a16:creationId xmlns:a16="http://schemas.microsoft.com/office/drawing/2014/main" id="{7954FC7C-C241-461A-BEB0-A1E3A88C94EF}"/>
                </a:ext>
              </a:extLst>
            </p:cNvPr>
            <p:cNvSpPr/>
            <p:nvPr/>
          </p:nvSpPr>
          <p:spPr>
            <a:xfrm rot="8100000">
              <a:off x="6328627" y="288245"/>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2" name="泪滴形 21">
              <a:extLst>
                <a:ext uri="{FF2B5EF4-FFF2-40B4-BE49-F238E27FC236}">
                  <a16:creationId xmlns:a16="http://schemas.microsoft.com/office/drawing/2014/main" id="{591CE602-897A-4784-896F-3F9D744951AC}"/>
                </a:ext>
              </a:extLst>
            </p:cNvPr>
            <p:cNvSpPr/>
            <p:nvPr/>
          </p:nvSpPr>
          <p:spPr>
            <a:xfrm rot="8100000">
              <a:off x="5737408" y="288245"/>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cxnSp>
        <p:nvCxnSpPr>
          <p:cNvPr id="23" name="直接连接符 22">
            <a:extLst>
              <a:ext uri="{FF2B5EF4-FFF2-40B4-BE49-F238E27FC236}">
                <a16:creationId xmlns:a16="http://schemas.microsoft.com/office/drawing/2014/main" id="{2C54E640-E18E-4C68-9C69-D029F5052E06}"/>
              </a:ext>
            </a:extLst>
          </p:cNvPr>
          <p:cNvCxnSpPr>
            <a:cxnSpLocks/>
          </p:cNvCxnSpPr>
          <p:nvPr/>
        </p:nvCxnSpPr>
        <p:spPr>
          <a:xfrm>
            <a:off x="1797959" y="6516518"/>
            <a:ext cx="4545691"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cxnSp>
        <p:nvCxnSpPr>
          <p:cNvPr id="24" name="直接连接符 23">
            <a:extLst>
              <a:ext uri="{FF2B5EF4-FFF2-40B4-BE49-F238E27FC236}">
                <a16:creationId xmlns:a16="http://schemas.microsoft.com/office/drawing/2014/main" id="{F206A594-F1CB-4B40-AD86-B41E1548F95C}"/>
              </a:ext>
            </a:extLst>
          </p:cNvPr>
          <p:cNvCxnSpPr>
            <a:cxnSpLocks/>
          </p:cNvCxnSpPr>
          <p:nvPr/>
        </p:nvCxnSpPr>
        <p:spPr>
          <a:xfrm>
            <a:off x="5861050" y="6516518"/>
            <a:ext cx="4545419" cy="0"/>
          </a:xfrm>
          <a:prstGeom prst="line">
            <a:avLst/>
          </a:prstGeom>
          <a:noFill/>
          <a:ln w="12700" cap="flat" cmpd="sng" algn="ctr">
            <a:gradFill flip="none" rotWithShape="1">
              <a:gsLst>
                <a:gs pos="0">
                  <a:srgbClr val="E50102">
                    <a:alpha val="85000"/>
                  </a:srgbClr>
                </a:gs>
                <a:gs pos="70000">
                  <a:srgbClr val="E50102">
                    <a:alpha val="0"/>
                  </a:srgbClr>
                </a:gs>
              </a:gsLst>
              <a:path path="circle">
                <a:fillToRect l="50000" t="50000" r="50000" b="50000"/>
              </a:path>
              <a:tileRect/>
            </a:gradFill>
            <a:prstDash val="solid"/>
            <a:miter lim="800000"/>
          </a:ln>
          <a:effectLst>
            <a:glow rad="88900">
              <a:srgbClr val="B3000C">
                <a:satMod val="175000"/>
                <a:alpha val="3000"/>
              </a:srgbClr>
            </a:glow>
          </a:effectLst>
        </p:spPr>
      </p:cxnSp>
      <p:grpSp>
        <p:nvGrpSpPr>
          <p:cNvPr id="25" name="组合 24">
            <a:extLst>
              <a:ext uri="{FF2B5EF4-FFF2-40B4-BE49-F238E27FC236}">
                <a16:creationId xmlns:a16="http://schemas.microsoft.com/office/drawing/2014/main" id="{30272472-8448-4781-9C70-EE0E9B048DA8}"/>
              </a:ext>
            </a:extLst>
          </p:cNvPr>
          <p:cNvGrpSpPr/>
          <p:nvPr/>
        </p:nvGrpSpPr>
        <p:grpSpPr>
          <a:xfrm>
            <a:off x="5737408" y="6449163"/>
            <a:ext cx="717181" cy="125962"/>
            <a:chOff x="5737408" y="6449163"/>
            <a:chExt cx="717181" cy="125962"/>
          </a:xfrm>
        </p:grpSpPr>
        <p:sp>
          <p:nvSpPr>
            <p:cNvPr id="26" name="泪滴形 25">
              <a:extLst>
                <a:ext uri="{FF2B5EF4-FFF2-40B4-BE49-F238E27FC236}">
                  <a16:creationId xmlns:a16="http://schemas.microsoft.com/office/drawing/2014/main" id="{F84A16C3-51D8-447D-86D8-1F767318FBEE}"/>
                </a:ext>
              </a:extLst>
            </p:cNvPr>
            <p:cNvSpPr/>
            <p:nvPr/>
          </p:nvSpPr>
          <p:spPr>
            <a:xfrm rot="13500000" flipV="1">
              <a:off x="6033018" y="6449163"/>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7" name="泪滴形 26">
              <a:extLst>
                <a:ext uri="{FF2B5EF4-FFF2-40B4-BE49-F238E27FC236}">
                  <a16:creationId xmlns:a16="http://schemas.microsoft.com/office/drawing/2014/main" id="{65812C45-36D0-46F5-AE27-7EBE7E52717C}"/>
                </a:ext>
              </a:extLst>
            </p:cNvPr>
            <p:cNvSpPr/>
            <p:nvPr/>
          </p:nvSpPr>
          <p:spPr>
            <a:xfrm rot="13500000" flipV="1">
              <a:off x="6328627" y="6449163"/>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8" name="泪滴形 27">
              <a:extLst>
                <a:ext uri="{FF2B5EF4-FFF2-40B4-BE49-F238E27FC236}">
                  <a16:creationId xmlns:a16="http://schemas.microsoft.com/office/drawing/2014/main" id="{E2158071-AF33-4B33-9127-939CF7428FFD}"/>
                </a:ext>
              </a:extLst>
            </p:cNvPr>
            <p:cNvSpPr/>
            <p:nvPr/>
          </p:nvSpPr>
          <p:spPr>
            <a:xfrm rot="13500000" flipV="1">
              <a:off x="5737408" y="6449163"/>
              <a:ext cx="125962" cy="125962"/>
            </a:xfrm>
            <a:prstGeom prst="teardrop">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sp>
        <p:nvSpPr>
          <p:cNvPr id="4" name="文本框 3" hidden="1">
            <a:extLst>
              <a:ext uri="{FF2B5EF4-FFF2-40B4-BE49-F238E27FC236}">
                <a16:creationId xmlns:a16="http://schemas.microsoft.com/office/drawing/2014/main" id="{86AABCB7-42B7-4AE0-AF6E-E2EB5DE1AB06}"/>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a:extLst>
              <a:ext uri="{FF2B5EF4-FFF2-40B4-BE49-F238E27FC236}">
                <a16:creationId xmlns:a16="http://schemas.microsoft.com/office/drawing/2014/main" id="{1DCBCA0D-B529-4DD1-98AB-797F4DE91E57}"/>
              </a:ext>
            </a:extLst>
          </p:cNvPr>
          <p:cNvGrpSpPr/>
          <p:nvPr/>
        </p:nvGrpSpPr>
        <p:grpSpPr>
          <a:xfrm>
            <a:off x="2710848" y="1791033"/>
            <a:ext cx="3178610" cy="2660674"/>
            <a:chOff x="2850429" y="1914693"/>
            <a:chExt cx="3178610" cy="2660674"/>
          </a:xfrm>
        </p:grpSpPr>
        <p:sp>
          <p:nvSpPr>
            <p:cNvPr id="5" name="心形 4">
              <a:extLst>
                <a:ext uri="{FF2B5EF4-FFF2-40B4-BE49-F238E27FC236}">
                  <a16:creationId xmlns:a16="http://schemas.microsoft.com/office/drawing/2014/main" id="{1A36CFA3-E273-44B5-A7C4-2017508CCA3C}"/>
                </a:ext>
              </a:extLst>
            </p:cNvPr>
            <p:cNvSpPr/>
            <p:nvPr/>
          </p:nvSpPr>
          <p:spPr>
            <a:xfrm>
              <a:off x="2850429" y="1914693"/>
              <a:ext cx="3178610" cy="2660674"/>
            </a:xfrm>
            <a:prstGeom prst="heart">
              <a:avLst/>
            </a:prstGeom>
            <a:blipFill dpi="0" rotWithShape="1">
              <a:blip r:embed="rId2"/>
              <a:srcRect/>
              <a:stretch>
                <a:fillRect l="8975" t="-19159" r="8975" b="-1"/>
              </a:stretch>
            </a:blipFill>
            <a:ln>
              <a:no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nvGrpSpPr>
            <p:cNvPr id="6" name="组合 5">
              <a:extLst>
                <a:ext uri="{FF2B5EF4-FFF2-40B4-BE49-F238E27FC236}">
                  <a16:creationId xmlns:a16="http://schemas.microsoft.com/office/drawing/2014/main" id="{E900B6FA-172E-47B7-ADE7-0C0BF299A4A9}"/>
                </a:ext>
              </a:extLst>
            </p:cNvPr>
            <p:cNvGrpSpPr/>
            <p:nvPr/>
          </p:nvGrpSpPr>
          <p:grpSpPr>
            <a:xfrm>
              <a:off x="3862955" y="2849267"/>
              <a:ext cx="1153558" cy="1106140"/>
              <a:chOff x="4387177" y="3138836"/>
              <a:chExt cx="670463" cy="642904"/>
            </a:xfrm>
          </p:grpSpPr>
          <p:sp>
            <p:nvSpPr>
              <p:cNvPr id="7" name="椭圆 6">
                <a:extLst>
                  <a:ext uri="{FF2B5EF4-FFF2-40B4-BE49-F238E27FC236}">
                    <a16:creationId xmlns:a16="http://schemas.microsoft.com/office/drawing/2014/main" id="{1B6AA775-86C1-4875-9082-F7FD8C20C106}"/>
                  </a:ext>
                </a:extLst>
              </p:cNvPr>
              <p:cNvSpPr/>
              <p:nvPr/>
            </p:nvSpPr>
            <p:spPr>
              <a:xfrm>
                <a:off x="4400955" y="3138836"/>
                <a:ext cx="642904" cy="6429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8" name="文本框 7">
                <a:extLst>
                  <a:ext uri="{FF2B5EF4-FFF2-40B4-BE49-F238E27FC236}">
                    <a16:creationId xmlns:a16="http://schemas.microsoft.com/office/drawing/2014/main" id="{5F3F4B64-F2AB-43AE-B0B0-75B66D2258D7}"/>
                  </a:ext>
                </a:extLst>
              </p:cNvPr>
              <p:cNvSpPr txBox="1"/>
              <p:nvPr/>
            </p:nvSpPr>
            <p:spPr>
              <a:xfrm>
                <a:off x="4387177" y="3272459"/>
                <a:ext cx="670463" cy="375657"/>
              </a:xfrm>
              <a:prstGeom prst="rect">
                <a:avLst/>
              </a:prstGeom>
              <a:noFill/>
            </p:spPr>
            <p:txBody>
              <a:bodyPr wrap="square" rtlCol="0">
                <a:spAutoFit/>
              </a:bodyPr>
              <a:lstStyle/>
              <a:p>
                <a:pPr algn="ctr"/>
                <a:r>
                  <a:rPr lang="en-US" altLang="zh-CN" sz="3600" dirty="0">
                    <a:solidFill>
                      <a:srgbClr val="DA0000"/>
                    </a:solidFill>
                    <a:latin typeface="胡晓波真帅体" panose="02010600030101010101" pitchFamily="2" charset="-122"/>
                    <a:ea typeface="胡晓波真帅体" panose="02010600030101010101" pitchFamily="2" charset="-122"/>
                    <a:cs typeface="胡晓波男神体" panose="02010600030101010101" pitchFamily="2" charset="-122"/>
                  </a:rPr>
                  <a:t>02</a:t>
                </a:r>
                <a:endParaRPr lang="zh-CN" altLang="en-US" sz="3600" dirty="0">
                  <a:solidFill>
                    <a:srgbClr val="DA0000"/>
                  </a:solidFill>
                  <a:latin typeface="胡晓波真帅体" panose="02010600030101010101" pitchFamily="2" charset="-122"/>
                  <a:ea typeface="胡晓波真帅体" panose="02010600030101010101" pitchFamily="2" charset="-122"/>
                  <a:cs typeface="胡晓波男神体" panose="02010600030101010101" pitchFamily="2" charset="-122"/>
                </a:endParaRPr>
              </a:p>
            </p:txBody>
          </p:sp>
        </p:grpSp>
      </p:grpSp>
      <p:grpSp>
        <p:nvGrpSpPr>
          <p:cNvPr id="9" name="组合 8">
            <a:extLst>
              <a:ext uri="{FF2B5EF4-FFF2-40B4-BE49-F238E27FC236}">
                <a16:creationId xmlns:a16="http://schemas.microsoft.com/office/drawing/2014/main" id="{56C6BD05-4D1A-4088-9CC8-6F75BDE8B38F}"/>
              </a:ext>
            </a:extLst>
          </p:cNvPr>
          <p:cNvGrpSpPr/>
          <p:nvPr/>
        </p:nvGrpSpPr>
        <p:grpSpPr>
          <a:xfrm>
            <a:off x="6567273" y="2821977"/>
            <a:ext cx="3259488" cy="913389"/>
            <a:chOff x="5300129" y="3189168"/>
            <a:chExt cx="2170639" cy="608267"/>
          </a:xfrm>
        </p:grpSpPr>
        <p:sp>
          <p:nvSpPr>
            <p:cNvPr id="10" name="文本框 9">
              <a:extLst>
                <a:ext uri="{FF2B5EF4-FFF2-40B4-BE49-F238E27FC236}">
                  <a16:creationId xmlns:a16="http://schemas.microsoft.com/office/drawing/2014/main" id="{E6714E13-DC8E-4408-BF85-17710957D47B}"/>
                </a:ext>
              </a:extLst>
            </p:cNvPr>
            <p:cNvSpPr txBox="1"/>
            <p:nvPr/>
          </p:nvSpPr>
          <p:spPr>
            <a:xfrm>
              <a:off x="5300129" y="3189168"/>
              <a:ext cx="1494791" cy="430421"/>
            </a:xfrm>
            <a:prstGeom prst="rect">
              <a:avLst/>
            </a:prstGeom>
            <a:noFill/>
          </p:spPr>
          <p:txBody>
            <a:bodyPr wrap="square" rtlCol="0">
              <a:spAutoFit/>
            </a:bodyPr>
            <a:lstStyle/>
            <a:p>
              <a:pPr algn="dist"/>
              <a:r>
                <a:rPr lang="zh-CN" altLang="en-US" sz="3600" dirty="0">
                  <a:solidFill>
                    <a:srgbClr val="DA0000"/>
                  </a:solidFill>
                  <a:latin typeface="胡晓波真帅体" panose="02010600030101010101" pitchFamily="2" charset="-122"/>
                  <a:ea typeface="胡晓波真帅体" panose="02010600030101010101" pitchFamily="2" charset="-122"/>
                  <a:cs typeface="胡晓波男神体" panose="02010600030101010101" pitchFamily="2" charset="-122"/>
                </a:rPr>
                <a:t>粉色回忆</a:t>
              </a:r>
            </a:p>
          </p:txBody>
        </p:sp>
        <p:sp>
          <p:nvSpPr>
            <p:cNvPr id="11" name="文本框 10">
              <a:extLst>
                <a:ext uri="{FF2B5EF4-FFF2-40B4-BE49-F238E27FC236}">
                  <a16:creationId xmlns:a16="http://schemas.microsoft.com/office/drawing/2014/main" id="{8C2D96B1-5815-41FD-968D-FAC13FB9D7B9}"/>
                </a:ext>
              </a:extLst>
            </p:cNvPr>
            <p:cNvSpPr txBox="1"/>
            <p:nvPr/>
          </p:nvSpPr>
          <p:spPr>
            <a:xfrm>
              <a:off x="5316256" y="3612969"/>
              <a:ext cx="2154512" cy="184466"/>
            </a:xfrm>
            <a:prstGeom prst="rect">
              <a:avLst/>
            </a:prstGeom>
            <a:noFill/>
          </p:spPr>
          <p:txBody>
            <a:bodyPr wrap="square" rtlCol="0">
              <a:spAutoFit/>
            </a:bodyPr>
            <a:lstStyle/>
            <a:p>
              <a:pPr algn="dist"/>
              <a:r>
                <a:rPr lang="en-US" altLang="zh-CN" sz="1200" dirty="0">
                  <a:solidFill>
                    <a:schemeClr val="bg1">
                      <a:lumMod val="6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PINK MEMORIES</a:t>
              </a:r>
            </a:p>
          </p:txBody>
        </p:sp>
      </p:grpSp>
      <p:grpSp>
        <p:nvGrpSpPr>
          <p:cNvPr id="29" name="组合 28">
            <a:extLst>
              <a:ext uri="{FF2B5EF4-FFF2-40B4-BE49-F238E27FC236}">
                <a16:creationId xmlns:a16="http://schemas.microsoft.com/office/drawing/2014/main" id="{43A05C13-D26B-49AB-ABDD-3DB04E3BAE46}"/>
              </a:ext>
            </a:extLst>
          </p:cNvPr>
          <p:cNvGrpSpPr/>
          <p:nvPr/>
        </p:nvGrpSpPr>
        <p:grpSpPr>
          <a:xfrm>
            <a:off x="1427035" y="857131"/>
            <a:ext cx="9833742" cy="288479"/>
            <a:chOff x="1427035" y="857131"/>
            <a:chExt cx="9833742" cy="288479"/>
          </a:xfrm>
        </p:grpSpPr>
        <p:grpSp>
          <p:nvGrpSpPr>
            <p:cNvPr id="30" name="组合 29">
              <a:extLst>
                <a:ext uri="{FF2B5EF4-FFF2-40B4-BE49-F238E27FC236}">
                  <a16:creationId xmlns:a16="http://schemas.microsoft.com/office/drawing/2014/main" id="{43AC76DC-A2D7-440A-BD38-D004FA49F115}"/>
                </a:ext>
              </a:extLst>
            </p:cNvPr>
            <p:cNvGrpSpPr/>
            <p:nvPr/>
          </p:nvGrpSpPr>
          <p:grpSpPr>
            <a:xfrm>
              <a:off x="9775323" y="938736"/>
              <a:ext cx="629782" cy="125268"/>
              <a:chOff x="1407248" y="3033575"/>
              <a:chExt cx="831579" cy="165407"/>
            </a:xfrm>
            <a:effectLst/>
          </p:grpSpPr>
          <p:sp>
            <p:nvSpPr>
              <p:cNvPr id="39" name="等腰三角形 38">
                <a:extLst>
                  <a:ext uri="{FF2B5EF4-FFF2-40B4-BE49-F238E27FC236}">
                    <a16:creationId xmlns:a16="http://schemas.microsoft.com/office/drawing/2014/main" id="{1CFFD393-02D2-4358-A06B-F12FC0B94C31}"/>
                  </a:ext>
                </a:extLst>
              </p:cNvPr>
              <p:cNvSpPr/>
              <p:nvPr/>
            </p:nvSpPr>
            <p:spPr>
              <a:xfrm rot="900000">
                <a:off x="1407248" y="3044984"/>
                <a:ext cx="165407" cy="142592"/>
              </a:xfrm>
              <a:prstGeom prst="triangle">
                <a:avLst/>
              </a:prstGeom>
              <a:noFill/>
              <a:ln w="15875" cap="flat" cmpd="dbl" algn="ctr">
                <a:solidFill>
                  <a:srgbClr val="E5010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40" name="等腰三角形 39">
                <a:extLst>
                  <a:ext uri="{FF2B5EF4-FFF2-40B4-BE49-F238E27FC236}">
                    <a16:creationId xmlns:a16="http://schemas.microsoft.com/office/drawing/2014/main" id="{EFFA3F54-2616-480E-829A-2B5C7F806AA8}"/>
                  </a:ext>
                </a:extLst>
              </p:cNvPr>
              <p:cNvSpPr/>
              <p:nvPr/>
            </p:nvSpPr>
            <p:spPr>
              <a:xfrm rot="1800000">
                <a:off x="1760655" y="3044983"/>
                <a:ext cx="165407" cy="142592"/>
              </a:xfrm>
              <a:prstGeom prst="triangle">
                <a:avLst/>
              </a:prstGeom>
              <a:noFill/>
              <a:ln w="15875" cap="flat" cmpd="dbl" algn="ctr">
                <a:solidFill>
                  <a:srgbClr val="E5010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41" name="等腰三角形 40">
                <a:extLst>
                  <a:ext uri="{FF2B5EF4-FFF2-40B4-BE49-F238E27FC236}">
                    <a16:creationId xmlns:a16="http://schemas.microsoft.com/office/drawing/2014/main" id="{B62A3276-A13D-4F2F-ADF1-38B6ABFB116E}"/>
                  </a:ext>
                </a:extLst>
              </p:cNvPr>
              <p:cNvSpPr/>
              <p:nvPr/>
            </p:nvSpPr>
            <p:spPr>
              <a:xfrm rot="2700000">
                <a:off x="2084827" y="3044983"/>
                <a:ext cx="165407" cy="142592"/>
              </a:xfrm>
              <a:prstGeom prst="triangle">
                <a:avLst/>
              </a:prstGeom>
              <a:noFill/>
              <a:ln w="15875" cap="flat" cmpd="dbl" algn="ctr">
                <a:solidFill>
                  <a:srgbClr val="E5010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grpSp>
        <p:sp>
          <p:nvSpPr>
            <p:cNvPr id="31" name="矩形: 圆角 30">
              <a:extLst>
                <a:ext uri="{FF2B5EF4-FFF2-40B4-BE49-F238E27FC236}">
                  <a16:creationId xmlns:a16="http://schemas.microsoft.com/office/drawing/2014/main" id="{2F45DD04-AE4A-472B-AD2A-F66A0ADADDDC}"/>
                </a:ext>
              </a:extLst>
            </p:cNvPr>
            <p:cNvSpPr/>
            <p:nvPr/>
          </p:nvSpPr>
          <p:spPr>
            <a:xfrm>
              <a:off x="1427035" y="863849"/>
              <a:ext cx="759002" cy="275045"/>
            </a:xfrm>
            <a:prstGeom prst="roundRect">
              <a:avLst>
                <a:gd name="adj" fmla="val 50000"/>
              </a:avLst>
            </a:prstGeom>
            <a:solidFill>
              <a:srgbClr val="FE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grpSp>
          <p:nvGrpSpPr>
            <p:cNvPr id="32" name="组合 31">
              <a:extLst>
                <a:ext uri="{FF2B5EF4-FFF2-40B4-BE49-F238E27FC236}">
                  <a16:creationId xmlns:a16="http://schemas.microsoft.com/office/drawing/2014/main" id="{2EEE7E90-8E40-4820-BD23-E450287D2277}"/>
                </a:ext>
              </a:extLst>
            </p:cNvPr>
            <p:cNvGrpSpPr/>
            <p:nvPr/>
          </p:nvGrpSpPr>
          <p:grpSpPr>
            <a:xfrm>
              <a:off x="10648385" y="857131"/>
              <a:ext cx="612392" cy="288479"/>
              <a:chOff x="10769359" y="772182"/>
              <a:chExt cx="612392" cy="288479"/>
            </a:xfrm>
          </p:grpSpPr>
          <p:sp>
            <p:nvSpPr>
              <p:cNvPr id="37" name="矩形: 对角圆角 36">
                <a:extLst>
                  <a:ext uri="{FF2B5EF4-FFF2-40B4-BE49-F238E27FC236}">
                    <a16:creationId xmlns:a16="http://schemas.microsoft.com/office/drawing/2014/main" id="{341EC4D0-6CAC-4775-ACB3-2709863F363E}"/>
                  </a:ext>
                </a:extLst>
              </p:cNvPr>
              <p:cNvSpPr/>
              <p:nvPr/>
            </p:nvSpPr>
            <p:spPr>
              <a:xfrm>
                <a:off x="10810875" y="772182"/>
                <a:ext cx="529361" cy="288479"/>
              </a:xfrm>
              <a:prstGeom prst="round2DiagRect">
                <a:avLst>
                  <a:gd name="adj1" fmla="val 0"/>
                  <a:gd name="adj2" fmla="val 50000"/>
                </a:avLst>
              </a:prstGeom>
              <a:noFill/>
              <a:ln w="190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38" name="文本框 37">
                <a:extLst>
                  <a:ext uri="{FF2B5EF4-FFF2-40B4-BE49-F238E27FC236}">
                    <a16:creationId xmlns:a16="http://schemas.microsoft.com/office/drawing/2014/main" id="{A2C0F908-44D7-493E-B1CE-BACA8AB02C9C}"/>
                  </a:ext>
                </a:extLst>
              </p:cNvPr>
              <p:cNvSpPr txBox="1"/>
              <p:nvPr/>
            </p:nvSpPr>
            <p:spPr>
              <a:xfrm>
                <a:off x="10769359" y="785616"/>
                <a:ext cx="612392"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rgbClr val="A5A5A5"/>
                    </a:solidFill>
                    <a:effectLst/>
                    <a:uLnTx/>
                    <a:uFillTx/>
                    <a:latin typeface="思源黑体 CN Medium" panose="020B0600000000000000" pitchFamily="34" charset="-122"/>
                    <a:ea typeface="思源黑体 CN Medium" panose="020B0600000000000000" pitchFamily="34" charset="-122"/>
                  </a:rPr>
                  <a:t>LOGO</a:t>
                </a:r>
                <a:endParaRPr kumimoji="0" lang="zh-CN" altLang="en-US" sz="1100" b="1" i="0" u="none" strike="noStrike" kern="0" cap="none" spc="0" normalizeH="0" baseline="0" noProof="0" dirty="0">
                  <a:ln>
                    <a:noFill/>
                  </a:ln>
                  <a:solidFill>
                    <a:srgbClr val="A5A5A5"/>
                  </a:solidFill>
                  <a:effectLst/>
                  <a:uLnTx/>
                  <a:uFillTx/>
                  <a:latin typeface="思源黑体 CN Medium" panose="020B0600000000000000" pitchFamily="34" charset="-122"/>
                  <a:ea typeface="思源黑体 CN Medium" panose="020B0600000000000000" pitchFamily="34" charset="-122"/>
                </a:endParaRPr>
              </a:p>
            </p:txBody>
          </p:sp>
        </p:grpSp>
        <p:sp>
          <p:nvSpPr>
            <p:cNvPr id="33" name="文本框 32">
              <a:extLst>
                <a:ext uri="{FF2B5EF4-FFF2-40B4-BE49-F238E27FC236}">
                  <a16:creationId xmlns:a16="http://schemas.microsoft.com/office/drawing/2014/main" id="{D0F573D0-6501-48F7-BB88-D55ACCA04099}"/>
                </a:ext>
              </a:extLst>
            </p:cNvPr>
            <p:cNvSpPr txBox="1"/>
            <p:nvPr/>
          </p:nvSpPr>
          <p:spPr>
            <a:xfrm>
              <a:off x="1427035" y="877284"/>
              <a:ext cx="759003" cy="261610"/>
            </a:xfrm>
            <a:prstGeom prst="rect">
              <a:avLst/>
            </a:prstGeom>
            <a:noFill/>
          </p:spPr>
          <p:txBody>
            <a:bodyPr wrap="square" rtlCol="0">
              <a:spAutoFit/>
            </a:bodyPr>
            <a:lstStyle/>
            <a:p>
              <a:pPr algn="ctr"/>
              <a:r>
                <a:rPr lang="en-US" altLang="zh-CN" sz="1050" b="1" dirty="0">
                  <a:solidFill>
                    <a:srgbClr val="FFFFFF"/>
                  </a:solidFill>
                  <a:latin typeface="思源黑体 CN Medium" panose="020B0600000000000000" pitchFamily="34" charset="-122"/>
                  <a:ea typeface="思源黑体 CN Medium" panose="020B0600000000000000" pitchFamily="34" charset="-122"/>
                </a:rPr>
                <a:t>HOME</a:t>
              </a:r>
              <a:endParaRPr lang="zh-CN" altLang="en-US" sz="1050" b="1" dirty="0">
                <a:solidFill>
                  <a:srgbClr val="FFFFFF"/>
                </a:solidFill>
                <a:latin typeface="思源黑体 CN Medium" panose="020B0600000000000000" pitchFamily="34" charset="-122"/>
                <a:ea typeface="思源黑体 CN Medium" panose="020B0600000000000000" pitchFamily="34" charset="-122"/>
              </a:endParaRPr>
            </a:p>
          </p:txBody>
        </p:sp>
        <p:sp>
          <p:nvSpPr>
            <p:cNvPr id="34" name="文本框 33">
              <a:extLst>
                <a:ext uri="{FF2B5EF4-FFF2-40B4-BE49-F238E27FC236}">
                  <a16:creationId xmlns:a16="http://schemas.microsoft.com/office/drawing/2014/main" id="{8E1262C1-E997-409E-9308-71C9279B7209}"/>
                </a:ext>
              </a:extLst>
            </p:cNvPr>
            <p:cNvSpPr txBox="1"/>
            <p:nvPr/>
          </p:nvSpPr>
          <p:spPr>
            <a:xfrm>
              <a:off x="2419794" y="877284"/>
              <a:ext cx="759003" cy="261610"/>
            </a:xfrm>
            <a:prstGeom prst="rect">
              <a:avLst/>
            </a:prstGeom>
            <a:noFill/>
          </p:spPr>
          <p:txBody>
            <a:bodyPr wrap="square" rtlCol="0">
              <a:spAutoFit/>
            </a:bodyPr>
            <a:lstStyle/>
            <a:p>
              <a:pPr algn="ctr"/>
              <a:r>
                <a:rPr lang="en-US" altLang="zh-CN" sz="1050" b="1" dirty="0">
                  <a:solidFill>
                    <a:srgbClr val="A5A5A5"/>
                  </a:solidFill>
                  <a:latin typeface="思源黑体 CN Medium" panose="020B0600000000000000" pitchFamily="34" charset="-122"/>
                  <a:ea typeface="思源黑体 CN Medium" panose="020B0600000000000000" pitchFamily="34" charset="-122"/>
                </a:rPr>
                <a:t>WORK</a:t>
              </a:r>
              <a:endParaRPr lang="zh-CN" altLang="en-US" sz="1050" b="1" dirty="0">
                <a:solidFill>
                  <a:srgbClr val="A5A5A5"/>
                </a:solidFill>
                <a:latin typeface="思源黑体 CN Medium" panose="020B0600000000000000" pitchFamily="34" charset="-122"/>
                <a:ea typeface="思源黑体 CN Medium" panose="020B0600000000000000" pitchFamily="34" charset="-122"/>
              </a:endParaRPr>
            </a:p>
          </p:txBody>
        </p:sp>
        <p:sp>
          <p:nvSpPr>
            <p:cNvPr id="35" name="文本框 34">
              <a:extLst>
                <a:ext uri="{FF2B5EF4-FFF2-40B4-BE49-F238E27FC236}">
                  <a16:creationId xmlns:a16="http://schemas.microsoft.com/office/drawing/2014/main" id="{7BF08A13-7889-4751-B97F-93566401096C}"/>
                </a:ext>
              </a:extLst>
            </p:cNvPr>
            <p:cNvSpPr txBox="1"/>
            <p:nvPr/>
          </p:nvSpPr>
          <p:spPr>
            <a:xfrm>
              <a:off x="3411075" y="877284"/>
              <a:ext cx="759003" cy="261610"/>
            </a:xfrm>
            <a:prstGeom prst="rect">
              <a:avLst/>
            </a:prstGeom>
            <a:noFill/>
          </p:spPr>
          <p:txBody>
            <a:bodyPr wrap="square" rtlCol="0">
              <a:spAutoFit/>
            </a:bodyPr>
            <a:lstStyle/>
            <a:p>
              <a:pPr algn="ctr"/>
              <a:r>
                <a:rPr lang="en-US" altLang="zh-CN" sz="1050" b="1" dirty="0">
                  <a:solidFill>
                    <a:srgbClr val="A5A5A5"/>
                  </a:solidFill>
                  <a:latin typeface="思源黑体 CN Medium" panose="020B0600000000000000" pitchFamily="34" charset="-122"/>
                  <a:ea typeface="思源黑体 CN Medium" panose="020B0600000000000000" pitchFamily="34" charset="-122"/>
                </a:rPr>
                <a:t>SALE</a:t>
              </a:r>
              <a:endParaRPr lang="zh-CN" altLang="en-US" sz="1050" b="1" dirty="0">
                <a:solidFill>
                  <a:srgbClr val="A5A5A5"/>
                </a:solidFill>
                <a:latin typeface="思源黑体 CN Medium" panose="020B0600000000000000" pitchFamily="34" charset="-122"/>
                <a:ea typeface="思源黑体 CN Medium" panose="020B0600000000000000" pitchFamily="34" charset="-122"/>
              </a:endParaRPr>
            </a:p>
          </p:txBody>
        </p:sp>
        <p:sp>
          <p:nvSpPr>
            <p:cNvPr id="36" name="文本框 35">
              <a:extLst>
                <a:ext uri="{FF2B5EF4-FFF2-40B4-BE49-F238E27FC236}">
                  <a16:creationId xmlns:a16="http://schemas.microsoft.com/office/drawing/2014/main" id="{4060D924-FA73-474D-9D26-A260685B4C12}"/>
                </a:ext>
              </a:extLst>
            </p:cNvPr>
            <p:cNvSpPr txBox="1"/>
            <p:nvPr/>
          </p:nvSpPr>
          <p:spPr>
            <a:xfrm>
              <a:off x="4402356" y="877284"/>
              <a:ext cx="759003" cy="261610"/>
            </a:xfrm>
            <a:prstGeom prst="rect">
              <a:avLst/>
            </a:prstGeom>
            <a:noFill/>
          </p:spPr>
          <p:txBody>
            <a:bodyPr wrap="square" rtlCol="0">
              <a:spAutoFit/>
            </a:bodyPr>
            <a:lstStyle/>
            <a:p>
              <a:pPr algn="ctr"/>
              <a:r>
                <a:rPr lang="en-US" altLang="zh-CN" sz="1050" b="1" dirty="0">
                  <a:solidFill>
                    <a:srgbClr val="A5A5A5"/>
                  </a:solidFill>
                  <a:latin typeface="思源黑体 CN Medium" panose="020B0600000000000000" pitchFamily="34" charset="-122"/>
                  <a:ea typeface="思源黑体 CN Medium" panose="020B0600000000000000" pitchFamily="34" charset="-122"/>
                </a:rPr>
                <a:t>POINT</a:t>
              </a:r>
              <a:endParaRPr lang="zh-CN" altLang="en-US" sz="1050" b="1" dirty="0">
                <a:solidFill>
                  <a:srgbClr val="A5A5A5"/>
                </a:solidFill>
                <a:latin typeface="思源黑体 CN Medium" panose="020B0600000000000000" pitchFamily="34" charset="-122"/>
                <a:ea typeface="思源黑体 CN Medium" panose="020B0600000000000000" pitchFamily="34" charset="-122"/>
              </a:endParaRPr>
            </a:p>
          </p:txBody>
        </p:sp>
      </p:grpSp>
    </p:spTree>
    <p:extLst>
      <p:ext uri="{BB962C8B-B14F-4D97-AF65-F5344CB8AC3E}">
        <p14:creationId xmlns:p14="http://schemas.microsoft.com/office/powerpoint/2010/main" val="338463424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056C0441-8A05-4B57-BD5E-28D507EC42CA}"/>
              </a:ext>
            </a:extLst>
          </p:cNvPr>
          <p:cNvGrpSpPr/>
          <p:nvPr/>
        </p:nvGrpSpPr>
        <p:grpSpPr>
          <a:xfrm>
            <a:off x="424938" y="294371"/>
            <a:ext cx="3127128" cy="689007"/>
            <a:chOff x="7008408" y="2409661"/>
            <a:chExt cx="3693940" cy="813894"/>
          </a:xfrm>
        </p:grpSpPr>
        <p:sp>
          <p:nvSpPr>
            <p:cNvPr id="10" name="椭圆 9">
              <a:extLst>
                <a:ext uri="{FF2B5EF4-FFF2-40B4-BE49-F238E27FC236}">
                  <a16:creationId xmlns:a16="http://schemas.microsoft.com/office/drawing/2014/main" id="{762F99AC-263C-4C9C-9C38-D1B83CEB29AE}"/>
                </a:ext>
              </a:extLst>
            </p:cNvPr>
            <p:cNvSpPr/>
            <p:nvPr/>
          </p:nvSpPr>
          <p:spPr>
            <a:xfrm>
              <a:off x="7032311" y="2409661"/>
              <a:ext cx="759434" cy="75943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7F7F7F"/>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11" name="文本框 10">
              <a:extLst>
                <a:ext uri="{FF2B5EF4-FFF2-40B4-BE49-F238E27FC236}">
                  <a16:creationId xmlns:a16="http://schemas.microsoft.com/office/drawing/2014/main" id="{E169E5FD-0517-4736-AF05-5AE8D429408F}"/>
                </a:ext>
              </a:extLst>
            </p:cNvPr>
            <p:cNvSpPr txBox="1"/>
            <p:nvPr/>
          </p:nvSpPr>
          <p:spPr>
            <a:xfrm>
              <a:off x="7008408" y="2524932"/>
              <a:ext cx="791989" cy="472633"/>
            </a:xfrm>
            <a:prstGeom prst="rect">
              <a:avLst/>
            </a:prstGeom>
            <a:noFill/>
          </p:spPr>
          <p:txBody>
            <a:bodyPr wrap="square" rtlCol="0">
              <a:spAutoFit/>
            </a:bodyPr>
            <a:lstStyle/>
            <a:p>
              <a:pPr algn="ctr"/>
              <a:r>
                <a:rPr lang="en-US" altLang="zh-CN"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rPr>
                <a:t>02</a:t>
              </a:r>
              <a:endParaRPr lang="zh-CN" altLang="en-US"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8CF289AB-3C0E-4DAB-8DB3-3D689B40D24D}"/>
                </a:ext>
              </a:extLst>
            </p:cNvPr>
            <p:cNvSpPr txBox="1"/>
            <p:nvPr/>
          </p:nvSpPr>
          <p:spPr>
            <a:xfrm>
              <a:off x="8138267" y="2422996"/>
              <a:ext cx="1765731" cy="545345"/>
            </a:xfrm>
            <a:prstGeom prst="rect">
              <a:avLst/>
            </a:prstGeom>
            <a:noFill/>
          </p:spPr>
          <p:txBody>
            <a:bodyPr wrap="square" rtlCol="0">
              <a:spAutoFit/>
            </a:bodyPr>
            <a:lstStyle/>
            <a:p>
              <a:pPr algn="dist"/>
              <a:r>
                <a:rPr lang="zh-CN" altLang="en-US" sz="2400" dirty="0">
                  <a:solidFill>
                    <a:schemeClr val="tx1">
                      <a:lumMod val="75000"/>
                      <a:lumOff val="2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粉色回忆</a:t>
              </a:r>
            </a:p>
          </p:txBody>
        </p:sp>
        <p:sp>
          <p:nvSpPr>
            <p:cNvPr id="13" name="文本框 12">
              <a:extLst>
                <a:ext uri="{FF2B5EF4-FFF2-40B4-BE49-F238E27FC236}">
                  <a16:creationId xmlns:a16="http://schemas.microsoft.com/office/drawing/2014/main" id="{9CC17B4C-C8BD-4EAB-B183-ADBCEF72C1C9}"/>
                </a:ext>
              </a:extLst>
            </p:cNvPr>
            <p:cNvSpPr txBox="1"/>
            <p:nvPr/>
          </p:nvSpPr>
          <p:spPr>
            <a:xfrm>
              <a:off x="8157317" y="2923615"/>
              <a:ext cx="2545031" cy="299940"/>
            </a:xfrm>
            <a:prstGeom prst="rect">
              <a:avLst/>
            </a:prstGeom>
            <a:noFill/>
          </p:spPr>
          <p:txBody>
            <a:bodyPr wrap="square" rtlCol="0">
              <a:spAutoFit/>
            </a:bodyPr>
            <a:lstStyle/>
            <a:p>
              <a:pPr algn="dist"/>
              <a:r>
                <a:rPr lang="en-US" altLang="zh-CN" sz="1000" dirty="0">
                  <a:solidFill>
                    <a:schemeClr val="tx1">
                      <a:lumMod val="75000"/>
                      <a:lumOff val="2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PINK MEMORIES</a:t>
              </a:r>
              <a:endParaRPr lang="zh-CN" altLang="en-US" sz="1000" dirty="0">
                <a:solidFill>
                  <a:schemeClr val="tx1">
                    <a:lumMod val="75000"/>
                    <a:lumOff val="25000"/>
                  </a:schemeClr>
                </a:solidFill>
                <a:latin typeface="胡晓波真帅体" panose="02010600030101010101" pitchFamily="2" charset="-122"/>
                <a:ea typeface="胡晓波真帅体" panose="02010600030101010101" pitchFamily="2" charset="-122"/>
                <a:cs typeface="胡晓波男神体" panose="02010600030101010101" pitchFamily="2" charset="-122"/>
              </a:endParaRPr>
            </a:p>
          </p:txBody>
        </p:sp>
      </p:grpSp>
      <p:sp>
        <p:nvSpPr>
          <p:cNvPr id="4" name="文本框 3" hidden="1">
            <a:extLst>
              <a:ext uri="{FF2B5EF4-FFF2-40B4-BE49-F238E27FC236}">
                <a16:creationId xmlns:a16="http://schemas.microsoft.com/office/drawing/2014/main" id="{86AABCB7-42B7-4AE0-AF6E-E2EB5DE1AB06}"/>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8" name="组合 7">
            <a:extLst>
              <a:ext uri="{FF2B5EF4-FFF2-40B4-BE49-F238E27FC236}">
                <a16:creationId xmlns:a16="http://schemas.microsoft.com/office/drawing/2014/main" id="{C01D456F-D64E-4CFC-B9CE-AA79E80B69EB}"/>
              </a:ext>
            </a:extLst>
          </p:cNvPr>
          <p:cNvGrpSpPr/>
          <p:nvPr/>
        </p:nvGrpSpPr>
        <p:grpSpPr>
          <a:xfrm>
            <a:off x="1292439" y="3053582"/>
            <a:ext cx="4599549" cy="2519613"/>
            <a:chOff x="1292439" y="3053582"/>
            <a:chExt cx="4599549" cy="2519613"/>
          </a:xfrm>
        </p:grpSpPr>
        <p:grpSp>
          <p:nvGrpSpPr>
            <p:cNvPr id="14" name="组合 13">
              <a:extLst>
                <a:ext uri="{FF2B5EF4-FFF2-40B4-BE49-F238E27FC236}">
                  <a16:creationId xmlns:a16="http://schemas.microsoft.com/office/drawing/2014/main" id="{29372821-87A3-4E3E-A378-15326FE1CF1F}"/>
                </a:ext>
              </a:extLst>
            </p:cNvPr>
            <p:cNvGrpSpPr/>
            <p:nvPr/>
          </p:nvGrpSpPr>
          <p:grpSpPr>
            <a:xfrm>
              <a:off x="3171825" y="4077106"/>
              <a:ext cx="2720163" cy="1496089"/>
              <a:chOff x="3171825" y="4077106"/>
              <a:chExt cx="2720163" cy="1496089"/>
            </a:xfrm>
          </p:grpSpPr>
          <p:sp>
            <p:nvSpPr>
              <p:cNvPr id="18" name="AutoShape2">
                <a:extLst>
                  <a:ext uri="{FF2B5EF4-FFF2-40B4-BE49-F238E27FC236}">
                    <a16:creationId xmlns:a16="http://schemas.microsoft.com/office/drawing/2014/main" id="{2532F5D2-6076-406F-8F95-515C13C0C5BE}"/>
                  </a:ext>
                </a:extLst>
              </p:cNvPr>
              <p:cNvSpPr/>
              <p:nvPr/>
            </p:nvSpPr>
            <p:spPr>
              <a:xfrm>
                <a:off x="3171825" y="4213114"/>
                <a:ext cx="2720163" cy="1360081"/>
              </a:xfrm>
              <a:prstGeom prst="diamond">
                <a:avLst/>
              </a:prstGeom>
              <a:pattFill prst="ltUpDiag">
                <a:fgClr>
                  <a:sysClr val="window" lastClr="FFFFFF">
                    <a:lumMod val="95000"/>
                  </a:sysClr>
                </a:fgClr>
                <a:bgClr>
                  <a:sysClr val="window" lastClr="FFFFFF">
                    <a:lumMod val="85000"/>
                  </a:sysClr>
                </a:bgClr>
              </a:patt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阿里巴巴普惠体 R" panose="00020600040101010101" pitchFamily="18" charset="-122"/>
                  <a:ea typeface="思源黑体 CN ExtraLight"/>
                  <a:cs typeface="+mn-cs"/>
                </a:endParaRPr>
              </a:p>
            </p:txBody>
          </p:sp>
          <p:sp>
            <p:nvSpPr>
              <p:cNvPr id="19" name="AutoShape3">
                <a:extLst>
                  <a:ext uri="{FF2B5EF4-FFF2-40B4-BE49-F238E27FC236}">
                    <a16:creationId xmlns:a16="http://schemas.microsoft.com/office/drawing/2014/main" id="{A9D64196-F192-4087-B79A-F96BF268F6AA}"/>
                  </a:ext>
                </a:extLst>
              </p:cNvPr>
              <p:cNvSpPr/>
              <p:nvPr/>
            </p:nvSpPr>
            <p:spPr>
              <a:xfrm>
                <a:off x="3171825" y="4077106"/>
                <a:ext cx="2720163" cy="1360081"/>
              </a:xfrm>
              <a:prstGeom prst="diamond">
                <a:avLst/>
              </a:prstGeom>
              <a:solidFill>
                <a:srgbClr val="FE7676"/>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阿里巴巴普惠体 R" panose="00020600040101010101" pitchFamily="18" charset="-122"/>
                  <a:ea typeface="思源黑体 CN ExtraLight"/>
                  <a:cs typeface="+mn-cs"/>
                </a:endParaRPr>
              </a:p>
            </p:txBody>
          </p:sp>
          <p:sp>
            <p:nvSpPr>
              <p:cNvPr id="20" name="Freeform1">
                <a:extLst>
                  <a:ext uri="{FF2B5EF4-FFF2-40B4-BE49-F238E27FC236}">
                    <a16:creationId xmlns:a16="http://schemas.microsoft.com/office/drawing/2014/main" id="{CBB9B955-0549-4086-B0B3-05892ADD99DC}"/>
                  </a:ext>
                </a:extLst>
              </p:cNvPr>
              <p:cNvSpPr>
                <a:spLocks/>
              </p:cNvSpPr>
              <p:nvPr/>
            </p:nvSpPr>
            <p:spPr bwMode="auto">
              <a:xfrm>
                <a:off x="4212985" y="4513017"/>
                <a:ext cx="592643" cy="427114"/>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阿里巴巴普惠体 R" panose="00020600040101010101" pitchFamily="18" charset="-122"/>
                  <a:ea typeface="思源黑体 CN ExtraLight"/>
                </a:endParaRPr>
              </a:p>
            </p:txBody>
          </p:sp>
        </p:grpSp>
        <p:grpSp>
          <p:nvGrpSpPr>
            <p:cNvPr id="15" name="组合 14">
              <a:extLst>
                <a:ext uri="{FF2B5EF4-FFF2-40B4-BE49-F238E27FC236}">
                  <a16:creationId xmlns:a16="http://schemas.microsoft.com/office/drawing/2014/main" id="{E7777110-2DE3-46F0-942B-63AA54F52386}"/>
                </a:ext>
              </a:extLst>
            </p:cNvPr>
            <p:cNvGrpSpPr/>
            <p:nvPr/>
          </p:nvGrpSpPr>
          <p:grpSpPr>
            <a:xfrm>
              <a:off x="1292439" y="3053582"/>
              <a:ext cx="2661433" cy="977828"/>
              <a:chOff x="1130709" y="1816268"/>
              <a:chExt cx="2661433" cy="977828"/>
            </a:xfrm>
          </p:grpSpPr>
          <p:sp>
            <p:nvSpPr>
              <p:cNvPr id="16" name="文本框 15">
                <a:extLst>
                  <a:ext uri="{FF2B5EF4-FFF2-40B4-BE49-F238E27FC236}">
                    <a16:creationId xmlns:a16="http://schemas.microsoft.com/office/drawing/2014/main" id="{F3F3A34A-E13B-4178-B5EB-EE9C167F6327}"/>
                  </a:ext>
                </a:extLst>
              </p:cNvPr>
              <p:cNvSpPr txBox="1"/>
              <p:nvPr/>
            </p:nvSpPr>
            <p:spPr>
              <a:xfrm>
                <a:off x="1624675" y="1816268"/>
                <a:ext cx="2167467" cy="400110"/>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r">
                  <a:lnSpc>
                    <a:spcPct val="100000"/>
                  </a:lnSpc>
                </a:pPr>
                <a:r>
                  <a:rPr lang="zh-CN" altLang="en-US" sz="2000" b="0" spc="0" dirty="0">
                    <a:solidFill>
                      <a:srgbClr val="FE7676"/>
                    </a:solidFill>
                    <a:latin typeface="思源黑体 CN Bold" panose="020B0800000000000000" pitchFamily="34" charset="-122"/>
                    <a:ea typeface="思源黑体 CN Bold" panose="020B0800000000000000" pitchFamily="34" charset="-122"/>
                  </a:rPr>
                  <a:t>标题文字添加</a:t>
                </a:r>
              </a:p>
            </p:txBody>
          </p:sp>
          <p:sp>
            <p:nvSpPr>
              <p:cNvPr id="17" name="矩形 16">
                <a:extLst>
                  <a:ext uri="{FF2B5EF4-FFF2-40B4-BE49-F238E27FC236}">
                    <a16:creationId xmlns:a16="http://schemas.microsoft.com/office/drawing/2014/main" id="{8C9BA4F4-16AF-4296-A6CE-E3D8638BD793}"/>
                  </a:ext>
                </a:extLst>
              </p:cNvPr>
              <p:cNvSpPr/>
              <p:nvPr/>
            </p:nvSpPr>
            <p:spPr>
              <a:xfrm>
                <a:off x="1130709" y="2176491"/>
                <a:ext cx="2622676" cy="617605"/>
              </a:xfrm>
              <a:prstGeom prst="rect">
                <a:avLst/>
              </a:prstGeom>
            </p:spPr>
            <p:txBody>
              <a:bodyPr wrap="square">
                <a:spAutoFit/>
              </a:bodyPr>
              <a:lstStyle/>
              <a:p>
                <a:pPr lvl="0" algn="r">
                  <a:lnSpc>
                    <a:spcPct val="150000"/>
                  </a:lnSpc>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rPr>
                  <a:t>点击此处添加文本内容，如关键词部分简单介绍等。点击此处</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grpSp>
      </p:grpSp>
      <p:grpSp>
        <p:nvGrpSpPr>
          <p:cNvPr id="21" name="组合 20">
            <a:extLst>
              <a:ext uri="{FF2B5EF4-FFF2-40B4-BE49-F238E27FC236}">
                <a16:creationId xmlns:a16="http://schemas.microsoft.com/office/drawing/2014/main" id="{25C9087A-0521-4A66-B466-28D852D02D29}"/>
              </a:ext>
            </a:extLst>
          </p:cNvPr>
          <p:cNvGrpSpPr/>
          <p:nvPr/>
        </p:nvGrpSpPr>
        <p:grpSpPr>
          <a:xfrm>
            <a:off x="6300012" y="3053582"/>
            <a:ext cx="4679212" cy="2519613"/>
            <a:chOff x="6300012" y="3053582"/>
            <a:chExt cx="4679212" cy="2519613"/>
          </a:xfrm>
        </p:grpSpPr>
        <p:grpSp>
          <p:nvGrpSpPr>
            <p:cNvPr id="22" name="组合 21">
              <a:extLst>
                <a:ext uri="{FF2B5EF4-FFF2-40B4-BE49-F238E27FC236}">
                  <a16:creationId xmlns:a16="http://schemas.microsoft.com/office/drawing/2014/main" id="{B8B21578-D0DE-4822-BB9D-B2B2F3F4BA07}"/>
                </a:ext>
              </a:extLst>
            </p:cNvPr>
            <p:cNvGrpSpPr/>
            <p:nvPr/>
          </p:nvGrpSpPr>
          <p:grpSpPr>
            <a:xfrm>
              <a:off x="6300012" y="4077106"/>
              <a:ext cx="2720163" cy="1496089"/>
              <a:chOff x="6300012" y="4077106"/>
              <a:chExt cx="2720163" cy="1496089"/>
            </a:xfrm>
          </p:grpSpPr>
          <p:sp>
            <p:nvSpPr>
              <p:cNvPr id="26" name="AutoShape6">
                <a:extLst>
                  <a:ext uri="{FF2B5EF4-FFF2-40B4-BE49-F238E27FC236}">
                    <a16:creationId xmlns:a16="http://schemas.microsoft.com/office/drawing/2014/main" id="{64A923E6-2255-4CF9-9780-E30A967F7B2B}"/>
                  </a:ext>
                </a:extLst>
              </p:cNvPr>
              <p:cNvSpPr/>
              <p:nvPr/>
            </p:nvSpPr>
            <p:spPr>
              <a:xfrm>
                <a:off x="6300012" y="4213114"/>
                <a:ext cx="2720163" cy="1360081"/>
              </a:xfrm>
              <a:prstGeom prst="diamond">
                <a:avLst/>
              </a:prstGeom>
              <a:pattFill prst="ltUpDiag">
                <a:fgClr>
                  <a:sysClr val="window" lastClr="FFFFFF">
                    <a:lumMod val="95000"/>
                  </a:sysClr>
                </a:fgClr>
                <a:bgClr>
                  <a:sysClr val="window" lastClr="FFFFFF">
                    <a:lumMod val="85000"/>
                  </a:sysClr>
                </a:bgClr>
              </a:patt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阿里巴巴普惠体 R" panose="00020600040101010101" pitchFamily="18" charset="-122"/>
                  <a:ea typeface="思源黑体 CN ExtraLight"/>
                  <a:cs typeface="+mn-cs"/>
                </a:endParaRPr>
              </a:p>
            </p:txBody>
          </p:sp>
          <p:sp>
            <p:nvSpPr>
              <p:cNvPr id="27" name="AutoShape7">
                <a:extLst>
                  <a:ext uri="{FF2B5EF4-FFF2-40B4-BE49-F238E27FC236}">
                    <a16:creationId xmlns:a16="http://schemas.microsoft.com/office/drawing/2014/main" id="{178F2B76-B572-4902-81A1-3D4A482CFC4D}"/>
                  </a:ext>
                </a:extLst>
              </p:cNvPr>
              <p:cNvSpPr/>
              <p:nvPr/>
            </p:nvSpPr>
            <p:spPr>
              <a:xfrm>
                <a:off x="6300012" y="4077106"/>
                <a:ext cx="2720163" cy="1360081"/>
              </a:xfrm>
              <a:prstGeom prst="diamond">
                <a:avLst/>
              </a:prstGeom>
              <a:solidFill>
                <a:srgbClr val="FE7676"/>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阿里巴巴普惠体 R" panose="00020600040101010101" pitchFamily="18" charset="-122"/>
                  <a:ea typeface="思源黑体 CN ExtraLight"/>
                  <a:cs typeface="+mn-cs"/>
                </a:endParaRPr>
              </a:p>
            </p:txBody>
          </p:sp>
          <p:sp>
            <p:nvSpPr>
              <p:cNvPr id="28" name="Freeform2">
                <a:extLst>
                  <a:ext uri="{FF2B5EF4-FFF2-40B4-BE49-F238E27FC236}">
                    <a16:creationId xmlns:a16="http://schemas.microsoft.com/office/drawing/2014/main" id="{5A01E00F-9EC8-423C-B323-E7A437F5E24D}"/>
                  </a:ext>
                </a:extLst>
              </p:cNvPr>
              <p:cNvSpPr>
                <a:spLocks/>
              </p:cNvSpPr>
              <p:nvPr/>
            </p:nvSpPr>
            <p:spPr bwMode="auto">
              <a:xfrm>
                <a:off x="7380273" y="4448016"/>
                <a:ext cx="561948" cy="486056"/>
              </a:xfrm>
              <a:custGeom>
                <a:avLst/>
                <a:gdLst>
                  <a:gd name="T0" fmla="*/ 494 w 555"/>
                  <a:gd name="T1" fmla="*/ 60 h 479"/>
                  <a:gd name="T2" fmla="*/ 277 w 555"/>
                  <a:gd name="T3" fmla="*/ 56 h 479"/>
                  <a:gd name="T4" fmla="*/ 61 w 555"/>
                  <a:gd name="T5" fmla="*/ 60 h 479"/>
                  <a:gd name="T6" fmla="*/ 61 w 555"/>
                  <a:gd name="T7" fmla="*/ 280 h 479"/>
                  <a:gd name="T8" fmla="*/ 242 w 555"/>
                  <a:gd name="T9" fmla="*/ 460 h 479"/>
                  <a:gd name="T10" fmla="*/ 312 w 555"/>
                  <a:gd name="T11" fmla="*/ 460 h 479"/>
                  <a:gd name="T12" fmla="*/ 494 w 555"/>
                  <a:gd name="T13" fmla="*/ 280 h 479"/>
                  <a:gd name="T14" fmla="*/ 494 w 555"/>
                  <a:gd name="T15" fmla="*/ 60 h 479"/>
                  <a:gd name="T16" fmla="*/ 470 w 555"/>
                  <a:gd name="T17" fmla="*/ 257 h 479"/>
                  <a:gd name="T18" fmla="*/ 289 w 555"/>
                  <a:gd name="T19" fmla="*/ 436 h 479"/>
                  <a:gd name="T20" fmla="*/ 266 w 555"/>
                  <a:gd name="T21" fmla="*/ 436 h 479"/>
                  <a:gd name="T22" fmla="*/ 84 w 555"/>
                  <a:gd name="T23" fmla="*/ 257 h 479"/>
                  <a:gd name="T24" fmla="*/ 84 w 555"/>
                  <a:gd name="T25" fmla="*/ 83 h 479"/>
                  <a:gd name="T26" fmla="*/ 255 w 555"/>
                  <a:gd name="T27" fmla="*/ 80 h 479"/>
                  <a:gd name="T28" fmla="*/ 277 w 555"/>
                  <a:gd name="T29" fmla="*/ 100 h 479"/>
                  <a:gd name="T30" fmla="*/ 300 w 555"/>
                  <a:gd name="T31" fmla="*/ 80 h 479"/>
                  <a:gd name="T32" fmla="*/ 470 w 555"/>
                  <a:gd name="T33" fmla="*/ 83 h 479"/>
                  <a:gd name="T34" fmla="*/ 470 w 555"/>
                  <a:gd name="T35" fmla="*/ 25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5" h="479">
                    <a:moveTo>
                      <a:pt x="494" y="60"/>
                    </a:moveTo>
                    <a:cubicBezTo>
                      <a:pt x="434" y="1"/>
                      <a:pt x="339" y="0"/>
                      <a:pt x="277" y="56"/>
                    </a:cubicBezTo>
                    <a:cubicBezTo>
                      <a:pt x="216" y="0"/>
                      <a:pt x="121" y="1"/>
                      <a:pt x="61" y="60"/>
                    </a:cubicBezTo>
                    <a:cubicBezTo>
                      <a:pt x="0" y="121"/>
                      <a:pt x="0" y="219"/>
                      <a:pt x="61" y="280"/>
                    </a:cubicBezTo>
                    <a:cubicBezTo>
                      <a:pt x="79" y="298"/>
                      <a:pt x="242" y="460"/>
                      <a:pt x="242" y="460"/>
                    </a:cubicBezTo>
                    <a:cubicBezTo>
                      <a:pt x="262" y="479"/>
                      <a:pt x="293" y="479"/>
                      <a:pt x="312" y="460"/>
                    </a:cubicBezTo>
                    <a:cubicBezTo>
                      <a:pt x="312" y="460"/>
                      <a:pt x="492" y="282"/>
                      <a:pt x="494" y="280"/>
                    </a:cubicBezTo>
                    <a:cubicBezTo>
                      <a:pt x="555" y="219"/>
                      <a:pt x="555" y="121"/>
                      <a:pt x="494" y="60"/>
                    </a:cubicBezTo>
                    <a:close/>
                    <a:moveTo>
                      <a:pt x="470" y="257"/>
                    </a:moveTo>
                    <a:cubicBezTo>
                      <a:pt x="289" y="436"/>
                      <a:pt x="289" y="436"/>
                      <a:pt x="289" y="436"/>
                    </a:cubicBezTo>
                    <a:cubicBezTo>
                      <a:pt x="283" y="443"/>
                      <a:pt x="272" y="443"/>
                      <a:pt x="266" y="436"/>
                    </a:cubicBezTo>
                    <a:cubicBezTo>
                      <a:pt x="84" y="257"/>
                      <a:pt x="84" y="257"/>
                      <a:pt x="84" y="257"/>
                    </a:cubicBezTo>
                    <a:cubicBezTo>
                      <a:pt x="36" y="209"/>
                      <a:pt x="36" y="131"/>
                      <a:pt x="84" y="83"/>
                    </a:cubicBezTo>
                    <a:cubicBezTo>
                      <a:pt x="131" y="37"/>
                      <a:pt x="206" y="36"/>
                      <a:pt x="255" y="80"/>
                    </a:cubicBezTo>
                    <a:cubicBezTo>
                      <a:pt x="277" y="100"/>
                      <a:pt x="277" y="100"/>
                      <a:pt x="277" y="100"/>
                    </a:cubicBezTo>
                    <a:cubicBezTo>
                      <a:pt x="300" y="80"/>
                      <a:pt x="300" y="80"/>
                      <a:pt x="300" y="80"/>
                    </a:cubicBezTo>
                    <a:cubicBezTo>
                      <a:pt x="349" y="36"/>
                      <a:pt x="424" y="37"/>
                      <a:pt x="470" y="83"/>
                    </a:cubicBezTo>
                    <a:cubicBezTo>
                      <a:pt x="519" y="131"/>
                      <a:pt x="519" y="209"/>
                      <a:pt x="470" y="257"/>
                    </a:cubicBezTo>
                    <a:close/>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阿里巴巴普惠体 R" panose="00020600040101010101" pitchFamily="18" charset="-122"/>
                  <a:ea typeface="思源黑体 CN ExtraLight"/>
                </a:endParaRPr>
              </a:p>
            </p:txBody>
          </p:sp>
        </p:grpSp>
        <p:grpSp>
          <p:nvGrpSpPr>
            <p:cNvPr id="23" name="组合 22">
              <a:extLst>
                <a:ext uri="{FF2B5EF4-FFF2-40B4-BE49-F238E27FC236}">
                  <a16:creationId xmlns:a16="http://schemas.microsoft.com/office/drawing/2014/main" id="{9DEAD852-1627-4F2B-9B31-7B1C0C475B31}"/>
                </a:ext>
              </a:extLst>
            </p:cNvPr>
            <p:cNvGrpSpPr/>
            <p:nvPr/>
          </p:nvGrpSpPr>
          <p:grpSpPr>
            <a:xfrm flipH="1">
              <a:off x="8317791" y="3053582"/>
              <a:ext cx="2661433" cy="977828"/>
              <a:chOff x="1130709" y="1816268"/>
              <a:chExt cx="2661433" cy="977828"/>
            </a:xfrm>
          </p:grpSpPr>
          <p:sp>
            <p:nvSpPr>
              <p:cNvPr id="24" name="文本框 23">
                <a:extLst>
                  <a:ext uri="{FF2B5EF4-FFF2-40B4-BE49-F238E27FC236}">
                    <a16:creationId xmlns:a16="http://schemas.microsoft.com/office/drawing/2014/main" id="{4577B34F-788E-49B4-8575-4E1AEF9A606A}"/>
                  </a:ext>
                </a:extLst>
              </p:cNvPr>
              <p:cNvSpPr txBox="1"/>
              <p:nvPr/>
            </p:nvSpPr>
            <p:spPr>
              <a:xfrm>
                <a:off x="1624675" y="1816268"/>
                <a:ext cx="2167467" cy="400110"/>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nSpc>
                    <a:spcPct val="100000"/>
                  </a:lnSpc>
                </a:pPr>
                <a:r>
                  <a:rPr lang="zh-CN" altLang="en-US" sz="2000" b="0" spc="0" dirty="0">
                    <a:solidFill>
                      <a:srgbClr val="FE7676"/>
                    </a:solidFill>
                    <a:latin typeface="思源黑体 CN Bold" panose="020B0800000000000000" pitchFamily="34" charset="-122"/>
                    <a:ea typeface="思源黑体 CN Bold" panose="020B0800000000000000" pitchFamily="34" charset="-122"/>
                  </a:rPr>
                  <a:t>标题文字添加</a:t>
                </a:r>
              </a:p>
            </p:txBody>
          </p:sp>
          <p:sp>
            <p:nvSpPr>
              <p:cNvPr id="25" name="矩形 24">
                <a:extLst>
                  <a:ext uri="{FF2B5EF4-FFF2-40B4-BE49-F238E27FC236}">
                    <a16:creationId xmlns:a16="http://schemas.microsoft.com/office/drawing/2014/main" id="{95764C00-B0FB-4688-AA81-808499D65216}"/>
                  </a:ext>
                </a:extLst>
              </p:cNvPr>
              <p:cNvSpPr/>
              <p:nvPr/>
            </p:nvSpPr>
            <p:spPr>
              <a:xfrm>
                <a:off x="1130709" y="2176491"/>
                <a:ext cx="2622676" cy="617605"/>
              </a:xfrm>
              <a:prstGeom prst="rect">
                <a:avLst/>
              </a:prstGeom>
            </p:spPr>
            <p:txBody>
              <a:bodyPr wrap="square">
                <a:spAutoFit/>
              </a:bodyPr>
              <a:lstStyle/>
              <a:p>
                <a:pPr lvl="0">
                  <a:lnSpc>
                    <a:spcPct val="150000"/>
                  </a:lnSpc>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rPr>
                  <a:t>点击此处添加文本内容，如关键词部分简单介绍等。点击此处</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grpSp>
      </p:grpSp>
      <p:grpSp>
        <p:nvGrpSpPr>
          <p:cNvPr id="29" name="组合 28">
            <a:extLst>
              <a:ext uri="{FF2B5EF4-FFF2-40B4-BE49-F238E27FC236}">
                <a16:creationId xmlns:a16="http://schemas.microsoft.com/office/drawing/2014/main" id="{674B86C5-B8FF-400B-8B91-68F32B63A0FA}"/>
              </a:ext>
            </a:extLst>
          </p:cNvPr>
          <p:cNvGrpSpPr/>
          <p:nvPr/>
        </p:nvGrpSpPr>
        <p:grpSpPr>
          <a:xfrm>
            <a:off x="4735919" y="1805593"/>
            <a:ext cx="2720163" cy="2951553"/>
            <a:chOff x="4735919" y="1805593"/>
            <a:chExt cx="2720163" cy="2951553"/>
          </a:xfrm>
        </p:grpSpPr>
        <p:grpSp>
          <p:nvGrpSpPr>
            <p:cNvPr id="30" name="组合 29">
              <a:extLst>
                <a:ext uri="{FF2B5EF4-FFF2-40B4-BE49-F238E27FC236}">
                  <a16:creationId xmlns:a16="http://schemas.microsoft.com/office/drawing/2014/main" id="{2E7B43C4-8242-42BF-A915-EE8D2993A84F}"/>
                </a:ext>
              </a:extLst>
            </p:cNvPr>
            <p:cNvGrpSpPr/>
            <p:nvPr/>
          </p:nvGrpSpPr>
          <p:grpSpPr>
            <a:xfrm>
              <a:off x="4735919" y="3261057"/>
              <a:ext cx="2720163" cy="1496089"/>
              <a:chOff x="4735919" y="3261057"/>
              <a:chExt cx="2720163" cy="1496089"/>
            </a:xfrm>
          </p:grpSpPr>
          <p:sp>
            <p:nvSpPr>
              <p:cNvPr id="34" name="AutoShape4">
                <a:extLst>
                  <a:ext uri="{FF2B5EF4-FFF2-40B4-BE49-F238E27FC236}">
                    <a16:creationId xmlns:a16="http://schemas.microsoft.com/office/drawing/2014/main" id="{634656B1-D2CA-4884-ADC3-88F8B1F31D9E}"/>
                  </a:ext>
                </a:extLst>
              </p:cNvPr>
              <p:cNvSpPr/>
              <p:nvPr/>
            </p:nvSpPr>
            <p:spPr>
              <a:xfrm>
                <a:off x="4735919" y="3397065"/>
                <a:ext cx="2720163" cy="1360081"/>
              </a:xfrm>
              <a:prstGeom prst="diamond">
                <a:avLst/>
              </a:prstGeom>
              <a:pattFill prst="ltUpDiag">
                <a:fgClr>
                  <a:sysClr val="window" lastClr="FFFFFF">
                    <a:lumMod val="95000"/>
                  </a:sysClr>
                </a:fgClr>
                <a:bgClr>
                  <a:sysClr val="window" lastClr="FFFFFF">
                    <a:lumMod val="85000"/>
                  </a:sysClr>
                </a:bgClr>
              </a:patt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阿里巴巴普惠体 R" panose="00020600040101010101" pitchFamily="18" charset="-122"/>
                  <a:ea typeface="思源黑体 CN ExtraLight"/>
                  <a:cs typeface="+mn-cs"/>
                </a:endParaRPr>
              </a:p>
            </p:txBody>
          </p:sp>
          <p:sp>
            <p:nvSpPr>
              <p:cNvPr id="35" name="AutoShape5">
                <a:extLst>
                  <a:ext uri="{FF2B5EF4-FFF2-40B4-BE49-F238E27FC236}">
                    <a16:creationId xmlns:a16="http://schemas.microsoft.com/office/drawing/2014/main" id="{EFA7EBEC-D989-47CC-A5FB-616183A19501}"/>
                  </a:ext>
                </a:extLst>
              </p:cNvPr>
              <p:cNvSpPr/>
              <p:nvPr/>
            </p:nvSpPr>
            <p:spPr>
              <a:xfrm>
                <a:off x="4735919" y="3261057"/>
                <a:ext cx="2720163" cy="1360081"/>
              </a:xfrm>
              <a:prstGeom prst="diamond">
                <a:avLst/>
              </a:prstGeom>
              <a:solidFill>
                <a:srgbClr val="40404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阿里巴巴普惠体 R" panose="00020600040101010101" pitchFamily="18" charset="-122"/>
                  <a:ea typeface="思源黑体 CN ExtraLight"/>
                  <a:cs typeface="+mn-cs"/>
                </a:endParaRPr>
              </a:p>
            </p:txBody>
          </p:sp>
          <p:sp>
            <p:nvSpPr>
              <p:cNvPr id="36" name="Freeform0">
                <a:extLst>
                  <a:ext uri="{FF2B5EF4-FFF2-40B4-BE49-F238E27FC236}">
                    <a16:creationId xmlns:a16="http://schemas.microsoft.com/office/drawing/2014/main" id="{F3805E4E-D946-45C3-A3BC-DD2063D287BF}"/>
                  </a:ext>
                </a:extLst>
              </p:cNvPr>
              <p:cNvSpPr>
                <a:spLocks/>
              </p:cNvSpPr>
              <p:nvPr/>
            </p:nvSpPr>
            <p:spPr bwMode="auto">
              <a:xfrm>
                <a:off x="5829523" y="3657960"/>
                <a:ext cx="537812" cy="516566"/>
              </a:xfrm>
              <a:custGeom>
                <a:avLst/>
                <a:gdLst>
                  <a:gd name="T0" fmla="*/ 369 w 372"/>
                  <a:gd name="T1" fmla="*/ 133 h 357"/>
                  <a:gd name="T2" fmla="*/ 347 w 372"/>
                  <a:gd name="T3" fmla="*/ 116 h 357"/>
                  <a:gd name="T4" fmla="*/ 252 w 372"/>
                  <a:gd name="T5" fmla="*/ 101 h 357"/>
                  <a:gd name="T6" fmla="*/ 210 w 372"/>
                  <a:gd name="T7" fmla="*/ 15 h 357"/>
                  <a:gd name="T8" fmla="*/ 186 w 372"/>
                  <a:gd name="T9" fmla="*/ 0 h 357"/>
                  <a:gd name="T10" fmla="*/ 162 w 372"/>
                  <a:gd name="T11" fmla="*/ 15 h 357"/>
                  <a:gd name="T12" fmla="*/ 120 w 372"/>
                  <a:gd name="T13" fmla="*/ 101 h 357"/>
                  <a:gd name="T14" fmla="*/ 25 w 372"/>
                  <a:gd name="T15" fmla="*/ 116 h 357"/>
                  <a:gd name="T16" fmla="*/ 3 w 372"/>
                  <a:gd name="T17" fmla="*/ 133 h 357"/>
                  <a:gd name="T18" fmla="*/ 10 w 372"/>
                  <a:gd name="T19" fmla="*/ 159 h 357"/>
                  <a:gd name="T20" fmla="*/ 80 w 372"/>
                  <a:gd name="T21" fmla="*/ 229 h 357"/>
                  <a:gd name="T22" fmla="*/ 63 w 372"/>
                  <a:gd name="T23" fmla="*/ 326 h 357"/>
                  <a:gd name="T24" fmla="*/ 74 w 372"/>
                  <a:gd name="T25" fmla="*/ 352 h 357"/>
                  <a:gd name="T26" fmla="*/ 90 w 372"/>
                  <a:gd name="T27" fmla="*/ 357 h 357"/>
                  <a:gd name="T28" fmla="*/ 103 w 372"/>
                  <a:gd name="T29" fmla="*/ 353 h 357"/>
                  <a:gd name="T30" fmla="*/ 186 w 372"/>
                  <a:gd name="T31" fmla="*/ 308 h 357"/>
                  <a:gd name="T32" fmla="*/ 269 w 372"/>
                  <a:gd name="T33" fmla="*/ 353 h 357"/>
                  <a:gd name="T34" fmla="*/ 282 w 372"/>
                  <a:gd name="T35" fmla="*/ 357 h 357"/>
                  <a:gd name="T36" fmla="*/ 298 w 372"/>
                  <a:gd name="T37" fmla="*/ 352 h 357"/>
                  <a:gd name="T38" fmla="*/ 309 w 372"/>
                  <a:gd name="T39" fmla="*/ 326 h 357"/>
                  <a:gd name="T40" fmla="*/ 292 w 372"/>
                  <a:gd name="T41" fmla="*/ 229 h 357"/>
                  <a:gd name="T42" fmla="*/ 362 w 372"/>
                  <a:gd name="T43" fmla="*/ 159 h 357"/>
                  <a:gd name="T44" fmla="*/ 369 w 372"/>
                  <a:gd name="T45" fmla="*/ 133 h 357"/>
                  <a:gd name="T46" fmla="*/ 273 w 372"/>
                  <a:gd name="T47" fmla="*/ 211 h 357"/>
                  <a:gd name="T48" fmla="*/ 266 w 372"/>
                  <a:gd name="T49" fmla="*/ 233 h 357"/>
                  <a:gd name="T50" fmla="*/ 282 w 372"/>
                  <a:gd name="T51" fmla="*/ 331 h 357"/>
                  <a:gd name="T52" fmla="*/ 199 w 372"/>
                  <a:gd name="T53" fmla="*/ 286 h 357"/>
                  <a:gd name="T54" fmla="*/ 186 w 372"/>
                  <a:gd name="T55" fmla="*/ 282 h 357"/>
                  <a:gd name="T56" fmla="*/ 173 w 372"/>
                  <a:gd name="T57" fmla="*/ 286 h 357"/>
                  <a:gd name="T58" fmla="*/ 90 w 372"/>
                  <a:gd name="T59" fmla="*/ 331 h 357"/>
                  <a:gd name="T60" fmla="*/ 106 w 372"/>
                  <a:gd name="T61" fmla="*/ 233 h 357"/>
                  <a:gd name="T62" fmla="*/ 99 w 372"/>
                  <a:gd name="T63" fmla="*/ 211 h 357"/>
                  <a:gd name="T64" fmla="*/ 29 w 372"/>
                  <a:gd name="T65" fmla="*/ 141 h 357"/>
                  <a:gd name="T66" fmla="*/ 124 w 372"/>
                  <a:gd name="T67" fmla="*/ 127 h 357"/>
                  <a:gd name="T68" fmla="*/ 144 w 372"/>
                  <a:gd name="T69" fmla="*/ 112 h 357"/>
                  <a:gd name="T70" fmla="*/ 186 w 372"/>
                  <a:gd name="T71" fmla="*/ 26 h 357"/>
                  <a:gd name="T72" fmla="*/ 228 w 372"/>
                  <a:gd name="T73" fmla="*/ 112 h 357"/>
                  <a:gd name="T74" fmla="*/ 248 w 372"/>
                  <a:gd name="T75" fmla="*/ 127 h 357"/>
                  <a:gd name="T76" fmla="*/ 343 w 372"/>
                  <a:gd name="T77" fmla="*/ 141 h 357"/>
                  <a:gd name="T78" fmla="*/ 273 w 372"/>
                  <a:gd name="T79" fmla="*/ 21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2" h="357">
                    <a:moveTo>
                      <a:pt x="369" y="133"/>
                    </a:moveTo>
                    <a:cubicBezTo>
                      <a:pt x="365" y="124"/>
                      <a:pt x="357" y="117"/>
                      <a:pt x="347" y="116"/>
                    </a:cubicBezTo>
                    <a:cubicBezTo>
                      <a:pt x="252" y="101"/>
                      <a:pt x="252" y="101"/>
                      <a:pt x="252" y="101"/>
                    </a:cubicBezTo>
                    <a:cubicBezTo>
                      <a:pt x="210" y="15"/>
                      <a:pt x="210" y="15"/>
                      <a:pt x="210" y="15"/>
                    </a:cubicBezTo>
                    <a:cubicBezTo>
                      <a:pt x="206" y="6"/>
                      <a:pt x="196" y="0"/>
                      <a:pt x="186" y="0"/>
                    </a:cubicBezTo>
                    <a:cubicBezTo>
                      <a:pt x="176" y="0"/>
                      <a:pt x="166" y="6"/>
                      <a:pt x="162" y="15"/>
                    </a:cubicBezTo>
                    <a:cubicBezTo>
                      <a:pt x="120" y="101"/>
                      <a:pt x="120" y="101"/>
                      <a:pt x="120" y="101"/>
                    </a:cubicBezTo>
                    <a:cubicBezTo>
                      <a:pt x="25" y="116"/>
                      <a:pt x="25" y="116"/>
                      <a:pt x="25" y="116"/>
                    </a:cubicBezTo>
                    <a:cubicBezTo>
                      <a:pt x="15" y="117"/>
                      <a:pt x="7" y="124"/>
                      <a:pt x="3" y="133"/>
                    </a:cubicBezTo>
                    <a:cubicBezTo>
                      <a:pt x="0" y="142"/>
                      <a:pt x="3" y="152"/>
                      <a:pt x="10" y="159"/>
                    </a:cubicBezTo>
                    <a:cubicBezTo>
                      <a:pt x="80" y="229"/>
                      <a:pt x="80" y="229"/>
                      <a:pt x="80" y="229"/>
                    </a:cubicBezTo>
                    <a:cubicBezTo>
                      <a:pt x="63" y="326"/>
                      <a:pt x="63" y="326"/>
                      <a:pt x="63" y="326"/>
                    </a:cubicBezTo>
                    <a:cubicBezTo>
                      <a:pt x="62" y="336"/>
                      <a:pt x="66" y="346"/>
                      <a:pt x="74" y="352"/>
                    </a:cubicBezTo>
                    <a:cubicBezTo>
                      <a:pt x="79" y="355"/>
                      <a:pt x="84" y="357"/>
                      <a:pt x="90" y="357"/>
                    </a:cubicBezTo>
                    <a:cubicBezTo>
                      <a:pt x="94" y="357"/>
                      <a:pt x="99" y="355"/>
                      <a:pt x="103" y="353"/>
                    </a:cubicBezTo>
                    <a:cubicBezTo>
                      <a:pt x="186" y="308"/>
                      <a:pt x="186" y="308"/>
                      <a:pt x="186" y="308"/>
                    </a:cubicBezTo>
                    <a:cubicBezTo>
                      <a:pt x="269" y="353"/>
                      <a:pt x="269" y="353"/>
                      <a:pt x="269" y="353"/>
                    </a:cubicBezTo>
                    <a:cubicBezTo>
                      <a:pt x="274" y="355"/>
                      <a:pt x="278" y="357"/>
                      <a:pt x="282" y="357"/>
                    </a:cubicBezTo>
                    <a:cubicBezTo>
                      <a:pt x="288" y="357"/>
                      <a:pt x="293" y="355"/>
                      <a:pt x="298" y="352"/>
                    </a:cubicBezTo>
                    <a:cubicBezTo>
                      <a:pt x="306" y="346"/>
                      <a:pt x="310" y="336"/>
                      <a:pt x="309" y="326"/>
                    </a:cubicBezTo>
                    <a:cubicBezTo>
                      <a:pt x="292" y="229"/>
                      <a:pt x="292" y="229"/>
                      <a:pt x="292" y="229"/>
                    </a:cubicBezTo>
                    <a:cubicBezTo>
                      <a:pt x="362" y="159"/>
                      <a:pt x="362" y="159"/>
                      <a:pt x="362" y="159"/>
                    </a:cubicBezTo>
                    <a:cubicBezTo>
                      <a:pt x="369" y="152"/>
                      <a:pt x="372" y="142"/>
                      <a:pt x="369" y="133"/>
                    </a:cubicBezTo>
                    <a:close/>
                    <a:moveTo>
                      <a:pt x="273" y="211"/>
                    </a:moveTo>
                    <a:cubicBezTo>
                      <a:pt x="267" y="217"/>
                      <a:pt x="265" y="225"/>
                      <a:pt x="266" y="233"/>
                    </a:cubicBezTo>
                    <a:cubicBezTo>
                      <a:pt x="282" y="331"/>
                      <a:pt x="282" y="331"/>
                      <a:pt x="282" y="331"/>
                    </a:cubicBezTo>
                    <a:cubicBezTo>
                      <a:pt x="199" y="286"/>
                      <a:pt x="199" y="286"/>
                      <a:pt x="199" y="286"/>
                    </a:cubicBezTo>
                    <a:cubicBezTo>
                      <a:pt x="195" y="284"/>
                      <a:pt x="190" y="282"/>
                      <a:pt x="186" y="282"/>
                    </a:cubicBezTo>
                    <a:cubicBezTo>
                      <a:pt x="182" y="282"/>
                      <a:pt x="177" y="284"/>
                      <a:pt x="173" y="286"/>
                    </a:cubicBezTo>
                    <a:cubicBezTo>
                      <a:pt x="90" y="331"/>
                      <a:pt x="90" y="331"/>
                      <a:pt x="90" y="331"/>
                    </a:cubicBezTo>
                    <a:cubicBezTo>
                      <a:pt x="106" y="233"/>
                      <a:pt x="106" y="233"/>
                      <a:pt x="106" y="233"/>
                    </a:cubicBezTo>
                    <a:cubicBezTo>
                      <a:pt x="107" y="225"/>
                      <a:pt x="105" y="217"/>
                      <a:pt x="99" y="211"/>
                    </a:cubicBezTo>
                    <a:cubicBezTo>
                      <a:pt x="29" y="141"/>
                      <a:pt x="29" y="141"/>
                      <a:pt x="29" y="141"/>
                    </a:cubicBezTo>
                    <a:cubicBezTo>
                      <a:pt x="124" y="127"/>
                      <a:pt x="124" y="127"/>
                      <a:pt x="124" y="127"/>
                    </a:cubicBezTo>
                    <a:cubicBezTo>
                      <a:pt x="133" y="126"/>
                      <a:pt x="141" y="120"/>
                      <a:pt x="144" y="112"/>
                    </a:cubicBezTo>
                    <a:cubicBezTo>
                      <a:pt x="186" y="26"/>
                      <a:pt x="186" y="26"/>
                      <a:pt x="186" y="26"/>
                    </a:cubicBezTo>
                    <a:cubicBezTo>
                      <a:pt x="228" y="112"/>
                      <a:pt x="228" y="112"/>
                      <a:pt x="228" y="112"/>
                    </a:cubicBezTo>
                    <a:cubicBezTo>
                      <a:pt x="231" y="120"/>
                      <a:pt x="239" y="126"/>
                      <a:pt x="248" y="127"/>
                    </a:cubicBezTo>
                    <a:cubicBezTo>
                      <a:pt x="343" y="141"/>
                      <a:pt x="343" y="141"/>
                      <a:pt x="343" y="141"/>
                    </a:cubicBezTo>
                    <a:lnTo>
                      <a:pt x="273" y="211"/>
                    </a:lnTo>
                    <a:close/>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阿里巴巴普惠体 R" panose="00020600040101010101" pitchFamily="18" charset="-122"/>
                  <a:ea typeface="思源黑体 CN ExtraLight"/>
                </a:endParaRPr>
              </a:p>
            </p:txBody>
          </p:sp>
        </p:grpSp>
        <p:grpSp>
          <p:nvGrpSpPr>
            <p:cNvPr id="31" name="组合 30">
              <a:extLst>
                <a:ext uri="{FF2B5EF4-FFF2-40B4-BE49-F238E27FC236}">
                  <a16:creationId xmlns:a16="http://schemas.microsoft.com/office/drawing/2014/main" id="{6C6BF8BB-05B8-4B45-BFBF-C78F77BF48BE}"/>
                </a:ext>
              </a:extLst>
            </p:cNvPr>
            <p:cNvGrpSpPr/>
            <p:nvPr/>
          </p:nvGrpSpPr>
          <p:grpSpPr>
            <a:xfrm>
              <a:off x="4833406" y="1805593"/>
              <a:ext cx="2622676" cy="977828"/>
              <a:chOff x="5300166" y="1562413"/>
              <a:chExt cx="2622676" cy="977828"/>
            </a:xfrm>
          </p:grpSpPr>
          <p:sp>
            <p:nvSpPr>
              <p:cNvPr id="32" name="文本框 31">
                <a:extLst>
                  <a:ext uri="{FF2B5EF4-FFF2-40B4-BE49-F238E27FC236}">
                    <a16:creationId xmlns:a16="http://schemas.microsoft.com/office/drawing/2014/main" id="{48728609-C06B-4626-99AA-94A685C1B0EE}"/>
                  </a:ext>
                </a:extLst>
              </p:cNvPr>
              <p:cNvSpPr txBox="1"/>
              <p:nvPr/>
            </p:nvSpPr>
            <p:spPr>
              <a:xfrm flipH="1">
                <a:off x="5527771" y="1562413"/>
                <a:ext cx="2167467" cy="400110"/>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0" spc="0">
                    <a:solidFill>
                      <a:srgbClr val="404040"/>
                    </a:solidFill>
                    <a:latin typeface="思源黑体 CN Bold" panose="020B0800000000000000" pitchFamily="34" charset="-122"/>
                    <a:ea typeface="思源黑体 CN Bold" panose="020B0800000000000000" pitchFamily="34" charset="-122"/>
                  </a:rPr>
                  <a:t>标题文字添加</a:t>
                </a:r>
                <a:endParaRPr lang="zh-CN" altLang="en-US" sz="2000" b="0" spc="0" dirty="0">
                  <a:solidFill>
                    <a:srgbClr val="404040"/>
                  </a:solidFill>
                  <a:latin typeface="思源黑体 CN Bold" panose="020B0800000000000000" pitchFamily="34" charset="-122"/>
                  <a:ea typeface="思源黑体 CN Bold" panose="020B0800000000000000" pitchFamily="34" charset="-122"/>
                </a:endParaRPr>
              </a:p>
            </p:txBody>
          </p:sp>
          <p:sp>
            <p:nvSpPr>
              <p:cNvPr id="33" name="矩形 32">
                <a:extLst>
                  <a:ext uri="{FF2B5EF4-FFF2-40B4-BE49-F238E27FC236}">
                    <a16:creationId xmlns:a16="http://schemas.microsoft.com/office/drawing/2014/main" id="{5B760684-78B1-4766-88F4-78C79E7AD7E7}"/>
                  </a:ext>
                </a:extLst>
              </p:cNvPr>
              <p:cNvSpPr/>
              <p:nvPr/>
            </p:nvSpPr>
            <p:spPr>
              <a:xfrm flipH="1">
                <a:off x="5300166" y="1922636"/>
                <a:ext cx="2622676" cy="617605"/>
              </a:xfrm>
              <a:prstGeom prst="rect">
                <a:avLst/>
              </a:prstGeom>
            </p:spPr>
            <p:txBody>
              <a:bodyPr wrap="square">
                <a:spAutoFit/>
              </a:bodyPr>
              <a:lstStyle/>
              <a:p>
                <a:pPr lvl="0" algn="ctr">
                  <a:lnSpc>
                    <a:spcPct val="150000"/>
                  </a:lnSpc>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rPr>
                  <a:t>点击此处添加文本内容，如关键词部分简单介绍等。点击此处</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grpSp>
      </p:grpSp>
    </p:spTree>
    <p:extLst>
      <p:ext uri="{BB962C8B-B14F-4D97-AF65-F5344CB8AC3E}">
        <p14:creationId xmlns:p14="http://schemas.microsoft.com/office/powerpoint/2010/main" val="28051772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anim calcmode="lin" valueType="num">
                                      <p:cBhvr>
                                        <p:cTn id="20" dur="500" fill="hold"/>
                                        <p:tgtEl>
                                          <p:spTgt spid="29"/>
                                        </p:tgtEl>
                                        <p:attrNameLst>
                                          <p:attrName>ppt_x</p:attrName>
                                        </p:attrNameLst>
                                      </p:cBhvr>
                                      <p:tavLst>
                                        <p:tav tm="0">
                                          <p:val>
                                            <p:strVal val="#ppt_x"/>
                                          </p:val>
                                        </p:tav>
                                        <p:tav tm="100000">
                                          <p:val>
                                            <p:strVal val="#ppt_x"/>
                                          </p:val>
                                        </p:tav>
                                      </p:tavLst>
                                    </p:anim>
                                    <p:anim calcmode="lin" valueType="num">
                                      <p:cBhvr>
                                        <p:cTn id="21" dur="5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anim calcmode="lin" valueType="num">
                                      <p:cBhvr>
                                        <p:cTn id="26" dur="500" fill="hold"/>
                                        <p:tgtEl>
                                          <p:spTgt spid="21"/>
                                        </p:tgtEl>
                                        <p:attrNameLst>
                                          <p:attrName>ppt_x</p:attrName>
                                        </p:attrNameLst>
                                      </p:cBhvr>
                                      <p:tavLst>
                                        <p:tav tm="0">
                                          <p:val>
                                            <p:strVal val="#ppt_x"/>
                                          </p:val>
                                        </p:tav>
                                        <p:tav tm="100000">
                                          <p:val>
                                            <p:strVal val="#ppt_x"/>
                                          </p:val>
                                        </p:tav>
                                      </p:tavLst>
                                    </p:anim>
                                    <p:anim calcmode="lin" valueType="num">
                                      <p:cBhvr>
                                        <p:cTn id="27"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056C0441-8A05-4B57-BD5E-28D507EC42CA}"/>
              </a:ext>
            </a:extLst>
          </p:cNvPr>
          <p:cNvGrpSpPr/>
          <p:nvPr/>
        </p:nvGrpSpPr>
        <p:grpSpPr>
          <a:xfrm>
            <a:off x="424938" y="294371"/>
            <a:ext cx="3127128" cy="689007"/>
            <a:chOff x="7008408" y="2409661"/>
            <a:chExt cx="3693940" cy="813894"/>
          </a:xfrm>
        </p:grpSpPr>
        <p:sp>
          <p:nvSpPr>
            <p:cNvPr id="10" name="椭圆 9">
              <a:extLst>
                <a:ext uri="{FF2B5EF4-FFF2-40B4-BE49-F238E27FC236}">
                  <a16:creationId xmlns:a16="http://schemas.microsoft.com/office/drawing/2014/main" id="{762F99AC-263C-4C9C-9C38-D1B83CEB29AE}"/>
                </a:ext>
              </a:extLst>
            </p:cNvPr>
            <p:cNvSpPr/>
            <p:nvPr/>
          </p:nvSpPr>
          <p:spPr>
            <a:xfrm>
              <a:off x="7032311" y="2409661"/>
              <a:ext cx="759434" cy="75943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7F7F7F"/>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11" name="文本框 10">
              <a:extLst>
                <a:ext uri="{FF2B5EF4-FFF2-40B4-BE49-F238E27FC236}">
                  <a16:creationId xmlns:a16="http://schemas.microsoft.com/office/drawing/2014/main" id="{E169E5FD-0517-4736-AF05-5AE8D429408F}"/>
                </a:ext>
              </a:extLst>
            </p:cNvPr>
            <p:cNvSpPr txBox="1"/>
            <p:nvPr/>
          </p:nvSpPr>
          <p:spPr>
            <a:xfrm>
              <a:off x="7008408" y="2524932"/>
              <a:ext cx="791989" cy="472633"/>
            </a:xfrm>
            <a:prstGeom prst="rect">
              <a:avLst/>
            </a:prstGeom>
            <a:noFill/>
          </p:spPr>
          <p:txBody>
            <a:bodyPr wrap="square" rtlCol="0">
              <a:spAutoFit/>
            </a:bodyPr>
            <a:lstStyle/>
            <a:p>
              <a:pPr algn="ctr"/>
              <a:r>
                <a:rPr lang="en-US" altLang="zh-CN"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rPr>
                <a:t>02</a:t>
              </a:r>
              <a:endParaRPr lang="zh-CN" altLang="en-US" sz="2000" dirty="0">
                <a:solidFill>
                  <a:schemeClr val="bg1"/>
                </a:solidFill>
                <a:effectLst>
                  <a:outerShdw blurRad="38100" dist="38100" dir="2700000" algn="tl">
                    <a:srgbClr val="000000">
                      <a:alpha val="43137"/>
                    </a:srgbClr>
                  </a:outerShdw>
                </a:effectLst>
                <a:latin typeface="胡晓波真帅体" panose="02010600030101010101" pitchFamily="2" charset="-122"/>
                <a:ea typeface="胡晓波真帅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8CF289AB-3C0E-4DAB-8DB3-3D689B40D24D}"/>
                </a:ext>
              </a:extLst>
            </p:cNvPr>
            <p:cNvSpPr txBox="1"/>
            <p:nvPr/>
          </p:nvSpPr>
          <p:spPr>
            <a:xfrm>
              <a:off x="8138267" y="2422996"/>
              <a:ext cx="1765731" cy="545345"/>
            </a:xfrm>
            <a:prstGeom prst="rect">
              <a:avLst/>
            </a:prstGeom>
            <a:noFill/>
          </p:spPr>
          <p:txBody>
            <a:bodyPr wrap="square" rtlCol="0">
              <a:spAutoFit/>
            </a:bodyPr>
            <a:lstStyle/>
            <a:p>
              <a:pPr algn="dist"/>
              <a:r>
                <a:rPr lang="zh-CN" altLang="en-US" sz="2400" dirty="0">
                  <a:solidFill>
                    <a:schemeClr val="tx1">
                      <a:lumMod val="75000"/>
                      <a:lumOff val="2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粉色回忆</a:t>
              </a:r>
            </a:p>
          </p:txBody>
        </p:sp>
        <p:sp>
          <p:nvSpPr>
            <p:cNvPr id="13" name="文本框 12">
              <a:extLst>
                <a:ext uri="{FF2B5EF4-FFF2-40B4-BE49-F238E27FC236}">
                  <a16:creationId xmlns:a16="http://schemas.microsoft.com/office/drawing/2014/main" id="{9CC17B4C-C8BD-4EAB-B183-ADBCEF72C1C9}"/>
                </a:ext>
              </a:extLst>
            </p:cNvPr>
            <p:cNvSpPr txBox="1"/>
            <p:nvPr/>
          </p:nvSpPr>
          <p:spPr>
            <a:xfrm>
              <a:off x="8157317" y="2923615"/>
              <a:ext cx="2545031" cy="299940"/>
            </a:xfrm>
            <a:prstGeom prst="rect">
              <a:avLst/>
            </a:prstGeom>
            <a:noFill/>
          </p:spPr>
          <p:txBody>
            <a:bodyPr wrap="square" rtlCol="0">
              <a:spAutoFit/>
            </a:bodyPr>
            <a:lstStyle/>
            <a:p>
              <a:pPr algn="dist"/>
              <a:r>
                <a:rPr lang="en-US" altLang="zh-CN" sz="1000" dirty="0">
                  <a:solidFill>
                    <a:schemeClr val="tx1">
                      <a:lumMod val="75000"/>
                      <a:lumOff val="25000"/>
                    </a:schemeClr>
                  </a:solidFill>
                  <a:latin typeface="胡晓波真帅体" panose="02010600030101010101" pitchFamily="2" charset="-122"/>
                  <a:ea typeface="胡晓波真帅体" panose="02010600030101010101" pitchFamily="2" charset="-122"/>
                  <a:cs typeface="胡晓波男神体" panose="02010600030101010101" pitchFamily="2" charset="-122"/>
                </a:rPr>
                <a:t>PINK MEMORIES</a:t>
              </a:r>
              <a:endParaRPr lang="zh-CN" altLang="en-US" sz="1000" dirty="0">
                <a:solidFill>
                  <a:schemeClr val="tx1">
                    <a:lumMod val="75000"/>
                    <a:lumOff val="25000"/>
                  </a:schemeClr>
                </a:solidFill>
                <a:latin typeface="胡晓波真帅体" panose="02010600030101010101" pitchFamily="2" charset="-122"/>
                <a:ea typeface="胡晓波真帅体" panose="02010600030101010101" pitchFamily="2" charset="-122"/>
                <a:cs typeface="胡晓波男神体" panose="02010600030101010101" pitchFamily="2" charset="-122"/>
              </a:endParaRPr>
            </a:p>
          </p:txBody>
        </p:sp>
      </p:grpSp>
      <p:sp>
        <p:nvSpPr>
          <p:cNvPr id="4" name="文本框 3" hidden="1">
            <a:extLst>
              <a:ext uri="{FF2B5EF4-FFF2-40B4-BE49-F238E27FC236}">
                <a16:creationId xmlns:a16="http://schemas.microsoft.com/office/drawing/2014/main" id="{86AABCB7-42B7-4AE0-AF6E-E2EB5DE1AB06}"/>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8" name="组合 7">
            <a:extLst>
              <a:ext uri="{FF2B5EF4-FFF2-40B4-BE49-F238E27FC236}">
                <a16:creationId xmlns:a16="http://schemas.microsoft.com/office/drawing/2014/main" id="{E74711F3-24F0-429E-999A-0974955DD12F}"/>
              </a:ext>
            </a:extLst>
          </p:cNvPr>
          <p:cNvGrpSpPr/>
          <p:nvPr/>
        </p:nvGrpSpPr>
        <p:grpSpPr>
          <a:xfrm>
            <a:off x="4395539" y="1943101"/>
            <a:ext cx="3465094" cy="3457073"/>
            <a:chOff x="4395539" y="2286001"/>
            <a:chExt cx="3465094" cy="3457073"/>
          </a:xfrm>
        </p:grpSpPr>
        <p:grpSp>
          <p:nvGrpSpPr>
            <p:cNvPr id="14" name="组合 13">
              <a:extLst>
                <a:ext uri="{FF2B5EF4-FFF2-40B4-BE49-F238E27FC236}">
                  <a16:creationId xmlns:a16="http://schemas.microsoft.com/office/drawing/2014/main" id="{0A46B9D0-B14C-4490-B15A-23E352880963}"/>
                </a:ext>
              </a:extLst>
            </p:cNvPr>
            <p:cNvGrpSpPr/>
            <p:nvPr/>
          </p:nvGrpSpPr>
          <p:grpSpPr>
            <a:xfrm>
              <a:off x="4395539" y="4138864"/>
              <a:ext cx="1604210" cy="1604210"/>
              <a:chOff x="4395539" y="4138864"/>
              <a:chExt cx="1604210" cy="1604210"/>
            </a:xfrm>
          </p:grpSpPr>
          <p:sp>
            <p:nvSpPr>
              <p:cNvPr id="24" name="泪滴形 23">
                <a:extLst>
                  <a:ext uri="{FF2B5EF4-FFF2-40B4-BE49-F238E27FC236}">
                    <a16:creationId xmlns:a16="http://schemas.microsoft.com/office/drawing/2014/main" id="{EBCCEDBA-BA82-4584-99A8-202DD2B58381}"/>
                  </a:ext>
                </a:extLst>
              </p:cNvPr>
              <p:cNvSpPr/>
              <p:nvPr/>
            </p:nvSpPr>
            <p:spPr>
              <a:xfrm>
                <a:off x="4395539" y="4138864"/>
                <a:ext cx="1604210" cy="160421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5" name="man-succesing_75727">
                <a:extLst>
                  <a:ext uri="{FF2B5EF4-FFF2-40B4-BE49-F238E27FC236}">
                    <a16:creationId xmlns:a16="http://schemas.microsoft.com/office/drawing/2014/main" id="{C2B8420F-6729-4C56-A5FC-33BDFC6B9973}"/>
                  </a:ext>
                </a:extLst>
              </p:cNvPr>
              <p:cNvSpPr>
                <a:spLocks noChangeAspect="1"/>
              </p:cNvSpPr>
              <p:nvPr/>
            </p:nvSpPr>
            <p:spPr bwMode="auto">
              <a:xfrm>
                <a:off x="4882816" y="4519384"/>
                <a:ext cx="629656" cy="615728"/>
              </a:xfrm>
              <a:custGeom>
                <a:avLst/>
                <a:gdLst>
                  <a:gd name="connsiteX0" fmla="*/ 454143 w 606157"/>
                  <a:gd name="connsiteY0" fmla="*/ 386956 h 592750"/>
                  <a:gd name="connsiteX1" fmla="*/ 454143 w 606157"/>
                  <a:gd name="connsiteY1" fmla="*/ 559114 h 592750"/>
                  <a:gd name="connsiteX2" fmla="*/ 456800 w 606157"/>
                  <a:gd name="connsiteY2" fmla="*/ 561957 h 592750"/>
                  <a:gd name="connsiteX3" fmla="*/ 466005 w 606157"/>
                  <a:gd name="connsiteY3" fmla="*/ 561957 h 592750"/>
                  <a:gd name="connsiteX4" fmla="*/ 467997 w 606157"/>
                  <a:gd name="connsiteY4" fmla="*/ 559114 h 592750"/>
                  <a:gd name="connsiteX5" fmla="*/ 467997 w 606157"/>
                  <a:gd name="connsiteY5" fmla="*/ 386956 h 592750"/>
                  <a:gd name="connsiteX6" fmla="*/ 242918 w 606157"/>
                  <a:gd name="connsiteY6" fmla="*/ 134357 h 592750"/>
                  <a:gd name="connsiteX7" fmla="*/ 256203 w 606157"/>
                  <a:gd name="connsiteY7" fmla="*/ 141463 h 592750"/>
                  <a:gd name="connsiteX8" fmla="*/ 323764 w 606157"/>
                  <a:gd name="connsiteY8" fmla="*/ 230906 h 592750"/>
                  <a:gd name="connsiteX9" fmla="*/ 326327 w 606157"/>
                  <a:gd name="connsiteY9" fmla="*/ 244644 h 592750"/>
                  <a:gd name="connsiteX10" fmla="*/ 313801 w 606157"/>
                  <a:gd name="connsiteY10" fmla="*/ 250803 h 592750"/>
                  <a:gd name="connsiteX11" fmla="*/ 286757 w 606157"/>
                  <a:gd name="connsiteY11" fmla="*/ 250803 h 592750"/>
                  <a:gd name="connsiteX12" fmla="*/ 286757 w 606157"/>
                  <a:gd name="connsiteY12" fmla="*/ 561957 h 592750"/>
                  <a:gd name="connsiteX13" fmla="*/ 386202 w 606157"/>
                  <a:gd name="connsiteY13" fmla="*/ 561957 h 592750"/>
                  <a:gd name="connsiteX14" fmla="*/ 389144 w 606157"/>
                  <a:gd name="connsiteY14" fmla="*/ 559114 h 592750"/>
                  <a:gd name="connsiteX15" fmla="*/ 389144 w 606157"/>
                  <a:gd name="connsiteY15" fmla="*/ 332760 h 592750"/>
                  <a:gd name="connsiteX16" fmla="*/ 389144 w 606157"/>
                  <a:gd name="connsiteY16" fmla="*/ 306799 h 592750"/>
                  <a:gd name="connsiteX17" fmla="*/ 378136 w 606157"/>
                  <a:gd name="connsiteY17" fmla="*/ 332192 h 592750"/>
                  <a:gd name="connsiteX18" fmla="*/ 350998 w 606157"/>
                  <a:gd name="connsiteY18" fmla="*/ 350004 h 592750"/>
                  <a:gd name="connsiteX19" fmla="*/ 339232 w 606157"/>
                  <a:gd name="connsiteY19" fmla="*/ 347541 h 592750"/>
                  <a:gd name="connsiteX20" fmla="*/ 323575 w 606157"/>
                  <a:gd name="connsiteY20" fmla="*/ 331339 h 592750"/>
                  <a:gd name="connsiteX21" fmla="*/ 323859 w 606157"/>
                  <a:gd name="connsiteY21" fmla="*/ 308789 h 592750"/>
                  <a:gd name="connsiteX22" fmla="*/ 380793 w 606157"/>
                  <a:gd name="connsiteY22" fmla="*/ 177278 h 592750"/>
                  <a:gd name="connsiteX23" fmla="*/ 404041 w 606157"/>
                  <a:gd name="connsiteY23" fmla="*/ 159750 h 592750"/>
                  <a:gd name="connsiteX24" fmla="*/ 514683 w 606157"/>
                  <a:gd name="connsiteY24" fmla="*/ 159465 h 592750"/>
                  <a:gd name="connsiteX25" fmla="*/ 542296 w 606157"/>
                  <a:gd name="connsiteY25" fmla="*/ 177278 h 592750"/>
                  <a:gd name="connsiteX26" fmla="*/ 599230 w 606157"/>
                  <a:gd name="connsiteY26" fmla="*/ 308789 h 592750"/>
                  <a:gd name="connsiteX27" fmla="*/ 599610 w 606157"/>
                  <a:gd name="connsiteY27" fmla="*/ 331339 h 592750"/>
                  <a:gd name="connsiteX28" fmla="*/ 583858 w 606157"/>
                  <a:gd name="connsiteY28" fmla="*/ 347541 h 592750"/>
                  <a:gd name="connsiteX29" fmla="*/ 572092 w 606157"/>
                  <a:gd name="connsiteY29" fmla="*/ 350004 h 592750"/>
                  <a:gd name="connsiteX30" fmla="*/ 544953 w 606157"/>
                  <a:gd name="connsiteY30" fmla="*/ 332192 h 592750"/>
                  <a:gd name="connsiteX31" fmla="*/ 532997 w 606157"/>
                  <a:gd name="connsiteY31" fmla="*/ 304525 h 592750"/>
                  <a:gd name="connsiteX32" fmla="*/ 532997 w 606157"/>
                  <a:gd name="connsiteY32" fmla="*/ 332760 h 592750"/>
                  <a:gd name="connsiteX33" fmla="*/ 532997 w 606157"/>
                  <a:gd name="connsiteY33" fmla="*/ 559114 h 592750"/>
                  <a:gd name="connsiteX34" fmla="*/ 536887 w 606157"/>
                  <a:gd name="connsiteY34" fmla="*/ 561957 h 592750"/>
                  <a:gd name="connsiteX35" fmla="*/ 590785 w 606157"/>
                  <a:gd name="connsiteY35" fmla="*/ 561957 h 592750"/>
                  <a:gd name="connsiteX36" fmla="*/ 606157 w 606157"/>
                  <a:gd name="connsiteY36" fmla="*/ 577401 h 592750"/>
                  <a:gd name="connsiteX37" fmla="*/ 590785 w 606157"/>
                  <a:gd name="connsiteY37" fmla="*/ 592750 h 592750"/>
                  <a:gd name="connsiteX38" fmla="*/ 15372 w 606157"/>
                  <a:gd name="connsiteY38" fmla="*/ 592750 h 592750"/>
                  <a:gd name="connsiteX39" fmla="*/ 0 w 606157"/>
                  <a:gd name="connsiteY39" fmla="*/ 577401 h 592750"/>
                  <a:gd name="connsiteX40" fmla="*/ 15372 w 606157"/>
                  <a:gd name="connsiteY40" fmla="*/ 561957 h 592750"/>
                  <a:gd name="connsiteX41" fmla="*/ 50766 w 606157"/>
                  <a:gd name="connsiteY41" fmla="*/ 561957 h 592750"/>
                  <a:gd name="connsiteX42" fmla="*/ 50766 w 606157"/>
                  <a:gd name="connsiteY42" fmla="*/ 369617 h 592750"/>
                  <a:gd name="connsiteX43" fmla="*/ 23628 w 606157"/>
                  <a:gd name="connsiteY43" fmla="*/ 369617 h 592750"/>
                  <a:gd name="connsiteX44" fmla="*/ 11102 w 606157"/>
                  <a:gd name="connsiteY44" fmla="*/ 363459 h 592750"/>
                  <a:gd name="connsiteX45" fmla="*/ 13759 w 606157"/>
                  <a:gd name="connsiteY45" fmla="*/ 349720 h 592750"/>
                  <a:gd name="connsiteX46" fmla="*/ 81226 w 606157"/>
                  <a:gd name="connsiteY46" fmla="*/ 260278 h 592750"/>
                  <a:gd name="connsiteX47" fmla="*/ 94605 w 606157"/>
                  <a:gd name="connsiteY47" fmla="*/ 253172 h 592750"/>
                  <a:gd name="connsiteX48" fmla="*/ 107890 w 606157"/>
                  <a:gd name="connsiteY48" fmla="*/ 260278 h 592750"/>
                  <a:gd name="connsiteX49" fmla="*/ 175452 w 606157"/>
                  <a:gd name="connsiteY49" fmla="*/ 349720 h 592750"/>
                  <a:gd name="connsiteX50" fmla="*/ 178014 w 606157"/>
                  <a:gd name="connsiteY50" fmla="*/ 363459 h 592750"/>
                  <a:gd name="connsiteX51" fmla="*/ 165488 w 606157"/>
                  <a:gd name="connsiteY51" fmla="*/ 369617 h 592750"/>
                  <a:gd name="connsiteX52" fmla="*/ 138350 w 606157"/>
                  <a:gd name="connsiteY52" fmla="*/ 369617 h 592750"/>
                  <a:gd name="connsiteX53" fmla="*/ 138350 w 606157"/>
                  <a:gd name="connsiteY53" fmla="*/ 561957 h 592750"/>
                  <a:gd name="connsiteX54" fmla="*/ 199079 w 606157"/>
                  <a:gd name="connsiteY54" fmla="*/ 561957 h 592750"/>
                  <a:gd name="connsiteX55" fmla="*/ 199079 w 606157"/>
                  <a:gd name="connsiteY55" fmla="*/ 250803 h 592750"/>
                  <a:gd name="connsiteX56" fmla="*/ 172035 w 606157"/>
                  <a:gd name="connsiteY56" fmla="*/ 250803 h 592750"/>
                  <a:gd name="connsiteX57" fmla="*/ 159510 w 606157"/>
                  <a:gd name="connsiteY57" fmla="*/ 244644 h 592750"/>
                  <a:gd name="connsiteX58" fmla="*/ 162072 w 606157"/>
                  <a:gd name="connsiteY58" fmla="*/ 230906 h 592750"/>
                  <a:gd name="connsiteX59" fmla="*/ 229539 w 606157"/>
                  <a:gd name="connsiteY59" fmla="*/ 141463 h 592750"/>
                  <a:gd name="connsiteX60" fmla="*/ 242918 w 606157"/>
                  <a:gd name="connsiteY60" fmla="*/ 134357 h 592750"/>
                  <a:gd name="connsiteX61" fmla="*/ 458182 w 606157"/>
                  <a:gd name="connsiteY61" fmla="*/ 0 h 592750"/>
                  <a:gd name="connsiteX62" fmla="*/ 532629 w 606157"/>
                  <a:gd name="connsiteY62" fmla="*/ 74306 h 592750"/>
                  <a:gd name="connsiteX63" fmla="*/ 458182 w 606157"/>
                  <a:gd name="connsiteY63" fmla="*/ 148612 h 592750"/>
                  <a:gd name="connsiteX64" fmla="*/ 383735 w 606157"/>
                  <a:gd name="connsiteY64" fmla="*/ 74306 h 592750"/>
                  <a:gd name="connsiteX65" fmla="*/ 458182 w 606157"/>
                  <a:gd name="connsiteY65" fmla="*/ 0 h 59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592750">
                    <a:moveTo>
                      <a:pt x="454143" y="386956"/>
                    </a:moveTo>
                    <a:lnTo>
                      <a:pt x="454143" y="559114"/>
                    </a:lnTo>
                    <a:cubicBezTo>
                      <a:pt x="454143" y="560062"/>
                      <a:pt x="454048" y="561957"/>
                      <a:pt x="456800" y="561957"/>
                    </a:cubicBezTo>
                    <a:lnTo>
                      <a:pt x="466005" y="561957"/>
                    </a:lnTo>
                    <a:cubicBezTo>
                      <a:pt x="468282" y="561957"/>
                      <a:pt x="467997" y="560062"/>
                      <a:pt x="467997" y="559114"/>
                    </a:cubicBezTo>
                    <a:lnTo>
                      <a:pt x="467997" y="386956"/>
                    </a:lnTo>
                    <a:close/>
                    <a:moveTo>
                      <a:pt x="242918" y="134357"/>
                    </a:moveTo>
                    <a:cubicBezTo>
                      <a:pt x="247947" y="134357"/>
                      <a:pt x="252787" y="136915"/>
                      <a:pt x="256203" y="141463"/>
                    </a:cubicBezTo>
                    <a:lnTo>
                      <a:pt x="323764" y="230906"/>
                    </a:lnTo>
                    <a:cubicBezTo>
                      <a:pt x="328699" y="237443"/>
                      <a:pt x="327465" y="242275"/>
                      <a:pt x="326327" y="244644"/>
                    </a:cubicBezTo>
                    <a:cubicBezTo>
                      <a:pt x="325188" y="246918"/>
                      <a:pt x="322056" y="250803"/>
                      <a:pt x="313801" y="250803"/>
                    </a:cubicBezTo>
                    <a:lnTo>
                      <a:pt x="286757" y="250803"/>
                    </a:lnTo>
                    <a:lnTo>
                      <a:pt x="286757" y="561957"/>
                    </a:lnTo>
                    <a:lnTo>
                      <a:pt x="386202" y="561957"/>
                    </a:lnTo>
                    <a:cubicBezTo>
                      <a:pt x="389713" y="561957"/>
                      <a:pt x="389144" y="560062"/>
                      <a:pt x="389144" y="559114"/>
                    </a:cubicBezTo>
                    <a:lnTo>
                      <a:pt x="389144" y="332760"/>
                    </a:lnTo>
                    <a:lnTo>
                      <a:pt x="389144" y="306799"/>
                    </a:lnTo>
                    <a:lnTo>
                      <a:pt x="378136" y="332192"/>
                    </a:lnTo>
                    <a:cubicBezTo>
                      <a:pt x="373392" y="342993"/>
                      <a:pt x="362764" y="350004"/>
                      <a:pt x="350998" y="350004"/>
                    </a:cubicBezTo>
                    <a:cubicBezTo>
                      <a:pt x="346918" y="350004"/>
                      <a:pt x="343027" y="349152"/>
                      <a:pt x="339232" y="347541"/>
                    </a:cubicBezTo>
                    <a:cubicBezTo>
                      <a:pt x="332020" y="344414"/>
                      <a:pt x="326421" y="338635"/>
                      <a:pt x="323575" y="331339"/>
                    </a:cubicBezTo>
                    <a:cubicBezTo>
                      <a:pt x="320633" y="324043"/>
                      <a:pt x="320728" y="315990"/>
                      <a:pt x="323859" y="308789"/>
                    </a:cubicBezTo>
                    <a:lnTo>
                      <a:pt x="380793" y="177278"/>
                    </a:lnTo>
                    <a:cubicBezTo>
                      <a:pt x="384969" y="167708"/>
                      <a:pt x="393224" y="159750"/>
                      <a:pt x="404041" y="159750"/>
                    </a:cubicBezTo>
                    <a:cubicBezTo>
                      <a:pt x="404990" y="159750"/>
                      <a:pt x="514304" y="159465"/>
                      <a:pt x="514683" y="159465"/>
                    </a:cubicBezTo>
                    <a:cubicBezTo>
                      <a:pt x="526544" y="159465"/>
                      <a:pt x="537552" y="166477"/>
                      <a:pt x="542296" y="177278"/>
                    </a:cubicBezTo>
                    <a:lnTo>
                      <a:pt x="599230" y="308789"/>
                    </a:lnTo>
                    <a:cubicBezTo>
                      <a:pt x="602361" y="315990"/>
                      <a:pt x="602456" y="324043"/>
                      <a:pt x="599610" y="331339"/>
                    </a:cubicBezTo>
                    <a:cubicBezTo>
                      <a:pt x="596668" y="338635"/>
                      <a:pt x="591070" y="344414"/>
                      <a:pt x="583858" y="347541"/>
                    </a:cubicBezTo>
                    <a:cubicBezTo>
                      <a:pt x="580062" y="349152"/>
                      <a:pt x="576172" y="350004"/>
                      <a:pt x="572092" y="350004"/>
                    </a:cubicBezTo>
                    <a:cubicBezTo>
                      <a:pt x="560325" y="350004"/>
                      <a:pt x="549698" y="342993"/>
                      <a:pt x="544953" y="332192"/>
                    </a:cubicBezTo>
                    <a:lnTo>
                      <a:pt x="532997" y="304525"/>
                    </a:lnTo>
                    <a:lnTo>
                      <a:pt x="532997" y="332760"/>
                    </a:lnTo>
                    <a:lnTo>
                      <a:pt x="532997" y="559114"/>
                    </a:lnTo>
                    <a:cubicBezTo>
                      <a:pt x="532997" y="560062"/>
                      <a:pt x="533282" y="561957"/>
                      <a:pt x="536887" y="561957"/>
                    </a:cubicBezTo>
                    <a:lnTo>
                      <a:pt x="590785" y="561957"/>
                    </a:lnTo>
                    <a:cubicBezTo>
                      <a:pt x="599230" y="561957"/>
                      <a:pt x="606157" y="568873"/>
                      <a:pt x="606157" y="577401"/>
                    </a:cubicBezTo>
                    <a:cubicBezTo>
                      <a:pt x="606157" y="585928"/>
                      <a:pt x="599230" y="592750"/>
                      <a:pt x="590785" y="592750"/>
                    </a:cubicBezTo>
                    <a:lnTo>
                      <a:pt x="15372" y="592750"/>
                    </a:lnTo>
                    <a:cubicBezTo>
                      <a:pt x="6927" y="592750"/>
                      <a:pt x="0" y="585833"/>
                      <a:pt x="0" y="577401"/>
                    </a:cubicBezTo>
                    <a:cubicBezTo>
                      <a:pt x="0" y="568873"/>
                      <a:pt x="6927" y="561957"/>
                      <a:pt x="15372" y="561957"/>
                    </a:cubicBezTo>
                    <a:lnTo>
                      <a:pt x="50766" y="561957"/>
                    </a:lnTo>
                    <a:lnTo>
                      <a:pt x="50766" y="369617"/>
                    </a:lnTo>
                    <a:lnTo>
                      <a:pt x="23628" y="369617"/>
                    </a:lnTo>
                    <a:cubicBezTo>
                      <a:pt x="15467" y="369617"/>
                      <a:pt x="12336" y="365733"/>
                      <a:pt x="11102" y="363459"/>
                    </a:cubicBezTo>
                    <a:cubicBezTo>
                      <a:pt x="9963" y="361090"/>
                      <a:pt x="8825" y="356258"/>
                      <a:pt x="13759" y="349720"/>
                    </a:cubicBezTo>
                    <a:lnTo>
                      <a:pt x="81226" y="260278"/>
                    </a:lnTo>
                    <a:cubicBezTo>
                      <a:pt x="84642" y="255730"/>
                      <a:pt x="89481" y="253172"/>
                      <a:pt x="94605" y="253172"/>
                    </a:cubicBezTo>
                    <a:cubicBezTo>
                      <a:pt x="99634" y="253172"/>
                      <a:pt x="104474" y="255730"/>
                      <a:pt x="107890" y="260278"/>
                    </a:cubicBezTo>
                    <a:lnTo>
                      <a:pt x="175452" y="349720"/>
                    </a:lnTo>
                    <a:cubicBezTo>
                      <a:pt x="180386" y="356258"/>
                      <a:pt x="179152" y="361090"/>
                      <a:pt x="178014" y="363459"/>
                    </a:cubicBezTo>
                    <a:cubicBezTo>
                      <a:pt x="176875" y="365733"/>
                      <a:pt x="173649" y="369617"/>
                      <a:pt x="165488" y="369617"/>
                    </a:cubicBezTo>
                    <a:lnTo>
                      <a:pt x="138350" y="369617"/>
                    </a:lnTo>
                    <a:lnTo>
                      <a:pt x="138350" y="561957"/>
                    </a:lnTo>
                    <a:lnTo>
                      <a:pt x="199079" y="561957"/>
                    </a:lnTo>
                    <a:lnTo>
                      <a:pt x="199079" y="250803"/>
                    </a:lnTo>
                    <a:lnTo>
                      <a:pt x="172035" y="250803"/>
                    </a:lnTo>
                    <a:cubicBezTo>
                      <a:pt x="163780" y="250803"/>
                      <a:pt x="160649" y="246918"/>
                      <a:pt x="159510" y="244644"/>
                    </a:cubicBezTo>
                    <a:cubicBezTo>
                      <a:pt x="158276" y="242275"/>
                      <a:pt x="157138" y="237443"/>
                      <a:pt x="162072" y="230906"/>
                    </a:cubicBezTo>
                    <a:lnTo>
                      <a:pt x="229539" y="141463"/>
                    </a:lnTo>
                    <a:cubicBezTo>
                      <a:pt x="232955" y="136915"/>
                      <a:pt x="237889" y="134357"/>
                      <a:pt x="242918" y="134357"/>
                    </a:cubicBezTo>
                    <a:close/>
                    <a:moveTo>
                      <a:pt x="458182" y="0"/>
                    </a:moveTo>
                    <a:cubicBezTo>
                      <a:pt x="499298" y="0"/>
                      <a:pt x="532629" y="33268"/>
                      <a:pt x="532629" y="74306"/>
                    </a:cubicBezTo>
                    <a:cubicBezTo>
                      <a:pt x="532629" y="115344"/>
                      <a:pt x="499298" y="148612"/>
                      <a:pt x="458182" y="148612"/>
                    </a:cubicBezTo>
                    <a:cubicBezTo>
                      <a:pt x="417066" y="148612"/>
                      <a:pt x="383735" y="115344"/>
                      <a:pt x="383735" y="74306"/>
                    </a:cubicBezTo>
                    <a:cubicBezTo>
                      <a:pt x="383735" y="33268"/>
                      <a:pt x="417066" y="0"/>
                      <a:pt x="458182" y="0"/>
                    </a:cubicBezTo>
                    <a:close/>
                  </a:path>
                </a:pathLst>
              </a:custGeom>
              <a:solidFill>
                <a:schemeClr val="bg1"/>
              </a:solidFill>
              <a:ln>
                <a:noFill/>
              </a:ln>
            </p:spPr>
          </p:sp>
        </p:grpSp>
        <p:grpSp>
          <p:nvGrpSpPr>
            <p:cNvPr id="15" name="组合 14">
              <a:extLst>
                <a:ext uri="{FF2B5EF4-FFF2-40B4-BE49-F238E27FC236}">
                  <a16:creationId xmlns:a16="http://schemas.microsoft.com/office/drawing/2014/main" id="{93546A1A-C850-43FC-A463-A6FB8037153B}"/>
                </a:ext>
              </a:extLst>
            </p:cNvPr>
            <p:cNvGrpSpPr/>
            <p:nvPr/>
          </p:nvGrpSpPr>
          <p:grpSpPr>
            <a:xfrm>
              <a:off x="6256423" y="2286001"/>
              <a:ext cx="1604210" cy="1604210"/>
              <a:chOff x="6256423" y="2286001"/>
              <a:chExt cx="1604210" cy="1604210"/>
            </a:xfrm>
          </p:grpSpPr>
          <p:sp>
            <p:nvSpPr>
              <p:cNvPr id="22" name="泪滴形 21">
                <a:extLst>
                  <a:ext uri="{FF2B5EF4-FFF2-40B4-BE49-F238E27FC236}">
                    <a16:creationId xmlns:a16="http://schemas.microsoft.com/office/drawing/2014/main" id="{BB6DF665-E7A8-449C-8099-C83A0D5BF0A4}"/>
                  </a:ext>
                </a:extLst>
              </p:cNvPr>
              <p:cNvSpPr/>
              <p:nvPr/>
            </p:nvSpPr>
            <p:spPr>
              <a:xfrm flipH="1" flipV="1">
                <a:off x="6256423" y="2286001"/>
                <a:ext cx="1604210" cy="160421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3" name="settings_102018">
                <a:extLst>
                  <a:ext uri="{FF2B5EF4-FFF2-40B4-BE49-F238E27FC236}">
                    <a16:creationId xmlns:a16="http://schemas.microsoft.com/office/drawing/2014/main" id="{6AF687AF-7ED8-4DC2-9F2F-1BA35965A967}"/>
                  </a:ext>
                </a:extLst>
              </p:cNvPr>
              <p:cNvSpPr>
                <a:spLocks noChangeAspect="1"/>
              </p:cNvSpPr>
              <p:nvPr/>
            </p:nvSpPr>
            <p:spPr bwMode="auto">
              <a:xfrm>
                <a:off x="6743700" y="2920190"/>
                <a:ext cx="629656" cy="610398"/>
              </a:xfrm>
              <a:custGeom>
                <a:avLst/>
                <a:gdLst>
                  <a:gd name="connsiteX0" fmla="*/ 279390 w 602276"/>
                  <a:gd name="connsiteY0" fmla="*/ 338996 h 583858"/>
                  <a:gd name="connsiteX1" fmla="*/ 297799 w 602276"/>
                  <a:gd name="connsiteY1" fmla="*/ 348283 h 583858"/>
                  <a:gd name="connsiteX2" fmla="*/ 300456 w 602276"/>
                  <a:gd name="connsiteY2" fmla="*/ 352263 h 583858"/>
                  <a:gd name="connsiteX3" fmla="*/ 307478 w 602276"/>
                  <a:gd name="connsiteY3" fmla="*/ 352831 h 583858"/>
                  <a:gd name="connsiteX4" fmla="*/ 310704 w 602276"/>
                  <a:gd name="connsiteY4" fmla="*/ 349041 h 583858"/>
                  <a:gd name="connsiteX5" fmla="*/ 327595 w 602276"/>
                  <a:gd name="connsiteY5" fmla="*/ 341649 h 583858"/>
                  <a:gd name="connsiteX6" fmla="*/ 336895 w 602276"/>
                  <a:gd name="connsiteY6" fmla="*/ 343734 h 583858"/>
                  <a:gd name="connsiteX7" fmla="*/ 364603 w 602276"/>
                  <a:gd name="connsiteY7" fmla="*/ 357001 h 583858"/>
                  <a:gd name="connsiteX8" fmla="*/ 375801 w 602276"/>
                  <a:gd name="connsiteY8" fmla="*/ 369699 h 583858"/>
                  <a:gd name="connsiteX9" fmla="*/ 376939 w 602276"/>
                  <a:gd name="connsiteY9" fmla="*/ 380691 h 583858"/>
                  <a:gd name="connsiteX10" fmla="*/ 375990 w 602276"/>
                  <a:gd name="connsiteY10" fmla="*/ 385429 h 583858"/>
                  <a:gd name="connsiteX11" fmla="*/ 379786 w 602276"/>
                  <a:gd name="connsiteY11" fmla="*/ 390925 h 583858"/>
                  <a:gd name="connsiteX12" fmla="*/ 388326 w 602276"/>
                  <a:gd name="connsiteY12" fmla="*/ 391114 h 583858"/>
                  <a:gd name="connsiteX13" fmla="*/ 410341 w 602276"/>
                  <a:gd name="connsiteY13" fmla="*/ 405708 h 583858"/>
                  <a:gd name="connsiteX14" fmla="*/ 420590 w 602276"/>
                  <a:gd name="connsiteY14" fmla="*/ 434704 h 583858"/>
                  <a:gd name="connsiteX15" fmla="*/ 412429 w 602276"/>
                  <a:gd name="connsiteY15" fmla="*/ 460290 h 583858"/>
                  <a:gd name="connsiteX16" fmla="*/ 407684 w 602276"/>
                  <a:gd name="connsiteY16" fmla="*/ 463512 h 583858"/>
                  <a:gd name="connsiteX17" fmla="*/ 406925 w 602276"/>
                  <a:gd name="connsiteY17" fmla="*/ 471851 h 583858"/>
                  <a:gd name="connsiteX18" fmla="*/ 410721 w 602276"/>
                  <a:gd name="connsiteY18" fmla="*/ 474883 h 583858"/>
                  <a:gd name="connsiteX19" fmla="*/ 416984 w 602276"/>
                  <a:gd name="connsiteY19" fmla="*/ 484170 h 583858"/>
                  <a:gd name="connsiteX20" fmla="*/ 416225 w 602276"/>
                  <a:gd name="connsiteY20" fmla="*/ 501227 h 583858"/>
                  <a:gd name="connsiteX21" fmla="*/ 402940 w 602276"/>
                  <a:gd name="connsiteY21" fmla="*/ 528897 h 583858"/>
                  <a:gd name="connsiteX22" fmla="*/ 382823 w 602276"/>
                  <a:gd name="connsiteY22" fmla="*/ 541405 h 583858"/>
                  <a:gd name="connsiteX23" fmla="*/ 379217 w 602276"/>
                  <a:gd name="connsiteY23" fmla="*/ 541216 h 583858"/>
                  <a:gd name="connsiteX24" fmla="*/ 374092 w 602276"/>
                  <a:gd name="connsiteY24" fmla="*/ 540268 h 583858"/>
                  <a:gd name="connsiteX25" fmla="*/ 368778 w 602276"/>
                  <a:gd name="connsiteY25" fmla="*/ 544817 h 583858"/>
                  <a:gd name="connsiteX26" fmla="*/ 369158 w 602276"/>
                  <a:gd name="connsiteY26" fmla="*/ 550123 h 583858"/>
                  <a:gd name="connsiteX27" fmla="*/ 354545 w 602276"/>
                  <a:gd name="connsiteY27" fmla="*/ 572487 h 583858"/>
                  <a:gd name="connsiteX28" fmla="*/ 325507 w 602276"/>
                  <a:gd name="connsiteY28" fmla="*/ 582721 h 583858"/>
                  <a:gd name="connsiteX29" fmla="*/ 318485 w 602276"/>
                  <a:gd name="connsiteY29" fmla="*/ 583858 h 583858"/>
                  <a:gd name="connsiteX30" fmla="*/ 300076 w 602276"/>
                  <a:gd name="connsiteY30" fmla="*/ 574571 h 583858"/>
                  <a:gd name="connsiteX31" fmla="*/ 296470 w 602276"/>
                  <a:gd name="connsiteY31" fmla="*/ 569644 h 583858"/>
                  <a:gd name="connsiteX32" fmla="*/ 289258 w 602276"/>
                  <a:gd name="connsiteY32" fmla="*/ 569644 h 583858"/>
                  <a:gd name="connsiteX33" fmla="*/ 286222 w 602276"/>
                  <a:gd name="connsiteY33" fmla="*/ 573055 h 583858"/>
                  <a:gd name="connsiteX34" fmla="*/ 269331 w 602276"/>
                  <a:gd name="connsiteY34" fmla="*/ 580636 h 583858"/>
                  <a:gd name="connsiteX35" fmla="*/ 259842 w 602276"/>
                  <a:gd name="connsiteY35" fmla="*/ 578551 h 583858"/>
                  <a:gd name="connsiteX36" fmla="*/ 232133 w 602276"/>
                  <a:gd name="connsiteY36" fmla="*/ 565285 h 583858"/>
                  <a:gd name="connsiteX37" fmla="*/ 220936 w 602276"/>
                  <a:gd name="connsiteY37" fmla="*/ 552587 h 583858"/>
                  <a:gd name="connsiteX38" fmla="*/ 219987 w 602276"/>
                  <a:gd name="connsiteY38" fmla="*/ 541595 h 583858"/>
                  <a:gd name="connsiteX39" fmla="*/ 220746 w 602276"/>
                  <a:gd name="connsiteY39" fmla="*/ 537236 h 583858"/>
                  <a:gd name="connsiteX40" fmla="*/ 215242 w 602276"/>
                  <a:gd name="connsiteY40" fmla="*/ 531171 h 583858"/>
                  <a:gd name="connsiteX41" fmla="*/ 210308 w 602276"/>
                  <a:gd name="connsiteY41" fmla="*/ 531550 h 583858"/>
                  <a:gd name="connsiteX42" fmla="*/ 187913 w 602276"/>
                  <a:gd name="connsiteY42" fmla="*/ 516957 h 583858"/>
                  <a:gd name="connsiteX43" fmla="*/ 177665 w 602276"/>
                  <a:gd name="connsiteY43" fmla="*/ 487960 h 583858"/>
                  <a:gd name="connsiteX44" fmla="*/ 185825 w 602276"/>
                  <a:gd name="connsiteY44" fmla="*/ 462564 h 583858"/>
                  <a:gd name="connsiteX45" fmla="*/ 190001 w 602276"/>
                  <a:gd name="connsiteY45" fmla="*/ 459532 h 583858"/>
                  <a:gd name="connsiteX46" fmla="*/ 190570 w 602276"/>
                  <a:gd name="connsiteY46" fmla="*/ 451003 h 583858"/>
                  <a:gd name="connsiteX47" fmla="*/ 187533 w 602276"/>
                  <a:gd name="connsiteY47" fmla="*/ 448350 h 583858"/>
                  <a:gd name="connsiteX48" fmla="*/ 181271 w 602276"/>
                  <a:gd name="connsiteY48" fmla="*/ 439063 h 583858"/>
                  <a:gd name="connsiteX49" fmla="*/ 182030 w 602276"/>
                  <a:gd name="connsiteY49" fmla="*/ 422196 h 583858"/>
                  <a:gd name="connsiteX50" fmla="*/ 195315 w 602276"/>
                  <a:gd name="connsiteY50" fmla="*/ 394526 h 583858"/>
                  <a:gd name="connsiteX51" fmla="*/ 215432 w 602276"/>
                  <a:gd name="connsiteY51" fmla="*/ 381828 h 583858"/>
                  <a:gd name="connsiteX52" fmla="*/ 219228 w 602276"/>
                  <a:gd name="connsiteY52" fmla="*/ 382207 h 583858"/>
                  <a:gd name="connsiteX53" fmla="*/ 223403 w 602276"/>
                  <a:gd name="connsiteY53" fmla="*/ 382965 h 583858"/>
                  <a:gd name="connsiteX54" fmla="*/ 228907 w 602276"/>
                  <a:gd name="connsiteY54" fmla="*/ 378037 h 583858"/>
                  <a:gd name="connsiteX55" fmla="*/ 228527 w 602276"/>
                  <a:gd name="connsiteY55" fmla="*/ 372731 h 583858"/>
                  <a:gd name="connsiteX56" fmla="*/ 243330 w 602276"/>
                  <a:gd name="connsiteY56" fmla="*/ 350367 h 583858"/>
                  <a:gd name="connsiteX57" fmla="*/ 272368 w 602276"/>
                  <a:gd name="connsiteY57" fmla="*/ 340133 h 583858"/>
                  <a:gd name="connsiteX58" fmla="*/ 279390 w 602276"/>
                  <a:gd name="connsiteY58" fmla="*/ 338996 h 583858"/>
                  <a:gd name="connsiteX59" fmla="*/ 481176 w 602276"/>
                  <a:gd name="connsiteY59" fmla="*/ 227025 h 583858"/>
                  <a:gd name="connsiteX60" fmla="*/ 443783 w 602276"/>
                  <a:gd name="connsiteY60" fmla="*/ 242562 h 583858"/>
                  <a:gd name="connsiteX61" fmla="*/ 443783 w 602276"/>
                  <a:gd name="connsiteY61" fmla="*/ 316840 h 583858"/>
                  <a:gd name="connsiteX62" fmla="*/ 481176 w 602276"/>
                  <a:gd name="connsiteY62" fmla="*/ 332188 h 583858"/>
                  <a:gd name="connsiteX63" fmla="*/ 518379 w 602276"/>
                  <a:gd name="connsiteY63" fmla="*/ 316840 h 583858"/>
                  <a:gd name="connsiteX64" fmla="*/ 518379 w 602276"/>
                  <a:gd name="connsiteY64" fmla="*/ 242562 h 583858"/>
                  <a:gd name="connsiteX65" fmla="*/ 481176 w 602276"/>
                  <a:gd name="connsiteY65" fmla="*/ 227025 h 583858"/>
                  <a:gd name="connsiteX66" fmla="*/ 464283 w 602276"/>
                  <a:gd name="connsiteY66" fmla="*/ 156726 h 583858"/>
                  <a:gd name="connsiteX67" fmla="*/ 495222 w 602276"/>
                  <a:gd name="connsiteY67" fmla="*/ 156726 h 583858"/>
                  <a:gd name="connsiteX68" fmla="*/ 510787 w 602276"/>
                  <a:gd name="connsiteY68" fmla="*/ 163547 h 583858"/>
                  <a:gd name="connsiteX69" fmla="*/ 516481 w 602276"/>
                  <a:gd name="connsiteY69" fmla="*/ 173401 h 583858"/>
                  <a:gd name="connsiteX70" fmla="*/ 518000 w 602276"/>
                  <a:gd name="connsiteY70" fmla="*/ 178706 h 583858"/>
                  <a:gd name="connsiteX71" fmla="*/ 523314 w 602276"/>
                  <a:gd name="connsiteY71" fmla="*/ 181359 h 583858"/>
                  <a:gd name="connsiteX72" fmla="*/ 531287 w 602276"/>
                  <a:gd name="connsiteY72" fmla="*/ 177948 h 583858"/>
                  <a:gd name="connsiteX73" fmla="*/ 541726 w 602276"/>
                  <a:gd name="connsiteY73" fmla="*/ 175295 h 583858"/>
                  <a:gd name="connsiteX74" fmla="*/ 557481 w 602276"/>
                  <a:gd name="connsiteY74" fmla="*/ 181738 h 583858"/>
                  <a:gd name="connsiteX75" fmla="*/ 579309 w 602276"/>
                  <a:gd name="connsiteY75" fmla="*/ 203339 h 583858"/>
                  <a:gd name="connsiteX76" fmla="*/ 582915 w 602276"/>
                  <a:gd name="connsiteY76" fmla="*/ 229867 h 583858"/>
                  <a:gd name="connsiteX77" fmla="*/ 579878 w 602276"/>
                  <a:gd name="connsiteY77" fmla="*/ 234793 h 583858"/>
                  <a:gd name="connsiteX78" fmla="*/ 582726 w 602276"/>
                  <a:gd name="connsiteY78" fmla="*/ 242752 h 583858"/>
                  <a:gd name="connsiteX79" fmla="*/ 587281 w 602276"/>
                  <a:gd name="connsiteY79" fmla="*/ 243889 h 583858"/>
                  <a:gd name="connsiteX80" fmla="*/ 596582 w 602276"/>
                  <a:gd name="connsiteY80" fmla="*/ 249573 h 583858"/>
                  <a:gd name="connsiteX81" fmla="*/ 602276 w 602276"/>
                  <a:gd name="connsiteY81" fmla="*/ 265111 h 583858"/>
                  <a:gd name="connsiteX82" fmla="*/ 602276 w 602276"/>
                  <a:gd name="connsiteY82" fmla="*/ 295997 h 583858"/>
                  <a:gd name="connsiteX83" fmla="*/ 586901 w 602276"/>
                  <a:gd name="connsiteY83" fmla="*/ 317219 h 583858"/>
                  <a:gd name="connsiteX84" fmla="*/ 582915 w 602276"/>
                  <a:gd name="connsiteY84" fmla="*/ 318545 h 583858"/>
                  <a:gd name="connsiteX85" fmla="*/ 580068 w 602276"/>
                  <a:gd name="connsiteY85" fmla="*/ 324988 h 583858"/>
                  <a:gd name="connsiteX86" fmla="*/ 582726 w 602276"/>
                  <a:gd name="connsiteY86" fmla="*/ 329536 h 583858"/>
                  <a:gd name="connsiteX87" fmla="*/ 579119 w 602276"/>
                  <a:gd name="connsiteY87" fmla="*/ 356063 h 583858"/>
                  <a:gd name="connsiteX88" fmla="*/ 557291 w 602276"/>
                  <a:gd name="connsiteY88" fmla="*/ 377854 h 583858"/>
                  <a:gd name="connsiteX89" fmla="*/ 541536 w 602276"/>
                  <a:gd name="connsiteY89" fmla="*/ 384107 h 583858"/>
                  <a:gd name="connsiteX90" fmla="*/ 530907 w 602276"/>
                  <a:gd name="connsiteY90" fmla="*/ 381454 h 583858"/>
                  <a:gd name="connsiteX91" fmla="*/ 525592 w 602276"/>
                  <a:gd name="connsiteY91" fmla="*/ 378422 h 583858"/>
                  <a:gd name="connsiteX92" fmla="*/ 518949 w 602276"/>
                  <a:gd name="connsiteY92" fmla="*/ 381454 h 583858"/>
                  <a:gd name="connsiteX93" fmla="*/ 517620 w 602276"/>
                  <a:gd name="connsiteY93" fmla="*/ 385812 h 583858"/>
                  <a:gd name="connsiteX94" fmla="*/ 496361 w 602276"/>
                  <a:gd name="connsiteY94" fmla="*/ 401729 h 583858"/>
                  <a:gd name="connsiteX95" fmla="*/ 465612 w 602276"/>
                  <a:gd name="connsiteY95" fmla="*/ 401729 h 583858"/>
                  <a:gd name="connsiteX96" fmla="*/ 449857 w 602276"/>
                  <a:gd name="connsiteY96" fmla="*/ 395287 h 583858"/>
                  <a:gd name="connsiteX97" fmla="*/ 444353 w 602276"/>
                  <a:gd name="connsiteY97" fmla="*/ 386191 h 583858"/>
                  <a:gd name="connsiteX98" fmla="*/ 443024 w 602276"/>
                  <a:gd name="connsiteY98" fmla="*/ 381833 h 583858"/>
                  <a:gd name="connsiteX99" fmla="*/ 435621 w 602276"/>
                  <a:gd name="connsiteY99" fmla="*/ 378801 h 583858"/>
                  <a:gd name="connsiteX100" fmla="*/ 431256 w 602276"/>
                  <a:gd name="connsiteY100" fmla="*/ 381265 h 583858"/>
                  <a:gd name="connsiteX101" fmla="*/ 420436 w 602276"/>
                  <a:gd name="connsiteY101" fmla="*/ 384107 h 583858"/>
                  <a:gd name="connsiteX102" fmla="*/ 404682 w 602276"/>
                  <a:gd name="connsiteY102" fmla="*/ 377665 h 583858"/>
                  <a:gd name="connsiteX103" fmla="*/ 383043 w 602276"/>
                  <a:gd name="connsiteY103" fmla="*/ 355874 h 583858"/>
                  <a:gd name="connsiteX104" fmla="*/ 379247 w 602276"/>
                  <a:gd name="connsiteY104" fmla="*/ 329346 h 583858"/>
                  <a:gd name="connsiteX105" fmla="*/ 381715 w 602276"/>
                  <a:gd name="connsiteY105" fmla="*/ 324988 h 583858"/>
                  <a:gd name="connsiteX106" fmla="*/ 378298 w 602276"/>
                  <a:gd name="connsiteY106" fmla="*/ 317030 h 583858"/>
                  <a:gd name="connsiteX107" fmla="*/ 374312 w 602276"/>
                  <a:gd name="connsiteY107" fmla="*/ 316082 h 583858"/>
                  <a:gd name="connsiteX108" fmla="*/ 364442 w 602276"/>
                  <a:gd name="connsiteY108" fmla="*/ 310398 h 583858"/>
                  <a:gd name="connsiteX109" fmla="*/ 356849 w 602276"/>
                  <a:gd name="connsiteY109" fmla="*/ 294670 h 583858"/>
                  <a:gd name="connsiteX110" fmla="*/ 356849 w 602276"/>
                  <a:gd name="connsiteY110" fmla="*/ 263974 h 583858"/>
                  <a:gd name="connsiteX111" fmla="*/ 373932 w 602276"/>
                  <a:gd name="connsiteY111" fmla="*/ 242752 h 583858"/>
                  <a:gd name="connsiteX112" fmla="*/ 378867 w 602276"/>
                  <a:gd name="connsiteY112" fmla="*/ 241615 h 583858"/>
                  <a:gd name="connsiteX113" fmla="*/ 381904 w 602276"/>
                  <a:gd name="connsiteY113" fmla="*/ 234604 h 583858"/>
                  <a:gd name="connsiteX114" fmla="*/ 379247 w 602276"/>
                  <a:gd name="connsiteY114" fmla="*/ 230056 h 583858"/>
                  <a:gd name="connsiteX115" fmla="*/ 382854 w 602276"/>
                  <a:gd name="connsiteY115" fmla="*/ 203529 h 583858"/>
                  <a:gd name="connsiteX116" fmla="*/ 404492 w 602276"/>
                  <a:gd name="connsiteY116" fmla="*/ 181927 h 583858"/>
                  <a:gd name="connsiteX117" fmla="*/ 420436 w 602276"/>
                  <a:gd name="connsiteY117" fmla="*/ 175485 h 583858"/>
                  <a:gd name="connsiteX118" fmla="*/ 431066 w 602276"/>
                  <a:gd name="connsiteY118" fmla="*/ 178138 h 583858"/>
                  <a:gd name="connsiteX119" fmla="*/ 435242 w 602276"/>
                  <a:gd name="connsiteY119" fmla="*/ 180601 h 583858"/>
                  <a:gd name="connsiteX120" fmla="*/ 441695 w 602276"/>
                  <a:gd name="connsiteY120" fmla="*/ 177948 h 583858"/>
                  <a:gd name="connsiteX121" fmla="*/ 443024 w 602276"/>
                  <a:gd name="connsiteY121" fmla="*/ 173211 h 583858"/>
                  <a:gd name="connsiteX122" fmla="*/ 464283 w 602276"/>
                  <a:gd name="connsiteY122" fmla="*/ 156726 h 583858"/>
                  <a:gd name="connsiteX123" fmla="*/ 175373 w 602276"/>
                  <a:gd name="connsiteY123" fmla="*/ 93230 h 583858"/>
                  <a:gd name="connsiteX124" fmla="*/ 118813 w 602276"/>
                  <a:gd name="connsiteY124" fmla="*/ 116727 h 583858"/>
                  <a:gd name="connsiteX125" fmla="*/ 118813 w 602276"/>
                  <a:gd name="connsiteY125" fmla="*/ 229853 h 583858"/>
                  <a:gd name="connsiteX126" fmla="*/ 175373 w 602276"/>
                  <a:gd name="connsiteY126" fmla="*/ 253350 h 583858"/>
                  <a:gd name="connsiteX127" fmla="*/ 232123 w 602276"/>
                  <a:gd name="connsiteY127" fmla="*/ 229853 h 583858"/>
                  <a:gd name="connsiteX128" fmla="*/ 232123 w 602276"/>
                  <a:gd name="connsiteY128" fmla="*/ 116727 h 583858"/>
                  <a:gd name="connsiteX129" fmla="*/ 175373 w 602276"/>
                  <a:gd name="connsiteY129" fmla="*/ 93230 h 583858"/>
                  <a:gd name="connsiteX130" fmla="*/ 151079 w 602276"/>
                  <a:gd name="connsiteY130" fmla="*/ 0 h 583858"/>
                  <a:gd name="connsiteX131" fmla="*/ 195872 w 602276"/>
                  <a:gd name="connsiteY131" fmla="*/ 0 h 583858"/>
                  <a:gd name="connsiteX132" fmla="*/ 216180 w 602276"/>
                  <a:gd name="connsiteY132" fmla="*/ 7959 h 583858"/>
                  <a:gd name="connsiteX133" fmla="*/ 223392 w 602276"/>
                  <a:gd name="connsiteY133" fmla="*/ 19707 h 583858"/>
                  <a:gd name="connsiteX134" fmla="*/ 225670 w 602276"/>
                  <a:gd name="connsiteY134" fmla="*/ 28045 h 583858"/>
                  <a:gd name="connsiteX135" fmla="*/ 236868 w 602276"/>
                  <a:gd name="connsiteY135" fmla="*/ 34108 h 583858"/>
                  <a:gd name="connsiteX136" fmla="*/ 249964 w 602276"/>
                  <a:gd name="connsiteY136" fmla="*/ 28424 h 583858"/>
                  <a:gd name="connsiteX137" fmla="*/ 263629 w 602276"/>
                  <a:gd name="connsiteY137" fmla="*/ 25013 h 583858"/>
                  <a:gd name="connsiteX138" fmla="*/ 284128 w 602276"/>
                  <a:gd name="connsiteY138" fmla="*/ 33161 h 583858"/>
                  <a:gd name="connsiteX139" fmla="*/ 315634 w 602276"/>
                  <a:gd name="connsiteY139" fmla="*/ 64806 h 583858"/>
                  <a:gd name="connsiteX140" fmla="*/ 320379 w 602276"/>
                  <a:gd name="connsiteY140" fmla="*/ 99104 h 583858"/>
                  <a:gd name="connsiteX141" fmla="*/ 315444 w 602276"/>
                  <a:gd name="connsiteY141" fmla="*/ 107821 h 583858"/>
                  <a:gd name="connsiteX142" fmla="*/ 320759 w 602276"/>
                  <a:gd name="connsiteY142" fmla="*/ 122601 h 583858"/>
                  <a:gd name="connsiteX143" fmla="*/ 329110 w 602276"/>
                  <a:gd name="connsiteY143" fmla="*/ 124685 h 583858"/>
                  <a:gd name="connsiteX144" fmla="*/ 341257 w 602276"/>
                  <a:gd name="connsiteY144" fmla="*/ 131886 h 583858"/>
                  <a:gd name="connsiteX145" fmla="*/ 349228 w 602276"/>
                  <a:gd name="connsiteY145" fmla="*/ 152162 h 583858"/>
                  <a:gd name="connsiteX146" fmla="*/ 349228 w 602276"/>
                  <a:gd name="connsiteY146" fmla="*/ 196881 h 583858"/>
                  <a:gd name="connsiteX147" fmla="*/ 328920 w 602276"/>
                  <a:gd name="connsiteY147" fmla="*/ 224358 h 583858"/>
                  <a:gd name="connsiteX148" fmla="*/ 320759 w 602276"/>
                  <a:gd name="connsiteY148" fmla="*/ 226821 h 583858"/>
                  <a:gd name="connsiteX149" fmla="*/ 315444 w 602276"/>
                  <a:gd name="connsiteY149" fmla="*/ 239517 h 583858"/>
                  <a:gd name="connsiteX150" fmla="*/ 320189 w 602276"/>
                  <a:gd name="connsiteY150" fmla="*/ 247665 h 583858"/>
                  <a:gd name="connsiteX151" fmla="*/ 315444 w 602276"/>
                  <a:gd name="connsiteY151" fmla="*/ 281963 h 583858"/>
                  <a:gd name="connsiteX152" fmla="*/ 283748 w 602276"/>
                  <a:gd name="connsiteY152" fmla="*/ 313608 h 583858"/>
                  <a:gd name="connsiteX153" fmla="*/ 263440 w 602276"/>
                  <a:gd name="connsiteY153" fmla="*/ 321756 h 583858"/>
                  <a:gd name="connsiteX154" fmla="*/ 249395 w 602276"/>
                  <a:gd name="connsiteY154" fmla="*/ 318156 h 583858"/>
                  <a:gd name="connsiteX155" fmla="*/ 240094 w 602276"/>
                  <a:gd name="connsiteY155" fmla="*/ 313040 h 583858"/>
                  <a:gd name="connsiteX156" fmla="*/ 227378 w 602276"/>
                  <a:gd name="connsiteY156" fmla="*/ 319103 h 583858"/>
                  <a:gd name="connsiteX157" fmla="*/ 225100 w 602276"/>
                  <a:gd name="connsiteY157" fmla="*/ 327441 h 583858"/>
                  <a:gd name="connsiteX158" fmla="*/ 197580 w 602276"/>
                  <a:gd name="connsiteY158" fmla="*/ 348664 h 583858"/>
                  <a:gd name="connsiteX159" fmla="*/ 152787 w 602276"/>
                  <a:gd name="connsiteY159" fmla="*/ 348664 h 583858"/>
                  <a:gd name="connsiteX160" fmla="*/ 132479 w 602276"/>
                  <a:gd name="connsiteY160" fmla="*/ 339758 h 583858"/>
                  <a:gd name="connsiteX161" fmla="*/ 125266 w 602276"/>
                  <a:gd name="connsiteY161" fmla="*/ 327062 h 583858"/>
                  <a:gd name="connsiteX162" fmla="*/ 122989 w 602276"/>
                  <a:gd name="connsiteY162" fmla="*/ 319293 h 583858"/>
                  <a:gd name="connsiteX163" fmla="*/ 109134 w 602276"/>
                  <a:gd name="connsiteY163" fmla="*/ 313419 h 583858"/>
                  <a:gd name="connsiteX164" fmla="*/ 101162 w 602276"/>
                  <a:gd name="connsiteY164" fmla="*/ 317966 h 583858"/>
                  <a:gd name="connsiteX165" fmla="*/ 87307 w 602276"/>
                  <a:gd name="connsiteY165" fmla="*/ 321567 h 583858"/>
                  <a:gd name="connsiteX166" fmla="*/ 66809 w 602276"/>
                  <a:gd name="connsiteY166" fmla="*/ 313229 h 583858"/>
                  <a:gd name="connsiteX167" fmla="*/ 35112 w 602276"/>
                  <a:gd name="connsiteY167" fmla="*/ 281584 h 583858"/>
                  <a:gd name="connsiteX168" fmla="*/ 30557 w 602276"/>
                  <a:gd name="connsiteY168" fmla="*/ 247286 h 583858"/>
                  <a:gd name="connsiteX169" fmla="*/ 34923 w 602276"/>
                  <a:gd name="connsiteY169" fmla="*/ 239517 h 583858"/>
                  <a:gd name="connsiteX170" fmla="*/ 28849 w 602276"/>
                  <a:gd name="connsiteY170" fmla="*/ 224737 h 583858"/>
                  <a:gd name="connsiteX171" fmla="*/ 21637 w 602276"/>
                  <a:gd name="connsiteY171" fmla="*/ 222652 h 583858"/>
                  <a:gd name="connsiteX172" fmla="*/ 9110 w 602276"/>
                  <a:gd name="connsiteY172" fmla="*/ 215452 h 583858"/>
                  <a:gd name="connsiteX173" fmla="*/ 0 w 602276"/>
                  <a:gd name="connsiteY173" fmla="*/ 195176 h 583858"/>
                  <a:gd name="connsiteX174" fmla="*/ 0 w 602276"/>
                  <a:gd name="connsiteY174" fmla="*/ 150456 h 583858"/>
                  <a:gd name="connsiteX175" fmla="*/ 21447 w 602276"/>
                  <a:gd name="connsiteY175" fmla="*/ 122790 h 583858"/>
                  <a:gd name="connsiteX176" fmla="*/ 29418 w 602276"/>
                  <a:gd name="connsiteY176" fmla="*/ 120706 h 583858"/>
                  <a:gd name="connsiteX177" fmla="*/ 34923 w 602276"/>
                  <a:gd name="connsiteY177" fmla="*/ 107631 h 583858"/>
                  <a:gd name="connsiteX178" fmla="*/ 30367 w 602276"/>
                  <a:gd name="connsiteY178" fmla="*/ 99483 h 583858"/>
                  <a:gd name="connsiteX179" fmla="*/ 34923 w 602276"/>
                  <a:gd name="connsiteY179" fmla="*/ 65185 h 583858"/>
                  <a:gd name="connsiteX180" fmla="*/ 66619 w 602276"/>
                  <a:gd name="connsiteY180" fmla="*/ 33540 h 583858"/>
                  <a:gd name="connsiteX181" fmla="*/ 87117 w 602276"/>
                  <a:gd name="connsiteY181" fmla="*/ 25202 h 583858"/>
                  <a:gd name="connsiteX182" fmla="*/ 100972 w 602276"/>
                  <a:gd name="connsiteY182" fmla="*/ 28803 h 583858"/>
                  <a:gd name="connsiteX183" fmla="*/ 101352 w 602276"/>
                  <a:gd name="connsiteY183" fmla="*/ 29182 h 583858"/>
                  <a:gd name="connsiteX184" fmla="*/ 110462 w 602276"/>
                  <a:gd name="connsiteY184" fmla="*/ 35245 h 583858"/>
                  <a:gd name="connsiteX185" fmla="*/ 120901 w 602276"/>
                  <a:gd name="connsiteY185" fmla="*/ 29371 h 583858"/>
                  <a:gd name="connsiteX186" fmla="*/ 123368 w 602276"/>
                  <a:gd name="connsiteY186" fmla="*/ 20276 h 583858"/>
                  <a:gd name="connsiteX187" fmla="*/ 151079 w 602276"/>
                  <a:gd name="connsiteY187" fmla="*/ 0 h 58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602276" h="583858">
                    <a:moveTo>
                      <a:pt x="279390" y="338996"/>
                    </a:moveTo>
                    <a:cubicBezTo>
                      <a:pt x="286791" y="338996"/>
                      <a:pt x="293813" y="342597"/>
                      <a:pt x="297799" y="348283"/>
                    </a:cubicBezTo>
                    <a:lnTo>
                      <a:pt x="300456" y="352263"/>
                    </a:lnTo>
                    <a:lnTo>
                      <a:pt x="307478" y="352831"/>
                    </a:lnTo>
                    <a:lnTo>
                      <a:pt x="310704" y="349041"/>
                    </a:lnTo>
                    <a:cubicBezTo>
                      <a:pt x="314690" y="344492"/>
                      <a:pt x="320953" y="341649"/>
                      <a:pt x="327595" y="341649"/>
                    </a:cubicBezTo>
                    <a:cubicBezTo>
                      <a:pt x="330821" y="341649"/>
                      <a:pt x="334048" y="342218"/>
                      <a:pt x="336895" y="343734"/>
                    </a:cubicBezTo>
                    <a:lnTo>
                      <a:pt x="364603" y="357001"/>
                    </a:lnTo>
                    <a:cubicBezTo>
                      <a:pt x="369727" y="359464"/>
                      <a:pt x="373903" y="364013"/>
                      <a:pt x="375801" y="369699"/>
                    </a:cubicBezTo>
                    <a:cubicBezTo>
                      <a:pt x="377129" y="373299"/>
                      <a:pt x="377509" y="377090"/>
                      <a:pt x="376939" y="380691"/>
                    </a:cubicBezTo>
                    <a:lnTo>
                      <a:pt x="375990" y="385429"/>
                    </a:lnTo>
                    <a:cubicBezTo>
                      <a:pt x="376939" y="386945"/>
                      <a:pt x="378458" y="388840"/>
                      <a:pt x="379786" y="390925"/>
                    </a:cubicBezTo>
                    <a:lnTo>
                      <a:pt x="388326" y="391114"/>
                    </a:lnTo>
                    <a:cubicBezTo>
                      <a:pt x="398005" y="390546"/>
                      <a:pt x="407115" y="396800"/>
                      <a:pt x="410341" y="405708"/>
                    </a:cubicBezTo>
                    <a:lnTo>
                      <a:pt x="420590" y="434704"/>
                    </a:lnTo>
                    <a:cubicBezTo>
                      <a:pt x="423816" y="443991"/>
                      <a:pt x="420400" y="454604"/>
                      <a:pt x="412429" y="460290"/>
                    </a:cubicBezTo>
                    <a:lnTo>
                      <a:pt x="407684" y="463512"/>
                    </a:lnTo>
                    <a:lnTo>
                      <a:pt x="406925" y="471851"/>
                    </a:lnTo>
                    <a:lnTo>
                      <a:pt x="410721" y="474883"/>
                    </a:lnTo>
                    <a:cubicBezTo>
                      <a:pt x="413568" y="477347"/>
                      <a:pt x="415655" y="480569"/>
                      <a:pt x="416984" y="484170"/>
                    </a:cubicBezTo>
                    <a:cubicBezTo>
                      <a:pt x="419072" y="489855"/>
                      <a:pt x="418692" y="495920"/>
                      <a:pt x="416225" y="501227"/>
                    </a:cubicBezTo>
                    <a:lnTo>
                      <a:pt x="402940" y="528897"/>
                    </a:lnTo>
                    <a:cubicBezTo>
                      <a:pt x="399334" y="536478"/>
                      <a:pt x="391363" y="541405"/>
                      <a:pt x="382823" y="541405"/>
                    </a:cubicBezTo>
                    <a:cubicBezTo>
                      <a:pt x="381684" y="541405"/>
                      <a:pt x="380355" y="541405"/>
                      <a:pt x="379217" y="541216"/>
                    </a:cubicBezTo>
                    <a:lnTo>
                      <a:pt x="374092" y="540268"/>
                    </a:lnTo>
                    <a:lnTo>
                      <a:pt x="368778" y="544817"/>
                    </a:lnTo>
                    <a:lnTo>
                      <a:pt x="369158" y="550123"/>
                    </a:lnTo>
                    <a:cubicBezTo>
                      <a:pt x="369917" y="559789"/>
                      <a:pt x="363654" y="569265"/>
                      <a:pt x="354545" y="572487"/>
                    </a:cubicBezTo>
                    <a:lnTo>
                      <a:pt x="325507" y="582721"/>
                    </a:lnTo>
                    <a:cubicBezTo>
                      <a:pt x="323230" y="583479"/>
                      <a:pt x="320953" y="583858"/>
                      <a:pt x="318485" y="583858"/>
                    </a:cubicBezTo>
                    <a:cubicBezTo>
                      <a:pt x="311084" y="583858"/>
                      <a:pt x="304062" y="580447"/>
                      <a:pt x="300076" y="574571"/>
                    </a:cubicBezTo>
                    <a:lnTo>
                      <a:pt x="296470" y="569644"/>
                    </a:lnTo>
                    <a:lnTo>
                      <a:pt x="289258" y="569644"/>
                    </a:lnTo>
                    <a:lnTo>
                      <a:pt x="286222" y="573055"/>
                    </a:lnTo>
                    <a:cubicBezTo>
                      <a:pt x="282047" y="577793"/>
                      <a:pt x="275784" y="580636"/>
                      <a:pt x="269331" y="580636"/>
                    </a:cubicBezTo>
                    <a:cubicBezTo>
                      <a:pt x="265915" y="580636"/>
                      <a:pt x="262688" y="579878"/>
                      <a:pt x="259842" y="578551"/>
                    </a:cubicBezTo>
                    <a:lnTo>
                      <a:pt x="232133" y="565285"/>
                    </a:lnTo>
                    <a:cubicBezTo>
                      <a:pt x="227009" y="562821"/>
                      <a:pt x="222834" y="558273"/>
                      <a:pt x="220936" y="552587"/>
                    </a:cubicBezTo>
                    <a:cubicBezTo>
                      <a:pt x="219607" y="548986"/>
                      <a:pt x="219228" y="545196"/>
                      <a:pt x="219987" y="541595"/>
                    </a:cubicBezTo>
                    <a:lnTo>
                      <a:pt x="220746" y="537236"/>
                    </a:lnTo>
                    <a:lnTo>
                      <a:pt x="215242" y="531171"/>
                    </a:lnTo>
                    <a:lnTo>
                      <a:pt x="210308" y="531550"/>
                    </a:lnTo>
                    <a:cubicBezTo>
                      <a:pt x="200629" y="532308"/>
                      <a:pt x="191139" y="526054"/>
                      <a:pt x="187913" y="516957"/>
                    </a:cubicBezTo>
                    <a:lnTo>
                      <a:pt x="177665" y="487960"/>
                    </a:lnTo>
                    <a:cubicBezTo>
                      <a:pt x="174438" y="478673"/>
                      <a:pt x="177854" y="468060"/>
                      <a:pt x="185825" y="462564"/>
                    </a:cubicBezTo>
                    <a:lnTo>
                      <a:pt x="190001" y="459532"/>
                    </a:lnTo>
                    <a:lnTo>
                      <a:pt x="190570" y="451003"/>
                    </a:lnTo>
                    <a:lnTo>
                      <a:pt x="187533" y="448350"/>
                    </a:lnTo>
                    <a:cubicBezTo>
                      <a:pt x="184687" y="445886"/>
                      <a:pt x="182599" y="442854"/>
                      <a:pt x="181271" y="439063"/>
                    </a:cubicBezTo>
                    <a:cubicBezTo>
                      <a:pt x="179373" y="433567"/>
                      <a:pt x="179562" y="427313"/>
                      <a:pt x="182030" y="422196"/>
                    </a:cubicBezTo>
                    <a:lnTo>
                      <a:pt x="195315" y="394526"/>
                    </a:lnTo>
                    <a:cubicBezTo>
                      <a:pt x="198921" y="386945"/>
                      <a:pt x="207081" y="381828"/>
                      <a:pt x="215432" y="381828"/>
                    </a:cubicBezTo>
                    <a:cubicBezTo>
                      <a:pt x="216760" y="381828"/>
                      <a:pt x="217899" y="382017"/>
                      <a:pt x="219228" y="382207"/>
                    </a:cubicBezTo>
                    <a:lnTo>
                      <a:pt x="223403" y="382965"/>
                    </a:lnTo>
                    <a:lnTo>
                      <a:pt x="228907" y="378037"/>
                    </a:lnTo>
                    <a:lnTo>
                      <a:pt x="228527" y="372731"/>
                    </a:lnTo>
                    <a:cubicBezTo>
                      <a:pt x="227958" y="363065"/>
                      <a:pt x="234031" y="353589"/>
                      <a:pt x="243330" y="350367"/>
                    </a:cubicBezTo>
                    <a:lnTo>
                      <a:pt x="272368" y="340133"/>
                    </a:lnTo>
                    <a:cubicBezTo>
                      <a:pt x="274645" y="339375"/>
                      <a:pt x="276922" y="338996"/>
                      <a:pt x="279390" y="338996"/>
                    </a:cubicBezTo>
                    <a:close/>
                    <a:moveTo>
                      <a:pt x="481176" y="227025"/>
                    </a:moveTo>
                    <a:cubicBezTo>
                      <a:pt x="467130" y="227025"/>
                      <a:pt x="453843" y="232520"/>
                      <a:pt x="443783" y="242562"/>
                    </a:cubicBezTo>
                    <a:cubicBezTo>
                      <a:pt x="423283" y="263027"/>
                      <a:pt x="423283" y="296376"/>
                      <a:pt x="443783" y="316840"/>
                    </a:cubicBezTo>
                    <a:cubicBezTo>
                      <a:pt x="453843" y="326883"/>
                      <a:pt x="467130" y="332188"/>
                      <a:pt x="481176" y="332188"/>
                    </a:cubicBezTo>
                    <a:cubicBezTo>
                      <a:pt x="495222" y="332188"/>
                      <a:pt x="508509" y="326883"/>
                      <a:pt x="518379" y="316840"/>
                    </a:cubicBezTo>
                    <a:cubicBezTo>
                      <a:pt x="538879" y="296376"/>
                      <a:pt x="538879" y="263027"/>
                      <a:pt x="518379" y="242562"/>
                    </a:cubicBezTo>
                    <a:cubicBezTo>
                      <a:pt x="508509" y="232520"/>
                      <a:pt x="495222" y="227025"/>
                      <a:pt x="481176" y="227025"/>
                    </a:cubicBezTo>
                    <a:close/>
                    <a:moveTo>
                      <a:pt x="464283" y="156726"/>
                    </a:moveTo>
                    <a:lnTo>
                      <a:pt x="495222" y="156726"/>
                    </a:lnTo>
                    <a:cubicBezTo>
                      <a:pt x="500917" y="156726"/>
                      <a:pt x="506611" y="159379"/>
                      <a:pt x="510787" y="163547"/>
                    </a:cubicBezTo>
                    <a:cubicBezTo>
                      <a:pt x="513444" y="166390"/>
                      <a:pt x="515532" y="169990"/>
                      <a:pt x="516481" y="173401"/>
                    </a:cubicBezTo>
                    <a:lnTo>
                      <a:pt x="518000" y="178706"/>
                    </a:lnTo>
                    <a:lnTo>
                      <a:pt x="523314" y="181359"/>
                    </a:lnTo>
                    <a:lnTo>
                      <a:pt x="531287" y="177948"/>
                    </a:lnTo>
                    <a:cubicBezTo>
                      <a:pt x="534513" y="176243"/>
                      <a:pt x="538120" y="175295"/>
                      <a:pt x="541726" y="175295"/>
                    </a:cubicBezTo>
                    <a:cubicBezTo>
                      <a:pt x="547800" y="175295"/>
                      <a:pt x="553495" y="177569"/>
                      <a:pt x="557481" y="181738"/>
                    </a:cubicBezTo>
                    <a:lnTo>
                      <a:pt x="579309" y="203339"/>
                    </a:lnTo>
                    <a:cubicBezTo>
                      <a:pt x="586142" y="210350"/>
                      <a:pt x="587661" y="221530"/>
                      <a:pt x="582915" y="229867"/>
                    </a:cubicBezTo>
                    <a:lnTo>
                      <a:pt x="579878" y="234793"/>
                    </a:lnTo>
                    <a:lnTo>
                      <a:pt x="582726" y="242752"/>
                    </a:lnTo>
                    <a:lnTo>
                      <a:pt x="587281" y="243889"/>
                    </a:lnTo>
                    <a:cubicBezTo>
                      <a:pt x="590888" y="244836"/>
                      <a:pt x="593735" y="246920"/>
                      <a:pt x="596582" y="249573"/>
                    </a:cubicBezTo>
                    <a:cubicBezTo>
                      <a:pt x="600758" y="253742"/>
                      <a:pt x="602276" y="259426"/>
                      <a:pt x="602276" y="265111"/>
                    </a:cubicBezTo>
                    <a:lnTo>
                      <a:pt x="602276" y="295997"/>
                    </a:lnTo>
                    <a:cubicBezTo>
                      <a:pt x="602276" y="305661"/>
                      <a:pt x="596392" y="314566"/>
                      <a:pt x="586901" y="317219"/>
                    </a:cubicBezTo>
                    <a:lnTo>
                      <a:pt x="582915" y="318545"/>
                    </a:lnTo>
                    <a:lnTo>
                      <a:pt x="580068" y="324988"/>
                    </a:lnTo>
                    <a:lnTo>
                      <a:pt x="582726" y="329536"/>
                    </a:lnTo>
                    <a:cubicBezTo>
                      <a:pt x="587471" y="338062"/>
                      <a:pt x="585952" y="349242"/>
                      <a:pt x="579119" y="356063"/>
                    </a:cubicBezTo>
                    <a:lnTo>
                      <a:pt x="557291" y="377854"/>
                    </a:lnTo>
                    <a:cubicBezTo>
                      <a:pt x="553305" y="381833"/>
                      <a:pt x="547610" y="384107"/>
                      <a:pt x="541536" y="384107"/>
                    </a:cubicBezTo>
                    <a:cubicBezTo>
                      <a:pt x="537740" y="384107"/>
                      <a:pt x="533944" y="383160"/>
                      <a:pt x="530907" y="381454"/>
                    </a:cubicBezTo>
                    <a:lnTo>
                      <a:pt x="525592" y="378422"/>
                    </a:lnTo>
                    <a:lnTo>
                      <a:pt x="518949" y="381454"/>
                    </a:lnTo>
                    <a:lnTo>
                      <a:pt x="517620" y="385812"/>
                    </a:lnTo>
                    <a:cubicBezTo>
                      <a:pt x="515153" y="395287"/>
                      <a:pt x="506042" y="401729"/>
                      <a:pt x="496361" y="401729"/>
                    </a:cubicBezTo>
                    <a:lnTo>
                      <a:pt x="465612" y="401729"/>
                    </a:lnTo>
                    <a:cubicBezTo>
                      <a:pt x="459917" y="401729"/>
                      <a:pt x="454223" y="399645"/>
                      <a:pt x="449857" y="395287"/>
                    </a:cubicBezTo>
                    <a:cubicBezTo>
                      <a:pt x="447200" y="392634"/>
                      <a:pt x="445302" y="389602"/>
                      <a:pt x="444353" y="386191"/>
                    </a:cubicBezTo>
                    <a:lnTo>
                      <a:pt x="443024" y="381833"/>
                    </a:lnTo>
                    <a:lnTo>
                      <a:pt x="435621" y="378801"/>
                    </a:lnTo>
                    <a:lnTo>
                      <a:pt x="431256" y="381265"/>
                    </a:lnTo>
                    <a:cubicBezTo>
                      <a:pt x="428029" y="383160"/>
                      <a:pt x="424422" y="384107"/>
                      <a:pt x="420436" y="384107"/>
                    </a:cubicBezTo>
                    <a:cubicBezTo>
                      <a:pt x="414552" y="384107"/>
                      <a:pt x="408858" y="381644"/>
                      <a:pt x="404682" y="377665"/>
                    </a:cubicBezTo>
                    <a:lnTo>
                      <a:pt x="383043" y="355874"/>
                    </a:lnTo>
                    <a:cubicBezTo>
                      <a:pt x="376020" y="349052"/>
                      <a:pt x="374502" y="337873"/>
                      <a:pt x="379247" y="329346"/>
                    </a:cubicBezTo>
                    <a:lnTo>
                      <a:pt x="381715" y="324988"/>
                    </a:lnTo>
                    <a:lnTo>
                      <a:pt x="378298" y="317030"/>
                    </a:lnTo>
                    <a:lnTo>
                      <a:pt x="374312" y="316082"/>
                    </a:lnTo>
                    <a:cubicBezTo>
                      <a:pt x="370895" y="314945"/>
                      <a:pt x="367099" y="313050"/>
                      <a:pt x="364442" y="310398"/>
                    </a:cubicBezTo>
                    <a:cubicBezTo>
                      <a:pt x="360076" y="306229"/>
                      <a:pt x="356849" y="300355"/>
                      <a:pt x="356849" y="294670"/>
                    </a:cubicBezTo>
                    <a:lnTo>
                      <a:pt x="356849" y="263974"/>
                    </a:lnTo>
                    <a:cubicBezTo>
                      <a:pt x="356849" y="254310"/>
                      <a:pt x="364632" y="245215"/>
                      <a:pt x="373932" y="242752"/>
                    </a:cubicBezTo>
                    <a:lnTo>
                      <a:pt x="378867" y="241615"/>
                    </a:lnTo>
                    <a:lnTo>
                      <a:pt x="381904" y="234604"/>
                    </a:lnTo>
                    <a:lnTo>
                      <a:pt x="379247" y="230056"/>
                    </a:lnTo>
                    <a:cubicBezTo>
                      <a:pt x="374312" y="221530"/>
                      <a:pt x="375830" y="210540"/>
                      <a:pt x="382854" y="203529"/>
                    </a:cubicBezTo>
                    <a:lnTo>
                      <a:pt x="404492" y="181927"/>
                    </a:lnTo>
                    <a:cubicBezTo>
                      <a:pt x="408668" y="177759"/>
                      <a:pt x="414362" y="175485"/>
                      <a:pt x="420436" y="175485"/>
                    </a:cubicBezTo>
                    <a:cubicBezTo>
                      <a:pt x="424233" y="175485"/>
                      <a:pt x="427839" y="176432"/>
                      <a:pt x="431066" y="178138"/>
                    </a:cubicBezTo>
                    <a:lnTo>
                      <a:pt x="435242" y="180601"/>
                    </a:lnTo>
                    <a:lnTo>
                      <a:pt x="441695" y="177948"/>
                    </a:lnTo>
                    <a:lnTo>
                      <a:pt x="443024" y="173211"/>
                    </a:lnTo>
                    <a:cubicBezTo>
                      <a:pt x="445681" y="163737"/>
                      <a:pt x="454602" y="156726"/>
                      <a:pt x="464283" y="156726"/>
                    </a:cubicBezTo>
                    <a:close/>
                    <a:moveTo>
                      <a:pt x="175373" y="93230"/>
                    </a:moveTo>
                    <a:cubicBezTo>
                      <a:pt x="154116" y="93230"/>
                      <a:pt x="133997" y="101567"/>
                      <a:pt x="118813" y="116727"/>
                    </a:cubicBezTo>
                    <a:cubicBezTo>
                      <a:pt x="87497" y="147803"/>
                      <a:pt x="87497" y="198587"/>
                      <a:pt x="118813" y="229853"/>
                    </a:cubicBezTo>
                    <a:cubicBezTo>
                      <a:pt x="133997" y="245012"/>
                      <a:pt x="154116" y="253350"/>
                      <a:pt x="175373" y="253350"/>
                    </a:cubicBezTo>
                    <a:cubicBezTo>
                      <a:pt x="196821" y="253350"/>
                      <a:pt x="216939" y="245012"/>
                      <a:pt x="232123" y="229853"/>
                    </a:cubicBezTo>
                    <a:cubicBezTo>
                      <a:pt x="263440" y="198587"/>
                      <a:pt x="263440" y="147803"/>
                      <a:pt x="232123" y="116727"/>
                    </a:cubicBezTo>
                    <a:cubicBezTo>
                      <a:pt x="216939" y="101567"/>
                      <a:pt x="196821" y="93230"/>
                      <a:pt x="175373" y="93230"/>
                    </a:cubicBezTo>
                    <a:close/>
                    <a:moveTo>
                      <a:pt x="151079" y="0"/>
                    </a:moveTo>
                    <a:lnTo>
                      <a:pt x="195872" y="0"/>
                    </a:lnTo>
                    <a:cubicBezTo>
                      <a:pt x="203274" y="0"/>
                      <a:pt x="210676" y="2463"/>
                      <a:pt x="216180" y="7959"/>
                    </a:cubicBezTo>
                    <a:cubicBezTo>
                      <a:pt x="219596" y="11559"/>
                      <a:pt x="222064" y="15159"/>
                      <a:pt x="223392" y="19707"/>
                    </a:cubicBezTo>
                    <a:lnTo>
                      <a:pt x="225670" y="28045"/>
                    </a:lnTo>
                    <a:cubicBezTo>
                      <a:pt x="228137" y="29371"/>
                      <a:pt x="232503" y="31835"/>
                      <a:pt x="236868" y="34108"/>
                    </a:cubicBezTo>
                    <a:lnTo>
                      <a:pt x="249964" y="28424"/>
                    </a:lnTo>
                    <a:cubicBezTo>
                      <a:pt x="254140" y="26150"/>
                      <a:pt x="258695" y="25013"/>
                      <a:pt x="263629" y="25013"/>
                    </a:cubicBezTo>
                    <a:cubicBezTo>
                      <a:pt x="271411" y="25013"/>
                      <a:pt x="278813" y="28045"/>
                      <a:pt x="284128" y="33161"/>
                    </a:cubicBezTo>
                    <a:lnTo>
                      <a:pt x="315634" y="64806"/>
                    </a:lnTo>
                    <a:cubicBezTo>
                      <a:pt x="324555" y="73712"/>
                      <a:pt x="326642" y="88113"/>
                      <a:pt x="320379" y="99104"/>
                    </a:cubicBezTo>
                    <a:lnTo>
                      <a:pt x="315444" y="107821"/>
                    </a:lnTo>
                    <a:lnTo>
                      <a:pt x="320759" y="122601"/>
                    </a:lnTo>
                    <a:lnTo>
                      <a:pt x="329110" y="124685"/>
                    </a:lnTo>
                    <a:cubicBezTo>
                      <a:pt x="333855" y="125822"/>
                      <a:pt x="337840" y="128475"/>
                      <a:pt x="341257" y="131886"/>
                    </a:cubicBezTo>
                    <a:cubicBezTo>
                      <a:pt x="346761" y="137381"/>
                      <a:pt x="349228" y="144771"/>
                      <a:pt x="349228" y="152162"/>
                    </a:cubicBezTo>
                    <a:lnTo>
                      <a:pt x="349228" y="196881"/>
                    </a:lnTo>
                    <a:cubicBezTo>
                      <a:pt x="349228" y="209577"/>
                      <a:pt x="341067" y="221136"/>
                      <a:pt x="328920" y="224358"/>
                    </a:cubicBezTo>
                    <a:lnTo>
                      <a:pt x="320759" y="226821"/>
                    </a:lnTo>
                    <a:lnTo>
                      <a:pt x="315444" y="239517"/>
                    </a:lnTo>
                    <a:lnTo>
                      <a:pt x="320189" y="247665"/>
                    </a:lnTo>
                    <a:cubicBezTo>
                      <a:pt x="326263" y="258656"/>
                      <a:pt x="324365" y="273057"/>
                      <a:pt x="315444" y="281963"/>
                    </a:cubicBezTo>
                    <a:lnTo>
                      <a:pt x="283748" y="313608"/>
                    </a:lnTo>
                    <a:cubicBezTo>
                      <a:pt x="278623" y="318724"/>
                      <a:pt x="271032" y="321756"/>
                      <a:pt x="263440" y="321756"/>
                    </a:cubicBezTo>
                    <a:cubicBezTo>
                      <a:pt x="258315" y="321756"/>
                      <a:pt x="253570" y="320619"/>
                      <a:pt x="249395" y="318156"/>
                    </a:cubicBezTo>
                    <a:lnTo>
                      <a:pt x="240094" y="313040"/>
                    </a:lnTo>
                    <a:lnTo>
                      <a:pt x="227378" y="319103"/>
                    </a:lnTo>
                    <a:lnTo>
                      <a:pt x="225100" y="327441"/>
                    </a:lnTo>
                    <a:cubicBezTo>
                      <a:pt x="221874" y="339568"/>
                      <a:pt x="210296" y="348664"/>
                      <a:pt x="197580" y="348664"/>
                    </a:cubicBezTo>
                    <a:lnTo>
                      <a:pt x="152787" y="348664"/>
                    </a:lnTo>
                    <a:cubicBezTo>
                      <a:pt x="145385" y="348664"/>
                      <a:pt x="137983" y="345253"/>
                      <a:pt x="132479" y="339758"/>
                    </a:cubicBezTo>
                    <a:cubicBezTo>
                      <a:pt x="129062" y="336158"/>
                      <a:pt x="126405" y="331799"/>
                      <a:pt x="125266" y="327062"/>
                    </a:cubicBezTo>
                    <a:lnTo>
                      <a:pt x="122989" y="319293"/>
                    </a:lnTo>
                    <a:lnTo>
                      <a:pt x="109134" y="313419"/>
                    </a:lnTo>
                    <a:lnTo>
                      <a:pt x="101162" y="317966"/>
                    </a:lnTo>
                    <a:cubicBezTo>
                      <a:pt x="97176" y="320240"/>
                      <a:pt x="92241" y="321567"/>
                      <a:pt x="87307" y="321567"/>
                    </a:cubicBezTo>
                    <a:cubicBezTo>
                      <a:pt x="79525" y="321567"/>
                      <a:pt x="72123" y="318535"/>
                      <a:pt x="66809" y="313229"/>
                    </a:cubicBezTo>
                    <a:lnTo>
                      <a:pt x="35112" y="281584"/>
                    </a:lnTo>
                    <a:cubicBezTo>
                      <a:pt x="26192" y="272678"/>
                      <a:pt x="24294" y="258277"/>
                      <a:pt x="30557" y="247286"/>
                    </a:cubicBezTo>
                    <a:lnTo>
                      <a:pt x="34923" y="239517"/>
                    </a:lnTo>
                    <a:lnTo>
                      <a:pt x="28849" y="224737"/>
                    </a:lnTo>
                    <a:lnTo>
                      <a:pt x="21637" y="222652"/>
                    </a:lnTo>
                    <a:cubicBezTo>
                      <a:pt x="17082" y="221326"/>
                      <a:pt x="12526" y="218862"/>
                      <a:pt x="9110" y="215452"/>
                    </a:cubicBezTo>
                    <a:cubicBezTo>
                      <a:pt x="3606" y="209956"/>
                      <a:pt x="0" y="202566"/>
                      <a:pt x="0" y="195176"/>
                    </a:cubicBezTo>
                    <a:lnTo>
                      <a:pt x="0" y="150456"/>
                    </a:lnTo>
                    <a:cubicBezTo>
                      <a:pt x="0" y="137760"/>
                      <a:pt x="9300" y="126201"/>
                      <a:pt x="21447" y="122790"/>
                    </a:cubicBezTo>
                    <a:lnTo>
                      <a:pt x="29418" y="120706"/>
                    </a:lnTo>
                    <a:lnTo>
                      <a:pt x="34923" y="107631"/>
                    </a:lnTo>
                    <a:lnTo>
                      <a:pt x="30367" y="99483"/>
                    </a:lnTo>
                    <a:cubicBezTo>
                      <a:pt x="24104" y="88492"/>
                      <a:pt x="26002" y="74091"/>
                      <a:pt x="34923" y="65185"/>
                    </a:cubicBezTo>
                    <a:lnTo>
                      <a:pt x="66619" y="33540"/>
                    </a:lnTo>
                    <a:cubicBezTo>
                      <a:pt x="71933" y="28234"/>
                      <a:pt x="79335" y="25202"/>
                      <a:pt x="87117" y="25202"/>
                    </a:cubicBezTo>
                    <a:cubicBezTo>
                      <a:pt x="92052" y="25202"/>
                      <a:pt x="96797" y="26529"/>
                      <a:pt x="100972" y="28803"/>
                    </a:cubicBezTo>
                    <a:lnTo>
                      <a:pt x="101352" y="29182"/>
                    </a:lnTo>
                    <a:lnTo>
                      <a:pt x="110462" y="35245"/>
                    </a:lnTo>
                    <a:lnTo>
                      <a:pt x="120901" y="29371"/>
                    </a:lnTo>
                    <a:lnTo>
                      <a:pt x="123368" y="20276"/>
                    </a:lnTo>
                    <a:cubicBezTo>
                      <a:pt x="126785" y="8148"/>
                      <a:pt x="138362" y="0"/>
                      <a:pt x="151079" y="0"/>
                    </a:cubicBezTo>
                    <a:close/>
                  </a:path>
                </a:pathLst>
              </a:custGeom>
              <a:solidFill>
                <a:schemeClr val="bg1"/>
              </a:solidFill>
              <a:ln>
                <a:noFill/>
              </a:ln>
            </p:spPr>
          </p:sp>
        </p:grpSp>
        <p:grpSp>
          <p:nvGrpSpPr>
            <p:cNvPr id="16" name="组合 15">
              <a:extLst>
                <a:ext uri="{FF2B5EF4-FFF2-40B4-BE49-F238E27FC236}">
                  <a16:creationId xmlns:a16="http://schemas.microsoft.com/office/drawing/2014/main" id="{5E1B5FB0-7CAA-47AD-BF0F-F3E87ECC734E}"/>
                </a:ext>
              </a:extLst>
            </p:cNvPr>
            <p:cNvGrpSpPr/>
            <p:nvPr/>
          </p:nvGrpSpPr>
          <p:grpSpPr>
            <a:xfrm>
              <a:off x="6256423" y="4138864"/>
              <a:ext cx="1604210" cy="1604210"/>
              <a:chOff x="6256423" y="4138864"/>
              <a:chExt cx="1604210" cy="1604210"/>
            </a:xfrm>
          </p:grpSpPr>
          <p:sp>
            <p:nvSpPr>
              <p:cNvPr id="20" name="泪滴形 19">
                <a:extLst>
                  <a:ext uri="{FF2B5EF4-FFF2-40B4-BE49-F238E27FC236}">
                    <a16:creationId xmlns:a16="http://schemas.microsoft.com/office/drawing/2014/main" id="{BA508C29-B5C5-40EA-B96C-9C193BFDC438}"/>
                  </a:ext>
                </a:extLst>
              </p:cNvPr>
              <p:cNvSpPr/>
              <p:nvPr/>
            </p:nvSpPr>
            <p:spPr>
              <a:xfrm flipH="1">
                <a:off x="6256423" y="4138864"/>
                <a:ext cx="1604210" cy="1604210"/>
              </a:xfrm>
              <a:prstGeom prst="teardrop">
                <a:avLst/>
              </a:prstGeom>
              <a:solidFill>
                <a:srgbClr val="FE76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1" name="teacher_90477">
                <a:extLst>
                  <a:ext uri="{FF2B5EF4-FFF2-40B4-BE49-F238E27FC236}">
                    <a16:creationId xmlns:a16="http://schemas.microsoft.com/office/drawing/2014/main" id="{06AF16D0-6FDC-43EC-AA3A-BD5CC9E8DA33}"/>
                  </a:ext>
                </a:extLst>
              </p:cNvPr>
              <p:cNvSpPr>
                <a:spLocks noChangeAspect="1"/>
              </p:cNvSpPr>
              <p:nvPr/>
            </p:nvSpPr>
            <p:spPr bwMode="auto">
              <a:xfrm>
                <a:off x="6743701" y="4523316"/>
                <a:ext cx="629654" cy="623524"/>
              </a:xfrm>
              <a:custGeom>
                <a:avLst/>
                <a:gdLst>
                  <a:gd name="connsiteX0" fmla="*/ 114571 w 605823"/>
                  <a:gd name="connsiteY0" fmla="*/ 128217 h 599924"/>
                  <a:gd name="connsiteX1" fmla="*/ 136110 w 605823"/>
                  <a:gd name="connsiteY1" fmla="*/ 128217 h 599924"/>
                  <a:gd name="connsiteX2" fmla="*/ 186523 w 605823"/>
                  <a:gd name="connsiteY2" fmla="*/ 178646 h 599924"/>
                  <a:gd name="connsiteX3" fmla="*/ 186523 w 605823"/>
                  <a:gd name="connsiteY3" fmla="*/ 569934 h 599924"/>
                  <a:gd name="connsiteX4" fmla="*/ 156442 w 605823"/>
                  <a:gd name="connsiteY4" fmla="*/ 599876 h 599924"/>
                  <a:gd name="connsiteX5" fmla="*/ 138245 w 605823"/>
                  <a:gd name="connsiteY5" fmla="*/ 593665 h 599924"/>
                  <a:gd name="connsiteX6" fmla="*/ 144559 w 605823"/>
                  <a:gd name="connsiteY6" fmla="*/ 569934 h 599924"/>
                  <a:gd name="connsiteX7" fmla="*/ 144559 w 605823"/>
                  <a:gd name="connsiteY7" fmla="*/ 390930 h 599924"/>
                  <a:gd name="connsiteX8" fmla="*/ 124505 w 605823"/>
                  <a:gd name="connsiteY8" fmla="*/ 390930 h 599924"/>
                  <a:gd name="connsiteX9" fmla="*/ 124505 w 605823"/>
                  <a:gd name="connsiteY9" fmla="*/ 569934 h 599924"/>
                  <a:gd name="connsiteX10" fmla="*/ 94424 w 605823"/>
                  <a:gd name="connsiteY10" fmla="*/ 599876 h 599924"/>
                  <a:gd name="connsiteX11" fmla="*/ 64343 w 605823"/>
                  <a:gd name="connsiteY11" fmla="*/ 569934 h 599924"/>
                  <a:gd name="connsiteX12" fmla="*/ 64065 w 605823"/>
                  <a:gd name="connsiteY12" fmla="*/ 330118 h 599924"/>
                  <a:gd name="connsiteX13" fmla="*/ 109000 w 605823"/>
                  <a:gd name="connsiteY13" fmla="*/ 321404 h 599924"/>
                  <a:gd name="connsiteX14" fmla="*/ 112528 w 605823"/>
                  <a:gd name="connsiteY14" fmla="*/ 257812 h 599924"/>
                  <a:gd name="connsiteX15" fmla="*/ 82448 w 605823"/>
                  <a:gd name="connsiteY15" fmla="*/ 224254 h 599924"/>
                  <a:gd name="connsiteX16" fmla="*/ 113178 w 605823"/>
                  <a:gd name="connsiteY16" fmla="*/ 182632 h 599924"/>
                  <a:gd name="connsiteX17" fmla="*/ 60444 w 605823"/>
                  <a:gd name="connsiteY17" fmla="*/ 229724 h 599924"/>
                  <a:gd name="connsiteX18" fmla="*/ 97581 w 605823"/>
                  <a:gd name="connsiteY18" fmla="*/ 271161 h 599924"/>
                  <a:gd name="connsiteX19" fmla="*/ 95631 w 605823"/>
                  <a:gd name="connsiteY19" fmla="*/ 306480 h 599924"/>
                  <a:gd name="connsiteX20" fmla="*/ 60258 w 605823"/>
                  <a:gd name="connsiteY20" fmla="*/ 304533 h 599924"/>
                  <a:gd name="connsiteX21" fmla="*/ 6410 w 605823"/>
                  <a:gd name="connsiteY21" fmla="*/ 244463 h 599924"/>
                  <a:gd name="connsiteX22" fmla="*/ 8360 w 605823"/>
                  <a:gd name="connsiteY22" fmla="*/ 209144 h 599924"/>
                  <a:gd name="connsiteX23" fmla="*/ 74370 w 605823"/>
                  <a:gd name="connsiteY23" fmla="*/ 148426 h 599924"/>
                  <a:gd name="connsiteX24" fmla="*/ 114571 w 605823"/>
                  <a:gd name="connsiteY24" fmla="*/ 128217 h 599924"/>
                  <a:gd name="connsiteX25" fmla="*/ 422807 w 605823"/>
                  <a:gd name="connsiteY25" fmla="*/ 113329 h 599924"/>
                  <a:gd name="connsiteX26" fmla="*/ 432463 w 605823"/>
                  <a:gd name="connsiteY26" fmla="*/ 117592 h 599924"/>
                  <a:gd name="connsiteX27" fmla="*/ 429306 w 605823"/>
                  <a:gd name="connsiteY27" fmla="*/ 126768 h 599924"/>
                  <a:gd name="connsiteX28" fmla="*/ 337764 w 605823"/>
                  <a:gd name="connsiteY28" fmla="*/ 180247 h 599924"/>
                  <a:gd name="connsiteX29" fmla="*/ 302949 w 605823"/>
                  <a:gd name="connsiteY29" fmla="*/ 200545 h 599924"/>
                  <a:gd name="connsiteX30" fmla="*/ 259777 w 605823"/>
                  <a:gd name="connsiteY30" fmla="*/ 250873 h 599924"/>
                  <a:gd name="connsiteX31" fmla="*/ 224497 w 605823"/>
                  <a:gd name="connsiteY31" fmla="*/ 253654 h 599924"/>
                  <a:gd name="connsiteX32" fmla="*/ 206579 w 605823"/>
                  <a:gd name="connsiteY32" fmla="*/ 238361 h 599924"/>
                  <a:gd name="connsiteX33" fmla="*/ 206579 w 605823"/>
                  <a:gd name="connsiteY33" fmla="*/ 178672 h 599924"/>
                  <a:gd name="connsiteX34" fmla="*/ 205929 w 605823"/>
                  <a:gd name="connsiteY34" fmla="*/ 171813 h 599924"/>
                  <a:gd name="connsiteX35" fmla="*/ 238052 w 605823"/>
                  <a:gd name="connsiteY35" fmla="*/ 199340 h 599924"/>
                  <a:gd name="connsiteX36" fmla="*/ 274261 w 605823"/>
                  <a:gd name="connsiteY36" fmla="*/ 157076 h 599924"/>
                  <a:gd name="connsiteX37" fmla="*/ 308612 w 605823"/>
                  <a:gd name="connsiteY37" fmla="*/ 153647 h 599924"/>
                  <a:gd name="connsiteX38" fmla="*/ 264427 w 605823"/>
                  <a:gd name="connsiteY38" fmla="*/ 4516 h 599924"/>
                  <a:gd name="connsiteX39" fmla="*/ 586418 w 605823"/>
                  <a:gd name="connsiteY39" fmla="*/ 4516 h 599924"/>
                  <a:gd name="connsiteX40" fmla="*/ 605823 w 605823"/>
                  <a:gd name="connsiteY40" fmla="*/ 23890 h 599924"/>
                  <a:gd name="connsiteX41" fmla="*/ 605823 w 605823"/>
                  <a:gd name="connsiteY41" fmla="*/ 315420 h 599924"/>
                  <a:gd name="connsiteX42" fmla="*/ 586418 w 605823"/>
                  <a:gd name="connsiteY42" fmla="*/ 334793 h 599924"/>
                  <a:gd name="connsiteX43" fmla="*/ 483080 w 605823"/>
                  <a:gd name="connsiteY43" fmla="*/ 334793 h 599924"/>
                  <a:gd name="connsiteX44" fmla="*/ 536281 w 605823"/>
                  <a:gd name="connsiteY44" fmla="*/ 575619 h 599924"/>
                  <a:gd name="connsiteX45" fmla="*/ 520962 w 605823"/>
                  <a:gd name="connsiteY45" fmla="*/ 599442 h 599924"/>
                  <a:gd name="connsiteX46" fmla="*/ 516598 w 605823"/>
                  <a:gd name="connsiteY46" fmla="*/ 599905 h 599924"/>
                  <a:gd name="connsiteX47" fmla="*/ 497100 w 605823"/>
                  <a:gd name="connsiteY47" fmla="*/ 584240 h 599924"/>
                  <a:gd name="connsiteX48" fmla="*/ 442042 w 605823"/>
                  <a:gd name="connsiteY48" fmla="*/ 334793 h 599924"/>
                  <a:gd name="connsiteX49" fmla="*/ 410010 w 605823"/>
                  <a:gd name="connsiteY49" fmla="*/ 334793 h 599924"/>
                  <a:gd name="connsiteX50" fmla="*/ 355045 w 605823"/>
                  <a:gd name="connsiteY50" fmla="*/ 584240 h 599924"/>
                  <a:gd name="connsiteX51" fmla="*/ 331091 w 605823"/>
                  <a:gd name="connsiteY51" fmla="*/ 599442 h 599924"/>
                  <a:gd name="connsiteX52" fmla="*/ 315864 w 605823"/>
                  <a:gd name="connsiteY52" fmla="*/ 575619 h 599924"/>
                  <a:gd name="connsiteX53" fmla="*/ 368972 w 605823"/>
                  <a:gd name="connsiteY53" fmla="*/ 334793 h 599924"/>
                  <a:gd name="connsiteX54" fmla="*/ 264427 w 605823"/>
                  <a:gd name="connsiteY54" fmla="*/ 334793 h 599924"/>
                  <a:gd name="connsiteX55" fmla="*/ 245022 w 605823"/>
                  <a:gd name="connsiteY55" fmla="*/ 315420 h 599924"/>
                  <a:gd name="connsiteX56" fmla="*/ 245022 w 605823"/>
                  <a:gd name="connsiteY56" fmla="*/ 279454 h 599924"/>
                  <a:gd name="connsiteX57" fmla="*/ 275012 w 605823"/>
                  <a:gd name="connsiteY57" fmla="*/ 263973 h 599924"/>
                  <a:gd name="connsiteX58" fmla="*/ 283739 w 605823"/>
                  <a:gd name="connsiteY58" fmla="*/ 253777 h 599924"/>
                  <a:gd name="connsiteX59" fmla="*/ 283739 w 605823"/>
                  <a:gd name="connsiteY59" fmla="*/ 296046 h 599924"/>
                  <a:gd name="connsiteX60" fmla="*/ 567106 w 605823"/>
                  <a:gd name="connsiteY60" fmla="*/ 296046 h 599924"/>
                  <a:gd name="connsiteX61" fmla="*/ 567106 w 605823"/>
                  <a:gd name="connsiteY61" fmla="*/ 43263 h 599924"/>
                  <a:gd name="connsiteX62" fmla="*/ 283739 w 605823"/>
                  <a:gd name="connsiteY62" fmla="*/ 43263 h 599924"/>
                  <a:gd name="connsiteX63" fmla="*/ 283739 w 605823"/>
                  <a:gd name="connsiteY63" fmla="*/ 129564 h 599924"/>
                  <a:gd name="connsiteX64" fmla="*/ 259042 w 605823"/>
                  <a:gd name="connsiteY64" fmla="*/ 144117 h 599924"/>
                  <a:gd name="connsiteX65" fmla="*/ 245022 w 605823"/>
                  <a:gd name="connsiteY65" fmla="*/ 160431 h 599924"/>
                  <a:gd name="connsiteX66" fmla="*/ 245022 w 605823"/>
                  <a:gd name="connsiteY66" fmla="*/ 23890 h 599924"/>
                  <a:gd name="connsiteX67" fmla="*/ 264427 w 605823"/>
                  <a:gd name="connsiteY67" fmla="*/ 4516 h 599924"/>
                  <a:gd name="connsiteX68" fmla="*/ 125261 w 605823"/>
                  <a:gd name="connsiteY68" fmla="*/ 0 h 599924"/>
                  <a:gd name="connsiteX69" fmla="*/ 183912 w 605823"/>
                  <a:gd name="connsiteY69" fmla="*/ 58499 h 599924"/>
                  <a:gd name="connsiteX70" fmla="*/ 152081 w 605823"/>
                  <a:gd name="connsiteY70" fmla="*/ 110229 h 599924"/>
                  <a:gd name="connsiteX71" fmla="*/ 125261 w 605823"/>
                  <a:gd name="connsiteY71" fmla="*/ 116997 h 599924"/>
                  <a:gd name="connsiteX72" fmla="*/ 98534 w 605823"/>
                  <a:gd name="connsiteY72" fmla="*/ 110229 h 599924"/>
                  <a:gd name="connsiteX73" fmla="*/ 66703 w 605823"/>
                  <a:gd name="connsiteY73" fmla="*/ 58499 h 599924"/>
                  <a:gd name="connsiteX74" fmla="*/ 125261 w 605823"/>
                  <a:gd name="connsiteY74" fmla="*/ 0 h 59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5823" h="599924">
                    <a:moveTo>
                      <a:pt x="114571" y="128217"/>
                    </a:moveTo>
                    <a:lnTo>
                      <a:pt x="136110" y="128217"/>
                    </a:lnTo>
                    <a:cubicBezTo>
                      <a:pt x="163963" y="128217"/>
                      <a:pt x="186523" y="150836"/>
                      <a:pt x="186523" y="178646"/>
                    </a:cubicBezTo>
                    <a:cubicBezTo>
                      <a:pt x="186523" y="497906"/>
                      <a:pt x="186523" y="445994"/>
                      <a:pt x="186523" y="569934"/>
                    </a:cubicBezTo>
                    <a:cubicBezTo>
                      <a:pt x="186523" y="586434"/>
                      <a:pt x="173061" y="599876"/>
                      <a:pt x="156442" y="599876"/>
                    </a:cubicBezTo>
                    <a:cubicBezTo>
                      <a:pt x="149572" y="599876"/>
                      <a:pt x="143352" y="597559"/>
                      <a:pt x="138245" y="593665"/>
                    </a:cubicBezTo>
                    <a:cubicBezTo>
                      <a:pt x="142145" y="586527"/>
                      <a:pt x="144559" y="578555"/>
                      <a:pt x="144559" y="569934"/>
                    </a:cubicBezTo>
                    <a:lnTo>
                      <a:pt x="144559" y="390930"/>
                    </a:lnTo>
                    <a:lnTo>
                      <a:pt x="124505" y="390930"/>
                    </a:lnTo>
                    <a:lnTo>
                      <a:pt x="124505" y="569934"/>
                    </a:lnTo>
                    <a:cubicBezTo>
                      <a:pt x="124505" y="586434"/>
                      <a:pt x="111043" y="599876"/>
                      <a:pt x="94424" y="599876"/>
                    </a:cubicBezTo>
                    <a:cubicBezTo>
                      <a:pt x="77806" y="599876"/>
                      <a:pt x="64343" y="586434"/>
                      <a:pt x="64343" y="569934"/>
                    </a:cubicBezTo>
                    <a:cubicBezTo>
                      <a:pt x="64343" y="445901"/>
                      <a:pt x="64065" y="330118"/>
                      <a:pt x="64065" y="330118"/>
                    </a:cubicBezTo>
                    <a:cubicBezTo>
                      <a:pt x="79105" y="335402"/>
                      <a:pt x="96374" y="332714"/>
                      <a:pt x="109000" y="321404"/>
                    </a:cubicBezTo>
                    <a:cubicBezTo>
                      <a:pt x="127569" y="304811"/>
                      <a:pt x="129147" y="276352"/>
                      <a:pt x="112528" y="257812"/>
                    </a:cubicBezTo>
                    <a:lnTo>
                      <a:pt x="82448" y="224254"/>
                    </a:lnTo>
                    <a:lnTo>
                      <a:pt x="113178" y="182632"/>
                    </a:lnTo>
                    <a:lnTo>
                      <a:pt x="60444" y="229724"/>
                    </a:lnTo>
                    <a:lnTo>
                      <a:pt x="97581" y="271161"/>
                    </a:lnTo>
                    <a:cubicBezTo>
                      <a:pt x="106865" y="281451"/>
                      <a:pt x="105937" y="297210"/>
                      <a:pt x="95631" y="306480"/>
                    </a:cubicBezTo>
                    <a:cubicBezTo>
                      <a:pt x="85326" y="315750"/>
                      <a:pt x="69450" y="314823"/>
                      <a:pt x="60258" y="304533"/>
                    </a:cubicBezTo>
                    <a:lnTo>
                      <a:pt x="6410" y="244463"/>
                    </a:lnTo>
                    <a:cubicBezTo>
                      <a:pt x="-2874" y="234173"/>
                      <a:pt x="-1946" y="218322"/>
                      <a:pt x="8360" y="209144"/>
                    </a:cubicBezTo>
                    <a:lnTo>
                      <a:pt x="74370" y="148426"/>
                    </a:lnTo>
                    <a:cubicBezTo>
                      <a:pt x="83562" y="136282"/>
                      <a:pt x="98138" y="128217"/>
                      <a:pt x="114571" y="128217"/>
                    </a:cubicBezTo>
                    <a:close/>
                    <a:moveTo>
                      <a:pt x="422807" y="113329"/>
                    </a:moveTo>
                    <a:cubicBezTo>
                      <a:pt x="426613" y="111846"/>
                      <a:pt x="430977" y="113700"/>
                      <a:pt x="432463" y="117592"/>
                    </a:cubicBezTo>
                    <a:cubicBezTo>
                      <a:pt x="433855" y="121022"/>
                      <a:pt x="432463" y="124915"/>
                      <a:pt x="429306" y="126768"/>
                    </a:cubicBezTo>
                    <a:lnTo>
                      <a:pt x="337764" y="180247"/>
                    </a:lnTo>
                    <a:lnTo>
                      <a:pt x="302949" y="200545"/>
                    </a:lnTo>
                    <a:lnTo>
                      <a:pt x="259777" y="250873"/>
                    </a:lnTo>
                    <a:cubicBezTo>
                      <a:pt x="250957" y="261254"/>
                      <a:pt x="235081" y="262644"/>
                      <a:pt x="224497" y="253654"/>
                    </a:cubicBezTo>
                    <a:lnTo>
                      <a:pt x="206579" y="238361"/>
                    </a:lnTo>
                    <a:lnTo>
                      <a:pt x="206579" y="178672"/>
                    </a:lnTo>
                    <a:cubicBezTo>
                      <a:pt x="206579" y="176355"/>
                      <a:pt x="206115" y="174130"/>
                      <a:pt x="205929" y="171813"/>
                    </a:cubicBezTo>
                    <a:lnTo>
                      <a:pt x="238052" y="199340"/>
                    </a:lnTo>
                    <a:lnTo>
                      <a:pt x="274261" y="157076"/>
                    </a:lnTo>
                    <a:cubicBezTo>
                      <a:pt x="282988" y="146973"/>
                      <a:pt x="298121" y="145491"/>
                      <a:pt x="308612" y="153647"/>
                    </a:cubicBezTo>
                    <a:close/>
                    <a:moveTo>
                      <a:pt x="264427" y="4516"/>
                    </a:moveTo>
                    <a:lnTo>
                      <a:pt x="586418" y="4516"/>
                    </a:lnTo>
                    <a:cubicBezTo>
                      <a:pt x="597188" y="4516"/>
                      <a:pt x="605823" y="13229"/>
                      <a:pt x="605823" y="23890"/>
                    </a:cubicBezTo>
                    <a:lnTo>
                      <a:pt x="605823" y="315420"/>
                    </a:lnTo>
                    <a:cubicBezTo>
                      <a:pt x="605823" y="326080"/>
                      <a:pt x="597188" y="334793"/>
                      <a:pt x="586418" y="334793"/>
                    </a:cubicBezTo>
                    <a:lnTo>
                      <a:pt x="483080" y="334793"/>
                    </a:lnTo>
                    <a:lnTo>
                      <a:pt x="536281" y="575619"/>
                    </a:lnTo>
                    <a:cubicBezTo>
                      <a:pt x="538602" y="586464"/>
                      <a:pt x="531825" y="597125"/>
                      <a:pt x="520962" y="599442"/>
                    </a:cubicBezTo>
                    <a:cubicBezTo>
                      <a:pt x="519569" y="599813"/>
                      <a:pt x="518083" y="599905"/>
                      <a:pt x="516598" y="599905"/>
                    </a:cubicBezTo>
                    <a:cubicBezTo>
                      <a:pt x="507406" y="599998"/>
                      <a:pt x="499143" y="593602"/>
                      <a:pt x="497100" y="584240"/>
                    </a:cubicBezTo>
                    <a:lnTo>
                      <a:pt x="442042" y="334793"/>
                    </a:lnTo>
                    <a:lnTo>
                      <a:pt x="410010" y="334793"/>
                    </a:lnTo>
                    <a:lnTo>
                      <a:pt x="355045" y="584240"/>
                    </a:lnTo>
                    <a:cubicBezTo>
                      <a:pt x="352631" y="594992"/>
                      <a:pt x="341861" y="601852"/>
                      <a:pt x="331091" y="599442"/>
                    </a:cubicBezTo>
                    <a:cubicBezTo>
                      <a:pt x="320321" y="597125"/>
                      <a:pt x="313450" y="586464"/>
                      <a:pt x="315864" y="575619"/>
                    </a:cubicBezTo>
                    <a:lnTo>
                      <a:pt x="368972" y="334793"/>
                    </a:lnTo>
                    <a:lnTo>
                      <a:pt x="264427" y="334793"/>
                    </a:lnTo>
                    <a:cubicBezTo>
                      <a:pt x="253657" y="334793"/>
                      <a:pt x="245022" y="326080"/>
                      <a:pt x="245022" y="315420"/>
                    </a:cubicBezTo>
                    <a:lnTo>
                      <a:pt x="245022" y="279454"/>
                    </a:lnTo>
                    <a:cubicBezTo>
                      <a:pt x="256628" y="278341"/>
                      <a:pt x="267398" y="272780"/>
                      <a:pt x="275012" y="263973"/>
                    </a:cubicBezTo>
                    <a:lnTo>
                      <a:pt x="283739" y="253777"/>
                    </a:lnTo>
                    <a:lnTo>
                      <a:pt x="283739" y="296046"/>
                    </a:lnTo>
                    <a:lnTo>
                      <a:pt x="567106" y="296046"/>
                    </a:lnTo>
                    <a:lnTo>
                      <a:pt x="567106" y="43263"/>
                    </a:lnTo>
                    <a:lnTo>
                      <a:pt x="283739" y="43263"/>
                    </a:lnTo>
                    <a:lnTo>
                      <a:pt x="283739" y="129564"/>
                    </a:lnTo>
                    <a:cubicBezTo>
                      <a:pt x="274454" y="131510"/>
                      <a:pt x="265727" y="136330"/>
                      <a:pt x="259042" y="144117"/>
                    </a:cubicBezTo>
                    <a:lnTo>
                      <a:pt x="245022" y="160431"/>
                    </a:lnTo>
                    <a:lnTo>
                      <a:pt x="245022" y="23890"/>
                    </a:lnTo>
                    <a:cubicBezTo>
                      <a:pt x="245022" y="13229"/>
                      <a:pt x="253657" y="4516"/>
                      <a:pt x="264427" y="4516"/>
                    </a:cubicBezTo>
                    <a:close/>
                    <a:moveTo>
                      <a:pt x="125261" y="0"/>
                    </a:moveTo>
                    <a:cubicBezTo>
                      <a:pt x="157649" y="0"/>
                      <a:pt x="183912" y="26144"/>
                      <a:pt x="183912" y="58499"/>
                    </a:cubicBezTo>
                    <a:cubicBezTo>
                      <a:pt x="183912" y="81119"/>
                      <a:pt x="170920" y="100495"/>
                      <a:pt x="152081" y="110229"/>
                    </a:cubicBezTo>
                    <a:cubicBezTo>
                      <a:pt x="144007" y="114401"/>
                      <a:pt x="135005" y="116997"/>
                      <a:pt x="125261" y="116997"/>
                    </a:cubicBezTo>
                    <a:cubicBezTo>
                      <a:pt x="115610" y="116997"/>
                      <a:pt x="106608" y="114401"/>
                      <a:pt x="98534" y="110229"/>
                    </a:cubicBezTo>
                    <a:cubicBezTo>
                      <a:pt x="79695" y="100495"/>
                      <a:pt x="66703" y="81119"/>
                      <a:pt x="66703" y="58499"/>
                    </a:cubicBezTo>
                    <a:cubicBezTo>
                      <a:pt x="66703" y="26144"/>
                      <a:pt x="92966" y="0"/>
                      <a:pt x="125261" y="0"/>
                    </a:cubicBezTo>
                    <a:close/>
                  </a:path>
                </a:pathLst>
              </a:custGeom>
              <a:solidFill>
                <a:schemeClr val="bg1"/>
              </a:solidFill>
              <a:ln>
                <a:noFill/>
              </a:ln>
            </p:spPr>
          </p:sp>
        </p:grpSp>
        <p:grpSp>
          <p:nvGrpSpPr>
            <p:cNvPr id="17" name="组合 16">
              <a:extLst>
                <a:ext uri="{FF2B5EF4-FFF2-40B4-BE49-F238E27FC236}">
                  <a16:creationId xmlns:a16="http://schemas.microsoft.com/office/drawing/2014/main" id="{33E4286E-0088-4C61-A047-40F659ADAC84}"/>
                </a:ext>
              </a:extLst>
            </p:cNvPr>
            <p:cNvGrpSpPr/>
            <p:nvPr/>
          </p:nvGrpSpPr>
          <p:grpSpPr>
            <a:xfrm>
              <a:off x="4395539" y="2286001"/>
              <a:ext cx="1604210" cy="1604210"/>
              <a:chOff x="4395539" y="2286001"/>
              <a:chExt cx="1604210" cy="1604210"/>
            </a:xfrm>
          </p:grpSpPr>
          <p:sp>
            <p:nvSpPr>
              <p:cNvPr id="18" name="泪滴形 17">
                <a:extLst>
                  <a:ext uri="{FF2B5EF4-FFF2-40B4-BE49-F238E27FC236}">
                    <a16:creationId xmlns:a16="http://schemas.microsoft.com/office/drawing/2014/main" id="{B1460F4D-1017-4E2E-9E5C-704778DFE2BF}"/>
                  </a:ext>
                </a:extLst>
              </p:cNvPr>
              <p:cNvSpPr/>
              <p:nvPr/>
            </p:nvSpPr>
            <p:spPr>
              <a:xfrm flipV="1">
                <a:off x="4395539" y="2286001"/>
                <a:ext cx="1604210" cy="1604210"/>
              </a:xfrm>
              <a:prstGeom prst="teardrop">
                <a:avLst/>
              </a:prstGeom>
              <a:solidFill>
                <a:srgbClr val="FE76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9" name="teamwork_292324">
                <a:extLst>
                  <a:ext uri="{FF2B5EF4-FFF2-40B4-BE49-F238E27FC236}">
                    <a16:creationId xmlns:a16="http://schemas.microsoft.com/office/drawing/2014/main" id="{BA91770B-9DF0-49DD-BC62-54131480E9BE}"/>
                  </a:ext>
                </a:extLst>
              </p:cNvPr>
              <p:cNvSpPr>
                <a:spLocks noChangeAspect="1"/>
              </p:cNvSpPr>
              <p:nvPr/>
            </p:nvSpPr>
            <p:spPr bwMode="auto">
              <a:xfrm>
                <a:off x="4909185" y="2920190"/>
                <a:ext cx="629656" cy="525041"/>
              </a:xfrm>
              <a:custGeom>
                <a:avLst/>
                <a:gdLst>
                  <a:gd name="connsiteX0" fmla="*/ 471165 w 607639"/>
                  <a:gd name="connsiteY0" fmla="*/ 232443 h 424310"/>
                  <a:gd name="connsiteX1" fmla="*/ 554492 w 607639"/>
                  <a:gd name="connsiteY1" fmla="*/ 232443 h 424310"/>
                  <a:gd name="connsiteX2" fmla="*/ 607639 w 607639"/>
                  <a:gd name="connsiteY2" fmla="*/ 285482 h 424310"/>
                  <a:gd name="connsiteX3" fmla="*/ 607639 w 607639"/>
                  <a:gd name="connsiteY3" fmla="*/ 367572 h 424310"/>
                  <a:gd name="connsiteX4" fmla="*/ 587342 w 607639"/>
                  <a:gd name="connsiteY4" fmla="*/ 387828 h 424310"/>
                  <a:gd name="connsiteX5" fmla="*/ 484430 w 607639"/>
                  <a:gd name="connsiteY5" fmla="*/ 387828 h 424310"/>
                  <a:gd name="connsiteX6" fmla="*/ 484430 w 607639"/>
                  <a:gd name="connsiteY6" fmla="*/ 284327 h 424310"/>
                  <a:gd name="connsiteX7" fmla="*/ 471165 w 607639"/>
                  <a:gd name="connsiteY7" fmla="*/ 232443 h 424310"/>
                  <a:gd name="connsiteX8" fmla="*/ 53127 w 607639"/>
                  <a:gd name="connsiteY8" fmla="*/ 232443 h 424310"/>
                  <a:gd name="connsiteX9" fmla="*/ 136332 w 607639"/>
                  <a:gd name="connsiteY9" fmla="*/ 232443 h 424310"/>
                  <a:gd name="connsiteX10" fmla="*/ 123162 w 607639"/>
                  <a:gd name="connsiteY10" fmla="*/ 284327 h 424310"/>
                  <a:gd name="connsiteX11" fmla="*/ 123162 w 607639"/>
                  <a:gd name="connsiteY11" fmla="*/ 387828 h 424310"/>
                  <a:gd name="connsiteX12" fmla="*/ 20290 w 607639"/>
                  <a:gd name="connsiteY12" fmla="*/ 387828 h 424310"/>
                  <a:gd name="connsiteX13" fmla="*/ 0 w 607639"/>
                  <a:gd name="connsiteY13" fmla="*/ 367572 h 424310"/>
                  <a:gd name="connsiteX14" fmla="*/ 0 w 607639"/>
                  <a:gd name="connsiteY14" fmla="*/ 285482 h 424310"/>
                  <a:gd name="connsiteX15" fmla="*/ 53127 w 607639"/>
                  <a:gd name="connsiteY15" fmla="*/ 232443 h 424310"/>
                  <a:gd name="connsiteX16" fmla="*/ 199559 w 607639"/>
                  <a:gd name="connsiteY16" fmla="*/ 224446 h 424310"/>
                  <a:gd name="connsiteX17" fmla="*/ 208281 w 607639"/>
                  <a:gd name="connsiteY17" fmla="*/ 226312 h 424310"/>
                  <a:gd name="connsiteX18" fmla="*/ 287577 w 607639"/>
                  <a:gd name="connsiteY18" fmla="*/ 332065 h 424310"/>
                  <a:gd name="connsiteX19" fmla="*/ 320061 w 607639"/>
                  <a:gd name="connsiteY19" fmla="*/ 332065 h 424310"/>
                  <a:gd name="connsiteX20" fmla="*/ 399357 w 607639"/>
                  <a:gd name="connsiteY20" fmla="*/ 226312 h 424310"/>
                  <a:gd name="connsiteX21" fmla="*/ 407990 w 607639"/>
                  <a:gd name="connsiteY21" fmla="*/ 224446 h 424310"/>
                  <a:gd name="connsiteX22" fmla="*/ 443856 w 607639"/>
                  <a:gd name="connsiteY22" fmla="*/ 284343 h 424310"/>
                  <a:gd name="connsiteX23" fmla="*/ 443856 w 607639"/>
                  <a:gd name="connsiteY23" fmla="*/ 404048 h 424310"/>
                  <a:gd name="connsiteX24" fmla="*/ 423565 w 607639"/>
                  <a:gd name="connsiteY24" fmla="*/ 424310 h 424310"/>
                  <a:gd name="connsiteX25" fmla="*/ 184073 w 607639"/>
                  <a:gd name="connsiteY25" fmla="*/ 424310 h 424310"/>
                  <a:gd name="connsiteX26" fmla="*/ 163782 w 607639"/>
                  <a:gd name="connsiteY26" fmla="*/ 404048 h 424310"/>
                  <a:gd name="connsiteX27" fmla="*/ 163782 w 607639"/>
                  <a:gd name="connsiteY27" fmla="*/ 284343 h 424310"/>
                  <a:gd name="connsiteX28" fmla="*/ 199559 w 607639"/>
                  <a:gd name="connsiteY28" fmla="*/ 224446 h 424310"/>
                  <a:gd name="connsiteX29" fmla="*/ 264876 w 607639"/>
                  <a:gd name="connsiteY29" fmla="*/ 216213 h 424310"/>
                  <a:gd name="connsiteX30" fmla="*/ 342675 w 607639"/>
                  <a:gd name="connsiteY30" fmla="*/ 216213 h 424310"/>
                  <a:gd name="connsiteX31" fmla="*/ 348104 w 607639"/>
                  <a:gd name="connsiteY31" fmla="*/ 227064 h 424310"/>
                  <a:gd name="connsiteX32" fmla="*/ 309205 w 607639"/>
                  <a:gd name="connsiteY32" fmla="*/ 278917 h 424310"/>
                  <a:gd name="connsiteX33" fmla="*/ 298346 w 607639"/>
                  <a:gd name="connsiteY33" fmla="*/ 278917 h 424310"/>
                  <a:gd name="connsiteX34" fmla="*/ 259536 w 607639"/>
                  <a:gd name="connsiteY34" fmla="*/ 227064 h 424310"/>
                  <a:gd name="connsiteX35" fmla="*/ 264876 w 607639"/>
                  <a:gd name="connsiteY35" fmla="*/ 216213 h 424310"/>
                  <a:gd name="connsiteX36" fmla="*/ 505460 w 607639"/>
                  <a:gd name="connsiteY36" fmla="*/ 83832 h 424310"/>
                  <a:gd name="connsiteX37" fmla="*/ 575179 w 607639"/>
                  <a:gd name="connsiteY37" fmla="*/ 153409 h 424310"/>
                  <a:gd name="connsiteX38" fmla="*/ 505460 w 607639"/>
                  <a:gd name="connsiteY38" fmla="*/ 222987 h 424310"/>
                  <a:gd name="connsiteX39" fmla="*/ 435742 w 607639"/>
                  <a:gd name="connsiteY39" fmla="*/ 153409 h 424310"/>
                  <a:gd name="connsiteX40" fmla="*/ 505460 w 607639"/>
                  <a:gd name="connsiteY40" fmla="*/ 83832 h 424310"/>
                  <a:gd name="connsiteX41" fmla="*/ 102179 w 607639"/>
                  <a:gd name="connsiteY41" fmla="*/ 83832 h 424310"/>
                  <a:gd name="connsiteX42" fmla="*/ 171898 w 607639"/>
                  <a:gd name="connsiteY42" fmla="*/ 153410 h 424310"/>
                  <a:gd name="connsiteX43" fmla="*/ 102179 w 607639"/>
                  <a:gd name="connsiteY43" fmla="*/ 222988 h 424310"/>
                  <a:gd name="connsiteX44" fmla="*/ 32460 w 607639"/>
                  <a:gd name="connsiteY44" fmla="*/ 153410 h 424310"/>
                  <a:gd name="connsiteX45" fmla="*/ 102179 w 607639"/>
                  <a:gd name="connsiteY45" fmla="*/ 83832 h 424310"/>
                  <a:gd name="connsiteX46" fmla="*/ 304491 w 607639"/>
                  <a:gd name="connsiteY46" fmla="*/ 0 h 424310"/>
                  <a:gd name="connsiteX47" fmla="*/ 396509 w 607639"/>
                  <a:gd name="connsiteY47" fmla="*/ 91912 h 424310"/>
                  <a:gd name="connsiteX48" fmla="*/ 304491 w 607639"/>
                  <a:gd name="connsiteY48" fmla="*/ 183824 h 424310"/>
                  <a:gd name="connsiteX49" fmla="*/ 212473 w 607639"/>
                  <a:gd name="connsiteY49" fmla="*/ 91912 h 424310"/>
                  <a:gd name="connsiteX50" fmla="*/ 304491 w 607639"/>
                  <a:gd name="connsiteY50" fmla="*/ 0 h 42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7639" h="424310">
                    <a:moveTo>
                      <a:pt x="471165" y="232443"/>
                    </a:moveTo>
                    <a:lnTo>
                      <a:pt x="554492" y="232443"/>
                    </a:lnTo>
                    <a:cubicBezTo>
                      <a:pt x="583781" y="232443"/>
                      <a:pt x="607639" y="256253"/>
                      <a:pt x="607639" y="285482"/>
                    </a:cubicBezTo>
                    <a:lnTo>
                      <a:pt x="607639" y="367572"/>
                    </a:lnTo>
                    <a:cubicBezTo>
                      <a:pt x="607639" y="378766"/>
                      <a:pt x="598559" y="387828"/>
                      <a:pt x="587342" y="387828"/>
                    </a:cubicBezTo>
                    <a:lnTo>
                      <a:pt x="484430" y="387828"/>
                    </a:lnTo>
                    <a:lnTo>
                      <a:pt x="484430" y="284327"/>
                    </a:lnTo>
                    <a:cubicBezTo>
                      <a:pt x="484430" y="265937"/>
                      <a:pt x="479711" y="248168"/>
                      <a:pt x="471165" y="232443"/>
                    </a:cubicBezTo>
                    <a:close/>
                    <a:moveTo>
                      <a:pt x="53127" y="232443"/>
                    </a:moveTo>
                    <a:lnTo>
                      <a:pt x="136332" y="232443"/>
                    </a:lnTo>
                    <a:cubicBezTo>
                      <a:pt x="127789" y="248168"/>
                      <a:pt x="123162" y="265937"/>
                      <a:pt x="123162" y="284327"/>
                    </a:cubicBezTo>
                    <a:lnTo>
                      <a:pt x="123162" y="387828"/>
                    </a:lnTo>
                    <a:lnTo>
                      <a:pt x="20290" y="387828"/>
                    </a:lnTo>
                    <a:cubicBezTo>
                      <a:pt x="9077" y="387828"/>
                      <a:pt x="0" y="378766"/>
                      <a:pt x="0" y="367572"/>
                    </a:cubicBezTo>
                    <a:lnTo>
                      <a:pt x="0" y="285482"/>
                    </a:lnTo>
                    <a:cubicBezTo>
                      <a:pt x="0" y="256253"/>
                      <a:pt x="23849" y="232443"/>
                      <a:pt x="53127" y="232443"/>
                    </a:cubicBezTo>
                    <a:close/>
                    <a:moveTo>
                      <a:pt x="199559" y="224446"/>
                    </a:moveTo>
                    <a:cubicBezTo>
                      <a:pt x="202496" y="222846"/>
                      <a:pt x="206234" y="223646"/>
                      <a:pt x="208281" y="226312"/>
                    </a:cubicBezTo>
                    <a:lnTo>
                      <a:pt x="287577" y="332065"/>
                    </a:lnTo>
                    <a:cubicBezTo>
                      <a:pt x="295676" y="342818"/>
                      <a:pt x="311962" y="342907"/>
                      <a:pt x="320061" y="332065"/>
                    </a:cubicBezTo>
                    <a:lnTo>
                      <a:pt x="399357" y="226312"/>
                    </a:lnTo>
                    <a:cubicBezTo>
                      <a:pt x="401404" y="223646"/>
                      <a:pt x="405053" y="222846"/>
                      <a:pt x="407990" y="224446"/>
                    </a:cubicBezTo>
                    <a:cubicBezTo>
                      <a:pt x="429349" y="235999"/>
                      <a:pt x="443856" y="258482"/>
                      <a:pt x="443856" y="284343"/>
                    </a:cubicBezTo>
                    <a:lnTo>
                      <a:pt x="443856" y="404048"/>
                    </a:lnTo>
                    <a:cubicBezTo>
                      <a:pt x="443856" y="415246"/>
                      <a:pt x="434778" y="424310"/>
                      <a:pt x="423565" y="424310"/>
                    </a:cubicBezTo>
                    <a:lnTo>
                      <a:pt x="184073" y="424310"/>
                    </a:lnTo>
                    <a:cubicBezTo>
                      <a:pt x="172860" y="424310"/>
                      <a:pt x="163782" y="415246"/>
                      <a:pt x="163782" y="404048"/>
                    </a:cubicBezTo>
                    <a:lnTo>
                      <a:pt x="163782" y="284343"/>
                    </a:lnTo>
                    <a:cubicBezTo>
                      <a:pt x="163782" y="258482"/>
                      <a:pt x="178289" y="235999"/>
                      <a:pt x="199559" y="224446"/>
                    </a:cubicBezTo>
                    <a:close/>
                    <a:moveTo>
                      <a:pt x="264876" y="216213"/>
                    </a:moveTo>
                    <a:lnTo>
                      <a:pt x="342675" y="216213"/>
                    </a:lnTo>
                    <a:cubicBezTo>
                      <a:pt x="348282" y="216213"/>
                      <a:pt x="351487" y="222528"/>
                      <a:pt x="348104" y="227064"/>
                    </a:cubicBezTo>
                    <a:lnTo>
                      <a:pt x="309205" y="278917"/>
                    </a:lnTo>
                    <a:cubicBezTo>
                      <a:pt x="306535" y="282474"/>
                      <a:pt x="301105" y="282474"/>
                      <a:pt x="298346" y="278917"/>
                    </a:cubicBezTo>
                    <a:lnTo>
                      <a:pt x="259536" y="227064"/>
                    </a:lnTo>
                    <a:cubicBezTo>
                      <a:pt x="256153" y="222528"/>
                      <a:pt x="259358" y="216213"/>
                      <a:pt x="264876" y="216213"/>
                    </a:cubicBezTo>
                    <a:close/>
                    <a:moveTo>
                      <a:pt x="505460" y="83832"/>
                    </a:moveTo>
                    <a:cubicBezTo>
                      <a:pt x="543926" y="83832"/>
                      <a:pt x="575179" y="115022"/>
                      <a:pt x="575179" y="153409"/>
                    </a:cubicBezTo>
                    <a:cubicBezTo>
                      <a:pt x="575179" y="191797"/>
                      <a:pt x="543837" y="222987"/>
                      <a:pt x="505460" y="222987"/>
                    </a:cubicBezTo>
                    <a:cubicBezTo>
                      <a:pt x="466995" y="222987"/>
                      <a:pt x="435742" y="191797"/>
                      <a:pt x="435742" y="153409"/>
                    </a:cubicBezTo>
                    <a:cubicBezTo>
                      <a:pt x="435742" y="115022"/>
                      <a:pt x="466995" y="83832"/>
                      <a:pt x="505460" y="83832"/>
                    </a:cubicBezTo>
                    <a:close/>
                    <a:moveTo>
                      <a:pt x="102179" y="83832"/>
                    </a:moveTo>
                    <a:cubicBezTo>
                      <a:pt x="140684" y="83832"/>
                      <a:pt x="171898" y="114983"/>
                      <a:pt x="171898" y="153410"/>
                    </a:cubicBezTo>
                    <a:cubicBezTo>
                      <a:pt x="171898" y="191837"/>
                      <a:pt x="140684" y="222988"/>
                      <a:pt x="102179" y="222988"/>
                    </a:cubicBezTo>
                    <a:cubicBezTo>
                      <a:pt x="63674" y="222988"/>
                      <a:pt x="32460" y="191837"/>
                      <a:pt x="32460" y="153410"/>
                    </a:cubicBezTo>
                    <a:cubicBezTo>
                      <a:pt x="32460" y="114983"/>
                      <a:pt x="63674" y="83832"/>
                      <a:pt x="102179" y="83832"/>
                    </a:cubicBezTo>
                    <a:close/>
                    <a:moveTo>
                      <a:pt x="304491" y="0"/>
                    </a:moveTo>
                    <a:cubicBezTo>
                      <a:pt x="355311" y="0"/>
                      <a:pt x="396509" y="41150"/>
                      <a:pt x="396509" y="91912"/>
                    </a:cubicBezTo>
                    <a:cubicBezTo>
                      <a:pt x="396509" y="142674"/>
                      <a:pt x="355311" y="183824"/>
                      <a:pt x="304491" y="183824"/>
                    </a:cubicBezTo>
                    <a:cubicBezTo>
                      <a:pt x="253671" y="183824"/>
                      <a:pt x="212473" y="142674"/>
                      <a:pt x="212473" y="91912"/>
                    </a:cubicBezTo>
                    <a:cubicBezTo>
                      <a:pt x="212473" y="41150"/>
                      <a:pt x="253671" y="0"/>
                      <a:pt x="304491" y="0"/>
                    </a:cubicBezTo>
                    <a:close/>
                  </a:path>
                </a:pathLst>
              </a:custGeom>
              <a:solidFill>
                <a:schemeClr val="bg1"/>
              </a:solidFill>
              <a:ln>
                <a:noFill/>
              </a:ln>
            </p:spPr>
          </p:sp>
        </p:grpSp>
      </p:grpSp>
      <p:grpSp>
        <p:nvGrpSpPr>
          <p:cNvPr id="26" name="组合 25">
            <a:extLst>
              <a:ext uri="{FF2B5EF4-FFF2-40B4-BE49-F238E27FC236}">
                <a16:creationId xmlns:a16="http://schemas.microsoft.com/office/drawing/2014/main" id="{FBC4D9F6-1750-41BB-A429-2E06AD1C0ADB}"/>
              </a:ext>
            </a:extLst>
          </p:cNvPr>
          <p:cNvGrpSpPr/>
          <p:nvPr/>
        </p:nvGrpSpPr>
        <p:grpSpPr>
          <a:xfrm>
            <a:off x="1338819" y="1943101"/>
            <a:ext cx="2699694" cy="1168647"/>
            <a:chOff x="1895297" y="2159076"/>
            <a:chExt cx="2228941" cy="964866"/>
          </a:xfrm>
        </p:grpSpPr>
        <p:sp>
          <p:nvSpPr>
            <p:cNvPr id="27" name="Rectangle 16">
              <a:extLst>
                <a:ext uri="{FF2B5EF4-FFF2-40B4-BE49-F238E27FC236}">
                  <a16:creationId xmlns:a16="http://schemas.microsoft.com/office/drawing/2014/main" id="{3DA76C1E-9DA0-4A80-BD0F-6FA15D7FEF52}"/>
                </a:ext>
              </a:extLst>
            </p:cNvPr>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8" name="Title 11">
              <a:extLst>
                <a:ext uri="{FF2B5EF4-FFF2-40B4-BE49-F238E27FC236}">
                  <a16:creationId xmlns:a16="http://schemas.microsoft.com/office/drawing/2014/main" id="{16E93C5D-BC05-44B7-B0C2-F03FFEEA3FAA}"/>
                </a:ext>
              </a:extLst>
            </p:cNvPr>
            <p:cNvSpPr txBox="1">
              <a:spLocks/>
            </p:cNvSpPr>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rgbClr val="FE7676"/>
                  </a:solidFill>
                  <a:latin typeface="思源黑体 CN Bold" panose="020B0800000000000000" pitchFamily="34" charset="-122"/>
                  <a:ea typeface="思源黑体 CN Bold" panose="020B0800000000000000" pitchFamily="34" charset="-122"/>
                </a:rPr>
                <a:t>标题文字添加</a:t>
              </a:r>
              <a:endParaRPr lang="en-US" sz="2000" dirty="0">
                <a:solidFill>
                  <a:srgbClr val="FE7676"/>
                </a:solidFill>
                <a:latin typeface="思源黑体 CN Bold" panose="020B0800000000000000" pitchFamily="34" charset="-122"/>
                <a:ea typeface="思源黑体 CN Bold" panose="020B0800000000000000" pitchFamily="34" charset="-122"/>
              </a:endParaRPr>
            </a:p>
          </p:txBody>
        </p:sp>
      </p:grpSp>
      <p:grpSp>
        <p:nvGrpSpPr>
          <p:cNvPr id="29" name="组合 28">
            <a:extLst>
              <a:ext uri="{FF2B5EF4-FFF2-40B4-BE49-F238E27FC236}">
                <a16:creationId xmlns:a16="http://schemas.microsoft.com/office/drawing/2014/main" id="{0BB05045-6560-418C-A509-813F4DBD5764}"/>
              </a:ext>
            </a:extLst>
          </p:cNvPr>
          <p:cNvGrpSpPr/>
          <p:nvPr/>
        </p:nvGrpSpPr>
        <p:grpSpPr>
          <a:xfrm>
            <a:off x="1338819" y="4256071"/>
            <a:ext cx="2699694" cy="1168647"/>
            <a:chOff x="1895297" y="2159076"/>
            <a:chExt cx="2228941" cy="964866"/>
          </a:xfrm>
        </p:grpSpPr>
        <p:sp>
          <p:nvSpPr>
            <p:cNvPr id="30" name="Rectangle 16">
              <a:extLst>
                <a:ext uri="{FF2B5EF4-FFF2-40B4-BE49-F238E27FC236}">
                  <a16:creationId xmlns:a16="http://schemas.microsoft.com/office/drawing/2014/main" id="{6318175D-2E73-4950-963D-FA0C88D22CBF}"/>
                </a:ext>
              </a:extLst>
            </p:cNvPr>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1" name="Title 11">
              <a:extLst>
                <a:ext uri="{FF2B5EF4-FFF2-40B4-BE49-F238E27FC236}">
                  <a16:creationId xmlns:a16="http://schemas.microsoft.com/office/drawing/2014/main" id="{ADDEA164-6826-4F63-B76A-9A07310A76CB}"/>
                </a:ext>
              </a:extLst>
            </p:cNvPr>
            <p:cNvSpPr txBox="1">
              <a:spLocks/>
            </p:cNvSpPr>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32" name="组合 31">
            <a:extLst>
              <a:ext uri="{FF2B5EF4-FFF2-40B4-BE49-F238E27FC236}">
                <a16:creationId xmlns:a16="http://schemas.microsoft.com/office/drawing/2014/main" id="{4C66D9C2-2548-4BB1-B046-3F2137C67536}"/>
              </a:ext>
            </a:extLst>
          </p:cNvPr>
          <p:cNvGrpSpPr/>
          <p:nvPr/>
        </p:nvGrpSpPr>
        <p:grpSpPr>
          <a:xfrm flipH="1">
            <a:off x="8222614" y="1943101"/>
            <a:ext cx="2699694" cy="1168647"/>
            <a:chOff x="1895297" y="2159076"/>
            <a:chExt cx="2228941" cy="964866"/>
          </a:xfrm>
        </p:grpSpPr>
        <p:sp>
          <p:nvSpPr>
            <p:cNvPr id="33" name="Rectangle 16">
              <a:extLst>
                <a:ext uri="{FF2B5EF4-FFF2-40B4-BE49-F238E27FC236}">
                  <a16:creationId xmlns:a16="http://schemas.microsoft.com/office/drawing/2014/main" id="{A4C25F1E-E302-4214-A224-982F95C0AB12}"/>
                </a:ext>
              </a:extLst>
            </p:cNvPr>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4" name="Title 11">
              <a:extLst>
                <a:ext uri="{FF2B5EF4-FFF2-40B4-BE49-F238E27FC236}">
                  <a16:creationId xmlns:a16="http://schemas.microsoft.com/office/drawing/2014/main" id="{B2305498-0614-41F3-B5A3-413E3D058F76}"/>
                </a:ext>
              </a:extLst>
            </p:cNvPr>
            <p:cNvSpPr txBox="1">
              <a:spLocks/>
            </p:cNvSpPr>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35" name="组合 34">
            <a:extLst>
              <a:ext uri="{FF2B5EF4-FFF2-40B4-BE49-F238E27FC236}">
                <a16:creationId xmlns:a16="http://schemas.microsoft.com/office/drawing/2014/main" id="{7C1120D7-922D-47CE-9040-D87CF6FEF20D}"/>
              </a:ext>
            </a:extLst>
          </p:cNvPr>
          <p:cNvGrpSpPr/>
          <p:nvPr/>
        </p:nvGrpSpPr>
        <p:grpSpPr>
          <a:xfrm flipH="1">
            <a:off x="8222614" y="4256071"/>
            <a:ext cx="2699694" cy="1168647"/>
            <a:chOff x="1895297" y="2159076"/>
            <a:chExt cx="2228941" cy="964866"/>
          </a:xfrm>
        </p:grpSpPr>
        <p:sp>
          <p:nvSpPr>
            <p:cNvPr id="36" name="Rectangle 16">
              <a:extLst>
                <a:ext uri="{FF2B5EF4-FFF2-40B4-BE49-F238E27FC236}">
                  <a16:creationId xmlns:a16="http://schemas.microsoft.com/office/drawing/2014/main" id="{CBE5BB06-701A-46EE-A408-B46EE855290E}"/>
                </a:ext>
              </a:extLst>
            </p:cNvPr>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7" name="Title 11">
              <a:extLst>
                <a:ext uri="{FF2B5EF4-FFF2-40B4-BE49-F238E27FC236}">
                  <a16:creationId xmlns:a16="http://schemas.microsoft.com/office/drawing/2014/main" id="{121A37C7-0B8C-40E7-8D0E-FB90E45A8162}"/>
                </a:ext>
              </a:extLst>
            </p:cNvPr>
            <p:cNvSpPr txBox="1">
              <a:spLocks/>
            </p:cNvSpPr>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rgbClr val="FE7676"/>
                  </a:solidFill>
                  <a:latin typeface="思源黑体 CN Bold" panose="020B0800000000000000" pitchFamily="34" charset="-122"/>
                  <a:ea typeface="思源黑体 CN Bold" panose="020B0800000000000000" pitchFamily="34" charset="-122"/>
                </a:rPr>
                <a:t>标题文字添加</a:t>
              </a:r>
              <a:endParaRPr lang="en-US" sz="2000" dirty="0">
                <a:solidFill>
                  <a:srgbClr val="FE7676"/>
                </a:solidFill>
                <a:latin typeface="思源黑体 CN Bold" panose="020B0800000000000000" pitchFamily="34" charset="-122"/>
                <a:ea typeface="思源黑体 CN Bold" panose="020B0800000000000000" pitchFamily="34" charset="-122"/>
              </a:endParaRPr>
            </a:p>
          </p:txBody>
        </p:sp>
      </p:grpSp>
    </p:spTree>
    <p:extLst>
      <p:ext uri="{BB962C8B-B14F-4D97-AF65-F5344CB8AC3E}">
        <p14:creationId xmlns:p14="http://schemas.microsoft.com/office/powerpoint/2010/main" val="414294644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anim calcmode="lin" valueType="num">
                                      <p:cBhvr>
                                        <p:cTn id="20" dur="500" fill="hold"/>
                                        <p:tgtEl>
                                          <p:spTgt spid="32"/>
                                        </p:tgtEl>
                                        <p:attrNameLst>
                                          <p:attrName>ppt_x</p:attrName>
                                        </p:attrNameLst>
                                      </p:cBhvr>
                                      <p:tavLst>
                                        <p:tav tm="0">
                                          <p:val>
                                            <p:strVal val="#ppt_x"/>
                                          </p:val>
                                        </p:tav>
                                        <p:tav tm="100000">
                                          <p:val>
                                            <p:strVal val="#ppt_x"/>
                                          </p:val>
                                        </p:tav>
                                      </p:tavLst>
                                    </p:anim>
                                    <p:anim calcmode="lin" valueType="num">
                                      <p:cBhvr>
                                        <p:cTn id="21" dur="500" fill="hold"/>
                                        <p:tgtEl>
                                          <p:spTgt spid="3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anim calcmode="lin" valueType="num">
                                      <p:cBhvr>
                                        <p:cTn id="32" dur="500" fill="hold"/>
                                        <p:tgtEl>
                                          <p:spTgt spid="35"/>
                                        </p:tgtEl>
                                        <p:attrNameLst>
                                          <p:attrName>ppt_x</p:attrName>
                                        </p:attrNameLst>
                                      </p:cBhvr>
                                      <p:tavLst>
                                        <p:tav tm="0">
                                          <p:val>
                                            <p:strVal val="#ppt_x"/>
                                          </p:val>
                                        </p:tav>
                                        <p:tav tm="100000">
                                          <p:val>
                                            <p:strVal val="#ppt_x"/>
                                          </p:val>
                                        </p:tav>
                                      </p:tavLst>
                                    </p:anim>
                                    <p:anim calcmode="lin" valueType="num">
                                      <p:cBhvr>
                                        <p:cTn id="33"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49"/>
  <p:tag name="KSO_WM_TEMPLATE_CATEGORY" val="custom"/>
  <p:tag name="KSO_WM_TEMPLATE_INDEX" val="20187309"/>
  <p:tag name="KSO_WM_UNIT_INDEX" val="49"/>
</p:tagLst>
</file>

<file path=ppt/tags/tag10.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66"/>
  <p:tag name="KSO_WM_TEMPLATE_CATEGORY" val="custom"/>
  <p:tag name="KSO_WM_TEMPLATE_INDEX" val="20187309"/>
  <p:tag name="KSO_WM_UNIT_INDEX" val="66"/>
</p:tagLst>
</file>

<file path=ppt/tags/tag11.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67"/>
  <p:tag name="KSO_WM_TEMPLATE_CATEGORY" val="custom"/>
  <p:tag name="KSO_WM_TEMPLATE_INDEX" val="20187309"/>
  <p:tag name="KSO_WM_UNIT_INDEX" val="67"/>
</p:tagLst>
</file>

<file path=ppt/tags/tag12.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68"/>
  <p:tag name="KSO_WM_TEMPLATE_CATEGORY" val="custom"/>
  <p:tag name="KSO_WM_TEMPLATE_INDEX" val="20187309"/>
  <p:tag name="KSO_WM_UNIT_INDEX" val="68"/>
</p:tagLst>
</file>

<file path=ppt/tags/tag13.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69"/>
  <p:tag name="KSO_WM_TEMPLATE_CATEGORY" val="custom"/>
  <p:tag name="KSO_WM_TEMPLATE_INDEX" val="20187309"/>
  <p:tag name="KSO_WM_UNIT_INDEX" val="69"/>
</p:tagLst>
</file>

<file path=ppt/tags/tag14.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47"/>
  <p:tag name="KSO_WM_TEMPLATE_CATEGORY" val="custom"/>
  <p:tag name="KSO_WM_TEMPLATE_INDEX" val="20187309"/>
  <p:tag name="KSO_WM_UNIT_INDEX" val="47"/>
</p:tagLst>
</file>

<file path=ppt/tags/tag15.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52"/>
  <p:tag name="KSO_WM_TEMPLATE_CATEGORY" val="custom"/>
  <p:tag name="KSO_WM_TEMPLATE_INDEX" val="20187309"/>
  <p:tag name="KSO_WM_UNIT_INDEX" val="52"/>
</p:tagLst>
</file>

<file path=ppt/tags/tag16.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0"/>
  <p:tag name="KSO_WM_TEMPLATE_CATEGORY" val="custom"/>
  <p:tag name="KSO_WM_TEMPLATE_INDEX" val="20187309"/>
  <p:tag name="KSO_WM_UNIT_INDEX" val="70"/>
</p:tagLst>
</file>

<file path=ppt/tags/tag17.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1"/>
  <p:tag name="KSO_WM_TEMPLATE_CATEGORY" val="custom"/>
  <p:tag name="KSO_WM_TEMPLATE_INDEX" val="20187309"/>
  <p:tag name="KSO_WM_UNIT_INDEX" val="71"/>
</p:tagLst>
</file>

<file path=ppt/tags/tag18.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2"/>
  <p:tag name="KSO_WM_TEMPLATE_CATEGORY" val="custom"/>
  <p:tag name="KSO_WM_TEMPLATE_INDEX" val="20187309"/>
  <p:tag name="KSO_WM_UNIT_INDEX" val="72"/>
</p:tagLst>
</file>

<file path=ppt/tags/tag19.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42"/>
  <p:tag name="KSO_WM_TEMPLATE_CATEGORY" val="custom"/>
  <p:tag name="KSO_WM_TEMPLATE_INDEX" val="20187309"/>
  <p:tag name="KSO_WM_UNIT_INDEX" val="42"/>
</p:tagLst>
</file>

<file path=ppt/tags/tag2.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8"/>
  <p:tag name="KSO_WM_TEMPLATE_CATEGORY" val="custom"/>
  <p:tag name="KSO_WM_TEMPLATE_INDEX" val="20187309"/>
  <p:tag name="KSO_WM_UNIT_INDEX" val="78"/>
</p:tagLst>
</file>

<file path=ppt/tags/tag20.xml><?xml version="1.0" encoding="utf-8"?>
<p:tagLst xmlns:a="http://schemas.openxmlformats.org/drawingml/2006/main" xmlns:r="http://schemas.openxmlformats.org/officeDocument/2006/relationships" xmlns:p="http://schemas.openxmlformats.org/presentationml/2006/main">
  <p:tag name="KSO_WM_UNIT_CLEAR" val="0"/>
  <p:tag name="KSO_WM_UNIT_COMPATIBLE" val="0"/>
  <p:tag name="KSO_WM_UNIT_HIGHLIGHT" val="0"/>
  <p:tag name="KSO_WM_UNIT_VALUE" val="6"/>
  <p:tag name="KSO_WM_UNIT_LAYERLEVEL" val="1_1_1"/>
  <p:tag name="KSO_WM_DIAGRAM_GROUP_CODE" val="p1-1"/>
  <p:tag name="KSO_WM_UNIT_PRESET_TEXT_INDEX" val="2"/>
  <p:tag name="KSO_WM_UNIT_PRESET_TEXT_LEN" val="10"/>
  <p:tag name="KSO_WM_TAG_VERSION" val="1.0"/>
  <p:tag name="KSO_WM_BEAUTIFY_FLAG" val="#wm#"/>
  <p:tag name="KSO_WM_UNIT_TYPE" val="i"/>
  <p:tag name="KSO_WM_UNIT_ID" val="custom20187309_9*i*43"/>
  <p:tag name="KSO_WM_TEMPLATE_CATEGORY" val="custom"/>
  <p:tag name="KSO_WM_TEMPLATE_INDEX" val="20187309"/>
  <p:tag name="KSO_WM_UNIT_INDEX" val="43"/>
</p:tagLst>
</file>

<file path=ppt/tags/tag21.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46"/>
  <p:tag name="KSO_WM_TEMPLATE_CATEGORY" val="custom"/>
  <p:tag name="KSO_WM_TEMPLATE_INDEX" val="20187309"/>
  <p:tag name="KSO_WM_UNIT_INDEX" val="46"/>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9111_13*i*40"/>
  <p:tag name="KSO_WM_TEMPLATE_CATEGORY" val="custom"/>
  <p:tag name="KSO_WM_TEMPLATE_INDEX" val="20189111"/>
  <p:tag name="KSO_WM_UNIT_INDEX" val="40"/>
</p:tagLst>
</file>

<file path=ppt/tags/tag23.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3"/>
  <p:tag name="KSO_WM_TEMPLATE_CATEGORY" val="custom"/>
  <p:tag name="KSO_WM_TEMPLATE_INDEX" val="20187309"/>
  <p:tag name="KSO_WM_UNIT_INDEX" val="73"/>
</p:tagLst>
</file>

<file path=ppt/tags/tag24.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4"/>
  <p:tag name="KSO_WM_TEMPLATE_CATEGORY" val="custom"/>
  <p:tag name="KSO_WM_TEMPLATE_INDEX" val="20187309"/>
  <p:tag name="KSO_WM_UNIT_INDEX" val="74"/>
</p:tagLst>
</file>

<file path=ppt/tags/tag25.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45"/>
  <p:tag name="KSO_WM_TEMPLATE_CATEGORY" val="custom"/>
  <p:tag name="KSO_WM_TEMPLATE_INDEX" val="20187309"/>
  <p:tag name="KSO_WM_UNIT_INDEX" val="45"/>
</p:tagLst>
</file>

<file path=ppt/tags/tag26.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53"/>
  <p:tag name="KSO_WM_TEMPLATE_CATEGORY" val="custom"/>
  <p:tag name="KSO_WM_TEMPLATE_INDEX" val="20187309"/>
  <p:tag name="KSO_WM_UNIT_INDEX" val="53"/>
</p:tagLst>
</file>

<file path=ppt/tags/tag27.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5"/>
  <p:tag name="KSO_WM_TEMPLATE_CATEGORY" val="custom"/>
  <p:tag name="KSO_WM_TEMPLATE_INDEX" val="20187309"/>
  <p:tag name="KSO_WM_UNIT_INDEX" val="75"/>
</p:tagLst>
</file>

<file path=ppt/tags/tag28.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44"/>
  <p:tag name="KSO_WM_TEMPLATE_CATEGORY" val="custom"/>
  <p:tag name="KSO_WM_TEMPLATE_INDEX" val="20187309"/>
  <p:tag name="KSO_WM_UNIT_INDEX" val="44"/>
</p:tagLst>
</file>

<file path=ppt/tags/tag29.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51"/>
  <p:tag name="KSO_WM_TEMPLATE_CATEGORY" val="custom"/>
  <p:tag name="KSO_WM_TEMPLATE_INDEX" val="20187309"/>
  <p:tag name="KSO_WM_UNIT_INDEX" val="51"/>
</p:tagLst>
</file>

<file path=ppt/tags/tag3.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9"/>
  <p:tag name="KSO_WM_TEMPLATE_CATEGORY" val="custom"/>
  <p:tag name="KSO_WM_TEMPLATE_INDEX" val="20187309"/>
  <p:tag name="KSO_WM_UNIT_INDEX" val="79"/>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9111_13*i*46"/>
  <p:tag name="KSO_WM_TEMPLATE_CATEGORY" val="custom"/>
  <p:tag name="KSO_WM_TEMPLATE_INDEX" val="20189111"/>
  <p:tag name="KSO_WM_UNIT_INDEX" val="46"/>
</p:tagLst>
</file>

<file path=ppt/tags/tag31.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6"/>
  <p:tag name="KSO_WM_TEMPLATE_CATEGORY" val="custom"/>
  <p:tag name="KSO_WM_TEMPLATE_INDEX" val="20187309"/>
  <p:tag name="KSO_WM_UNIT_INDEX" val="76"/>
</p:tagLst>
</file>

<file path=ppt/tags/tag32.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7"/>
  <p:tag name="KSO_WM_TEMPLATE_CATEGORY" val="custom"/>
  <p:tag name="KSO_WM_TEMPLATE_INDEX" val="20187309"/>
  <p:tag name="KSO_WM_UNIT_INDEX" val="77"/>
</p:tagLst>
</file>

<file path=ppt/tags/tag4.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80"/>
  <p:tag name="KSO_WM_TEMPLATE_CATEGORY" val="custom"/>
  <p:tag name="KSO_WM_TEMPLATE_INDEX" val="20187309"/>
  <p:tag name="KSO_WM_UNIT_INDEX" val="80"/>
</p:tagLst>
</file>

<file path=ppt/tags/tag5.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48"/>
  <p:tag name="KSO_WM_TEMPLATE_CATEGORY" val="custom"/>
  <p:tag name="KSO_WM_TEMPLATE_INDEX" val="20187309"/>
  <p:tag name="KSO_WM_UNIT_INDEX" val="48"/>
</p:tagLst>
</file>

<file path=ppt/tags/tag6.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50"/>
  <p:tag name="KSO_WM_TEMPLATE_CATEGORY" val="custom"/>
  <p:tag name="KSO_WM_TEMPLATE_INDEX" val="20187309"/>
  <p:tag name="KSO_WM_UNIT_INDEX" val="50"/>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9111_13*i*24"/>
  <p:tag name="KSO_WM_TEMPLATE_CATEGORY" val="custom"/>
  <p:tag name="KSO_WM_TEMPLATE_INDEX" val="20189111"/>
  <p:tag name="KSO_WM_UNIT_INDEX" val="24"/>
</p:tagLst>
</file>

<file path=ppt/tags/tag8.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64"/>
  <p:tag name="KSO_WM_TEMPLATE_CATEGORY" val="custom"/>
  <p:tag name="KSO_WM_TEMPLATE_INDEX" val="20187309"/>
  <p:tag name="KSO_WM_UNIT_INDEX" val="64"/>
</p:tagLst>
</file>

<file path=ppt/tags/tag9.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65"/>
  <p:tag name="KSO_WM_TEMPLATE_CATEGORY" val="custom"/>
  <p:tag name="KSO_WM_TEMPLATE_INDEX" val="20187309"/>
  <p:tag name="KSO_WM_UNIT_INDEX" val="65"/>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TotalTime>
  <Words>1420</Words>
  <Application>Microsoft Office PowerPoint</Application>
  <PresentationFormat>宽屏</PresentationFormat>
  <Paragraphs>223</Paragraphs>
  <Slides>18</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阿里巴巴普惠体 R</vt:lpstr>
      <vt:lpstr>胡晓波真帅体</vt:lpstr>
      <vt:lpstr>思源黑体 CN Bold</vt:lpstr>
      <vt:lpstr>思源黑体 CN Light</vt:lpstr>
      <vt:lpstr>思源黑体 CN Medium</vt:lpstr>
      <vt:lpstr>站酷庆科黄油体</vt:lpstr>
      <vt:lpstr>Arial</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Mloong</cp:lastModifiedBy>
  <cp:revision>16</cp:revision>
  <dcterms:created xsi:type="dcterms:W3CDTF">2020-04-14T07:55:02Z</dcterms:created>
  <dcterms:modified xsi:type="dcterms:W3CDTF">2020-04-20T01:21:59Z</dcterms:modified>
</cp:coreProperties>
</file>