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8" r:id="rId2"/>
    <p:sldId id="260" r:id="rId3"/>
    <p:sldId id="261" r:id="rId4"/>
    <p:sldId id="265" r:id="rId5"/>
    <p:sldId id="266" r:id="rId6"/>
    <p:sldId id="267" r:id="rId7"/>
    <p:sldId id="262" r:id="rId8"/>
    <p:sldId id="268" r:id="rId9"/>
    <p:sldId id="269" r:id="rId10"/>
    <p:sldId id="270" r:id="rId11"/>
    <p:sldId id="263" r:id="rId12"/>
    <p:sldId id="271" r:id="rId13"/>
    <p:sldId id="272" r:id="rId14"/>
    <p:sldId id="273" r:id="rId15"/>
    <p:sldId id="264" r:id="rId16"/>
    <p:sldId id="274" r:id="rId17"/>
    <p:sldId id="275" r:id="rId18"/>
    <p:sldId id="276" r:id="rId19"/>
    <p:sldId id="257" r:id="rId20"/>
    <p:sldId id="25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0"/>
          <p:cNvSpPr/>
          <p:nvPr/>
        </p:nvSpPr>
        <p:spPr>
          <a:xfrm rot="10800000" flipH="1">
            <a:off x="5087043" y="827590"/>
            <a:ext cx="7104957" cy="6030410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9929" r="4085" b="8281"/>
          <a:stretch>
            <a:fillRect/>
          </a:stretch>
        </p:blipFill>
        <p:spPr>
          <a:xfrm>
            <a:off x="6564677" y="1441140"/>
            <a:ext cx="4145872" cy="413823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椭圆 4"/>
          <p:cNvSpPr/>
          <p:nvPr/>
        </p:nvSpPr>
        <p:spPr>
          <a:xfrm rot="18694510">
            <a:off x="-1104853" y="-1610180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479" y="2084309"/>
            <a:ext cx="4882924" cy="1322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人工智能</a:t>
            </a:r>
            <a:endParaRPr lang="zh-CN" altLang="en-US" sz="800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664" y="4191507"/>
            <a:ext cx="1777470" cy="370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汇报部门：办公资源网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4556" y="4191507"/>
            <a:ext cx="1777470" cy="370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时间：</a:t>
            </a:r>
            <a:r>
              <a:rPr lang="en-US" alt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 20XX.XX.XX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563" y="3510257"/>
            <a:ext cx="6291495" cy="356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9929" r="4085" b="8281"/>
          <a:stretch>
            <a:fillRect/>
          </a:stretch>
        </p:blipFill>
        <p:spPr>
          <a:xfrm>
            <a:off x="7574133" y="1359883"/>
            <a:ext cx="4145872" cy="413823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Oval 8"/>
          <p:cNvSpPr/>
          <p:nvPr/>
        </p:nvSpPr>
        <p:spPr>
          <a:xfrm>
            <a:off x="4939596" y="3631797"/>
            <a:ext cx="872712" cy="8727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223564" y="3915765"/>
            <a:ext cx="304775" cy="304775"/>
            <a:chOff x="4427654" y="3049909"/>
            <a:chExt cx="464344" cy="464344"/>
          </a:xfrm>
          <a:solidFill>
            <a:srgbClr val="F8F8F8"/>
          </a:solidFill>
        </p:grpSpPr>
        <p:sp>
          <p:nvSpPr>
            <p:cNvPr id="21" name="AutoShape 123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AutoShape 124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AutoShape 125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Oval 3"/>
          <p:cNvSpPr/>
          <p:nvPr/>
        </p:nvSpPr>
        <p:spPr>
          <a:xfrm>
            <a:off x="4939596" y="1274436"/>
            <a:ext cx="872712" cy="8727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5223564" y="1577159"/>
            <a:ext cx="304775" cy="267265"/>
            <a:chOff x="1640798" y="2149003"/>
            <a:chExt cx="464344" cy="407194"/>
          </a:xfrm>
          <a:solidFill>
            <a:sysClr val="window" lastClr="FFFFFF"/>
          </a:solidFill>
        </p:grpSpPr>
        <p:sp>
          <p:nvSpPr>
            <p:cNvPr id="19" name="AutoShape 147"/>
            <p:cNvSpPr/>
            <p:nvPr/>
          </p:nvSpPr>
          <p:spPr bwMode="auto">
            <a:xfrm>
              <a:off x="1640798" y="2149003"/>
              <a:ext cx="464344" cy="407194"/>
            </a:xfrm>
            <a:custGeom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AutoShape 148"/>
            <p:cNvSpPr/>
            <p:nvPr/>
          </p:nvSpPr>
          <p:spPr bwMode="auto">
            <a:xfrm>
              <a:off x="1713029" y="2222028"/>
              <a:ext cx="69056" cy="69057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Oval 7"/>
          <p:cNvSpPr/>
          <p:nvPr/>
        </p:nvSpPr>
        <p:spPr>
          <a:xfrm>
            <a:off x="1654571" y="3631797"/>
            <a:ext cx="872712" cy="8727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1957556" y="3915765"/>
            <a:ext cx="266743" cy="304775"/>
            <a:chOff x="740685" y="2696368"/>
            <a:chExt cx="406400" cy="464344"/>
          </a:xfrm>
          <a:solidFill>
            <a:srgbClr val="F8F8F8"/>
          </a:solidFill>
        </p:grpSpPr>
        <p:sp>
          <p:nvSpPr>
            <p:cNvPr id="15" name="AutoShape 131"/>
            <p:cNvSpPr/>
            <p:nvPr/>
          </p:nvSpPr>
          <p:spPr bwMode="auto">
            <a:xfrm>
              <a:off x="740685" y="2696368"/>
              <a:ext cx="406400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AutoShape 132"/>
            <p:cNvSpPr/>
            <p:nvPr/>
          </p:nvSpPr>
          <p:spPr bwMode="auto">
            <a:xfrm>
              <a:off x="827998" y="2884487"/>
              <a:ext cx="57944" cy="2182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AutoShape 133"/>
            <p:cNvSpPr/>
            <p:nvPr/>
          </p:nvSpPr>
          <p:spPr bwMode="auto">
            <a:xfrm>
              <a:off x="915310" y="2884487"/>
              <a:ext cx="57944" cy="2182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AutoShape 134"/>
            <p:cNvSpPr/>
            <p:nvPr/>
          </p:nvSpPr>
          <p:spPr bwMode="auto">
            <a:xfrm>
              <a:off x="1001829" y="2884487"/>
              <a:ext cx="57944" cy="2182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Oval 2"/>
          <p:cNvSpPr/>
          <p:nvPr/>
        </p:nvSpPr>
        <p:spPr>
          <a:xfrm>
            <a:off x="1654571" y="1274436"/>
            <a:ext cx="872712" cy="8727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0" name="AutoShape 149"/>
          <p:cNvSpPr/>
          <p:nvPr/>
        </p:nvSpPr>
        <p:spPr bwMode="auto">
          <a:xfrm>
            <a:off x="1938539" y="1601126"/>
            <a:ext cx="304775" cy="219334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7113" y="2431116"/>
            <a:ext cx="30372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39803" y="2431116"/>
            <a:ext cx="30372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2943" y="4788477"/>
            <a:ext cx="30372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5633" y="4788477"/>
            <a:ext cx="30372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20"/>
          <p:cNvSpPr/>
          <p:nvPr/>
        </p:nvSpPr>
        <p:spPr>
          <a:xfrm flipH="1">
            <a:off x="-1" y="0"/>
            <a:ext cx="5177484" cy="4394447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7031"/>
          <a:stretch>
            <a:fillRect/>
          </a:stretch>
        </p:blipFill>
        <p:spPr>
          <a:xfrm>
            <a:off x="637108" y="1516040"/>
            <a:ext cx="3923931" cy="395020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文本框 11"/>
          <p:cNvSpPr txBox="1"/>
          <p:nvPr/>
        </p:nvSpPr>
        <p:spPr>
          <a:xfrm>
            <a:off x="5948038" y="3013502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483167" y="3044279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7386835">
            <a:off x="9720821" y="4692966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8" name="组合 97"/>
          <p:cNvGrpSpPr/>
          <p:nvPr/>
        </p:nvGrpSpPr>
        <p:grpSpPr>
          <a:xfrm>
            <a:off x="4775871" y="1572766"/>
            <a:ext cx="2462637" cy="4206598"/>
            <a:chOff x="4687094" y="1022350"/>
            <a:chExt cx="2817813" cy="4813298"/>
          </a:xfrm>
        </p:grpSpPr>
        <p:sp>
          <p:nvSpPr>
            <p:cNvPr id="2" name="Freeform 11"/>
            <p:cNvSpPr>
              <a:spLocks noChangeArrowheads="1"/>
            </p:cNvSpPr>
            <p:nvPr/>
          </p:nvSpPr>
          <p:spPr bwMode="auto">
            <a:xfrm>
              <a:off x="5176044" y="1374775"/>
              <a:ext cx="138113" cy="138112"/>
            </a:xfrm>
            <a:custGeom>
              <a:gdLst>
                <a:gd name="T0" fmla="*/ 16023834 w 1064"/>
                <a:gd name="T1" fmla="*/ 9422906 h 1077"/>
                <a:gd name="T2" fmla="*/ 15771103 w 1064"/>
                <a:gd name="T3" fmla="*/ 8354045 h 1077"/>
                <a:gd name="T4" fmla="*/ 17540221 w 1064"/>
                <a:gd name="T5" fmla="*/ 7877129 h 1077"/>
                <a:gd name="T6" fmla="*/ 16546171 w 1064"/>
                <a:gd name="T7" fmla="*/ 6972668 h 1077"/>
                <a:gd name="T8" fmla="*/ 15198141 w 1064"/>
                <a:gd name="T9" fmla="*/ 6101037 h 1077"/>
                <a:gd name="T10" fmla="*/ 16680909 w 1064"/>
                <a:gd name="T11" fmla="*/ 5065004 h 1077"/>
                <a:gd name="T12" fmla="*/ 15417253 w 1064"/>
                <a:gd name="T13" fmla="*/ 4538845 h 1077"/>
                <a:gd name="T14" fmla="*/ 13850242 w 1064"/>
                <a:gd name="T15" fmla="*/ 4193501 h 1077"/>
                <a:gd name="T16" fmla="*/ 14894916 w 1064"/>
                <a:gd name="T17" fmla="*/ 2713381 h 1077"/>
                <a:gd name="T18" fmla="*/ 13530141 w 1064"/>
                <a:gd name="T19" fmla="*/ 2647595 h 1077"/>
                <a:gd name="T20" fmla="*/ 11929381 w 1064"/>
                <a:gd name="T21" fmla="*/ 2828539 h 1077"/>
                <a:gd name="T22" fmla="*/ 12384349 w 1064"/>
                <a:gd name="T23" fmla="*/ 1101818 h 1077"/>
                <a:gd name="T24" fmla="*/ 11086943 w 1064"/>
                <a:gd name="T25" fmla="*/ 1496534 h 1077"/>
                <a:gd name="T26" fmla="*/ 9637925 w 1064"/>
                <a:gd name="T27" fmla="*/ 2203637 h 1077"/>
                <a:gd name="T28" fmla="*/ 9469437 w 1064"/>
                <a:gd name="T29" fmla="*/ 427544 h 1077"/>
                <a:gd name="T30" fmla="*/ 8374139 w 1064"/>
                <a:gd name="T31" fmla="*/ 1233390 h 1077"/>
                <a:gd name="T32" fmla="*/ 7278970 w 1064"/>
                <a:gd name="T33" fmla="*/ 2368037 h 1077"/>
                <a:gd name="T34" fmla="*/ 6487027 w 1064"/>
                <a:gd name="T35" fmla="*/ 756474 h 1077"/>
                <a:gd name="T36" fmla="*/ 5745708 w 1064"/>
                <a:gd name="T37" fmla="*/ 1891121 h 1077"/>
                <a:gd name="T38" fmla="*/ 5105378 w 1064"/>
                <a:gd name="T39" fmla="*/ 3338284 h 1077"/>
                <a:gd name="T40" fmla="*/ 3807973 w 1064"/>
                <a:gd name="T41" fmla="*/ 2072065 h 1077"/>
                <a:gd name="T42" fmla="*/ 3504747 w 1064"/>
                <a:gd name="T43" fmla="*/ 3387655 h 1077"/>
                <a:gd name="T44" fmla="*/ 3420503 w 1064"/>
                <a:gd name="T45" fmla="*/ 4949975 h 1077"/>
                <a:gd name="T46" fmla="*/ 1752374 w 1064"/>
                <a:gd name="T47" fmla="*/ 4209915 h 1077"/>
                <a:gd name="T48" fmla="*/ 1920861 w 1064"/>
                <a:gd name="T49" fmla="*/ 5541920 h 1077"/>
                <a:gd name="T50" fmla="*/ 2392574 w 1064"/>
                <a:gd name="T51" fmla="*/ 7038454 h 1077"/>
                <a:gd name="T52" fmla="*/ 556087 w 1064"/>
                <a:gd name="T53" fmla="*/ 6906882 h 1077"/>
                <a:gd name="T54" fmla="*/ 1179412 w 1064"/>
                <a:gd name="T55" fmla="*/ 8090901 h 1077"/>
                <a:gd name="T56" fmla="*/ 2122968 w 1064"/>
                <a:gd name="T57" fmla="*/ 8847375 h 1077"/>
                <a:gd name="T58" fmla="*/ 1179412 w 1064"/>
                <a:gd name="T59" fmla="*/ 9620264 h 1077"/>
                <a:gd name="T60" fmla="*/ 556087 w 1064"/>
                <a:gd name="T61" fmla="*/ 10804282 h 1077"/>
                <a:gd name="T62" fmla="*/ 2392574 w 1064"/>
                <a:gd name="T63" fmla="*/ 10656296 h 1077"/>
                <a:gd name="T64" fmla="*/ 1920861 w 1064"/>
                <a:gd name="T65" fmla="*/ 12169245 h 1077"/>
                <a:gd name="T66" fmla="*/ 1752374 w 1064"/>
                <a:gd name="T67" fmla="*/ 13501249 h 1077"/>
                <a:gd name="T68" fmla="*/ 3420503 w 1064"/>
                <a:gd name="T69" fmla="*/ 12744775 h 1077"/>
                <a:gd name="T70" fmla="*/ 3504747 w 1064"/>
                <a:gd name="T71" fmla="*/ 14323510 h 1077"/>
                <a:gd name="T72" fmla="*/ 3807973 w 1064"/>
                <a:gd name="T73" fmla="*/ 15622686 h 1077"/>
                <a:gd name="T74" fmla="*/ 5105378 w 1064"/>
                <a:gd name="T75" fmla="*/ 14372881 h 1077"/>
                <a:gd name="T76" fmla="*/ 5745708 w 1064"/>
                <a:gd name="T77" fmla="*/ 15820044 h 1077"/>
                <a:gd name="T78" fmla="*/ 6487027 w 1064"/>
                <a:gd name="T79" fmla="*/ 16938276 h 1077"/>
                <a:gd name="T80" fmla="*/ 7278970 w 1064"/>
                <a:gd name="T81" fmla="*/ 15326713 h 1077"/>
                <a:gd name="T82" fmla="*/ 8374139 w 1064"/>
                <a:gd name="T83" fmla="*/ 16477775 h 1077"/>
                <a:gd name="T84" fmla="*/ 9469437 w 1064"/>
                <a:gd name="T85" fmla="*/ 17283620 h 1077"/>
                <a:gd name="T86" fmla="*/ 9637925 w 1064"/>
                <a:gd name="T87" fmla="*/ 15507528 h 1077"/>
                <a:gd name="T88" fmla="*/ 11086943 w 1064"/>
                <a:gd name="T89" fmla="*/ 16214631 h 1077"/>
                <a:gd name="T90" fmla="*/ 12384349 w 1064"/>
                <a:gd name="T91" fmla="*/ 16609347 h 1077"/>
                <a:gd name="T92" fmla="*/ 11929381 w 1064"/>
                <a:gd name="T93" fmla="*/ 14882626 h 1077"/>
                <a:gd name="T94" fmla="*/ 13530141 w 1064"/>
                <a:gd name="T95" fmla="*/ 15063569 h 1077"/>
                <a:gd name="T96" fmla="*/ 14894916 w 1064"/>
                <a:gd name="T97" fmla="*/ 14981369 h 1077"/>
                <a:gd name="T98" fmla="*/ 13850242 w 1064"/>
                <a:gd name="T99" fmla="*/ 13517664 h 1077"/>
                <a:gd name="T100" fmla="*/ 15417253 w 1064"/>
                <a:gd name="T101" fmla="*/ 13155905 h 1077"/>
                <a:gd name="T102" fmla="*/ 16680909 w 1064"/>
                <a:gd name="T103" fmla="*/ 12629746 h 1077"/>
                <a:gd name="T104" fmla="*/ 15198141 w 1064"/>
                <a:gd name="T105" fmla="*/ 11593714 h 1077"/>
                <a:gd name="T106" fmla="*/ 16546171 w 1064"/>
                <a:gd name="T107" fmla="*/ 10738497 h 1077"/>
                <a:gd name="T108" fmla="*/ 17540221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Freeform 11"/>
            <p:cNvSpPr>
              <a:spLocks noChangeArrowheads="1"/>
            </p:cNvSpPr>
            <p:nvPr/>
          </p:nvSpPr>
          <p:spPr bwMode="auto">
            <a:xfrm>
              <a:off x="5566569" y="1166812"/>
              <a:ext cx="138113" cy="138113"/>
            </a:xfrm>
            <a:custGeom>
              <a:gdLst>
                <a:gd name="T0" fmla="*/ 16023834 w 1064"/>
                <a:gd name="T1" fmla="*/ 9423102 h 1077"/>
                <a:gd name="T2" fmla="*/ 15771103 w 1064"/>
                <a:gd name="T3" fmla="*/ 8354105 h 1077"/>
                <a:gd name="T4" fmla="*/ 17540221 w 1064"/>
                <a:gd name="T5" fmla="*/ 7877186 h 1077"/>
                <a:gd name="T6" fmla="*/ 16546171 w 1064"/>
                <a:gd name="T7" fmla="*/ 6972719 h 1077"/>
                <a:gd name="T8" fmla="*/ 15198141 w 1064"/>
                <a:gd name="T9" fmla="*/ 6101209 h 1077"/>
                <a:gd name="T10" fmla="*/ 16680909 w 1064"/>
                <a:gd name="T11" fmla="*/ 5065041 h 1077"/>
                <a:gd name="T12" fmla="*/ 15417253 w 1064"/>
                <a:gd name="T13" fmla="*/ 4538878 h 1077"/>
                <a:gd name="T14" fmla="*/ 13850242 w 1064"/>
                <a:gd name="T15" fmla="*/ 4193531 h 1077"/>
                <a:gd name="T16" fmla="*/ 14894916 w 1064"/>
                <a:gd name="T17" fmla="*/ 2713401 h 1077"/>
                <a:gd name="T18" fmla="*/ 13530141 w 1064"/>
                <a:gd name="T19" fmla="*/ 2647615 h 1077"/>
                <a:gd name="T20" fmla="*/ 11929381 w 1064"/>
                <a:gd name="T21" fmla="*/ 2828559 h 1077"/>
                <a:gd name="T22" fmla="*/ 12384349 w 1064"/>
                <a:gd name="T23" fmla="*/ 1101826 h 1077"/>
                <a:gd name="T24" fmla="*/ 11086943 w 1064"/>
                <a:gd name="T25" fmla="*/ 1496545 h 1077"/>
                <a:gd name="T26" fmla="*/ 9637925 w 1064"/>
                <a:gd name="T27" fmla="*/ 2203653 h 1077"/>
                <a:gd name="T28" fmla="*/ 9469437 w 1064"/>
                <a:gd name="T29" fmla="*/ 427548 h 1077"/>
                <a:gd name="T30" fmla="*/ 8374139 w 1064"/>
                <a:gd name="T31" fmla="*/ 1233399 h 1077"/>
                <a:gd name="T32" fmla="*/ 7278970 w 1064"/>
                <a:gd name="T33" fmla="*/ 2368054 h 1077"/>
                <a:gd name="T34" fmla="*/ 6487027 w 1064"/>
                <a:gd name="T35" fmla="*/ 756480 h 1077"/>
                <a:gd name="T36" fmla="*/ 5745708 w 1064"/>
                <a:gd name="T37" fmla="*/ 1891135 h 1077"/>
                <a:gd name="T38" fmla="*/ 5105378 w 1064"/>
                <a:gd name="T39" fmla="*/ 3338308 h 1077"/>
                <a:gd name="T40" fmla="*/ 3807973 w 1064"/>
                <a:gd name="T41" fmla="*/ 2072080 h 1077"/>
                <a:gd name="T42" fmla="*/ 3504747 w 1064"/>
                <a:gd name="T43" fmla="*/ 3387680 h 1077"/>
                <a:gd name="T44" fmla="*/ 3420503 w 1064"/>
                <a:gd name="T45" fmla="*/ 4950011 h 1077"/>
                <a:gd name="T46" fmla="*/ 1752374 w 1064"/>
                <a:gd name="T47" fmla="*/ 4209946 h 1077"/>
                <a:gd name="T48" fmla="*/ 1920861 w 1064"/>
                <a:gd name="T49" fmla="*/ 5541960 h 1077"/>
                <a:gd name="T50" fmla="*/ 2392574 w 1064"/>
                <a:gd name="T51" fmla="*/ 7038505 h 1077"/>
                <a:gd name="T52" fmla="*/ 556087 w 1064"/>
                <a:gd name="T53" fmla="*/ 6906932 h 1077"/>
                <a:gd name="T54" fmla="*/ 1179412 w 1064"/>
                <a:gd name="T55" fmla="*/ 8090960 h 1077"/>
                <a:gd name="T56" fmla="*/ 2122968 w 1064"/>
                <a:gd name="T57" fmla="*/ 8847439 h 1077"/>
                <a:gd name="T58" fmla="*/ 1179412 w 1064"/>
                <a:gd name="T59" fmla="*/ 9620462 h 1077"/>
                <a:gd name="T60" fmla="*/ 556087 w 1064"/>
                <a:gd name="T61" fmla="*/ 10804489 h 1077"/>
                <a:gd name="T62" fmla="*/ 2392574 w 1064"/>
                <a:gd name="T63" fmla="*/ 10656502 h 1077"/>
                <a:gd name="T64" fmla="*/ 1920861 w 1064"/>
                <a:gd name="T65" fmla="*/ 12169461 h 1077"/>
                <a:gd name="T66" fmla="*/ 1752374 w 1064"/>
                <a:gd name="T67" fmla="*/ 13501475 h 1077"/>
                <a:gd name="T68" fmla="*/ 3420503 w 1064"/>
                <a:gd name="T69" fmla="*/ 12744996 h 1077"/>
                <a:gd name="T70" fmla="*/ 3504747 w 1064"/>
                <a:gd name="T71" fmla="*/ 14323742 h 1077"/>
                <a:gd name="T72" fmla="*/ 3807973 w 1064"/>
                <a:gd name="T73" fmla="*/ 15622927 h 1077"/>
                <a:gd name="T74" fmla="*/ 5105378 w 1064"/>
                <a:gd name="T75" fmla="*/ 14373113 h 1077"/>
                <a:gd name="T76" fmla="*/ 5745708 w 1064"/>
                <a:gd name="T77" fmla="*/ 15820286 h 1077"/>
                <a:gd name="T78" fmla="*/ 6487027 w 1064"/>
                <a:gd name="T79" fmla="*/ 16938527 h 1077"/>
                <a:gd name="T80" fmla="*/ 7278970 w 1064"/>
                <a:gd name="T81" fmla="*/ 15326824 h 1077"/>
                <a:gd name="T82" fmla="*/ 8374139 w 1064"/>
                <a:gd name="T83" fmla="*/ 16478022 h 1077"/>
                <a:gd name="T84" fmla="*/ 9469437 w 1064"/>
                <a:gd name="T85" fmla="*/ 17283874 h 1077"/>
                <a:gd name="T86" fmla="*/ 9637925 w 1064"/>
                <a:gd name="T87" fmla="*/ 15507769 h 1077"/>
                <a:gd name="T88" fmla="*/ 11086943 w 1064"/>
                <a:gd name="T89" fmla="*/ 16214877 h 1077"/>
                <a:gd name="T90" fmla="*/ 12384349 w 1064"/>
                <a:gd name="T91" fmla="*/ 16609595 h 1077"/>
                <a:gd name="T92" fmla="*/ 11929381 w 1064"/>
                <a:gd name="T93" fmla="*/ 14882862 h 1077"/>
                <a:gd name="T94" fmla="*/ 13530141 w 1064"/>
                <a:gd name="T95" fmla="*/ 15063807 h 1077"/>
                <a:gd name="T96" fmla="*/ 14894916 w 1064"/>
                <a:gd name="T97" fmla="*/ 14981477 h 1077"/>
                <a:gd name="T98" fmla="*/ 13850242 w 1064"/>
                <a:gd name="T99" fmla="*/ 13517890 h 1077"/>
                <a:gd name="T100" fmla="*/ 15417253 w 1064"/>
                <a:gd name="T101" fmla="*/ 13156129 h 1077"/>
                <a:gd name="T102" fmla="*/ 16680909 w 1064"/>
                <a:gd name="T103" fmla="*/ 12629838 h 1077"/>
                <a:gd name="T104" fmla="*/ 15198141 w 1064"/>
                <a:gd name="T105" fmla="*/ 11593798 h 1077"/>
                <a:gd name="T106" fmla="*/ 16546171 w 1064"/>
                <a:gd name="T107" fmla="*/ 10738703 h 1077"/>
                <a:gd name="T108" fmla="*/ 17540221 w 1064"/>
                <a:gd name="T109" fmla="*/ 9834235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Freeform 11"/>
            <p:cNvSpPr>
              <a:spLocks noChangeArrowheads="1"/>
            </p:cNvSpPr>
            <p:nvPr/>
          </p:nvSpPr>
          <p:spPr bwMode="auto">
            <a:xfrm>
              <a:off x="6949282" y="1468437"/>
              <a:ext cx="136525" cy="138113"/>
            </a:xfrm>
            <a:custGeom>
              <a:gdLst>
                <a:gd name="T0" fmla="*/ 15657518 w 1064"/>
                <a:gd name="T1" fmla="*/ 9423102 h 1077"/>
                <a:gd name="T2" fmla="*/ 15410516 w 1064"/>
                <a:gd name="T3" fmla="*/ 8354105 h 1077"/>
                <a:gd name="T4" fmla="*/ 17139277 w 1064"/>
                <a:gd name="T5" fmla="*/ 7877186 h 1077"/>
                <a:gd name="T6" fmla="*/ 16167819 w 1064"/>
                <a:gd name="T7" fmla="*/ 6972719 h 1077"/>
                <a:gd name="T8" fmla="*/ 14850687 w 1064"/>
                <a:gd name="T9" fmla="*/ 6101209 h 1077"/>
                <a:gd name="T10" fmla="*/ 16299597 w 1064"/>
                <a:gd name="T11" fmla="*/ 5065041 h 1077"/>
                <a:gd name="T12" fmla="*/ 15064713 w 1064"/>
                <a:gd name="T13" fmla="*/ 4538878 h 1077"/>
                <a:gd name="T14" fmla="*/ 13533554 w 1064"/>
                <a:gd name="T15" fmla="*/ 4193531 h 1077"/>
                <a:gd name="T16" fmla="*/ 14554412 w 1064"/>
                <a:gd name="T17" fmla="*/ 2713401 h 1077"/>
                <a:gd name="T18" fmla="*/ 13220727 w 1064"/>
                <a:gd name="T19" fmla="*/ 2647615 h 1077"/>
                <a:gd name="T20" fmla="*/ 11656720 w 1064"/>
                <a:gd name="T21" fmla="*/ 2828559 h 1077"/>
                <a:gd name="T22" fmla="*/ 12101196 w 1064"/>
                <a:gd name="T23" fmla="*/ 1101826 h 1077"/>
                <a:gd name="T24" fmla="*/ 10833464 w 1064"/>
                <a:gd name="T25" fmla="*/ 1496545 h 1077"/>
                <a:gd name="T26" fmla="*/ 9417530 w 1064"/>
                <a:gd name="T27" fmla="*/ 2203653 h 1077"/>
                <a:gd name="T28" fmla="*/ 9252905 w 1064"/>
                <a:gd name="T29" fmla="*/ 427548 h 1077"/>
                <a:gd name="T30" fmla="*/ 8182775 w 1064"/>
                <a:gd name="T31" fmla="*/ 1233399 h 1077"/>
                <a:gd name="T32" fmla="*/ 7112516 w 1064"/>
                <a:gd name="T33" fmla="*/ 2368054 h 1077"/>
                <a:gd name="T34" fmla="*/ 6338661 w 1064"/>
                <a:gd name="T35" fmla="*/ 756480 h 1077"/>
                <a:gd name="T36" fmla="*/ 5614334 w 1064"/>
                <a:gd name="T37" fmla="*/ 1891135 h 1077"/>
                <a:gd name="T38" fmla="*/ 4988680 w 1064"/>
                <a:gd name="T39" fmla="*/ 3338308 h 1077"/>
                <a:gd name="T40" fmla="*/ 3720948 w 1064"/>
                <a:gd name="T41" fmla="*/ 2072080 h 1077"/>
                <a:gd name="T42" fmla="*/ 3424545 w 1064"/>
                <a:gd name="T43" fmla="*/ 3387680 h 1077"/>
                <a:gd name="T44" fmla="*/ 3342296 w 1064"/>
                <a:gd name="T45" fmla="*/ 4950011 h 1077"/>
                <a:gd name="T46" fmla="*/ 1712337 w 1064"/>
                <a:gd name="T47" fmla="*/ 4209946 h 1077"/>
                <a:gd name="T48" fmla="*/ 1876962 w 1064"/>
                <a:gd name="T49" fmla="*/ 5541960 h 1077"/>
                <a:gd name="T50" fmla="*/ 2337862 w 1064"/>
                <a:gd name="T51" fmla="*/ 7038505 h 1077"/>
                <a:gd name="T52" fmla="*/ 543277 w 1064"/>
                <a:gd name="T53" fmla="*/ 6906932 h 1077"/>
                <a:gd name="T54" fmla="*/ 1152507 w 1064"/>
                <a:gd name="T55" fmla="*/ 8090960 h 1077"/>
                <a:gd name="T56" fmla="*/ 2074436 w 1064"/>
                <a:gd name="T57" fmla="*/ 8847439 h 1077"/>
                <a:gd name="T58" fmla="*/ 1152507 w 1064"/>
                <a:gd name="T59" fmla="*/ 9620462 h 1077"/>
                <a:gd name="T60" fmla="*/ 543277 w 1064"/>
                <a:gd name="T61" fmla="*/ 10804489 h 1077"/>
                <a:gd name="T62" fmla="*/ 2337862 w 1064"/>
                <a:gd name="T63" fmla="*/ 10656502 h 1077"/>
                <a:gd name="T64" fmla="*/ 1876962 w 1064"/>
                <a:gd name="T65" fmla="*/ 12169461 h 1077"/>
                <a:gd name="T66" fmla="*/ 1712337 w 1064"/>
                <a:gd name="T67" fmla="*/ 13501475 h 1077"/>
                <a:gd name="T68" fmla="*/ 3342296 w 1064"/>
                <a:gd name="T69" fmla="*/ 12744996 h 1077"/>
                <a:gd name="T70" fmla="*/ 3424545 w 1064"/>
                <a:gd name="T71" fmla="*/ 14323742 h 1077"/>
                <a:gd name="T72" fmla="*/ 3720948 w 1064"/>
                <a:gd name="T73" fmla="*/ 15622927 h 1077"/>
                <a:gd name="T74" fmla="*/ 4988680 w 1064"/>
                <a:gd name="T75" fmla="*/ 14373113 h 1077"/>
                <a:gd name="T76" fmla="*/ 5614334 w 1064"/>
                <a:gd name="T77" fmla="*/ 15820286 h 1077"/>
                <a:gd name="T78" fmla="*/ 6338661 w 1064"/>
                <a:gd name="T79" fmla="*/ 16938527 h 1077"/>
                <a:gd name="T80" fmla="*/ 7112516 w 1064"/>
                <a:gd name="T81" fmla="*/ 15326824 h 1077"/>
                <a:gd name="T82" fmla="*/ 8182775 w 1064"/>
                <a:gd name="T83" fmla="*/ 16478022 h 1077"/>
                <a:gd name="T84" fmla="*/ 9252905 w 1064"/>
                <a:gd name="T85" fmla="*/ 17283874 h 1077"/>
                <a:gd name="T86" fmla="*/ 9417530 w 1064"/>
                <a:gd name="T87" fmla="*/ 15507769 h 1077"/>
                <a:gd name="T88" fmla="*/ 10833464 w 1064"/>
                <a:gd name="T89" fmla="*/ 16214877 h 1077"/>
                <a:gd name="T90" fmla="*/ 12101196 w 1064"/>
                <a:gd name="T91" fmla="*/ 16609595 h 1077"/>
                <a:gd name="T92" fmla="*/ 11656720 w 1064"/>
                <a:gd name="T93" fmla="*/ 14882862 h 1077"/>
                <a:gd name="T94" fmla="*/ 13220727 w 1064"/>
                <a:gd name="T95" fmla="*/ 15063807 h 1077"/>
                <a:gd name="T96" fmla="*/ 14554412 w 1064"/>
                <a:gd name="T97" fmla="*/ 14981477 h 1077"/>
                <a:gd name="T98" fmla="*/ 13533554 w 1064"/>
                <a:gd name="T99" fmla="*/ 13517890 h 1077"/>
                <a:gd name="T100" fmla="*/ 15064713 w 1064"/>
                <a:gd name="T101" fmla="*/ 13156129 h 1077"/>
                <a:gd name="T102" fmla="*/ 16299597 w 1064"/>
                <a:gd name="T103" fmla="*/ 12629838 h 1077"/>
                <a:gd name="T104" fmla="*/ 14850687 w 1064"/>
                <a:gd name="T105" fmla="*/ 11593798 h 1077"/>
                <a:gd name="T106" fmla="*/ 16167819 w 1064"/>
                <a:gd name="T107" fmla="*/ 10738703 h 1077"/>
                <a:gd name="T108" fmla="*/ 17139277 w 1064"/>
                <a:gd name="T109" fmla="*/ 9834235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5960269" y="2392362"/>
              <a:ext cx="136525" cy="139700"/>
            </a:xfrm>
            <a:custGeom>
              <a:gdLst>
                <a:gd name="T0" fmla="*/ 15657518 w 1064"/>
                <a:gd name="T1" fmla="*/ 9640857 h 1077"/>
                <a:gd name="T2" fmla="*/ 15410516 w 1064"/>
                <a:gd name="T3" fmla="*/ 8547253 h 1077"/>
                <a:gd name="T4" fmla="*/ 17139277 w 1064"/>
                <a:gd name="T5" fmla="*/ 8059276 h 1077"/>
                <a:gd name="T6" fmla="*/ 16167819 w 1064"/>
                <a:gd name="T7" fmla="*/ 7133910 h 1077"/>
                <a:gd name="T8" fmla="*/ 14850687 w 1064"/>
                <a:gd name="T9" fmla="*/ 6242138 h 1077"/>
                <a:gd name="T10" fmla="*/ 16299597 w 1064"/>
                <a:gd name="T11" fmla="*/ 5182131 h 1077"/>
                <a:gd name="T12" fmla="*/ 15064713 w 1064"/>
                <a:gd name="T13" fmla="*/ 4643825 h 1077"/>
                <a:gd name="T14" fmla="*/ 13533554 w 1064"/>
                <a:gd name="T15" fmla="*/ 4290489 h 1077"/>
                <a:gd name="T16" fmla="*/ 14554412 w 1064"/>
                <a:gd name="T17" fmla="*/ 2776229 h 1077"/>
                <a:gd name="T18" fmla="*/ 13220727 w 1064"/>
                <a:gd name="T19" fmla="*/ 2708909 h 1077"/>
                <a:gd name="T20" fmla="*/ 11656720 w 1064"/>
                <a:gd name="T21" fmla="*/ 2893878 h 1077"/>
                <a:gd name="T22" fmla="*/ 12101196 w 1064"/>
                <a:gd name="T23" fmla="*/ 1127328 h 1077"/>
                <a:gd name="T24" fmla="*/ 10833464 w 1064"/>
                <a:gd name="T25" fmla="*/ 1531122 h 1077"/>
                <a:gd name="T26" fmla="*/ 9417530 w 1064"/>
                <a:gd name="T27" fmla="*/ 2254527 h 1077"/>
                <a:gd name="T28" fmla="*/ 9252905 w 1064"/>
                <a:gd name="T29" fmla="*/ 437519 h 1077"/>
                <a:gd name="T30" fmla="*/ 8182775 w 1064"/>
                <a:gd name="T31" fmla="*/ 1261840 h 1077"/>
                <a:gd name="T32" fmla="*/ 7112516 w 1064"/>
                <a:gd name="T33" fmla="*/ 2422894 h 1077"/>
                <a:gd name="T34" fmla="*/ 6338661 w 1064"/>
                <a:gd name="T35" fmla="*/ 773992 h 1077"/>
                <a:gd name="T36" fmla="*/ 5614334 w 1064"/>
                <a:gd name="T37" fmla="*/ 1934916 h 1077"/>
                <a:gd name="T38" fmla="*/ 4988680 w 1064"/>
                <a:gd name="T39" fmla="*/ 3415581 h 1077"/>
                <a:gd name="T40" fmla="*/ 3720948 w 1064"/>
                <a:gd name="T41" fmla="*/ 2120016 h 1077"/>
                <a:gd name="T42" fmla="*/ 3424545 w 1064"/>
                <a:gd name="T43" fmla="*/ 3466039 h 1077"/>
                <a:gd name="T44" fmla="*/ 3342296 w 1064"/>
                <a:gd name="T45" fmla="*/ 5064352 h 1077"/>
                <a:gd name="T46" fmla="*/ 1712337 w 1064"/>
                <a:gd name="T47" fmla="*/ 4307222 h 1077"/>
                <a:gd name="T48" fmla="*/ 1876962 w 1064"/>
                <a:gd name="T49" fmla="*/ 5670108 h 1077"/>
                <a:gd name="T50" fmla="*/ 2337862 w 1064"/>
                <a:gd name="T51" fmla="*/ 7201230 h 1077"/>
                <a:gd name="T52" fmla="*/ 543277 w 1064"/>
                <a:gd name="T53" fmla="*/ 7066589 h 1077"/>
                <a:gd name="T54" fmla="*/ 1152507 w 1064"/>
                <a:gd name="T55" fmla="*/ 8277971 h 1077"/>
                <a:gd name="T56" fmla="*/ 2074436 w 1064"/>
                <a:gd name="T57" fmla="*/ 9051963 h 1077"/>
                <a:gd name="T58" fmla="*/ 1152507 w 1064"/>
                <a:gd name="T59" fmla="*/ 9842818 h 1077"/>
                <a:gd name="T60" fmla="*/ 543277 w 1064"/>
                <a:gd name="T61" fmla="*/ 11054200 h 1077"/>
                <a:gd name="T62" fmla="*/ 2337862 w 1064"/>
                <a:gd name="T63" fmla="*/ 10902696 h 1077"/>
                <a:gd name="T64" fmla="*/ 1876962 w 1064"/>
                <a:gd name="T65" fmla="*/ 12450681 h 1077"/>
                <a:gd name="T66" fmla="*/ 1712337 w 1064"/>
                <a:gd name="T67" fmla="*/ 13813567 h 1077"/>
                <a:gd name="T68" fmla="*/ 3342296 w 1064"/>
                <a:gd name="T69" fmla="*/ 13039575 h 1077"/>
                <a:gd name="T70" fmla="*/ 3424545 w 1064"/>
                <a:gd name="T71" fmla="*/ 14654751 h 1077"/>
                <a:gd name="T72" fmla="*/ 3720948 w 1064"/>
                <a:gd name="T73" fmla="*/ 15984041 h 1077"/>
                <a:gd name="T74" fmla="*/ 4988680 w 1064"/>
                <a:gd name="T75" fmla="*/ 14705209 h 1077"/>
                <a:gd name="T76" fmla="*/ 5614334 w 1064"/>
                <a:gd name="T77" fmla="*/ 16185873 h 1077"/>
                <a:gd name="T78" fmla="*/ 6338661 w 1064"/>
                <a:gd name="T79" fmla="*/ 17330064 h 1077"/>
                <a:gd name="T80" fmla="*/ 7112516 w 1064"/>
                <a:gd name="T81" fmla="*/ 15681163 h 1077"/>
                <a:gd name="T82" fmla="*/ 8182775 w 1064"/>
                <a:gd name="T83" fmla="*/ 16858949 h 1077"/>
                <a:gd name="T84" fmla="*/ 9252905 w 1064"/>
                <a:gd name="T85" fmla="*/ 17683270 h 1077"/>
                <a:gd name="T86" fmla="*/ 9417530 w 1064"/>
                <a:gd name="T87" fmla="*/ 15866262 h 1077"/>
                <a:gd name="T88" fmla="*/ 10833464 w 1064"/>
                <a:gd name="T89" fmla="*/ 16589667 h 1077"/>
                <a:gd name="T90" fmla="*/ 12101196 w 1064"/>
                <a:gd name="T91" fmla="*/ 16993461 h 1077"/>
                <a:gd name="T92" fmla="*/ 11656720 w 1064"/>
                <a:gd name="T93" fmla="*/ 15226781 h 1077"/>
                <a:gd name="T94" fmla="*/ 13220727 w 1064"/>
                <a:gd name="T95" fmla="*/ 15411880 h 1077"/>
                <a:gd name="T96" fmla="*/ 14554412 w 1064"/>
                <a:gd name="T97" fmla="*/ 15327827 h 1077"/>
                <a:gd name="T98" fmla="*/ 13533554 w 1064"/>
                <a:gd name="T99" fmla="*/ 13830300 h 1077"/>
                <a:gd name="T100" fmla="*/ 15064713 w 1064"/>
                <a:gd name="T101" fmla="*/ 13460231 h 1077"/>
                <a:gd name="T102" fmla="*/ 16299597 w 1064"/>
                <a:gd name="T103" fmla="*/ 12921796 h 1077"/>
                <a:gd name="T104" fmla="*/ 14850687 w 1064"/>
                <a:gd name="T105" fmla="*/ 11861788 h 1077"/>
                <a:gd name="T106" fmla="*/ 16167819 w 1064"/>
                <a:gd name="T107" fmla="*/ 10986880 h 1077"/>
                <a:gd name="T108" fmla="*/ 17139277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5479257" y="1963737"/>
              <a:ext cx="136525" cy="139700"/>
            </a:xfrm>
            <a:custGeom>
              <a:gdLst>
                <a:gd name="T0" fmla="*/ 15657518 w 1064"/>
                <a:gd name="T1" fmla="*/ 9640857 h 1077"/>
                <a:gd name="T2" fmla="*/ 15410516 w 1064"/>
                <a:gd name="T3" fmla="*/ 8547253 h 1077"/>
                <a:gd name="T4" fmla="*/ 17139277 w 1064"/>
                <a:gd name="T5" fmla="*/ 8059276 h 1077"/>
                <a:gd name="T6" fmla="*/ 16167819 w 1064"/>
                <a:gd name="T7" fmla="*/ 7133910 h 1077"/>
                <a:gd name="T8" fmla="*/ 14850687 w 1064"/>
                <a:gd name="T9" fmla="*/ 6242138 h 1077"/>
                <a:gd name="T10" fmla="*/ 16299597 w 1064"/>
                <a:gd name="T11" fmla="*/ 5182131 h 1077"/>
                <a:gd name="T12" fmla="*/ 15064713 w 1064"/>
                <a:gd name="T13" fmla="*/ 4643825 h 1077"/>
                <a:gd name="T14" fmla="*/ 13533554 w 1064"/>
                <a:gd name="T15" fmla="*/ 4290489 h 1077"/>
                <a:gd name="T16" fmla="*/ 14554412 w 1064"/>
                <a:gd name="T17" fmla="*/ 2776229 h 1077"/>
                <a:gd name="T18" fmla="*/ 13220727 w 1064"/>
                <a:gd name="T19" fmla="*/ 2708909 h 1077"/>
                <a:gd name="T20" fmla="*/ 11656720 w 1064"/>
                <a:gd name="T21" fmla="*/ 2893878 h 1077"/>
                <a:gd name="T22" fmla="*/ 12101196 w 1064"/>
                <a:gd name="T23" fmla="*/ 1127328 h 1077"/>
                <a:gd name="T24" fmla="*/ 10833464 w 1064"/>
                <a:gd name="T25" fmla="*/ 1531122 h 1077"/>
                <a:gd name="T26" fmla="*/ 9417530 w 1064"/>
                <a:gd name="T27" fmla="*/ 2254527 h 1077"/>
                <a:gd name="T28" fmla="*/ 9252905 w 1064"/>
                <a:gd name="T29" fmla="*/ 437519 h 1077"/>
                <a:gd name="T30" fmla="*/ 8182775 w 1064"/>
                <a:gd name="T31" fmla="*/ 1261840 h 1077"/>
                <a:gd name="T32" fmla="*/ 7112516 w 1064"/>
                <a:gd name="T33" fmla="*/ 2422894 h 1077"/>
                <a:gd name="T34" fmla="*/ 6338661 w 1064"/>
                <a:gd name="T35" fmla="*/ 773992 h 1077"/>
                <a:gd name="T36" fmla="*/ 5614334 w 1064"/>
                <a:gd name="T37" fmla="*/ 1934916 h 1077"/>
                <a:gd name="T38" fmla="*/ 4988680 w 1064"/>
                <a:gd name="T39" fmla="*/ 3415581 h 1077"/>
                <a:gd name="T40" fmla="*/ 3720948 w 1064"/>
                <a:gd name="T41" fmla="*/ 2120016 h 1077"/>
                <a:gd name="T42" fmla="*/ 3424545 w 1064"/>
                <a:gd name="T43" fmla="*/ 3466039 h 1077"/>
                <a:gd name="T44" fmla="*/ 3342296 w 1064"/>
                <a:gd name="T45" fmla="*/ 5064352 h 1077"/>
                <a:gd name="T46" fmla="*/ 1712337 w 1064"/>
                <a:gd name="T47" fmla="*/ 4307222 h 1077"/>
                <a:gd name="T48" fmla="*/ 1876962 w 1064"/>
                <a:gd name="T49" fmla="*/ 5670108 h 1077"/>
                <a:gd name="T50" fmla="*/ 2337862 w 1064"/>
                <a:gd name="T51" fmla="*/ 7201230 h 1077"/>
                <a:gd name="T52" fmla="*/ 543277 w 1064"/>
                <a:gd name="T53" fmla="*/ 7066589 h 1077"/>
                <a:gd name="T54" fmla="*/ 1152507 w 1064"/>
                <a:gd name="T55" fmla="*/ 8277971 h 1077"/>
                <a:gd name="T56" fmla="*/ 2074436 w 1064"/>
                <a:gd name="T57" fmla="*/ 9051963 h 1077"/>
                <a:gd name="T58" fmla="*/ 1152507 w 1064"/>
                <a:gd name="T59" fmla="*/ 9842818 h 1077"/>
                <a:gd name="T60" fmla="*/ 543277 w 1064"/>
                <a:gd name="T61" fmla="*/ 11054200 h 1077"/>
                <a:gd name="T62" fmla="*/ 2337862 w 1064"/>
                <a:gd name="T63" fmla="*/ 10902696 h 1077"/>
                <a:gd name="T64" fmla="*/ 1876962 w 1064"/>
                <a:gd name="T65" fmla="*/ 12450681 h 1077"/>
                <a:gd name="T66" fmla="*/ 1712337 w 1064"/>
                <a:gd name="T67" fmla="*/ 13813567 h 1077"/>
                <a:gd name="T68" fmla="*/ 3342296 w 1064"/>
                <a:gd name="T69" fmla="*/ 13039575 h 1077"/>
                <a:gd name="T70" fmla="*/ 3424545 w 1064"/>
                <a:gd name="T71" fmla="*/ 14654751 h 1077"/>
                <a:gd name="T72" fmla="*/ 3720948 w 1064"/>
                <a:gd name="T73" fmla="*/ 15984041 h 1077"/>
                <a:gd name="T74" fmla="*/ 4988680 w 1064"/>
                <a:gd name="T75" fmla="*/ 14705209 h 1077"/>
                <a:gd name="T76" fmla="*/ 5614334 w 1064"/>
                <a:gd name="T77" fmla="*/ 16185873 h 1077"/>
                <a:gd name="T78" fmla="*/ 6338661 w 1064"/>
                <a:gd name="T79" fmla="*/ 17330064 h 1077"/>
                <a:gd name="T80" fmla="*/ 7112516 w 1064"/>
                <a:gd name="T81" fmla="*/ 15681163 h 1077"/>
                <a:gd name="T82" fmla="*/ 8182775 w 1064"/>
                <a:gd name="T83" fmla="*/ 16858949 h 1077"/>
                <a:gd name="T84" fmla="*/ 9252905 w 1064"/>
                <a:gd name="T85" fmla="*/ 17683270 h 1077"/>
                <a:gd name="T86" fmla="*/ 9417530 w 1064"/>
                <a:gd name="T87" fmla="*/ 15866262 h 1077"/>
                <a:gd name="T88" fmla="*/ 10833464 w 1064"/>
                <a:gd name="T89" fmla="*/ 16589667 h 1077"/>
                <a:gd name="T90" fmla="*/ 12101196 w 1064"/>
                <a:gd name="T91" fmla="*/ 16993461 h 1077"/>
                <a:gd name="T92" fmla="*/ 11656720 w 1064"/>
                <a:gd name="T93" fmla="*/ 15226781 h 1077"/>
                <a:gd name="T94" fmla="*/ 13220727 w 1064"/>
                <a:gd name="T95" fmla="*/ 15411880 h 1077"/>
                <a:gd name="T96" fmla="*/ 14554412 w 1064"/>
                <a:gd name="T97" fmla="*/ 15327827 h 1077"/>
                <a:gd name="T98" fmla="*/ 13533554 w 1064"/>
                <a:gd name="T99" fmla="*/ 13830300 h 1077"/>
                <a:gd name="T100" fmla="*/ 15064713 w 1064"/>
                <a:gd name="T101" fmla="*/ 13460231 h 1077"/>
                <a:gd name="T102" fmla="*/ 16299597 w 1064"/>
                <a:gd name="T103" fmla="*/ 12921796 h 1077"/>
                <a:gd name="T104" fmla="*/ 14850687 w 1064"/>
                <a:gd name="T105" fmla="*/ 11861788 h 1077"/>
                <a:gd name="T106" fmla="*/ 16167819 w 1064"/>
                <a:gd name="T107" fmla="*/ 10986880 h 1077"/>
                <a:gd name="T108" fmla="*/ 17139277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11"/>
            <p:cNvSpPr>
              <a:spLocks noChangeArrowheads="1"/>
            </p:cNvSpPr>
            <p:nvPr/>
          </p:nvSpPr>
          <p:spPr bwMode="auto">
            <a:xfrm>
              <a:off x="6696869" y="2224087"/>
              <a:ext cx="138113" cy="138113"/>
            </a:xfrm>
            <a:custGeom>
              <a:gdLst>
                <a:gd name="T0" fmla="*/ 16023834 w 1064"/>
                <a:gd name="T1" fmla="*/ 9423102 h 1077"/>
                <a:gd name="T2" fmla="*/ 15771103 w 1064"/>
                <a:gd name="T3" fmla="*/ 8354105 h 1077"/>
                <a:gd name="T4" fmla="*/ 17540221 w 1064"/>
                <a:gd name="T5" fmla="*/ 7877186 h 1077"/>
                <a:gd name="T6" fmla="*/ 16546171 w 1064"/>
                <a:gd name="T7" fmla="*/ 6972719 h 1077"/>
                <a:gd name="T8" fmla="*/ 15198141 w 1064"/>
                <a:gd name="T9" fmla="*/ 6101209 h 1077"/>
                <a:gd name="T10" fmla="*/ 16680909 w 1064"/>
                <a:gd name="T11" fmla="*/ 5065041 h 1077"/>
                <a:gd name="T12" fmla="*/ 15417253 w 1064"/>
                <a:gd name="T13" fmla="*/ 4538878 h 1077"/>
                <a:gd name="T14" fmla="*/ 13850242 w 1064"/>
                <a:gd name="T15" fmla="*/ 4193531 h 1077"/>
                <a:gd name="T16" fmla="*/ 14894916 w 1064"/>
                <a:gd name="T17" fmla="*/ 2713401 h 1077"/>
                <a:gd name="T18" fmla="*/ 13530141 w 1064"/>
                <a:gd name="T19" fmla="*/ 2647615 h 1077"/>
                <a:gd name="T20" fmla="*/ 11929381 w 1064"/>
                <a:gd name="T21" fmla="*/ 2828559 h 1077"/>
                <a:gd name="T22" fmla="*/ 12384349 w 1064"/>
                <a:gd name="T23" fmla="*/ 1101826 h 1077"/>
                <a:gd name="T24" fmla="*/ 11086943 w 1064"/>
                <a:gd name="T25" fmla="*/ 1496545 h 1077"/>
                <a:gd name="T26" fmla="*/ 9637925 w 1064"/>
                <a:gd name="T27" fmla="*/ 2203653 h 1077"/>
                <a:gd name="T28" fmla="*/ 9469437 w 1064"/>
                <a:gd name="T29" fmla="*/ 427548 h 1077"/>
                <a:gd name="T30" fmla="*/ 8374139 w 1064"/>
                <a:gd name="T31" fmla="*/ 1233399 h 1077"/>
                <a:gd name="T32" fmla="*/ 7278970 w 1064"/>
                <a:gd name="T33" fmla="*/ 2368054 h 1077"/>
                <a:gd name="T34" fmla="*/ 6487027 w 1064"/>
                <a:gd name="T35" fmla="*/ 756480 h 1077"/>
                <a:gd name="T36" fmla="*/ 5745708 w 1064"/>
                <a:gd name="T37" fmla="*/ 1891135 h 1077"/>
                <a:gd name="T38" fmla="*/ 5105378 w 1064"/>
                <a:gd name="T39" fmla="*/ 3338308 h 1077"/>
                <a:gd name="T40" fmla="*/ 3807973 w 1064"/>
                <a:gd name="T41" fmla="*/ 2072080 h 1077"/>
                <a:gd name="T42" fmla="*/ 3504747 w 1064"/>
                <a:gd name="T43" fmla="*/ 3387680 h 1077"/>
                <a:gd name="T44" fmla="*/ 3420503 w 1064"/>
                <a:gd name="T45" fmla="*/ 4950011 h 1077"/>
                <a:gd name="T46" fmla="*/ 1752374 w 1064"/>
                <a:gd name="T47" fmla="*/ 4209946 h 1077"/>
                <a:gd name="T48" fmla="*/ 1920861 w 1064"/>
                <a:gd name="T49" fmla="*/ 5541960 h 1077"/>
                <a:gd name="T50" fmla="*/ 2392574 w 1064"/>
                <a:gd name="T51" fmla="*/ 7038505 h 1077"/>
                <a:gd name="T52" fmla="*/ 556087 w 1064"/>
                <a:gd name="T53" fmla="*/ 6906932 h 1077"/>
                <a:gd name="T54" fmla="*/ 1179412 w 1064"/>
                <a:gd name="T55" fmla="*/ 8090960 h 1077"/>
                <a:gd name="T56" fmla="*/ 2122968 w 1064"/>
                <a:gd name="T57" fmla="*/ 8847439 h 1077"/>
                <a:gd name="T58" fmla="*/ 1179412 w 1064"/>
                <a:gd name="T59" fmla="*/ 9620462 h 1077"/>
                <a:gd name="T60" fmla="*/ 556087 w 1064"/>
                <a:gd name="T61" fmla="*/ 10804489 h 1077"/>
                <a:gd name="T62" fmla="*/ 2392574 w 1064"/>
                <a:gd name="T63" fmla="*/ 10656502 h 1077"/>
                <a:gd name="T64" fmla="*/ 1920861 w 1064"/>
                <a:gd name="T65" fmla="*/ 12169461 h 1077"/>
                <a:gd name="T66" fmla="*/ 1752374 w 1064"/>
                <a:gd name="T67" fmla="*/ 13501475 h 1077"/>
                <a:gd name="T68" fmla="*/ 3420503 w 1064"/>
                <a:gd name="T69" fmla="*/ 12744996 h 1077"/>
                <a:gd name="T70" fmla="*/ 3504747 w 1064"/>
                <a:gd name="T71" fmla="*/ 14323742 h 1077"/>
                <a:gd name="T72" fmla="*/ 3807973 w 1064"/>
                <a:gd name="T73" fmla="*/ 15622927 h 1077"/>
                <a:gd name="T74" fmla="*/ 5105378 w 1064"/>
                <a:gd name="T75" fmla="*/ 14373113 h 1077"/>
                <a:gd name="T76" fmla="*/ 5745708 w 1064"/>
                <a:gd name="T77" fmla="*/ 15820286 h 1077"/>
                <a:gd name="T78" fmla="*/ 6487027 w 1064"/>
                <a:gd name="T79" fmla="*/ 16938527 h 1077"/>
                <a:gd name="T80" fmla="*/ 7278970 w 1064"/>
                <a:gd name="T81" fmla="*/ 15326824 h 1077"/>
                <a:gd name="T82" fmla="*/ 8374139 w 1064"/>
                <a:gd name="T83" fmla="*/ 16478022 h 1077"/>
                <a:gd name="T84" fmla="*/ 9469437 w 1064"/>
                <a:gd name="T85" fmla="*/ 17283874 h 1077"/>
                <a:gd name="T86" fmla="*/ 9637925 w 1064"/>
                <a:gd name="T87" fmla="*/ 15507769 h 1077"/>
                <a:gd name="T88" fmla="*/ 11086943 w 1064"/>
                <a:gd name="T89" fmla="*/ 16214877 h 1077"/>
                <a:gd name="T90" fmla="*/ 12384349 w 1064"/>
                <a:gd name="T91" fmla="*/ 16609595 h 1077"/>
                <a:gd name="T92" fmla="*/ 11929381 w 1064"/>
                <a:gd name="T93" fmla="*/ 14882862 h 1077"/>
                <a:gd name="T94" fmla="*/ 13530141 w 1064"/>
                <a:gd name="T95" fmla="*/ 15063807 h 1077"/>
                <a:gd name="T96" fmla="*/ 14894916 w 1064"/>
                <a:gd name="T97" fmla="*/ 14981477 h 1077"/>
                <a:gd name="T98" fmla="*/ 13850242 w 1064"/>
                <a:gd name="T99" fmla="*/ 13517890 h 1077"/>
                <a:gd name="T100" fmla="*/ 15417253 w 1064"/>
                <a:gd name="T101" fmla="*/ 13156129 h 1077"/>
                <a:gd name="T102" fmla="*/ 16680909 w 1064"/>
                <a:gd name="T103" fmla="*/ 12629838 h 1077"/>
                <a:gd name="T104" fmla="*/ 15198141 w 1064"/>
                <a:gd name="T105" fmla="*/ 11593798 h 1077"/>
                <a:gd name="T106" fmla="*/ 16546171 w 1064"/>
                <a:gd name="T107" fmla="*/ 10738703 h 1077"/>
                <a:gd name="T108" fmla="*/ 17540221 w 1064"/>
                <a:gd name="T109" fmla="*/ 9834235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11"/>
            <p:cNvSpPr>
              <a:spLocks noChangeArrowheads="1"/>
            </p:cNvSpPr>
            <p:nvPr/>
          </p:nvSpPr>
          <p:spPr bwMode="auto">
            <a:xfrm>
              <a:off x="6919119" y="1831975"/>
              <a:ext cx="138113" cy="138112"/>
            </a:xfrm>
            <a:custGeom>
              <a:gdLst>
                <a:gd name="T0" fmla="*/ 16023834 w 1064"/>
                <a:gd name="T1" fmla="*/ 9422906 h 1077"/>
                <a:gd name="T2" fmla="*/ 15771103 w 1064"/>
                <a:gd name="T3" fmla="*/ 8354045 h 1077"/>
                <a:gd name="T4" fmla="*/ 17540221 w 1064"/>
                <a:gd name="T5" fmla="*/ 7877129 h 1077"/>
                <a:gd name="T6" fmla="*/ 16546171 w 1064"/>
                <a:gd name="T7" fmla="*/ 6972668 h 1077"/>
                <a:gd name="T8" fmla="*/ 15198141 w 1064"/>
                <a:gd name="T9" fmla="*/ 6101037 h 1077"/>
                <a:gd name="T10" fmla="*/ 16680909 w 1064"/>
                <a:gd name="T11" fmla="*/ 5065004 h 1077"/>
                <a:gd name="T12" fmla="*/ 15417253 w 1064"/>
                <a:gd name="T13" fmla="*/ 4538845 h 1077"/>
                <a:gd name="T14" fmla="*/ 13850242 w 1064"/>
                <a:gd name="T15" fmla="*/ 4193501 h 1077"/>
                <a:gd name="T16" fmla="*/ 14894916 w 1064"/>
                <a:gd name="T17" fmla="*/ 2713381 h 1077"/>
                <a:gd name="T18" fmla="*/ 13530141 w 1064"/>
                <a:gd name="T19" fmla="*/ 2647595 h 1077"/>
                <a:gd name="T20" fmla="*/ 11929381 w 1064"/>
                <a:gd name="T21" fmla="*/ 2828539 h 1077"/>
                <a:gd name="T22" fmla="*/ 12384349 w 1064"/>
                <a:gd name="T23" fmla="*/ 1101818 h 1077"/>
                <a:gd name="T24" fmla="*/ 11086943 w 1064"/>
                <a:gd name="T25" fmla="*/ 1496534 h 1077"/>
                <a:gd name="T26" fmla="*/ 9637925 w 1064"/>
                <a:gd name="T27" fmla="*/ 2203637 h 1077"/>
                <a:gd name="T28" fmla="*/ 9469437 w 1064"/>
                <a:gd name="T29" fmla="*/ 427544 h 1077"/>
                <a:gd name="T30" fmla="*/ 8374139 w 1064"/>
                <a:gd name="T31" fmla="*/ 1233390 h 1077"/>
                <a:gd name="T32" fmla="*/ 7278970 w 1064"/>
                <a:gd name="T33" fmla="*/ 2368037 h 1077"/>
                <a:gd name="T34" fmla="*/ 6487027 w 1064"/>
                <a:gd name="T35" fmla="*/ 756474 h 1077"/>
                <a:gd name="T36" fmla="*/ 5745708 w 1064"/>
                <a:gd name="T37" fmla="*/ 1891121 h 1077"/>
                <a:gd name="T38" fmla="*/ 5105378 w 1064"/>
                <a:gd name="T39" fmla="*/ 3338284 h 1077"/>
                <a:gd name="T40" fmla="*/ 3807973 w 1064"/>
                <a:gd name="T41" fmla="*/ 2072065 h 1077"/>
                <a:gd name="T42" fmla="*/ 3504747 w 1064"/>
                <a:gd name="T43" fmla="*/ 3387655 h 1077"/>
                <a:gd name="T44" fmla="*/ 3420503 w 1064"/>
                <a:gd name="T45" fmla="*/ 4949975 h 1077"/>
                <a:gd name="T46" fmla="*/ 1752374 w 1064"/>
                <a:gd name="T47" fmla="*/ 4209915 h 1077"/>
                <a:gd name="T48" fmla="*/ 1920861 w 1064"/>
                <a:gd name="T49" fmla="*/ 5541920 h 1077"/>
                <a:gd name="T50" fmla="*/ 2392574 w 1064"/>
                <a:gd name="T51" fmla="*/ 7038454 h 1077"/>
                <a:gd name="T52" fmla="*/ 556087 w 1064"/>
                <a:gd name="T53" fmla="*/ 6906882 h 1077"/>
                <a:gd name="T54" fmla="*/ 1179412 w 1064"/>
                <a:gd name="T55" fmla="*/ 8090901 h 1077"/>
                <a:gd name="T56" fmla="*/ 2122968 w 1064"/>
                <a:gd name="T57" fmla="*/ 8847375 h 1077"/>
                <a:gd name="T58" fmla="*/ 1179412 w 1064"/>
                <a:gd name="T59" fmla="*/ 9620264 h 1077"/>
                <a:gd name="T60" fmla="*/ 556087 w 1064"/>
                <a:gd name="T61" fmla="*/ 10804282 h 1077"/>
                <a:gd name="T62" fmla="*/ 2392574 w 1064"/>
                <a:gd name="T63" fmla="*/ 10656296 h 1077"/>
                <a:gd name="T64" fmla="*/ 1920861 w 1064"/>
                <a:gd name="T65" fmla="*/ 12169245 h 1077"/>
                <a:gd name="T66" fmla="*/ 1752374 w 1064"/>
                <a:gd name="T67" fmla="*/ 13501249 h 1077"/>
                <a:gd name="T68" fmla="*/ 3420503 w 1064"/>
                <a:gd name="T69" fmla="*/ 12744775 h 1077"/>
                <a:gd name="T70" fmla="*/ 3504747 w 1064"/>
                <a:gd name="T71" fmla="*/ 14323510 h 1077"/>
                <a:gd name="T72" fmla="*/ 3807973 w 1064"/>
                <a:gd name="T73" fmla="*/ 15622686 h 1077"/>
                <a:gd name="T74" fmla="*/ 5105378 w 1064"/>
                <a:gd name="T75" fmla="*/ 14372881 h 1077"/>
                <a:gd name="T76" fmla="*/ 5745708 w 1064"/>
                <a:gd name="T77" fmla="*/ 15820044 h 1077"/>
                <a:gd name="T78" fmla="*/ 6487027 w 1064"/>
                <a:gd name="T79" fmla="*/ 16938276 h 1077"/>
                <a:gd name="T80" fmla="*/ 7278970 w 1064"/>
                <a:gd name="T81" fmla="*/ 15326713 h 1077"/>
                <a:gd name="T82" fmla="*/ 8374139 w 1064"/>
                <a:gd name="T83" fmla="*/ 16477775 h 1077"/>
                <a:gd name="T84" fmla="*/ 9469437 w 1064"/>
                <a:gd name="T85" fmla="*/ 17283620 h 1077"/>
                <a:gd name="T86" fmla="*/ 9637925 w 1064"/>
                <a:gd name="T87" fmla="*/ 15507528 h 1077"/>
                <a:gd name="T88" fmla="*/ 11086943 w 1064"/>
                <a:gd name="T89" fmla="*/ 16214631 h 1077"/>
                <a:gd name="T90" fmla="*/ 12384349 w 1064"/>
                <a:gd name="T91" fmla="*/ 16609347 h 1077"/>
                <a:gd name="T92" fmla="*/ 11929381 w 1064"/>
                <a:gd name="T93" fmla="*/ 14882626 h 1077"/>
                <a:gd name="T94" fmla="*/ 13530141 w 1064"/>
                <a:gd name="T95" fmla="*/ 15063569 h 1077"/>
                <a:gd name="T96" fmla="*/ 14894916 w 1064"/>
                <a:gd name="T97" fmla="*/ 14981369 h 1077"/>
                <a:gd name="T98" fmla="*/ 13850242 w 1064"/>
                <a:gd name="T99" fmla="*/ 13517664 h 1077"/>
                <a:gd name="T100" fmla="*/ 15417253 w 1064"/>
                <a:gd name="T101" fmla="*/ 13155905 h 1077"/>
                <a:gd name="T102" fmla="*/ 16680909 w 1064"/>
                <a:gd name="T103" fmla="*/ 12629746 h 1077"/>
                <a:gd name="T104" fmla="*/ 15198141 w 1064"/>
                <a:gd name="T105" fmla="*/ 11593714 h 1077"/>
                <a:gd name="T106" fmla="*/ 16546171 w 1064"/>
                <a:gd name="T107" fmla="*/ 10738497 h 1077"/>
                <a:gd name="T108" fmla="*/ 17540221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02994" y="171132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4726782" y="2152650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5039519" y="1963737"/>
              <a:ext cx="136525" cy="139700"/>
            </a:xfrm>
            <a:custGeom>
              <a:gdLst>
                <a:gd name="T0" fmla="*/ 15657518 w 1064"/>
                <a:gd name="T1" fmla="*/ 9640857 h 1077"/>
                <a:gd name="T2" fmla="*/ 15410516 w 1064"/>
                <a:gd name="T3" fmla="*/ 8547253 h 1077"/>
                <a:gd name="T4" fmla="*/ 17139277 w 1064"/>
                <a:gd name="T5" fmla="*/ 8059276 h 1077"/>
                <a:gd name="T6" fmla="*/ 16167819 w 1064"/>
                <a:gd name="T7" fmla="*/ 7133910 h 1077"/>
                <a:gd name="T8" fmla="*/ 14850687 w 1064"/>
                <a:gd name="T9" fmla="*/ 6242138 h 1077"/>
                <a:gd name="T10" fmla="*/ 16299597 w 1064"/>
                <a:gd name="T11" fmla="*/ 5182131 h 1077"/>
                <a:gd name="T12" fmla="*/ 15064713 w 1064"/>
                <a:gd name="T13" fmla="*/ 4643825 h 1077"/>
                <a:gd name="T14" fmla="*/ 13533554 w 1064"/>
                <a:gd name="T15" fmla="*/ 4290489 h 1077"/>
                <a:gd name="T16" fmla="*/ 14554412 w 1064"/>
                <a:gd name="T17" fmla="*/ 2776229 h 1077"/>
                <a:gd name="T18" fmla="*/ 13220727 w 1064"/>
                <a:gd name="T19" fmla="*/ 2708909 h 1077"/>
                <a:gd name="T20" fmla="*/ 11656720 w 1064"/>
                <a:gd name="T21" fmla="*/ 2893878 h 1077"/>
                <a:gd name="T22" fmla="*/ 12101196 w 1064"/>
                <a:gd name="T23" fmla="*/ 1127328 h 1077"/>
                <a:gd name="T24" fmla="*/ 10833464 w 1064"/>
                <a:gd name="T25" fmla="*/ 1531122 h 1077"/>
                <a:gd name="T26" fmla="*/ 9417530 w 1064"/>
                <a:gd name="T27" fmla="*/ 2254527 h 1077"/>
                <a:gd name="T28" fmla="*/ 9252905 w 1064"/>
                <a:gd name="T29" fmla="*/ 437519 h 1077"/>
                <a:gd name="T30" fmla="*/ 8182775 w 1064"/>
                <a:gd name="T31" fmla="*/ 1261840 h 1077"/>
                <a:gd name="T32" fmla="*/ 7112516 w 1064"/>
                <a:gd name="T33" fmla="*/ 2422894 h 1077"/>
                <a:gd name="T34" fmla="*/ 6338661 w 1064"/>
                <a:gd name="T35" fmla="*/ 773992 h 1077"/>
                <a:gd name="T36" fmla="*/ 5614334 w 1064"/>
                <a:gd name="T37" fmla="*/ 1934916 h 1077"/>
                <a:gd name="T38" fmla="*/ 4988680 w 1064"/>
                <a:gd name="T39" fmla="*/ 3415581 h 1077"/>
                <a:gd name="T40" fmla="*/ 3720948 w 1064"/>
                <a:gd name="T41" fmla="*/ 2120016 h 1077"/>
                <a:gd name="T42" fmla="*/ 3424545 w 1064"/>
                <a:gd name="T43" fmla="*/ 3466039 h 1077"/>
                <a:gd name="T44" fmla="*/ 3342296 w 1064"/>
                <a:gd name="T45" fmla="*/ 5064352 h 1077"/>
                <a:gd name="T46" fmla="*/ 1712337 w 1064"/>
                <a:gd name="T47" fmla="*/ 4307222 h 1077"/>
                <a:gd name="T48" fmla="*/ 1876962 w 1064"/>
                <a:gd name="T49" fmla="*/ 5670108 h 1077"/>
                <a:gd name="T50" fmla="*/ 2337862 w 1064"/>
                <a:gd name="T51" fmla="*/ 7201230 h 1077"/>
                <a:gd name="T52" fmla="*/ 543277 w 1064"/>
                <a:gd name="T53" fmla="*/ 7066589 h 1077"/>
                <a:gd name="T54" fmla="*/ 1152507 w 1064"/>
                <a:gd name="T55" fmla="*/ 8277971 h 1077"/>
                <a:gd name="T56" fmla="*/ 2074436 w 1064"/>
                <a:gd name="T57" fmla="*/ 9051963 h 1077"/>
                <a:gd name="T58" fmla="*/ 1152507 w 1064"/>
                <a:gd name="T59" fmla="*/ 9842818 h 1077"/>
                <a:gd name="T60" fmla="*/ 543277 w 1064"/>
                <a:gd name="T61" fmla="*/ 11054200 h 1077"/>
                <a:gd name="T62" fmla="*/ 2337862 w 1064"/>
                <a:gd name="T63" fmla="*/ 10902696 h 1077"/>
                <a:gd name="T64" fmla="*/ 1876962 w 1064"/>
                <a:gd name="T65" fmla="*/ 12450681 h 1077"/>
                <a:gd name="T66" fmla="*/ 1712337 w 1064"/>
                <a:gd name="T67" fmla="*/ 13813567 h 1077"/>
                <a:gd name="T68" fmla="*/ 3342296 w 1064"/>
                <a:gd name="T69" fmla="*/ 13039575 h 1077"/>
                <a:gd name="T70" fmla="*/ 3424545 w 1064"/>
                <a:gd name="T71" fmla="*/ 14654751 h 1077"/>
                <a:gd name="T72" fmla="*/ 3720948 w 1064"/>
                <a:gd name="T73" fmla="*/ 15984041 h 1077"/>
                <a:gd name="T74" fmla="*/ 4988680 w 1064"/>
                <a:gd name="T75" fmla="*/ 14705209 h 1077"/>
                <a:gd name="T76" fmla="*/ 5614334 w 1064"/>
                <a:gd name="T77" fmla="*/ 16185873 h 1077"/>
                <a:gd name="T78" fmla="*/ 6338661 w 1064"/>
                <a:gd name="T79" fmla="*/ 17330064 h 1077"/>
                <a:gd name="T80" fmla="*/ 7112516 w 1064"/>
                <a:gd name="T81" fmla="*/ 15681163 h 1077"/>
                <a:gd name="T82" fmla="*/ 8182775 w 1064"/>
                <a:gd name="T83" fmla="*/ 16858949 h 1077"/>
                <a:gd name="T84" fmla="*/ 9252905 w 1064"/>
                <a:gd name="T85" fmla="*/ 17683270 h 1077"/>
                <a:gd name="T86" fmla="*/ 9417530 w 1064"/>
                <a:gd name="T87" fmla="*/ 15866262 h 1077"/>
                <a:gd name="T88" fmla="*/ 10833464 w 1064"/>
                <a:gd name="T89" fmla="*/ 16589667 h 1077"/>
                <a:gd name="T90" fmla="*/ 12101196 w 1064"/>
                <a:gd name="T91" fmla="*/ 16993461 h 1077"/>
                <a:gd name="T92" fmla="*/ 11656720 w 1064"/>
                <a:gd name="T93" fmla="*/ 15226781 h 1077"/>
                <a:gd name="T94" fmla="*/ 13220727 w 1064"/>
                <a:gd name="T95" fmla="*/ 15411880 h 1077"/>
                <a:gd name="T96" fmla="*/ 14554412 w 1064"/>
                <a:gd name="T97" fmla="*/ 15327827 h 1077"/>
                <a:gd name="T98" fmla="*/ 13533554 w 1064"/>
                <a:gd name="T99" fmla="*/ 13830300 h 1077"/>
                <a:gd name="T100" fmla="*/ 15064713 w 1064"/>
                <a:gd name="T101" fmla="*/ 13460231 h 1077"/>
                <a:gd name="T102" fmla="*/ 16299597 w 1064"/>
                <a:gd name="T103" fmla="*/ 12921796 h 1077"/>
                <a:gd name="T104" fmla="*/ 14850687 w 1064"/>
                <a:gd name="T105" fmla="*/ 11861788 h 1077"/>
                <a:gd name="T106" fmla="*/ 16167819 w 1064"/>
                <a:gd name="T107" fmla="*/ 10986880 h 1077"/>
                <a:gd name="T108" fmla="*/ 17139277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7258844" y="1831975"/>
              <a:ext cx="138113" cy="138112"/>
            </a:xfrm>
            <a:custGeom>
              <a:gdLst>
                <a:gd name="T0" fmla="*/ 16023834 w 1064"/>
                <a:gd name="T1" fmla="*/ 9422906 h 1077"/>
                <a:gd name="T2" fmla="*/ 15771103 w 1064"/>
                <a:gd name="T3" fmla="*/ 8354045 h 1077"/>
                <a:gd name="T4" fmla="*/ 17540221 w 1064"/>
                <a:gd name="T5" fmla="*/ 7877129 h 1077"/>
                <a:gd name="T6" fmla="*/ 16546171 w 1064"/>
                <a:gd name="T7" fmla="*/ 6972668 h 1077"/>
                <a:gd name="T8" fmla="*/ 15198141 w 1064"/>
                <a:gd name="T9" fmla="*/ 6101037 h 1077"/>
                <a:gd name="T10" fmla="*/ 16680909 w 1064"/>
                <a:gd name="T11" fmla="*/ 5065004 h 1077"/>
                <a:gd name="T12" fmla="*/ 15417253 w 1064"/>
                <a:gd name="T13" fmla="*/ 4538845 h 1077"/>
                <a:gd name="T14" fmla="*/ 13850242 w 1064"/>
                <a:gd name="T15" fmla="*/ 4193501 h 1077"/>
                <a:gd name="T16" fmla="*/ 14894916 w 1064"/>
                <a:gd name="T17" fmla="*/ 2713381 h 1077"/>
                <a:gd name="T18" fmla="*/ 13530141 w 1064"/>
                <a:gd name="T19" fmla="*/ 2647595 h 1077"/>
                <a:gd name="T20" fmla="*/ 11929381 w 1064"/>
                <a:gd name="T21" fmla="*/ 2828539 h 1077"/>
                <a:gd name="T22" fmla="*/ 12384349 w 1064"/>
                <a:gd name="T23" fmla="*/ 1101818 h 1077"/>
                <a:gd name="T24" fmla="*/ 11086943 w 1064"/>
                <a:gd name="T25" fmla="*/ 1496534 h 1077"/>
                <a:gd name="T26" fmla="*/ 9637925 w 1064"/>
                <a:gd name="T27" fmla="*/ 2203637 h 1077"/>
                <a:gd name="T28" fmla="*/ 9469437 w 1064"/>
                <a:gd name="T29" fmla="*/ 427544 h 1077"/>
                <a:gd name="T30" fmla="*/ 8374139 w 1064"/>
                <a:gd name="T31" fmla="*/ 1233390 h 1077"/>
                <a:gd name="T32" fmla="*/ 7278970 w 1064"/>
                <a:gd name="T33" fmla="*/ 2368037 h 1077"/>
                <a:gd name="T34" fmla="*/ 6487027 w 1064"/>
                <a:gd name="T35" fmla="*/ 756474 h 1077"/>
                <a:gd name="T36" fmla="*/ 5745708 w 1064"/>
                <a:gd name="T37" fmla="*/ 1891121 h 1077"/>
                <a:gd name="T38" fmla="*/ 5105378 w 1064"/>
                <a:gd name="T39" fmla="*/ 3338284 h 1077"/>
                <a:gd name="T40" fmla="*/ 3807973 w 1064"/>
                <a:gd name="T41" fmla="*/ 2072065 h 1077"/>
                <a:gd name="T42" fmla="*/ 3504747 w 1064"/>
                <a:gd name="T43" fmla="*/ 3387655 h 1077"/>
                <a:gd name="T44" fmla="*/ 3420503 w 1064"/>
                <a:gd name="T45" fmla="*/ 4949975 h 1077"/>
                <a:gd name="T46" fmla="*/ 1752374 w 1064"/>
                <a:gd name="T47" fmla="*/ 4209915 h 1077"/>
                <a:gd name="T48" fmla="*/ 1920861 w 1064"/>
                <a:gd name="T49" fmla="*/ 5541920 h 1077"/>
                <a:gd name="T50" fmla="*/ 2392574 w 1064"/>
                <a:gd name="T51" fmla="*/ 7038454 h 1077"/>
                <a:gd name="T52" fmla="*/ 556087 w 1064"/>
                <a:gd name="T53" fmla="*/ 6906882 h 1077"/>
                <a:gd name="T54" fmla="*/ 1179412 w 1064"/>
                <a:gd name="T55" fmla="*/ 8090901 h 1077"/>
                <a:gd name="T56" fmla="*/ 2122968 w 1064"/>
                <a:gd name="T57" fmla="*/ 8847375 h 1077"/>
                <a:gd name="T58" fmla="*/ 1179412 w 1064"/>
                <a:gd name="T59" fmla="*/ 9620264 h 1077"/>
                <a:gd name="T60" fmla="*/ 556087 w 1064"/>
                <a:gd name="T61" fmla="*/ 10804282 h 1077"/>
                <a:gd name="T62" fmla="*/ 2392574 w 1064"/>
                <a:gd name="T63" fmla="*/ 10656296 h 1077"/>
                <a:gd name="T64" fmla="*/ 1920861 w 1064"/>
                <a:gd name="T65" fmla="*/ 12169245 h 1077"/>
                <a:gd name="T66" fmla="*/ 1752374 w 1064"/>
                <a:gd name="T67" fmla="*/ 13501249 h 1077"/>
                <a:gd name="T68" fmla="*/ 3420503 w 1064"/>
                <a:gd name="T69" fmla="*/ 12744775 h 1077"/>
                <a:gd name="T70" fmla="*/ 3504747 w 1064"/>
                <a:gd name="T71" fmla="*/ 14323510 h 1077"/>
                <a:gd name="T72" fmla="*/ 3807973 w 1064"/>
                <a:gd name="T73" fmla="*/ 15622686 h 1077"/>
                <a:gd name="T74" fmla="*/ 5105378 w 1064"/>
                <a:gd name="T75" fmla="*/ 14372881 h 1077"/>
                <a:gd name="T76" fmla="*/ 5745708 w 1064"/>
                <a:gd name="T77" fmla="*/ 15820044 h 1077"/>
                <a:gd name="T78" fmla="*/ 6487027 w 1064"/>
                <a:gd name="T79" fmla="*/ 16938276 h 1077"/>
                <a:gd name="T80" fmla="*/ 7278970 w 1064"/>
                <a:gd name="T81" fmla="*/ 15326713 h 1077"/>
                <a:gd name="T82" fmla="*/ 8374139 w 1064"/>
                <a:gd name="T83" fmla="*/ 16477775 h 1077"/>
                <a:gd name="T84" fmla="*/ 9469437 w 1064"/>
                <a:gd name="T85" fmla="*/ 17283620 h 1077"/>
                <a:gd name="T86" fmla="*/ 9637925 w 1064"/>
                <a:gd name="T87" fmla="*/ 15507528 h 1077"/>
                <a:gd name="T88" fmla="*/ 11086943 w 1064"/>
                <a:gd name="T89" fmla="*/ 16214631 h 1077"/>
                <a:gd name="T90" fmla="*/ 12384349 w 1064"/>
                <a:gd name="T91" fmla="*/ 16609347 h 1077"/>
                <a:gd name="T92" fmla="*/ 11929381 w 1064"/>
                <a:gd name="T93" fmla="*/ 14882626 h 1077"/>
                <a:gd name="T94" fmla="*/ 13530141 w 1064"/>
                <a:gd name="T95" fmla="*/ 15063569 h 1077"/>
                <a:gd name="T96" fmla="*/ 14894916 w 1064"/>
                <a:gd name="T97" fmla="*/ 14981369 h 1077"/>
                <a:gd name="T98" fmla="*/ 13850242 w 1064"/>
                <a:gd name="T99" fmla="*/ 13517664 h 1077"/>
                <a:gd name="T100" fmla="*/ 15417253 w 1064"/>
                <a:gd name="T101" fmla="*/ 13155905 h 1077"/>
                <a:gd name="T102" fmla="*/ 16680909 w 1064"/>
                <a:gd name="T103" fmla="*/ 12629746 h 1077"/>
                <a:gd name="T104" fmla="*/ 15198141 w 1064"/>
                <a:gd name="T105" fmla="*/ 11593714 h 1077"/>
                <a:gd name="T106" fmla="*/ 16546171 w 1064"/>
                <a:gd name="T107" fmla="*/ 10738497 h 1077"/>
                <a:gd name="T108" fmla="*/ 17540221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11"/>
            <p:cNvSpPr>
              <a:spLocks noChangeArrowheads="1"/>
            </p:cNvSpPr>
            <p:nvPr/>
          </p:nvSpPr>
          <p:spPr bwMode="auto">
            <a:xfrm>
              <a:off x="7262019" y="2840037"/>
              <a:ext cx="138113" cy="139700"/>
            </a:xfrm>
            <a:custGeom>
              <a:gdLst>
                <a:gd name="T0" fmla="*/ 16023834 w 1064"/>
                <a:gd name="T1" fmla="*/ 9640857 h 1077"/>
                <a:gd name="T2" fmla="*/ 15771103 w 1064"/>
                <a:gd name="T3" fmla="*/ 8547253 h 1077"/>
                <a:gd name="T4" fmla="*/ 17540221 w 1064"/>
                <a:gd name="T5" fmla="*/ 8059276 h 1077"/>
                <a:gd name="T6" fmla="*/ 16546171 w 1064"/>
                <a:gd name="T7" fmla="*/ 7133910 h 1077"/>
                <a:gd name="T8" fmla="*/ 15198141 w 1064"/>
                <a:gd name="T9" fmla="*/ 6242138 h 1077"/>
                <a:gd name="T10" fmla="*/ 16680909 w 1064"/>
                <a:gd name="T11" fmla="*/ 5182131 h 1077"/>
                <a:gd name="T12" fmla="*/ 15417253 w 1064"/>
                <a:gd name="T13" fmla="*/ 4643825 h 1077"/>
                <a:gd name="T14" fmla="*/ 13850242 w 1064"/>
                <a:gd name="T15" fmla="*/ 4290489 h 1077"/>
                <a:gd name="T16" fmla="*/ 14894916 w 1064"/>
                <a:gd name="T17" fmla="*/ 2776229 h 1077"/>
                <a:gd name="T18" fmla="*/ 13530141 w 1064"/>
                <a:gd name="T19" fmla="*/ 2708909 h 1077"/>
                <a:gd name="T20" fmla="*/ 11929381 w 1064"/>
                <a:gd name="T21" fmla="*/ 2893878 h 1077"/>
                <a:gd name="T22" fmla="*/ 12384349 w 1064"/>
                <a:gd name="T23" fmla="*/ 1127328 h 1077"/>
                <a:gd name="T24" fmla="*/ 11086943 w 1064"/>
                <a:gd name="T25" fmla="*/ 1531122 h 1077"/>
                <a:gd name="T26" fmla="*/ 9637925 w 1064"/>
                <a:gd name="T27" fmla="*/ 2254527 h 1077"/>
                <a:gd name="T28" fmla="*/ 9469437 w 1064"/>
                <a:gd name="T29" fmla="*/ 437519 h 1077"/>
                <a:gd name="T30" fmla="*/ 8374139 w 1064"/>
                <a:gd name="T31" fmla="*/ 1261840 h 1077"/>
                <a:gd name="T32" fmla="*/ 7278970 w 1064"/>
                <a:gd name="T33" fmla="*/ 2422894 h 1077"/>
                <a:gd name="T34" fmla="*/ 6487027 w 1064"/>
                <a:gd name="T35" fmla="*/ 773992 h 1077"/>
                <a:gd name="T36" fmla="*/ 5745708 w 1064"/>
                <a:gd name="T37" fmla="*/ 1934916 h 1077"/>
                <a:gd name="T38" fmla="*/ 5105378 w 1064"/>
                <a:gd name="T39" fmla="*/ 3415581 h 1077"/>
                <a:gd name="T40" fmla="*/ 3807973 w 1064"/>
                <a:gd name="T41" fmla="*/ 2120016 h 1077"/>
                <a:gd name="T42" fmla="*/ 3504747 w 1064"/>
                <a:gd name="T43" fmla="*/ 3466039 h 1077"/>
                <a:gd name="T44" fmla="*/ 3420503 w 1064"/>
                <a:gd name="T45" fmla="*/ 5064352 h 1077"/>
                <a:gd name="T46" fmla="*/ 1752374 w 1064"/>
                <a:gd name="T47" fmla="*/ 4307222 h 1077"/>
                <a:gd name="T48" fmla="*/ 1920861 w 1064"/>
                <a:gd name="T49" fmla="*/ 5670108 h 1077"/>
                <a:gd name="T50" fmla="*/ 2392574 w 1064"/>
                <a:gd name="T51" fmla="*/ 7201230 h 1077"/>
                <a:gd name="T52" fmla="*/ 556087 w 1064"/>
                <a:gd name="T53" fmla="*/ 7066589 h 1077"/>
                <a:gd name="T54" fmla="*/ 1179412 w 1064"/>
                <a:gd name="T55" fmla="*/ 8277971 h 1077"/>
                <a:gd name="T56" fmla="*/ 2122968 w 1064"/>
                <a:gd name="T57" fmla="*/ 9051963 h 1077"/>
                <a:gd name="T58" fmla="*/ 1179412 w 1064"/>
                <a:gd name="T59" fmla="*/ 9842818 h 1077"/>
                <a:gd name="T60" fmla="*/ 556087 w 1064"/>
                <a:gd name="T61" fmla="*/ 11054200 h 1077"/>
                <a:gd name="T62" fmla="*/ 2392574 w 1064"/>
                <a:gd name="T63" fmla="*/ 10902696 h 1077"/>
                <a:gd name="T64" fmla="*/ 1920861 w 1064"/>
                <a:gd name="T65" fmla="*/ 12450681 h 1077"/>
                <a:gd name="T66" fmla="*/ 1752374 w 1064"/>
                <a:gd name="T67" fmla="*/ 13813567 h 1077"/>
                <a:gd name="T68" fmla="*/ 3420503 w 1064"/>
                <a:gd name="T69" fmla="*/ 13039575 h 1077"/>
                <a:gd name="T70" fmla="*/ 3504747 w 1064"/>
                <a:gd name="T71" fmla="*/ 14654751 h 1077"/>
                <a:gd name="T72" fmla="*/ 3807973 w 1064"/>
                <a:gd name="T73" fmla="*/ 15984041 h 1077"/>
                <a:gd name="T74" fmla="*/ 5105378 w 1064"/>
                <a:gd name="T75" fmla="*/ 14705209 h 1077"/>
                <a:gd name="T76" fmla="*/ 5745708 w 1064"/>
                <a:gd name="T77" fmla="*/ 16185873 h 1077"/>
                <a:gd name="T78" fmla="*/ 6487027 w 1064"/>
                <a:gd name="T79" fmla="*/ 17330064 h 1077"/>
                <a:gd name="T80" fmla="*/ 7278970 w 1064"/>
                <a:gd name="T81" fmla="*/ 15681163 h 1077"/>
                <a:gd name="T82" fmla="*/ 8374139 w 1064"/>
                <a:gd name="T83" fmla="*/ 16858949 h 1077"/>
                <a:gd name="T84" fmla="*/ 9469437 w 1064"/>
                <a:gd name="T85" fmla="*/ 17683270 h 1077"/>
                <a:gd name="T86" fmla="*/ 9637925 w 1064"/>
                <a:gd name="T87" fmla="*/ 15866262 h 1077"/>
                <a:gd name="T88" fmla="*/ 11086943 w 1064"/>
                <a:gd name="T89" fmla="*/ 16589667 h 1077"/>
                <a:gd name="T90" fmla="*/ 12384349 w 1064"/>
                <a:gd name="T91" fmla="*/ 16993461 h 1077"/>
                <a:gd name="T92" fmla="*/ 11929381 w 1064"/>
                <a:gd name="T93" fmla="*/ 15226781 h 1077"/>
                <a:gd name="T94" fmla="*/ 13530141 w 1064"/>
                <a:gd name="T95" fmla="*/ 15411880 h 1077"/>
                <a:gd name="T96" fmla="*/ 14894916 w 1064"/>
                <a:gd name="T97" fmla="*/ 15327827 h 1077"/>
                <a:gd name="T98" fmla="*/ 13850242 w 1064"/>
                <a:gd name="T99" fmla="*/ 13830300 h 1077"/>
                <a:gd name="T100" fmla="*/ 15417253 w 1064"/>
                <a:gd name="T101" fmla="*/ 13460231 h 1077"/>
                <a:gd name="T102" fmla="*/ 16680909 w 1064"/>
                <a:gd name="T103" fmla="*/ 12921796 h 1077"/>
                <a:gd name="T104" fmla="*/ 15198141 w 1064"/>
                <a:gd name="T105" fmla="*/ 11861788 h 1077"/>
                <a:gd name="T106" fmla="*/ 16546171 w 1064"/>
                <a:gd name="T107" fmla="*/ 10986880 h 1077"/>
                <a:gd name="T108" fmla="*/ 17540221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7368382" y="2386012"/>
              <a:ext cx="136525" cy="138113"/>
            </a:xfrm>
            <a:custGeom>
              <a:gdLst>
                <a:gd name="T0" fmla="*/ 15657518 w 1064"/>
                <a:gd name="T1" fmla="*/ 9423102 h 1077"/>
                <a:gd name="T2" fmla="*/ 15410516 w 1064"/>
                <a:gd name="T3" fmla="*/ 8354105 h 1077"/>
                <a:gd name="T4" fmla="*/ 17139277 w 1064"/>
                <a:gd name="T5" fmla="*/ 7877186 h 1077"/>
                <a:gd name="T6" fmla="*/ 16167819 w 1064"/>
                <a:gd name="T7" fmla="*/ 6972719 h 1077"/>
                <a:gd name="T8" fmla="*/ 14850687 w 1064"/>
                <a:gd name="T9" fmla="*/ 6101209 h 1077"/>
                <a:gd name="T10" fmla="*/ 16299597 w 1064"/>
                <a:gd name="T11" fmla="*/ 5065041 h 1077"/>
                <a:gd name="T12" fmla="*/ 15064713 w 1064"/>
                <a:gd name="T13" fmla="*/ 4538878 h 1077"/>
                <a:gd name="T14" fmla="*/ 13533554 w 1064"/>
                <a:gd name="T15" fmla="*/ 4193531 h 1077"/>
                <a:gd name="T16" fmla="*/ 14554412 w 1064"/>
                <a:gd name="T17" fmla="*/ 2713401 h 1077"/>
                <a:gd name="T18" fmla="*/ 13220727 w 1064"/>
                <a:gd name="T19" fmla="*/ 2647615 h 1077"/>
                <a:gd name="T20" fmla="*/ 11656720 w 1064"/>
                <a:gd name="T21" fmla="*/ 2828559 h 1077"/>
                <a:gd name="T22" fmla="*/ 12101196 w 1064"/>
                <a:gd name="T23" fmla="*/ 1101826 h 1077"/>
                <a:gd name="T24" fmla="*/ 10833464 w 1064"/>
                <a:gd name="T25" fmla="*/ 1496545 h 1077"/>
                <a:gd name="T26" fmla="*/ 9417530 w 1064"/>
                <a:gd name="T27" fmla="*/ 2203653 h 1077"/>
                <a:gd name="T28" fmla="*/ 9252905 w 1064"/>
                <a:gd name="T29" fmla="*/ 427548 h 1077"/>
                <a:gd name="T30" fmla="*/ 8182775 w 1064"/>
                <a:gd name="T31" fmla="*/ 1233399 h 1077"/>
                <a:gd name="T32" fmla="*/ 7112516 w 1064"/>
                <a:gd name="T33" fmla="*/ 2368054 h 1077"/>
                <a:gd name="T34" fmla="*/ 6338661 w 1064"/>
                <a:gd name="T35" fmla="*/ 756480 h 1077"/>
                <a:gd name="T36" fmla="*/ 5614334 w 1064"/>
                <a:gd name="T37" fmla="*/ 1891135 h 1077"/>
                <a:gd name="T38" fmla="*/ 4988680 w 1064"/>
                <a:gd name="T39" fmla="*/ 3338308 h 1077"/>
                <a:gd name="T40" fmla="*/ 3720948 w 1064"/>
                <a:gd name="T41" fmla="*/ 2072080 h 1077"/>
                <a:gd name="T42" fmla="*/ 3424545 w 1064"/>
                <a:gd name="T43" fmla="*/ 3387680 h 1077"/>
                <a:gd name="T44" fmla="*/ 3342296 w 1064"/>
                <a:gd name="T45" fmla="*/ 4950011 h 1077"/>
                <a:gd name="T46" fmla="*/ 1712337 w 1064"/>
                <a:gd name="T47" fmla="*/ 4209946 h 1077"/>
                <a:gd name="T48" fmla="*/ 1876962 w 1064"/>
                <a:gd name="T49" fmla="*/ 5541960 h 1077"/>
                <a:gd name="T50" fmla="*/ 2337862 w 1064"/>
                <a:gd name="T51" fmla="*/ 7038505 h 1077"/>
                <a:gd name="T52" fmla="*/ 543277 w 1064"/>
                <a:gd name="T53" fmla="*/ 6906932 h 1077"/>
                <a:gd name="T54" fmla="*/ 1152507 w 1064"/>
                <a:gd name="T55" fmla="*/ 8090960 h 1077"/>
                <a:gd name="T56" fmla="*/ 2074436 w 1064"/>
                <a:gd name="T57" fmla="*/ 8847439 h 1077"/>
                <a:gd name="T58" fmla="*/ 1152507 w 1064"/>
                <a:gd name="T59" fmla="*/ 9620462 h 1077"/>
                <a:gd name="T60" fmla="*/ 543277 w 1064"/>
                <a:gd name="T61" fmla="*/ 10804489 h 1077"/>
                <a:gd name="T62" fmla="*/ 2337862 w 1064"/>
                <a:gd name="T63" fmla="*/ 10656502 h 1077"/>
                <a:gd name="T64" fmla="*/ 1876962 w 1064"/>
                <a:gd name="T65" fmla="*/ 12169461 h 1077"/>
                <a:gd name="T66" fmla="*/ 1712337 w 1064"/>
                <a:gd name="T67" fmla="*/ 13501475 h 1077"/>
                <a:gd name="T68" fmla="*/ 3342296 w 1064"/>
                <a:gd name="T69" fmla="*/ 12744996 h 1077"/>
                <a:gd name="T70" fmla="*/ 3424545 w 1064"/>
                <a:gd name="T71" fmla="*/ 14323742 h 1077"/>
                <a:gd name="T72" fmla="*/ 3720948 w 1064"/>
                <a:gd name="T73" fmla="*/ 15622927 h 1077"/>
                <a:gd name="T74" fmla="*/ 4988680 w 1064"/>
                <a:gd name="T75" fmla="*/ 14373113 h 1077"/>
                <a:gd name="T76" fmla="*/ 5614334 w 1064"/>
                <a:gd name="T77" fmla="*/ 15820286 h 1077"/>
                <a:gd name="T78" fmla="*/ 6338661 w 1064"/>
                <a:gd name="T79" fmla="*/ 16938527 h 1077"/>
                <a:gd name="T80" fmla="*/ 7112516 w 1064"/>
                <a:gd name="T81" fmla="*/ 15326824 h 1077"/>
                <a:gd name="T82" fmla="*/ 8182775 w 1064"/>
                <a:gd name="T83" fmla="*/ 16478022 h 1077"/>
                <a:gd name="T84" fmla="*/ 9252905 w 1064"/>
                <a:gd name="T85" fmla="*/ 17283874 h 1077"/>
                <a:gd name="T86" fmla="*/ 9417530 w 1064"/>
                <a:gd name="T87" fmla="*/ 15507769 h 1077"/>
                <a:gd name="T88" fmla="*/ 10833464 w 1064"/>
                <a:gd name="T89" fmla="*/ 16214877 h 1077"/>
                <a:gd name="T90" fmla="*/ 12101196 w 1064"/>
                <a:gd name="T91" fmla="*/ 16609595 h 1077"/>
                <a:gd name="T92" fmla="*/ 11656720 w 1064"/>
                <a:gd name="T93" fmla="*/ 14882862 h 1077"/>
                <a:gd name="T94" fmla="*/ 13220727 w 1064"/>
                <a:gd name="T95" fmla="*/ 15063807 h 1077"/>
                <a:gd name="T96" fmla="*/ 14554412 w 1064"/>
                <a:gd name="T97" fmla="*/ 14981477 h 1077"/>
                <a:gd name="T98" fmla="*/ 13533554 w 1064"/>
                <a:gd name="T99" fmla="*/ 13517890 h 1077"/>
                <a:gd name="T100" fmla="*/ 15064713 w 1064"/>
                <a:gd name="T101" fmla="*/ 13156129 h 1077"/>
                <a:gd name="T102" fmla="*/ 16299597 w 1064"/>
                <a:gd name="T103" fmla="*/ 12629838 h 1077"/>
                <a:gd name="T104" fmla="*/ 14850687 w 1064"/>
                <a:gd name="T105" fmla="*/ 11593798 h 1077"/>
                <a:gd name="T106" fmla="*/ 16167819 w 1064"/>
                <a:gd name="T107" fmla="*/ 10738703 h 1077"/>
                <a:gd name="T108" fmla="*/ 17139277 w 1064"/>
                <a:gd name="T109" fmla="*/ 9834235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5176044" y="335597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5306219" y="3725862"/>
              <a:ext cx="136525" cy="139700"/>
            </a:xfrm>
            <a:custGeom>
              <a:gdLst>
                <a:gd name="T0" fmla="*/ 15657518 w 1064"/>
                <a:gd name="T1" fmla="*/ 9640857 h 1077"/>
                <a:gd name="T2" fmla="*/ 15410516 w 1064"/>
                <a:gd name="T3" fmla="*/ 8547253 h 1077"/>
                <a:gd name="T4" fmla="*/ 17139277 w 1064"/>
                <a:gd name="T5" fmla="*/ 8059276 h 1077"/>
                <a:gd name="T6" fmla="*/ 16167819 w 1064"/>
                <a:gd name="T7" fmla="*/ 7133910 h 1077"/>
                <a:gd name="T8" fmla="*/ 14850687 w 1064"/>
                <a:gd name="T9" fmla="*/ 6242138 h 1077"/>
                <a:gd name="T10" fmla="*/ 16299597 w 1064"/>
                <a:gd name="T11" fmla="*/ 5182131 h 1077"/>
                <a:gd name="T12" fmla="*/ 15064713 w 1064"/>
                <a:gd name="T13" fmla="*/ 4643825 h 1077"/>
                <a:gd name="T14" fmla="*/ 13533554 w 1064"/>
                <a:gd name="T15" fmla="*/ 4290489 h 1077"/>
                <a:gd name="T16" fmla="*/ 14554412 w 1064"/>
                <a:gd name="T17" fmla="*/ 2776229 h 1077"/>
                <a:gd name="T18" fmla="*/ 13220727 w 1064"/>
                <a:gd name="T19" fmla="*/ 2708909 h 1077"/>
                <a:gd name="T20" fmla="*/ 11656720 w 1064"/>
                <a:gd name="T21" fmla="*/ 2893878 h 1077"/>
                <a:gd name="T22" fmla="*/ 12101196 w 1064"/>
                <a:gd name="T23" fmla="*/ 1127328 h 1077"/>
                <a:gd name="T24" fmla="*/ 10833464 w 1064"/>
                <a:gd name="T25" fmla="*/ 1531122 h 1077"/>
                <a:gd name="T26" fmla="*/ 9417530 w 1064"/>
                <a:gd name="T27" fmla="*/ 2254527 h 1077"/>
                <a:gd name="T28" fmla="*/ 9252905 w 1064"/>
                <a:gd name="T29" fmla="*/ 437519 h 1077"/>
                <a:gd name="T30" fmla="*/ 8182775 w 1064"/>
                <a:gd name="T31" fmla="*/ 1261840 h 1077"/>
                <a:gd name="T32" fmla="*/ 7112516 w 1064"/>
                <a:gd name="T33" fmla="*/ 2422894 h 1077"/>
                <a:gd name="T34" fmla="*/ 6338661 w 1064"/>
                <a:gd name="T35" fmla="*/ 773992 h 1077"/>
                <a:gd name="T36" fmla="*/ 5614334 w 1064"/>
                <a:gd name="T37" fmla="*/ 1934916 h 1077"/>
                <a:gd name="T38" fmla="*/ 4988680 w 1064"/>
                <a:gd name="T39" fmla="*/ 3415581 h 1077"/>
                <a:gd name="T40" fmla="*/ 3720948 w 1064"/>
                <a:gd name="T41" fmla="*/ 2120016 h 1077"/>
                <a:gd name="T42" fmla="*/ 3424545 w 1064"/>
                <a:gd name="T43" fmla="*/ 3466039 h 1077"/>
                <a:gd name="T44" fmla="*/ 3342296 w 1064"/>
                <a:gd name="T45" fmla="*/ 5064352 h 1077"/>
                <a:gd name="T46" fmla="*/ 1712337 w 1064"/>
                <a:gd name="T47" fmla="*/ 4307222 h 1077"/>
                <a:gd name="T48" fmla="*/ 1876962 w 1064"/>
                <a:gd name="T49" fmla="*/ 5670108 h 1077"/>
                <a:gd name="T50" fmla="*/ 2337862 w 1064"/>
                <a:gd name="T51" fmla="*/ 7201230 h 1077"/>
                <a:gd name="T52" fmla="*/ 543277 w 1064"/>
                <a:gd name="T53" fmla="*/ 7066589 h 1077"/>
                <a:gd name="T54" fmla="*/ 1152507 w 1064"/>
                <a:gd name="T55" fmla="*/ 8277971 h 1077"/>
                <a:gd name="T56" fmla="*/ 2074436 w 1064"/>
                <a:gd name="T57" fmla="*/ 9051963 h 1077"/>
                <a:gd name="T58" fmla="*/ 1152507 w 1064"/>
                <a:gd name="T59" fmla="*/ 9842818 h 1077"/>
                <a:gd name="T60" fmla="*/ 543277 w 1064"/>
                <a:gd name="T61" fmla="*/ 11054200 h 1077"/>
                <a:gd name="T62" fmla="*/ 2337862 w 1064"/>
                <a:gd name="T63" fmla="*/ 10902696 h 1077"/>
                <a:gd name="T64" fmla="*/ 1876962 w 1064"/>
                <a:gd name="T65" fmla="*/ 12450681 h 1077"/>
                <a:gd name="T66" fmla="*/ 1712337 w 1064"/>
                <a:gd name="T67" fmla="*/ 13813567 h 1077"/>
                <a:gd name="T68" fmla="*/ 3342296 w 1064"/>
                <a:gd name="T69" fmla="*/ 13039575 h 1077"/>
                <a:gd name="T70" fmla="*/ 3424545 w 1064"/>
                <a:gd name="T71" fmla="*/ 14654751 h 1077"/>
                <a:gd name="T72" fmla="*/ 3720948 w 1064"/>
                <a:gd name="T73" fmla="*/ 15984041 h 1077"/>
                <a:gd name="T74" fmla="*/ 4988680 w 1064"/>
                <a:gd name="T75" fmla="*/ 14705209 h 1077"/>
                <a:gd name="T76" fmla="*/ 5614334 w 1064"/>
                <a:gd name="T77" fmla="*/ 16185873 h 1077"/>
                <a:gd name="T78" fmla="*/ 6338661 w 1064"/>
                <a:gd name="T79" fmla="*/ 17330064 h 1077"/>
                <a:gd name="T80" fmla="*/ 7112516 w 1064"/>
                <a:gd name="T81" fmla="*/ 15681163 h 1077"/>
                <a:gd name="T82" fmla="*/ 8182775 w 1064"/>
                <a:gd name="T83" fmla="*/ 16858949 h 1077"/>
                <a:gd name="T84" fmla="*/ 9252905 w 1064"/>
                <a:gd name="T85" fmla="*/ 17683270 h 1077"/>
                <a:gd name="T86" fmla="*/ 9417530 w 1064"/>
                <a:gd name="T87" fmla="*/ 15866262 h 1077"/>
                <a:gd name="T88" fmla="*/ 10833464 w 1064"/>
                <a:gd name="T89" fmla="*/ 16589667 h 1077"/>
                <a:gd name="T90" fmla="*/ 12101196 w 1064"/>
                <a:gd name="T91" fmla="*/ 16993461 h 1077"/>
                <a:gd name="T92" fmla="*/ 11656720 w 1064"/>
                <a:gd name="T93" fmla="*/ 15226781 h 1077"/>
                <a:gd name="T94" fmla="*/ 13220727 w 1064"/>
                <a:gd name="T95" fmla="*/ 15411880 h 1077"/>
                <a:gd name="T96" fmla="*/ 14554412 w 1064"/>
                <a:gd name="T97" fmla="*/ 15327827 h 1077"/>
                <a:gd name="T98" fmla="*/ 13533554 w 1064"/>
                <a:gd name="T99" fmla="*/ 13830300 h 1077"/>
                <a:gd name="T100" fmla="*/ 15064713 w 1064"/>
                <a:gd name="T101" fmla="*/ 13460231 h 1077"/>
                <a:gd name="T102" fmla="*/ 16299597 w 1064"/>
                <a:gd name="T103" fmla="*/ 12921796 h 1077"/>
                <a:gd name="T104" fmla="*/ 14850687 w 1064"/>
                <a:gd name="T105" fmla="*/ 11861788 h 1077"/>
                <a:gd name="T106" fmla="*/ 16167819 w 1064"/>
                <a:gd name="T107" fmla="*/ 10986880 h 1077"/>
                <a:gd name="T108" fmla="*/ 17139277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6185694" y="443547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6323807" y="3741737"/>
              <a:ext cx="138112" cy="138113"/>
            </a:xfrm>
            <a:custGeom>
              <a:gdLst>
                <a:gd name="T0" fmla="*/ 16023588 w 1064"/>
                <a:gd name="T1" fmla="*/ 9423102 h 1077"/>
                <a:gd name="T2" fmla="*/ 15770859 w 1064"/>
                <a:gd name="T3" fmla="*/ 8354105 h 1077"/>
                <a:gd name="T4" fmla="*/ 17539964 w 1064"/>
                <a:gd name="T5" fmla="*/ 7877186 h 1077"/>
                <a:gd name="T6" fmla="*/ 16545921 w 1064"/>
                <a:gd name="T7" fmla="*/ 6972719 h 1077"/>
                <a:gd name="T8" fmla="*/ 15198031 w 1064"/>
                <a:gd name="T9" fmla="*/ 6101209 h 1077"/>
                <a:gd name="T10" fmla="*/ 16680659 w 1064"/>
                <a:gd name="T11" fmla="*/ 5065041 h 1077"/>
                <a:gd name="T12" fmla="*/ 15417012 w 1064"/>
                <a:gd name="T13" fmla="*/ 4538878 h 1077"/>
                <a:gd name="T14" fmla="*/ 13850012 w 1064"/>
                <a:gd name="T15" fmla="*/ 4193531 h 1077"/>
                <a:gd name="T16" fmla="*/ 14894678 w 1064"/>
                <a:gd name="T17" fmla="*/ 2713401 h 1077"/>
                <a:gd name="T18" fmla="*/ 13529914 w 1064"/>
                <a:gd name="T19" fmla="*/ 2647615 h 1077"/>
                <a:gd name="T20" fmla="*/ 11929294 w 1064"/>
                <a:gd name="T21" fmla="*/ 2828559 h 1077"/>
                <a:gd name="T22" fmla="*/ 12384129 w 1064"/>
                <a:gd name="T23" fmla="*/ 1101826 h 1077"/>
                <a:gd name="T24" fmla="*/ 11086733 w 1064"/>
                <a:gd name="T25" fmla="*/ 1496545 h 1077"/>
                <a:gd name="T26" fmla="*/ 9637725 w 1064"/>
                <a:gd name="T27" fmla="*/ 2203653 h 1077"/>
                <a:gd name="T28" fmla="*/ 9469239 w 1064"/>
                <a:gd name="T29" fmla="*/ 427548 h 1077"/>
                <a:gd name="T30" fmla="*/ 8374078 w 1064"/>
                <a:gd name="T31" fmla="*/ 1233399 h 1077"/>
                <a:gd name="T32" fmla="*/ 7278918 w 1064"/>
                <a:gd name="T33" fmla="*/ 2368054 h 1077"/>
                <a:gd name="T34" fmla="*/ 6486980 w 1064"/>
                <a:gd name="T35" fmla="*/ 756480 h 1077"/>
                <a:gd name="T36" fmla="*/ 5745537 w 1064"/>
                <a:gd name="T37" fmla="*/ 1891135 h 1077"/>
                <a:gd name="T38" fmla="*/ 5105341 w 1064"/>
                <a:gd name="T39" fmla="*/ 3338308 h 1077"/>
                <a:gd name="T40" fmla="*/ 3807945 w 1064"/>
                <a:gd name="T41" fmla="*/ 2072080 h 1077"/>
                <a:gd name="T42" fmla="*/ 3504592 w 1064"/>
                <a:gd name="T43" fmla="*/ 3387680 h 1077"/>
                <a:gd name="T44" fmla="*/ 3420349 w 1064"/>
                <a:gd name="T45" fmla="*/ 4950011 h 1077"/>
                <a:gd name="T46" fmla="*/ 1752361 w 1064"/>
                <a:gd name="T47" fmla="*/ 4209946 h 1077"/>
                <a:gd name="T48" fmla="*/ 1920847 w 1064"/>
                <a:gd name="T49" fmla="*/ 5541960 h 1077"/>
                <a:gd name="T50" fmla="*/ 2392557 w 1064"/>
                <a:gd name="T51" fmla="*/ 7038505 h 1077"/>
                <a:gd name="T52" fmla="*/ 556083 w 1064"/>
                <a:gd name="T53" fmla="*/ 6906932 h 1077"/>
                <a:gd name="T54" fmla="*/ 1179404 w 1064"/>
                <a:gd name="T55" fmla="*/ 8090960 h 1077"/>
                <a:gd name="T56" fmla="*/ 2122953 w 1064"/>
                <a:gd name="T57" fmla="*/ 8847439 h 1077"/>
                <a:gd name="T58" fmla="*/ 1179404 w 1064"/>
                <a:gd name="T59" fmla="*/ 9620462 h 1077"/>
                <a:gd name="T60" fmla="*/ 556083 w 1064"/>
                <a:gd name="T61" fmla="*/ 10804489 h 1077"/>
                <a:gd name="T62" fmla="*/ 2392557 w 1064"/>
                <a:gd name="T63" fmla="*/ 10656502 h 1077"/>
                <a:gd name="T64" fmla="*/ 1920847 w 1064"/>
                <a:gd name="T65" fmla="*/ 12169461 h 1077"/>
                <a:gd name="T66" fmla="*/ 1752361 w 1064"/>
                <a:gd name="T67" fmla="*/ 13501475 h 1077"/>
                <a:gd name="T68" fmla="*/ 3420349 w 1064"/>
                <a:gd name="T69" fmla="*/ 12744996 h 1077"/>
                <a:gd name="T70" fmla="*/ 3504592 w 1064"/>
                <a:gd name="T71" fmla="*/ 14323742 h 1077"/>
                <a:gd name="T72" fmla="*/ 3807945 w 1064"/>
                <a:gd name="T73" fmla="*/ 15622927 h 1077"/>
                <a:gd name="T74" fmla="*/ 5105341 w 1064"/>
                <a:gd name="T75" fmla="*/ 14373113 h 1077"/>
                <a:gd name="T76" fmla="*/ 5745537 w 1064"/>
                <a:gd name="T77" fmla="*/ 15820286 h 1077"/>
                <a:gd name="T78" fmla="*/ 6486980 w 1064"/>
                <a:gd name="T79" fmla="*/ 16938527 h 1077"/>
                <a:gd name="T80" fmla="*/ 7278918 w 1064"/>
                <a:gd name="T81" fmla="*/ 15326824 h 1077"/>
                <a:gd name="T82" fmla="*/ 8374078 w 1064"/>
                <a:gd name="T83" fmla="*/ 16478022 h 1077"/>
                <a:gd name="T84" fmla="*/ 9469239 w 1064"/>
                <a:gd name="T85" fmla="*/ 17283874 h 1077"/>
                <a:gd name="T86" fmla="*/ 9637725 w 1064"/>
                <a:gd name="T87" fmla="*/ 15507769 h 1077"/>
                <a:gd name="T88" fmla="*/ 11086733 w 1064"/>
                <a:gd name="T89" fmla="*/ 16214877 h 1077"/>
                <a:gd name="T90" fmla="*/ 12384129 w 1064"/>
                <a:gd name="T91" fmla="*/ 16609595 h 1077"/>
                <a:gd name="T92" fmla="*/ 11929294 w 1064"/>
                <a:gd name="T93" fmla="*/ 14882862 h 1077"/>
                <a:gd name="T94" fmla="*/ 13529914 w 1064"/>
                <a:gd name="T95" fmla="*/ 15063807 h 1077"/>
                <a:gd name="T96" fmla="*/ 14894678 w 1064"/>
                <a:gd name="T97" fmla="*/ 14981477 h 1077"/>
                <a:gd name="T98" fmla="*/ 13850012 w 1064"/>
                <a:gd name="T99" fmla="*/ 13517890 h 1077"/>
                <a:gd name="T100" fmla="*/ 15417012 w 1064"/>
                <a:gd name="T101" fmla="*/ 13156129 h 1077"/>
                <a:gd name="T102" fmla="*/ 16680659 w 1064"/>
                <a:gd name="T103" fmla="*/ 12629838 h 1077"/>
                <a:gd name="T104" fmla="*/ 15198031 w 1064"/>
                <a:gd name="T105" fmla="*/ 11593798 h 1077"/>
                <a:gd name="T106" fmla="*/ 16545921 w 1064"/>
                <a:gd name="T107" fmla="*/ 10738703 h 1077"/>
                <a:gd name="T108" fmla="*/ 17539964 w 1064"/>
                <a:gd name="T109" fmla="*/ 9834235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6782594" y="374967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620669" y="4259262"/>
              <a:ext cx="136525" cy="139700"/>
            </a:xfrm>
            <a:custGeom>
              <a:gdLst>
                <a:gd name="T0" fmla="*/ 15657518 w 1064"/>
                <a:gd name="T1" fmla="*/ 9640857 h 1077"/>
                <a:gd name="T2" fmla="*/ 15410516 w 1064"/>
                <a:gd name="T3" fmla="*/ 8547253 h 1077"/>
                <a:gd name="T4" fmla="*/ 17139277 w 1064"/>
                <a:gd name="T5" fmla="*/ 8059276 h 1077"/>
                <a:gd name="T6" fmla="*/ 16167819 w 1064"/>
                <a:gd name="T7" fmla="*/ 7133910 h 1077"/>
                <a:gd name="T8" fmla="*/ 14850687 w 1064"/>
                <a:gd name="T9" fmla="*/ 6242138 h 1077"/>
                <a:gd name="T10" fmla="*/ 16299597 w 1064"/>
                <a:gd name="T11" fmla="*/ 5182131 h 1077"/>
                <a:gd name="T12" fmla="*/ 15064713 w 1064"/>
                <a:gd name="T13" fmla="*/ 4643825 h 1077"/>
                <a:gd name="T14" fmla="*/ 13533554 w 1064"/>
                <a:gd name="T15" fmla="*/ 4290489 h 1077"/>
                <a:gd name="T16" fmla="*/ 14554412 w 1064"/>
                <a:gd name="T17" fmla="*/ 2776229 h 1077"/>
                <a:gd name="T18" fmla="*/ 13220727 w 1064"/>
                <a:gd name="T19" fmla="*/ 2708909 h 1077"/>
                <a:gd name="T20" fmla="*/ 11656720 w 1064"/>
                <a:gd name="T21" fmla="*/ 2893878 h 1077"/>
                <a:gd name="T22" fmla="*/ 12101196 w 1064"/>
                <a:gd name="T23" fmla="*/ 1127328 h 1077"/>
                <a:gd name="T24" fmla="*/ 10833464 w 1064"/>
                <a:gd name="T25" fmla="*/ 1531122 h 1077"/>
                <a:gd name="T26" fmla="*/ 9417530 w 1064"/>
                <a:gd name="T27" fmla="*/ 2254527 h 1077"/>
                <a:gd name="T28" fmla="*/ 9252905 w 1064"/>
                <a:gd name="T29" fmla="*/ 437519 h 1077"/>
                <a:gd name="T30" fmla="*/ 8182775 w 1064"/>
                <a:gd name="T31" fmla="*/ 1261840 h 1077"/>
                <a:gd name="T32" fmla="*/ 7112516 w 1064"/>
                <a:gd name="T33" fmla="*/ 2422894 h 1077"/>
                <a:gd name="T34" fmla="*/ 6338661 w 1064"/>
                <a:gd name="T35" fmla="*/ 773992 h 1077"/>
                <a:gd name="T36" fmla="*/ 5614334 w 1064"/>
                <a:gd name="T37" fmla="*/ 1934916 h 1077"/>
                <a:gd name="T38" fmla="*/ 4988680 w 1064"/>
                <a:gd name="T39" fmla="*/ 3415581 h 1077"/>
                <a:gd name="T40" fmla="*/ 3720948 w 1064"/>
                <a:gd name="T41" fmla="*/ 2120016 h 1077"/>
                <a:gd name="T42" fmla="*/ 3424545 w 1064"/>
                <a:gd name="T43" fmla="*/ 3466039 h 1077"/>
                <a:gd name="T44" fmla="*/ 3342296 w 1064"/>
                <a:gd name="T45" fmla="*/ 5064352 h 1077"/>
                <a:gd name="T46" fmla="*/ 1712337 w 1064"/>
                <a:gd name="T47" fmla="*/ 4307222 h 1077"/>
                <a:gd name="T48" fmla="*/ 1876962 w 1064"/>
                <a:gd name="T49" fmla="*/ 5670108 h 1077"/>
                <a:gd name="T50" fmla="*/ 2337862 w 1064"/>
                <a:gd name="T51" fmla="*/ 7201230 h 1077"/>
                <a:gd name="T52" fmla="*/ 543277 w 1064"/>
                <a:gd name="T53" fmla="*/ 7066589 h 1077"/>
                <a:gd name="T54" fmla="*/ 1152507 w 1064"/>
                <a:gd name="T55" fmla="*/ 8277971 h 1077"/>
                <a:gd name="T56" fmla="*/ 2074436 w 1064"/>
                <a:gd name="T57" fmla="*/ 9051963 h 1077"/>
                <a:gd name="T58" fmla="*/ 1152507 w 1064"/>
                <a:gd name="T59" fmla="*/ 9842818 h 1077"/>
                <a:gd name="T60" fmla="*/ 543277 w 1064"/>
                <a:gd name="T61" fmla="*/ 11054200 h 1077"/>
                <a:gd name="T62" fmla="*/ 2337862 w 1064"/>
                <a:gd name="T63" fmla="*/ 10902696 h 1077"/>
                <a:gd name="T64" fmla="*/ 1876962 w 1064"/>
                <a:gd name="T65" fmla="*/ 12450681 h 1077"/>
                <a:gd name="T66" fmla="*/ 1712337 w 1064"/>
                <a:gd name="T67" fmla="*/ 13813567 h 1077"/>
                <a:gd name="T68" fmla="*/ 3342296 w 1064"/>
                <a:gd name="T69" fmla="*/ 13039575 h 1077"/>
                <a:gd name="T70" fmla="*/ 3424545 w 1064"/>
                <a:gd name="T71" fmla="*/ 14654751 h 1077"/>
                <a:gd name="T72" fmla="*/ 3720948 w 1064"/>
                <a:gd name="T73" fmla="*/ 15984041 h 1077"/>
                <a:gd name="T74" fmla="*/ 4988680 w 1064"/>
                <a:gd name="T75" fmla="*/ 14705209 h 1077"/>
                <a:gd name="T76" fmla="*/ 5614334 w 1064"/>
                <a:gd name="T77" fmla="*/ 16185873 h 1077"/>
                <a:gd name="T78" fmla="*/ 6338661 w 1064"/>
                <a:gd name="T79" fmla="*/ 17330064 h 1077"/>
                <a:gd name="T80" fmla="*/ 7112516 w 1064"/>
                <a:gd name="T81" fmla="*/ 15681163 h 1077"/>
                <a:gd name="T82" fmla="*/ 8182775 w 1064"/>
                <a:gd name="T83" fmla="*/ 16858949 h 1077"/>
                <a:gd name="T84" fmla="*/ 9252905 w 1064"/>
                <a:gd name="T85" fmla="*/ 17683270 h 1077"/>
                <a:gd name="T86" fmla="*/ 9417530 w 1064"/>
                <a:gd name="T87" fmla="*/ 15866262 h 1077"/>
                <a:gd name="T88" fmla="*/ 10833464 w 1064"/>
                <a:gd name="T89" fmla="*/ 16589667 h 1077"/>
                <a:gd name="T90" fmla="*/ 12101196 w 1064"/>
                <a:gd name="T91" fmla="*/ 16993461 h 1077"/>
                <a:gd name="T92" fmla="*/ 11656720 w 1064"/>
                <a:gd name="T93" fmla="*/ 15226781 h 1077"/>
                <a:gd name="T94" fmla="*/ 13220727 w 1064"/>
                <a:gd name="T95" fmla="*/ 15411880 h 1077"/>
                <a:gd name="T96" fmla="*/ 14554412 w 1064"/>
                <a:gd name="T97" fmla="*/ 15327827 h 1077"/>
                <a:gd name="T98" fmla="*/ 13533554 w 1064"/>
                <a:gd name="T99" fmla="*/ 13830300 h 1077"/>
                <a:gd name="T100" fmla="*/ 15064713 w 1064"/>
                <a:gd name="T101" fmla="*/ 13460231 h 1077"/>
                <a:gd name="T102" fmla="*/ 16299597 w 1064"/>
                <a:gd name="T103" fmla="*/ 12921796 h 1077"/>
                <a:gd name="T104" fmla="*/ 14850687 w 1064"/>
                <a:gd name="T105" fmla="*/ 11861788 h 1077"/>
                <a:gd name="T106" fmla="*/ 16167819 w 1064"/>
                <a:gd name="T107" fmla="*/ 10986880 h 1077"/>
                <a:gd name="T108" fmla="*/ 17139277 w 1064"/>
                <a:gd name="T109" fmla="*/ 10061513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6906419" y="365442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6865144" y="3895725"/>
              <a:ext cx="136525" cy="138112"/>
            </a:xfrm>
            <a:custGeom>
              <a:gdLst>
                <a:gd name="T0" fmla="*/ 15657518 w 1064"/>
                <a:gd name="T1" fmla="*/ 9422906 h 1077"/>
                <a:gd name="T2" fmla="*/ 15410516 w 1064"/>
                <a:gd name="T3" fmla="*/ 8354045 h 1077"/>
                <a:gd name="T4" fmla="*/ 17139277 w 1064"/>
                <a:gd name="T5" fmla="*/ 7877129 h 1077"/>
                <a:gd name="T6" fmla="*/ 16167819 w 1064"/>
                <a:gd name="T7" fmla="*/ 6972668 h 1077"/>
                <a:gd name="T8" fmla="*/ 14850687 w 1064"/>
                <a:gd name="T9" fmla="*/ 6101037 h 1077"/>
                <a:gd name="T10" fmla="*/ 16299597 w 1064"/>
                <a:gd name="T11" fmla="*/ 5065004 h 1077"/>
                <a:gd name="T12" fmla="*/ 15064713 w 1064"/>
                <a:gd name="T13" fmla="*/ 4538845 h 1077"/>
                <a:gd name="T14" fmla="*/ 13533554 w 1064"/>
                <a:gd name="T15" fmla="*/ 4193501 h 1077"/>
                <a:gd name="T16" fmla="*/ 14554412 w 1064"/>
                <a:gd name="T17" fmla="*/ 2713381 h 1077"/>
                <a:gd name="T18" fmla="*/ 13220727 w 1064"/>
                <a:gd name="T19" fmla="*/ 2647595 h 1077"/>
                <a:gd name="T20" fmla="*/ 11656720 w 1064"/>
                <a:gd name="T21" fmla="*/ 2828539 h 1077"/>
                <a:gd name="T22" fmla="*/ 12101196 w 1064"/>
                <a:gd name="T23" fmla="*/ 1101818 h 1077"/>
                <a:gd name="T24" fmla="*/ 10833464 w 1064"/>
                <a:gd name="T25" fmla="*/ 1496534 h 1077"/>
                <a:gd name="T26" fmla="*/ 9417530 w 1064"/>
                <a:gd name="T27" fmla="*/ 2203637 h 1077"/>
                <a:gd name="T28" fmla="*/ 9252905 w 1064"/>
                <a:gd name="T29" fmla="*/ 427544 h 1077"/>
                <a:gd name="T30" fmla="*/ 8182775 w 1064"/>
                <a:gd name="T31" fmla="*/ 1233390 h 1077"/>
                <a:gd name="T32" fmla="*/ 7112516 w 1064"/>
                <a:gd name="T33" fmla="*/ 2368037 h 1077"/>
                <a:gd name="T34" fmla="*/ 6338661 w 1064"/>
                <a:gd name="T35" fmla="*/ 756474 h 1077"/>
                <a:gd name="T36" fmla="*/ 5614334 w 1064"/>
                <a:gd name="T37" fmla="*/ 1891121 h 1077"/>
                <a:gd name="T38" fmla="*/ 4988680 w 1064"/>
                <a:gd name="T39" fmla="*/ 3338284 h 1077"/>
                <a:gd name="T40" fmla="*/ 3720948 w 1064"/>
                <a:gd name="T41" fmla="*/ 2072065 h 1077"/>
                <a:gd name="T42" fmla="*/ 3424545 w 1064"/>
                <a:gd name="T43" fmla="*/ 3387655 h 1077"/>
                <a:gd name="T44" fmla="*/ 3342296 w 1064"/>
                <a:gd name="T45" fmla="*/ 4949975 h 1077"/>
                <a:gd name="T46" fmla="*/ 1712337 w 1064"/>
                <a:gd name="T47" fmla="*/ 4209915 h 1077"/>
                <a:gd name="T48" fmla="*/ 1876962 w 1064"/>
                <a:gd name="T49" fmla="*/ 5541920 h 1077"/>
                <a:gd name="T50" fmla="*/ 2337862 w 1064"/>
                <a:gd name="T51" fmla="*/ 7038454 h 1077"/>
                <a:gd name="T52" fmla="*/ 543277 w 1064"/>
                <a:gd name="T53" fmla="*/ 6906882 h 1077"/>
                <a:gd name="T54" fmla="*/ 1152507 w 1064"/>
                <a:gd name="T55" fmla="*/ 8090901 h 1077"/>
                <a:gd name="T56" fmla="*/ 2074436 w 1064"/>
                <a:gd name="T57" fmla="*/ 8847375 h 1077"/>
                <a:gd name="T58" fmla="*/ 1152507 w 1064"/>
                <a:gd name="T59" fmla="*/ 9620264 h 1077"/>
                <a:gd name="T60" fmla="*/ 543277 w 1064"/>
                <a:gd name="T61" fmla="*/ 10804282 h 1077"/>
                <a:gd name="T62" fmla="*/ 2337862 w 1064"/>
                <a:gd name="T63" fmla="*/ 10656296 h 1077"/>
                <a:gd name="T64" fmla="*/ 1876962 w 1064"/>
                <a:gd name="T65" fmla="*/ 12169245 h 1077"/>
                <a:gd name="T66" fmla="*/ 1712337 w 1064"/>
                <a:gd name="T67" fmla="*/ 13501249 h 1077"/>
                <a:gd name="T68" fmla="*/ 3342296 w 1064"/>
                <a:gd name="T69" fmla="*/ 12744775 h 1077"/>
                <a:gd name="T70" fmla="*/ 3424545 w 1064"/>
                <a:gd name="T71" fmla="*/ 14323510 h 1077"/>
                <a:gd name="T72" fmla="*/ 3720948 w 1064"/>
                <a:gd name="T73" fmla="*/ 15622686 h 1077"/>
                <a:gd name="T74" fmla="*/ 4988680 w 1064"/>
                <a:gd name="T75" fmla="*/ 14372881 h 1077"/>
                <a:gd name="T76" fmla="*/ 5614334 w 1064"/>
                <a:gd name="T77" fmla="*/ 15820044 h 1077"/>
                <a:gd name="T78" fmla="*/ 6338661 w 1064"/>
                <a:gd name="T79" fmla="*/ 16938276 h 1077"/>
                <a:gd name="T80" fmla="*/ 7112516 w 1064"/>
                <a:gd name="T81" fmla="*/ 15326713 h 1077"/>
                <a:gd name="T82" fmla="*/ 8182775 w 1064"/>
                <a:gd name="T83" fmla="*/ 16477775 h 1077"/>
                <a:gd name="T84" fmla="*/ 9252905 w 1064"/>
                <a:gd name="T85" fmla="*/ 17283620 h 1077"/>
                <a:gd name="T86" fmla="*/ 9417530 w 1064"/>
                <a:gd name="T87" fmla="*/ 15507528 h 1077"/>
                <a:gd name="T88" fmla="*/ 10833464 w 1064"/>
                <a:gd name="T89" fmla="*/ 16214631 h 1077"/>
                <a:gd name="T90" fmla="*/ 12101196 w 1064"/>
                <a:gd name="T91" fmla="*/ 16609347 h 1077"/>
                <a:gd name="T92" fmla="*/ 11656720 w 1064"/>
                <a:gd name="T93" fmla="*/ 14882626 h 1077"/>
                <a:gd name="T94" fmla="*/ 13220727 w 1064"/>
                <a:gd name="T95" fmla="*/ 15063569 h 1077"/>
                <a:gd name="T96" fmla="*/ 14554412 w 1064"/>
                <a:gd name="T97" fmla="*/ 14981369 h 1077"/>
                <a:gd name="T98" fmla="*/ 13533554 w 1064"/>
                <a:gd name="T99" fmla="*/ 13517664 h 1077"/>
                <a:gd name="T100" fmla="*/ 15064713 w 1064"/>
                <a:gd name="T101" fmla="*/ 13155905 h 1077"/>
                <a:gd name="T102" fmla="*/ 16299597 w 1064"/>
                <a:gd name="T103" fmla="*/ 12629746 h 1077"/>
                <a:gd name="T104" fmla="*/ 14850687 w 1064"/>
                <a:gd name="T105" fmla="*/ 11593714 h 1077"/>
                <a:gd name="T106" fmla="*/ 16167819 w 1064"/>
                <a:gd name="T107" fmla="*/ 10738497 h 1077"/>
                <a:gd name="T108" fmla="*/ 17139277 w 1064"/>
                <a:gd name="T109" fmla="*/ 983403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3" name="Group 42"/>
            <p:cNvGrpSpPr/>
            <p:nvPr/>
          </p:nvGrpSpPr>
          <p:grpSpPr>
            <a:xfrm>
              <a:off x="5582444" y="4711700"/>
              <a:ext cx="1114425" cy="1123948"/>
              <a:chExt cx="749300" cy="75611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5" name="Freeform 43"/>
              <p:cNvSpPr>
                <a:spLocks noChangeArrowheads="1"/>
              </p:cNvSpPr>
              <p:nvPr/>
            </p:nvSpPr>
            <p:spPr bwMode="auto">
              <a:xfrm>
                <a:off x="25400" y="513228"/>
                <a:ext cx="698500" cy="66675"/>
              </a:xfrm>
              <a:custGeom>
                <a:gdLst>
                  <a:gd name="T0" fmla="*/ 11 w 226"/>
                  <a:gd name="T1" fmla="*/ 22 h 22"/>
                  <a:gd name="T2" fmla="*/ 215 w 226"/>
                  <a:gd name="T3" fmla="*/ 22 h 22"/>
                  <a:gd name="T4" fmla="*/ 226 w 226"/>
                  <a:gd name="T5" fmla="*/ 0 h 22"/>
                  <a:gd name="T6" fmla="*/ 0 w 226"/>
                  <a:gd name="T7" fmla="*/ 0 h 22"/>
                  <a:gd name="T8" fmla="*/ 11 w 22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22"/>
                  <a:gd name="T17" fmla="*/ 226 w 226"/>
                  <a:gd name="T18" fmla="*/ 22 h 2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22">
                    <a:moveTo>
                      <a:pt x="11" y="22"/>
                    </a:moveTo>
                    <a:cubicBezTo>
                      <a:pt x="215" y="22"/>
                      <a:pt x="215" y="22"/>
                      <a:pt x="215" y="22"/>
                    </a:cubicBezTo>
                    <a:cubicBezTo>
                      <a:pt x="220" y="15"/>
                      <a:pt x="223" y="8"/>
                      <a:pt x="2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7" y="15"/>
                      <a:pt x="11" y="22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/>
                  <a:sym typeface="Calibri"/>
                </a:endParaRPr>
              </a:p>
            </p:txBody>
          </p:sp>
          <p:sp>
            <p:nvSpPr>
              <p:cNvPr id="96" name="Freeform 44"/>
              <p:cNvSpPr>
                <a:spLocks noChangeArrowheads="1"/>
              </p:cNvSpPr>
              <p:nvPr/>
            </p:nvSpPr>
            <p:spPr bwMode="auto">
              <a:xfrm>
                <a:off x="114300" y="651340"/>
                <a:ext cx="519112" cy="104775"/>
              </a:xfrm>
              <a:custGeom>
                <a:gdLst>
                  <a:gd name="T0" fmla="*/ 84 w 168"/>
                  <a:gd name="T1" fmla="*/ 34 h 34"/>
                  <a:gd name="T2" fmla="*/ 168 w 168"/>
                  <a:gd name="T3" fmla="*/ 0 h 34"/>
                  <a:gd name="T4" fmla="*/ 0 w 168"/>
                  <a:gd name="T5" fmla="*/ 0 h 34"/>
                  <a:gd name="T6" fmla="*/ 84 w 168"/>
                  <a:gd name="T7" fmla="*/ 34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34"/>
                  <a:gd name="T14" fmla="*/ 168 w 168"/>
                  <a:gd name="T15" fmla="*/ 34 h 34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34">
                    <a:moveTo>
                      <a:pt x="84" y="34"/>
                    </a:moveTo>
                    <a:cubicBezTo>
                      <a:pt x="117" y="34"/>
                      <a:pt x="146" y="21"/>
                      <a:pt x="1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21"/>
                      <a:pt x="51" y="34"/>
                      <a:pt x="84" y="34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sp>
            <p:nvSpPr>
              <p:cNvPr id="97" name="Freeform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49300" cy="441791"/>
              </a:xfrm>
              <a:custGeom>
                <a:gdLst>
                  <a:gd name="T0" fmla="*/ 242 w 242"/>
                  <a:gd name="T1" fmla="*/ 0 h 165"/>
                  <a:gd name="T2" fmla="*/ 0 w 242"/>
                  <a:gd name="T3" fmla="*/ 0 h 165"/>
                  <a:gd name="T4" fmla="*/ 0 w 242"/>
                  <a:gd name="T5" fmla="*/ 146 h 165"/>
                  <a:gd name="T6" fmla="*/ 2 w 242"/>
                  <a:gd name="T7" fmla="*/ 165 h 165"/>
                  <a:gd name="T8" fmla="*/ 240 w 242"/>
                  <a:gd name="T9" fmla="*/ 165 h 165"/>
                  <a:gd name="T10" fmla="*/ 242 w 242"/>
                  <a:gd name="T11" fmla="*/ 146 h 165"/>
                  <a:gd name="T12" fmla="*/ 242 w 242"/>
                  <a:gd name="T13" fmla="*/ 0 h 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165"/>
                  <a:gd name="T23" fmla="*/ 242 w 242"/>
                  <a:gd name="T24" fmla="*/ 165 h 165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165">
                    <a:moveTo>
                      <a:pt x="2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3"/>
                      <a:pt x="1" y="159"/>
                      <a:pt x="2" y="165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1" y="159"/>
                      <a:pt x="242" y="153"/>
                      <a:pt x="242" y="146"/>
                    </a:cubicBezTo>
                    <a:lnTo>
                      <a:pt x="242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557044" y="1022350"/>
              <a:ext cx="1392238" cy="1393825"/>
              <a:chExt cx="1043395" cy="10456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9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43395" cy="10456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90" name="Group 47"/>
              <p:cNvGrpSpPr/>
              <p:nvPr/>
            </p:nvGrpSpPr>
            <p:grpSpPr>
              <a:xfrm>
                <a:off x="323200" y="281929"/>
                <a:ext cx="396995" cy="497771"/>
                <a:chExt cx="324452" cy="406813"/>
              </a:xfrm>
              <a:grpFill/>
            </p:grpSpPr>
            <p:sp>
              <p:nvSpPr>
                <p:cNvPr id="91" name="Freeform 80"/>
                <p:cNvSpPr>
                  <a:spLocks noChangeArrowheads="1"/>
                </p:cNvSpPr>
                <p:nvPr/>
              </p:nvSpPr>
              <p:spPr bwMode="auto">
                <a:xfrm>
                  <a:off x="0" y="169713"/>
                  <a:ext cx="324452" cy="134772"/>
                </a:xfrm>
                <a:custGeom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92" name="Freeform 81"/>
                <p:cNvSpPr>
                  <a:spLocks noChangeArrowheads="1"/>
                </p:cNvSpPr>
                <p:nvPr/>
              </p:nvSpPr>
              <p:spPr bwMode="auto">
                <a:xfrm>
                  <a:off x="0" y="274536"/>
                  <a:ext cx="324452" cy="132277"/>
                </a:xfrm>
                <a:custGeom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93" name="Freeform 82"/>
                <p:cNvSpPr>
                  <a:spLocks noChangeArrowheads="1"/>
                </p:cNvSpPr>
                <p:nvPr/>
              </p:nvSpPr>
              <p:spPr bwMode="auto">
                <a:xfrm>
                  <a:off x="0" y="69882"/>
                  <a:ext cx="324452" cy="137269"/>
                </a:xfrm>
                <a:custGeom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94" name="Oval 83"/>
                <p:cNvSpPr>
                  <a:spLocks noChangeArrowheads="1"/>
                </p:cNvSpPr>
                <p:nvPr/>
              </p:nvSpPr>
              <p:spPr bwMode="auto">
                <a:xfrm>
                  <a:off x="4991" y="0"/>
                  <a:ext cx="316965" cy="107319"/>
                </a:xfrm>
                <a:prstGeom prst="ellipse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5868194" y="2355850"/>
              <a:ext cx="1392238" cy="1393825"/>
              <a:chExt cx="1043395" cy="10456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5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43395" cy="10456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86" name="Group 52"/>
              <p:cNvGrpSpPr/>
              <p:nvPr/>
            </p:nvGrpSpPr>
            <p:grpSpPr>
              <a:xfrm>
                <a:off x="321578" y="291945"/>
                <a:ext cx="366458" cy="476396"/>
                <a:chExt cx="299494" cy="389342"/>
              </a:xfrm>
              <a:grpFill/>
            </p:grpSpPr>
            <p:sp>
              <p:nvSpPr>
                <p:cNvPr id="87" name="Freeform 170"/>
                <p:cNvSpPr>
                  <a:spLocks noChangeArrowheads="1"/>
                </p:cNvSpPr>
                <p:nvPr/>
              </p:nvSpPr>
              <p:spPr bwMode="auto">
                <a:xfrm>
                  <a:off x="0" y="112310"/>
                  <a:ext cx="299494" cy="277032"/>
                </a:xfrm>
                <a:custGeom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83"/>
                    <a:gd name="T14" fmla="*/ 90 w 90"/>
                    <a:gd name="T15" fmla="*/ 83 h 83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88" name="Freeform 17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494" cy="94840"/>
                </a:xfrm>
                <a:custGeom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29"/>
                    <a:gd name="T35" fmla="*/ 90 w 90"/>
                    <a:gd name="T36" fmla="*/ 29 h 29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28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4687094" y="2078037"/>
              <a:ext cx="1273175" cy="1276350"/>
              <a:chExt cx="954939" cy="95696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1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54939" cy="956967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82" name="Group 55"/>
              <p:cNvGrpSpPr/>
              <p:nvPr/>
            </p:nvGrpSpPr>
            <p:grpSpPr>
              <a:xfrm>
                <a:off x="261811" y="295951"/>
                <a:ext cx="394891" cy="388623"/>
                <a:chExt cx="314468" cy="309477"/>
              </a:xfrm>
              <a:grpFill/>
            </p:grpSpPr>
            <p:sp>
              <p:nvSpPr>
                <p:cNvPr id="83" name="Freeform 5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14468" cy="309477"/>
                </a:xfrm>
                <a:custGeom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5"/>
                    <a:gd name="T115" fmla="*/ 0 h 93"/>
                    <a:gd name="T116" fmla="*/ 95 w 95"/>
                    <a:gd name="T117" fmla="*/ 93 h 93"/>
                  </a:gdLst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84" name="Oval 60"/>
                <p:cNvSpPr>
                  <a:spLocks noChangeArrowheads="1"/>
                </p:cNvSpPr>
                <p:nvPr/>
              </p:nvSpPr>
              <p:spPr bwMode="auto">
                <a:xfrm>
                  <a:off x="124789" y="122294"/>
                  <a:ext cx="64890" cy="62395"/>
                </a:xfrm>
                <a:prstGeom prst="ellipse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5369719" y="3576637"/>
              <a:ext cx="1009650" cy="1011238"/>
              <a:chExt cx="756963" cy="75856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6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756963" cy="758569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77" name="Group 58"/>
              <p:cNvGrpSpPr/>
              <p:nvPr/>
            </p:nvGrpSpPr>
            <p:grpSpPr>
              <a:xfrm>
                <a:off x="140647" y="210269"/>
                <a:ext cx="457644" cy="338030"/>
                <a:chExt cx="439257" cy="324452"/>
              </a:xfrm>
              <a:grpFill/>
            </p:grpSpPr>
            <p:sp>
              <p:nvSpPr>
                <p:cNvPr id="78" name="Freeform 92"/>
                <p:cNvSpPr>
                  <a:spLocks noChangeArrowheads="1"/>
                </p:cNvSpPr>
                <p:nvPr/>
              </p:nvSpPr>
              <p:spPr bwMode="auto">
                <a:xfrm>
                  <a:off x="157233" y="224621"/>
                  <a:ext cx="127286" cy="99831"/>
                </a:xfrm>
                <a:custGeom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30"/>
                    <a:gd name="T20" fmla="*/ 38 w 38"/>
                    <a:gd name="T21" fmla="*/ 30 h 30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79" name="Freeform 93"/>
                <p:cNvSpPr>
                  <a:spLocks noChangeArrowheads="1"/>
                </p:cNvSpPr>
                <p:nvPr/>
              </p:nvSpPr>
              <p:spPr bwMode="auto">
                <a:xfrm>
                  <a:off x="74873" y="112311"/>
                  <a:ext cx="292007" cy="129781"/>
                </a:xfrm>
                <a:custGeom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39"/>
                    <a:gd name="T35" fmla="*/ 88 w 88"/>
                    <a:gd name="T36" fmla="*/ 39 h 39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80" name="Freeform 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9257" cy="169713"/>
                </a:xfrm>
                <a:custGeom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2"/>
                    <a:gd name="T34" fmla="*/ 0 h 51"/>
                    <a:gd name="T35" fmla="*/ 132 w 132"/>
                    <a:gd name="T36" fmla="*/ 51 h 51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5053807" y="1528762"/>
              <a:ext cx="504825" cy="504825"/>
              <a:chExt cx="378482" cy="37928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8482" cy="379286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72" name="Group 62"/>
              <p:cNvGrpSpPr/>
              <p:nvPr/>
            </p:nvGrpSpPr>
            <p:grpSpPr>
              <a:xfrm flipH="1">
                <a:off x="76757" y="74710"/>
                <a:ext cx="224968" cy="183062"/>
                <a:chExt cx="509139" cy="414300"/>
              </a:xfrm>
              <a:grpFill/>
            </p:grpSpPr>
            <p:sp>
              <p:nvSpPr>
                <p:cNvPr id="73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9139" cy="414300"/>
                </a:xfrm>
                <a:custGeom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3"/>
                    <a:gd name="T70" fmla="*/ 0 h 125"/>
                    <a:gd name="T71" fmla="*/ 153 w 153"/>
                    <a:gd name="T72" fmla="*/ 125 h 125"/>
                  </a:gdLst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74" name="Freeform 6"/>
                <p:cNvSpPr>
                  <a:spLocks noChangeArrowheads="1"/>
                </p:cNvSpPr>
                <p:nvPr/>
              </p:nvSpPr>
              <p:spPr bwMode="auto">
                <a:xfrm>
                  <a:off x="399325" y="52411"/>
                  <a:ext cx="49916" cy="102328"/>
                </a:xfrm>
                <a:custGeom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1"/>
                    <a:gd name="T17" fmla="*/ 20 w 20"/>
                    <a:gd name="T18" fmla="*/ 41 h 41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75" name="Oval 7"/>
                <p:cNvSpPr>
                  <a:spLocks noChangeArrowheads="1"/>
                </p:cNvSpPr>
                <p:nvPr/>
              </p:nvSpPr>
              <p:spPr bwMode="auto">
                <a:xfrm>
                  <a:off x="227116" y="169713"/>
                  <a:ext cx="52412" cy="54907"/>
                </a:xfrm>
                <a:prstGeom prst="ellipse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6855619" y="1949450"/>
              <a:ext cx="581025" cy="582612"/>
              <a:chExt cx="435741" cy="43666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6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35741" cy="436666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flipH="1">
                <a:off x="123765" y="116495"/>
                <a:ext cx="193923" cy="218726"/>
                <a:chExt cx="429274" cy="484183"/>
              </a:xfrm>
              <a:grpFill/>
            </p:grpSpPr>
            <p:sp>
              <p:nvSpPr>
                <p:cNvPr id="68" name="Freeform 14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9274" cy="87353"/>
                </a:xfrm>
                <a:custGeom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9"/>
                    <a:gd name="T31" fmla="*/ 0 h 26"/>
                    <a:gd name="T32" fmla="*/ 129 w 129"/>
                    <a:gd name="T33" fmla="*/ 26 h 2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69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37436" y="107319"/>
                  <a:ext cx="356897" cy="376864"/>
                </a:xfrm>
                <a:custGeom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151"/>
                    <a:gd name="T125" fmla="*/ 143 w 143"/>
                    <a:gd name="T126" fmla="*/ 151 h 151"/>
                  </a:gdLst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70" name="Freeform 149"/>
                <p:cNvSpPr>
                  <a:spLocks noChangeArrowheads="1"/>
                </p:cNvSpPr>
                <p:nvPr/>
              </p:nvSpPr>
              <p:spPr bwMode="auto">
                <a:xfrm>
                  <a:off x="64890" y="179696"/>
                  <a:ext cx="174705" cy="102328"/>
                </a:xfrm>
                <a:custGeom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41"/>
                    <a:gd name="T83" fmla="*/ 70 w 70"/>
                    <a:gd name="T84" fmla="*/ 41 h 41"/>
                  </a:gdLst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6379369" y="3795712"/>
              <a:ext cx="476250" cy="476250"/>
              <a:chExt cx="356700" cy="35745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0" name="Freeform 1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700" cy="357457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61" name="Group 78"/>
              <p:cNvGrpSpPr/>
              <p:nvPr/>
            </p:nvGrpSpPr>
            <p:grpSpPr>
              <a:xfrm>
                <a:off x="117199" y="93011"/>
                <a:ext cx="136728" cy="171437"/>
                <a:chExt cx="324452" cy="406813"/>
              </a:xfrm>
              <a:grpFill/>
            </p:grpSpPr>
            <p:sp>
              <p:nvSpPr>
                <p:cNvPr id="62" name="Freeform 80"/>
                <p:cNvSpPr>
                  <a:spLocks noChangeArrowheads="1"/>
                </p:cNvSpPr>
                <p:nvPr/>
              </p:nvSpPr>
              <p:spPr bwMode="auto">
                <a:xfrm>
                  <a:off x="0" y="169713"/>
                  <a:ext cx="324452" cy="134772"/>
                </a:xfrm>
                <a:custGeom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63" name="Freeform 81"/>
                <p:cNvSpPr>
                  <a:spLocks noChangeArrowheads="1"/>
                </p:cNvSpPr>
                <p:nvPr/>
              </p:nvSpPr>
              <p:spPr bwMode="auto">
                <a:xfrm>
                  <a:off x="0" y="274536"/>
                  <a:ext cx="324452" cy="132277"/>
                </a:xfrm>
                <a:custGeom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64" name="Freeform 82"/>
                <p:cNvSpPr>
                  <a:spLocks noChangeArrowheads="1"/>
                </p:cNvSpPr>
                <p:nvPr/>
              </p:nvSpPr>
              <p:spPr bwMode="auto">
                <a:xfrm>
                  <a:off x="0" y="69882"/>
                  <a:ext cx="324452" cy="137269"/>
                </a:xfrm>
                <a:custGeom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65" name="Oval 83"/>
                <p:cNvSpPr>
                  <a:spLocks noChangeArrowheads="1"/>
                </p:cNvSpPr>
                <p:nvPr/>
              </p:nvSpPr>
              <p:spPr bwMode="auto">
                <a:xfrm>
                  <a:off x="4991" y="0"/>
                  <a:ext cx="316965" cy="107319"/>
                </a:xfrm>
                <a:prstGeom prst="ellipse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5274469" y="3424237"/>
              <a:ext cx="300038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5" name="Freeform 1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56" name="Group 83"/>
              <p:cNvGrpSpPr/>
              <p:nvPr/>
            </p:nvGrpSpPr>
            <p:grpSpPr>
              <a:xfrm flipH="1">
                <a:off x="56723" y="67440"/>
                <a:ext cx="112484" cy="91531"/>
                <a:chExt cx="509139" cy="414300"/>
              </a:xfrm>
              <a:grpFill/>
            </p:grpSpPr>
            <p:sp>
              <p:nvSpPr>
                <p:cNvPr id="57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9139" cy="414300"/>
                </a:xfrm>
                <a:custGeom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3"/>
                    <a:gd name="T70" fmla="*/ 0 h 125"/>
                    <a:gd name="T71" fmla="*/ 153 w 153"/>
                    <a:gd name="T72" fmla="*/ 125 h 125"/>
                  </a:gdLst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58" name="Freeform 6"/>
                <p:cNvSpPr>
                  <a:spLocks noChangeArrowheads="1"/>
                </p:cNvSpPr>
                <p:nvPr/>
              </p:nvSpPr>
              <p:spPr bwMode="auto">
                <a:xfrm>
                  <a:off x="399325" y="52411"/>
                  <a:ext cx="49916" cy="102328"/>
                </a:xfrm>
                <a:custGeom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1"/>
                    <a:gd name="T17" fmla="*/ 20 w 20"/>
                    <a:gd name="T18" fmla="*/ 41 h 41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59" name="Oval 7"/>
                <p:cNvSpPr>
                  <a:spLocks noChangeArrowheads="1"/>
                </p:cNvSpPr>
                <p:nvPr/>
              </p:nvSpPr>
              <p:spPr bwMode="auto">
                <a:xfrm>
                  <a:off x="227116" y="169713"/>
                  <a:ext cx="52412" cy="54907"/>
                </a:xfrm>
                <a:prstGeom prst="ellipse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7200107" y="2532062"/>
              <a:ext cx="301625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3" name="Freeform 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sp>
            <p:nvSpPr>
              <p:cNvPr id="54" name="Freeform 10"/>
              <p:cNvSpPr>
                <a:spLocks noEditPoints="1" noChangeArrowheads="1"/>
              </p:cNvSpPr>
              <p:nvPr/>
            </p:nvSpPr>
            <p:spPr bwMode="auto">
              <a:xfrm>
                <a:off x="48511" y="46264"/>
                <a:ext cx="128908" cy="113296"/>
              </a:xfrm>
              <a:custGeom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2"/>
                  <a:gd name="T64" fmla="*/ 0 h 107"/>
                  <a:gd name="T65" fmla="*/ 122 w 122"/>
                  <a:gd name="T66" fmla="*/ 107 h 107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315869" y="4271962"/>
              <a:ext cx="301625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1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sp>
            <p:nvSpPr>
              <p:cNvPr id="52" name="Freeform 13"/>
              <p:cNvSpPr>
                <a:spLocks noEditPoints="1" noChangeArrowheads="1"/>
              </p:cNvSpPr>
              <p:nvPr/>
            </p:nvSpPr>
            <p:spPr bwMode="auto">
              <a:xfrm>
                <a:off x="49755" y="67108"/>
                <a:ext cx="121590" cy="107399"/>
              </a:xfrm>
              <a:custGeom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118"/>
                  <a:gd name="T185" fmla="*/ 134 w 134"/>
                  <a:gd name="T186" fmla="*/ 118 h 11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601494" y="3273425"/>
              <a:ext cx="301625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7" name="Freeform 1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48" name="Group 89"/>
              <p:cNvGrpSpPr/>
              <p:nvPr/>
            </p:nvGrpSpPr>
            <p:grpSpPr>
              <a:xfrm flipH="1">
                <a:off x="62876" y="75662"/>
                <a:ext cx="100179" cy="71606"/>
                <a:chExt cx="461963" cy="330201"/>
              </a:xfrm>
              <a:grpFill/>
            </p:grpSpPr>
            <p:sp>
              <p:nvSpPr>
                <p:cNvPr id="49" name="Freeform 13"/>
                <p:cNvSpPr>
                  <a:spLocks noChangeArrowheads="1"/>
                </p:cNvSpPr>
                <p:nvPr/>
              </p:nvSpPr>
              <p:spPr bwMode="auto">
                <a:xfrm>
                  <a:off x="0" y="61913"/>
                  <a:ext cx="461963" cy="268288"/>
                </a:xfrm>
                <a:custGeom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1"/>
                    <a:gd name="T19" fmla="*/ 0 h 169"/>
                    <a:gd name="T20" fmla="*/ 291 w 291"/>
                    <a:gd name="T21" fmla="*/ 169 h 169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50" name="Freeform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61963" cy="192088"/>
                </a:xfrm>
                <a:custGeom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1"/>
                    <a:gd name="T19" fmla="*/ 0 h 121"/>
                    <a:gd name="T20" fmla="*/ 291 w 291"/>
                    <a:gd name="T21" fmla="*/ 121 h 1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1" h="120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6988969" y="1598612"/>
              <a:ext cx="300038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2" name="Freeform 1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grpSp>
            <p:nvGrpSpPr>
              <p:cNvPr id="43" name="Group 92"/>
              <p:cNvGrpSpPr/>
              <p:nvPr/>
            </p:nvGrpSpPr>
            <p:grpSpPr>
              <a:xfrm>
                <a:off x="49675" y="70588"/>
                <a:ext cx="136835" cy="85234"/>
                <a:chExt cx="471488" cy="293688"/>
              </a:xfrm>
              <a:grpFill/>
            </p:grpSpPr>
            <p:sp>
              <p:nvSpPr>
                <p:cNvPr id="44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71488" cy="293688"/>
                </a:xfrm>
                <a:custGeom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5"/>
                    <a:gd name="T43" fmla="*/ 0 h 78"/>
                    <a:gd name="T44" fmla="*/ 125 w 125"/>
                    <a:gd name="T45" fmla="*/ 78 h 78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45" name="Rectangle 9"/>
                <p:cNvSpPr>
                  <a:spLocks noChangeArrowheads="1"/>
                </p:cNvSpPr>
                <p:nvPr/>
              </p:nvSpPr>
              <p:spPr bwMode="auto">
                <a:xfrm>
                  <a:off x="63500" y="63500"/>
                  <a:ext cx="90488" cy="166688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  <p:sp>
              <p:nvSpPr>
                <p:cNvPr id="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862" y="63500"/>
                  <a:ext cx="85725" cy="166688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 sz="2500">
                    <a:solidFill>
                      <a:srgbClr val="000000"/>
                    </a:solidFill>
                    <a:latin typeface="思源黑体 CN Normal" panose="020b0400000000000000" pitchFamily="34" charset="-122"/>
                    <a:ea typeface="宋体" panose="02010600030101010101" pitchFamily="2" charset="-122"/>
                    <a:cs typeface="Calibri" panose="020f0502020204030204" charset="0"/>
                    <a:sym typeface="Calibri"/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5322094" y="1236662"/>
              <a:ext cx="301625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0" name="Freeform 1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sp>
            <p:nvSpPr>
              <p:cNvPr id="41" name="Freeform 10"/>
              <p:cNvSpPr>
                <a:spLocks noEditPoints="1" noChangeArrowheads="1"/>
              </p:cNvSpPr>
              <p:nvPr/>
            </p:nvSpPr>
            <p:spPr bwMode="auto">
              <a:xfrm>
                <a:off x="47088" y="42415"/>
                <a:ext cx="128908" cy="113296"/>
              </a:xfrm>
              <a:custGeom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2"/>
                  <a:gd name="T64" fmla="*/ 0 h 107"/>
                  <a:gd name="T65" fmla="*/ 122 w 122"/>
                  <a:gd name="T66" fmla="*/ 107 h 107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752182" y="1863725"/>
              <a:ext cx="300037" cy="301625"/>
              <a:chExt cx="225931" cy="2264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8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25931" cy="226411"/>
              </a:xfrm>
              <a:custGeom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8"/>
                  <a:gd name="T181" fmla="*/ 0 h 1090"/>
                  <a:gd name="T182" fmla="*/ 1088 w 1088"/>
                  <a:gd name="T183" fmla="*/ 1090 h 1090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  <p:sp>
            <p:nvSpPr>
              <p:cNvPr id="39" name="Freeform 13"/>
              <p:cNvSpPr>
                <a:spLocks noEditPoints="1" noChangeArrowheads="1"/>
              </p:cNvSpPr>
              <p:nvPr/>
            </p:nvSpPr>
            <p:spPr bwMode="auto">
              <a:xfrm>
                <a:off x="52170" y="59505"/>
                <a:ext cx="121590" cy="107399"/>
              </a:xfrm>
              <a:custGeom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118"/>
                  <a:gd name="T185" fmla="*/ 134 w 134"/>
                  <a:gd name="T186" fmla="*/ 118 h 11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rgbClr val="000000"/>
                  </a:solidFill>
                  <a:latin typeface="思源黑体 CN Normal" panose="020b0400000000000000" pitchFamily="34" charset="-122"/>
                  <a:ea typeface="宋体" panose="02010600030101010101" pitchFamily="2" charset="-122"/>
                  <a:cs typeface="Calibri" panose="020f0502020204030204" charset="0"/>
                  <a:sym typeface="Calibri"/>
                </a:endParaRPr>
              </a:p>
            </p:txBody>
          </p:sp>
        </p:grpSp>
      </p:grpSp>
      <p:sp>
        <p:nvSpPr>
          <p:cNvPr id="99" name="矩形 98"/>
          <p:cNvSpPr/>
          <p:nvPr/>
        </p:nvSpPr>
        <p:spPr>
          <a:xfrm>
            <a:off x="380180" y="2179828"/>
            <a:ext cx="405300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293605" y="4615951"/>
            <a:ext cx="405300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880743" y="4590833"/>
            <a:ext cx="405300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529388" y="2185923"/>
            <a:ext cx="405300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1156735" y="3429000"/>
            <a:ext cx="3122302" cy="5055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花纹"/>
          <p:cNvSpPr/>
          <p:nvPr/>
        </p:nvSpPr>
        <p:spPr bwMode="auto">
          <a:xfrm rot="18919322" flipH="1">
            <a:off x="1826973" y="1544209"/>
            <a:ext cx="406796" cy="413688"/>
          </a:xfrm>
          <a:custGeom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花纹"/>
          <p:cNvSpPr/>
          <p:nvPr/>
        </p:nvSpPr>
        <p:spPr bwMode="auto">
          <a:xfrm rot="18919322" flipH="1">
            <a:off x="1826973" y="2386980"/>
            <a:ext cx="406796" cy="413688"/>
          </a:xfrm>
          <a:custGeom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4" name="花纹"/>
          <p:cNvSpPr/>
          <p:nvPr/>
        </p:nvSpPr>
        <p:spPr bwMode="auto">
          <a:xfrm rot="18919322" flipH="1">
            <a:off x="6627573" y="1544209"/>
            <a:ext cx="406796" cy="413688"/>
          </a:xfrm>
          <a:custGeom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花纹"/>
          <p:cNvSpPr/>
          <p:nvPr/>
        </p:nvSpPr>
        <p:spPr bwMode="auto">
          <a:xfrm rot="18919322" flipH="1">
            <a:off x="6627573" y="2408017"/>
            <a:ext cx="406796" cy="413688"/>
          </a:xfrm>
          <a:custGeom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6735" y="1213923"/>
            <a:ext cx="9638292" cy="180517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04791" y="1433683"/>
            <a:ext cx="3037221" cy="446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04791" y="2261107"/>
            <a:ext cx="3037221" cy="446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21038" y="1420471"/>
            <a:ext cx="3037221" cy="446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21038" y="2247895"/>
            <a:ext cx="3037221" cy="446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56735" y="4128054"/>
            <a:ext cx="9745044" cy="2139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66349" y="3354974"/>
            <a:ext cx="2103073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3067" y="3517777"/>
            <a:ext cx="10303622" cy="78549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4872" y="3429000"/>
            <a:ext cx="3012183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6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29" y="822960"/>
            <a:ext cx="5852160" cy="26060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94872" y="1538160"/>
            <a:ext cx="347942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4872" y="4682335"/>
            <a:ext cx="347942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81081" y="4682335"/>
            <a:ext cx="5499056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20"/>
          <p:cNvSpPr/>
          <p:nvPr/>
        </p:nvSpPr>
        <p:spPr>
          <a:xfrm flipH="1">
            <a:off x="-1" y="0"/>
            <a:ext cx="5177484" cy="4394447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7031"/>
          <a:stretch>
            <a:fillRect/>
          </a:stretch>
        </p:blipFill>
        <p:spPr>
          <a:xfrm>
            <a:off x="637108" y="1516040"/>
            <a:ext cx="3923931" cy="395020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文本框 11"/>
          <p:cNvSpPr txBox="1"/>
          <p:nvPr/>
        </p:nvSpPr>
        <p:spPr>
          <a:xfrm>
            <a:off x="5948038" y="3013502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483167" y="3044279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7386835">
            <a:off x="9720821" y="4692966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8047126" y="1795394"/>
            <a:ext cx="3501725" cy="3498030"/>
            <a:chOff x="1511301" y="2086385"/>
            <a:chExt cx="3501725" cy="3498030"/>
          </a:xfrm>
        </p:grpSpPr>
        <p:sp>
          <p:nvSpPr>
            <p:cNvPr id="3" name="ExtraShape1"/>
            <p:cNvSpPr/>
            <p:nvPr/>
          </p:nvSpPr>
          <p:spPr bwMode="auto">
            <a:xfrm>
              <a:off x="1550106" y="2086385"/>
              <a:ext cx="1550369" cy="2337564"/>
            </a:xfrm>
            <a:custGeom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" name="ExtraShape2"/>
            <p:cNvSpPr/>
            <p:nvPr/>
          </p:nvSpPr>
          <p:spPr bwMode="auto">
            <a:xfrm>
              <a:off x="3418309" y="3263483"/>
              <a:ext cx="1542977" cy="2320932"/>
            </a:xfrm>
            <a:custGeom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ExtraShape3"/>
            <p:cNvSpPr/>
            <p:nvPr/>
          </p:nvSpPr>
          <p:spPr bwMode="auto">
            <a:xfrm>
              <a:off x="2684702" y="2138126"/>
              <a:ext cx="2328324" cy="1541129"/>
            </a:xfrm>
            <a:custGeom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ExtraShape4"/>
            <p:cNvSpPr/>
            <p:nvPr/>
          </p:nvSpPr>
          <p:spPr bwMode="auto">
            <a:xfrm>
              <a:off x="1511301" y="3997089"/>
              <a:ext cx="2322781" cy="1541129"/>
            </a:xfrm>
            <a:custGeom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ExtraShape5"/>
            <p:cNvSpPr/>
            <p:nvPr/>
          </p:nvSpPr>
          <p:spPr bwMode="auto">
            <a:xfrm>
              <a:off x="2684702" y="2138126"/>
              <a:ext cx="1964293" cy="840784"/>
            </a:xfrm>
            <a:custGeom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ExtraShape6"/>
            <p:cNvSpPr/>
            <p:nvPr/>
          </p:nvSpPr>
          <p:spPr bwMode="auto">
            <a:xfrm>
              <a:off x="1550106" y="2450417"/>
              <a:ext cx="850023" cy="1973532"/>
            </a:xfrm>
            <a:custGeom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ExtraShape7"/>
            <p:cNvSpPr/>
            <p:nvPr/>
          </p:nvSpPr>
          <p:spPr bwMode="auto">
            <a:xfrm>
              <a:off x="4124198" y="3263483"/>
              <a:ext cx="837088" cy="1951357"/>
            </a:xfrm>
            <a:custGeom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ExtraShape8"/>
            <p:cNvSpPr/>
            <p:nvPr/>
          </p:nvSpPr>
          <p:spPr bwMode="auto">
            <a:xfrm>
              <a:off x="1511301" y="3997089"/>
              <a:ext cx="2322781" cy="1291666"/>
            </a:xfrm>
            <a:custGeom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6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443271" y="1247895"/>
            <a:ext cx="561893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3270" y="2457979"/>
            <a:ext cx="561893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43270" y="3683579"/>
            <a:ext cx="561893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3269" y="4857133"/>
            <a:ext cx="561893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043315" y="1465395"/>
            <a:ext cx="312291" cy="312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1043315" y="2675929"/>
            <a:ext cx="312291" cy="312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043315" y="3938776"/>
            <a:ext cx="312291" cy="312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043314" y="5077235"/>
            <a:ext cx="312291" cy="312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7031"/>
          <a:stretch>
            <a:fillRect/>
          </a:stretch>
        </p:blipFill>
        <p:spPr>
          <a:xfrm>
            <a:off x="4063889" y="1453896"/>
            <a:ext cx="3923931" cy="395020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921350" y="1636143"/>
            <a:ext cx="2607971" cy="3585714"/>
            <a:chOff x="1126156" y="2352142"/>
            <a:chExt cx="2607971" cy="3585714"/>
          </a:xfrm>
        </p:grpSpPr>
        <p:sp>
          <p:nvSpPr>
            <p:cNvPr id="4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388585" y="3007582"/>
            <a:ext cx="198110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850578" y="2085123"/>
            <a:ext cx="74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4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445949" y="1636143"/>
            <a:ext cx="2607971" cy="3585714"/>
            <a:chOff x="1126156" y="2352142"/>
            <a:chExt cx="2607971" cy="3585714"/>
          </a:xfrm>
        </p:grpSpPr>
        <p:sp>
          <p:nvSpPr>
            <p:cNvPr id="20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1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913184" y="3007582"/>
            <a:ext cx="198110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9375177" y="2085123"/>
            <a:ext cx="74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zh-CN" altLang="en-US" sz="4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3"/>
          <a:stretch>
            <a:fillRect/>
          </a:stretch>
        </p:blipFill>
        <p:spPr>
          <a:xfrm>
            <a:off x="638070" y="1047565"/>
            <a:ext cx="5457930" cy="2552329"/>
          </a:xfrm>
          <a:prstGeom prst="rect">
            <a:avLst/>
          </a:prstGeom>
        </p:spPr>
      </p:pic>
      <p:sp>
        <p:nvSpPr>
          <p:cNvPr id="8" name="任意多边形 19"/>
          <p:cNvSpPr/>
          <p:nvPr/>
        </p:nvSpPr>
        <p:spPr>
          <a:xfrm>
            <a:off x="6096000" y="2895440"/>
            <a:ext cx="2807705" cy="1362851"/>
          </a:xfrm>
          <a:custGeom>
            <a:gdLst>
              <a:gd name="connsiteX0" fmla="*/ 0 w 2807705"/>
              <a:gd name="connsiteY0" fmla="*/ 0 h 1362851"/>
              <a:gd name="connsiteX1" fmla="*/ 2807705 w 2807705"/>
              <a:gd name="connsiteY1" fmla="*/ 0 h 1362851"/>
              <a:gd name="connsiteX2" fmla="*/ 2807705 w 2807705"/>
              <a:gd name="connsiteY2" fmla="*/ 723414 h 1362851"/>
              <a:gd name="connsiteX3" fmla="*/ 1745089 w 2807705"/>
              <a:gd name="connsiteY3" fmla="*/ 723414 h 1362851"/>
              <a:gd name="connsiteX4" fmla="*/ 1403852 w 2807705"/>
              <a:gd name="connsiteY4" fmla="*/ 1362851 h 1362851"/>
              <a:gd name="connsiteX5" fmla="*/ 1062614 w 2807705"/>
              <a:gd name="connsiteY5" fmla="*/ 723414 h 1362851"/>
              <a:gd name="connsiteX6" fmla="*/ 0 w 2807705"/>
              <a:gd name="connsiteY6" fmla="*/ 723414 h 1362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7705" h="1362851">
                <a:moveTo>
                  <a:pt x="0" y="0"/>
                </a:moveTo>
                <a:lnTo>
                  <a:pt x="2807705" y="0"/>
                </a:lnTo>
                <a:lnTo>
                  <a:pt x="2807705" y="723414"/>
                </a:lnTo>
                <a:lnTo>
                  <a:pt x="1745089" y="723414"/>
                </a:lnTo>
                <a:lnTo>
                  <a:pt x="1403852" y="1362851"/>
                </a:lnTo>
                <a:lnTo>
                  <a:pt x="1062614" y="723414"/>
                </a:lnTo>
                <a:lnTo>
                  <a:pt x="0" y="723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任意多边形 20"/>
          <p:cNvSpPr/>
          <p:nvPr/>
        </p:nvSpPr>
        <p:spPr>
          <a:xfrm>
            <a:off x="8984458" y="2256003"/>
            <a:ext cx="2807705" cy="1362851"/>
          </a:xfrm>
          <a:custGeom>
            <a:gdLst>
              <a:gd name="connsiteX0" fmla="*/ 1403852 w 2807705"/>
              <a:gd name="connsiteY0" fmla="*/ 0 h 1362851"/>
              <a:gd name="connsiteX1" fmla="*/ 1745089 w 2807705"/>
              <a:gd name="connsiteY1" fmla="*/ 639437 h 1362851"/>
              <a:gd name="connsiteX2" fmla="*/ 2807705 w 2807705"/>
              <a:gd name="connsiteY2" fmla="*/ 639437 h 1362851"/>
              <a:gd name="connsiteX3" fmla="*/ 2807705 w 2807705"/>
              <a:gd name="connsiteY3" fmla="*/ 1362851 h 1362851"/>
              <a:gd name="connsiteX4" fmla="*/ 0 w 2807705"/>
              <a:gd name="connsiteY4" fmla="*/ 1362851 h 1362851"/>
              <a:gd name="connsiteX5" fmla="*/ 0 w 2807705"/>
              <a:gd name="connsiteY5" fmla="*/ 639437 h 1362851"/>
              <a:gd name="connsiteX6" fmla="*/ 1062614 w 2807705"/>
              <a:gd name="connsiteY6" fmla="*/ 639437 h 1362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7705" h="1362851">
                <a:moveTo>
                  <a:pt x="1403852" y="0"/>
                </a:moveTo>
                <a:lnTo>
                  <a:pt x="1745089" y="639437"/>
                </a:lnTo>
                <a:lnTo>
                  <a:pt x="2807705" y="639437"/>
                </a:lnTo>
                <a:lnTo>
                  <a:pt x="2807705" y="1362851"/>
                </a:lnTo>
                <a:lnTo>
                  <a:pt x="0" y="1362851"/>
                </a:lnTo>
                <a:lnTo>
                  <a:pt x="0" y="639437"/>
                </a:lnTo>
                <a:lnTo>
                  <a:pt x="1062614" y="6394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85788" y="1364539"/>
            <a:ext cx="522179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8070" y="4491358"/>
            <a:ext cx="1082360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12637" y="2882567"/>
            <a:ext cx="2103073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8100" y="2935973"/>
            <a:ext cx="2103073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657164" y="1380362"/>
            <a:ext cx="8877671" cy="4097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版权声明</a:t>
            </a:r>
            <a:endParaRPr lang="en-US" altLang="zh-CN" sz="2800"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        感谢您下载办公资源网平台上提供的PPT作品，为了您和办公资源以及原创作者的利益，请勿复制、传播、销售，否则将承担法律责任！办公资源将对作品进行维权，按照传播下载次数进行十倍的索取赔偿！</a:t>
            </a:r>
            <a:endParaRPr lang="zh-CN" altLang="en-US" sz="1600"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        1. 在办公资源出售的PPT模板是免版税类(RF:Royalty-Free)正版受《中国人民共和国著作法》和《世界版权公约》的保护，作品的所有权、版权和著作权归办公资源所有,您下载的是PPT模板素材的使用权。</a:t>
            </a:r>
            <a:endParaRPr lang="zh-CN" altLang="en-US" sz="1600"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        2. 不得将办公资源的PPT模板、PPT素材，本身用于再出售,或者出租、出借、转让、分销、发布或者作为礼物供他人使用，不得转授权、出卖、转让本协议或者本协议中的权利。</a:t>
            </a:r>
            <a:endParaRPr lang="zh-CN" altLang="en-US" sz="1600"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  <p:transition spd="slow">
    <p:cove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 rot="18694510" flipV="1">
            <a:off x="1984659" y="3145579"/>
            <a:ext cx="721001" cy="729853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8694510" flipV="1">
            <a:off x="1984659" y="4398775"/>
            <a:ext cx="721001" cy="729853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18694510" flipV="1">
            <a:off x="6486788" y="3145581"/>
            <a:ext cx="721001" cy="729853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rot="18694510" flipV="1">
            <a:off x="6486788" y="4398777"/>
            <a:ext cx="721001" cy="729853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Freeform: Shape 20"/>
          <p:cNvSpPr/>
          <p:nvPr/>
        </p:nvSpPr>
        <p:spPr>
          <a:xfrm rot="10800000" flipH="1">
            <a:off x="8575829" y="3788734"/>
            <a:ext cx="3616171" cy="3069265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3" name="Freeform: Shape 20"/>
          <p:cNvSpPr/>
          <p:nvPr/>
        </p:nvSpPr>
        <p:spPr>
          <a:xfrm flipH="1">
            <a:off x="0" y="0"/>
            <a:ext cx="3616171" cy="3069265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2048883" y="1784738"/>
            <a:ext cx="3197820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THeiti Light" charset="-122"/>
              </a:rPr>
              <a:t>CONTENTS</a:t>
            </a:r>
            <a:endParaRPr lang="en-US" altLang="zh-CN" sz="4400" b="1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THeiti Light" charset="-122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2048883" y="3235013"/>
            <a:ext cx="1357589" cy="58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048883" y="4488209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6509245" y="3241185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6509244" y="4479279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73334" y="3231903"/>
            <a:ext cx="224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7533696" y="3251123"/>
            <a:ext cx="22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7533696" y="4516015"/>
            <a:ext cx="232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3073334" y="4479279"/>
            <a:ext cx="22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0"/>
          <p:cNvSpPr/>
          <p:nvPr/>
        </p:nvSpPr>
        <p:spPr>
          <a:xfrm rot="10800000" flipH="1">
            <a:off x="5087043" y="827590"/>
            <a:ext cx="7104957" cy="6030410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9929" r="4085" b="8281"/>
          <a:stretch>
            <a:fillRect/>
          </a:stretch>
        </p:blipFill>
        <p:spPr>
          <a:xfrm>
            <a:off x="6564677" y="1441140"/>
            <a:ext cx="4145872" cy="413823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椭圆 4"/>
          <p:cNvSpPr/>
          <p:nvPr/>
        </p:nvSpPr>
        <p:spPr>
          <a:xfrm rot="18694510">
            <a:off x="-1104853" y="-1610180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479" y="2084309"/>
            <a:ext cx="4882924" cy="1322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谢谢欣赏</a:t>
            </a:r>
            <a:endParaRPr lang="zh-CN" altLang="en-US" sz="800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664" y="4191507"/>
            <a:ext cx="1777470" cy="370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汇报部门：办公资源网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4556" y="4191507"/>
            <a:ext cx="1777470" cy="370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时间：</a:t>
            </a:r>
            <a:r>
              <a:rPr lang="en-US" alt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 20XX.XX.XX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563" y="3510257"/>
            <a:ext cx="6291495" cy="356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20"/>
          <p:cNvSpPr/>
          <p:nvPr/>
        </p:nvSpPr>
        <p:spPr>
          <a:xfrm flipH="1">
            <a:off x="-1" y="0"/>
            <a:ext cx="5177484" cy="4394447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7031"/>
          <a:stretch>
            <a:fillRect/>
          </a:stretch>
        </p:blipFill>
        <p:spPr>
          <a:xfrm>
            <a:off x="637108" y="1516040"/>
            <a:ext cx="3923931" cy="395020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文本框 11"/>
          <p:cNvSpPr txBox="1"/>
          <p:nvPr/>
        </p:nvSpPr>
        <p:spPr>
          <a:xfrm>
            <a:off x="5948038" y="3013502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483167" y="3044279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7386835">
            <a:off x="9720821" y="4692966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27011" y="3086899"/>
            <a:ext cx="9573492" cy="690103"/>
            <a:chOff x="1862138" y="3352405"/>
            <a:chExt cx="8467725" cy="610394"/>
          </a:xfrm>
        </p:grpSpPr>
        <p:grpSp>
          <p:nvGrpSpPr>
            <p:cNvPr id="7" name="组合 6"/>
            <p:cNvGrpSpPr/>
            <p:nvPr/>
          </p:nvGrpSpPr>
          <p:grpSpPr>
            <a:xfrm>
              <a:off x="1862138" y="3352405"/>
              <a:ext cx="8467725" cy="610394"/>
              <a:chOff x="1862138" y="3352405"/>
              <a:chExt cx="8467725" cy="61039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862138" y="3352405"/>
                <a:ext cx="610394" cy="610394"/>
                <a:chOff x="4206081" y="1196975"/>
                <a:chExt cx="863600" cy="863600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4206081" y="1196975"/>
                  <a:ext cx="863600" cy="8636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4366418" y="1357312"/>
                  <a:ext cx="542926" cy="54292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481248" y="3352405"/>
                <a:ext cx="610394" cy="610394"/>
                <a:chOff x="4206081" y="1196975"/>
                <a:chExt cx="863600" cy="8636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4206081" y="1196975"/>
                  <a:ext cx="863600" cy="8636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4366418" y="1357312"/>
                  <a:ext cx="542926" cy="54292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100358" y="3352405"/>
                <a:ext cx="610394" cy="610394"/>
                <a:chOff x="4206081" y="1196975"/>
                <a:chExt cx="863600" cy="8636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4206081" y="1196975"/>
                  <a:ext cx="863600" cy="8636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66418" y="1357312"/>
                  <a:ext cx="542926" cy="54292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9719469" y="3352405"/>
                <a:ext cx="610394" cy="610394"/>
                <a:chOff x="4206081" y="1196975"/>
                <a:chExt cx="863600" cy="86360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4206081" y="1196975"/>
                  <a:ext cx="863600" cy="8636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4366418" y="1357312"/>
                  <a:ext cx="542926" cy="54292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</a:endParaRPr>
                </a:p>
              </p:txBody>
            </p:sp>
          </p:grpSp>
        </p:grpSp>
        <p:cxnSp>
          <p:nvCxnSpPr>
            <p:cNvPr id="8" name="直接连接符 7"/>
            <p:cNvCxnSpPr/>
            <p:nvPr/>
          </p:nvCxnSpPr>
          <p:spPr>
            <a:xfrm>
              <a:off x="2633928" y="3657602"/>
              <a:ext cx="1685925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253038" y="3657602"/>
              <a:ext cx="1685925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72148" y="3657602"/>
              <a:ext cx="1685925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文本框 32"/>
          <p:cNvSpPr txBox="1"/>
          <p:nvPr/>
        </p:nvSpPr>
        <p:spPr>
          <a:xfrm>
            <a:off x="618447" y="1785423"/>
            <a:ext cx="2265829" cy="10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54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ngsana New" panose="02020603050405020304" pitchFamily="18" charset="-34"/>
              </a:rPr>
              <a:t>01</a:t>
            </a:r>
            <a:endParaRPr lang="en-US" altLang="zh-CN" sz="5400">
              <a:latin typeface="思源黑体 CN Normal" panose="020b0400000000000000" pitchFamily="34" charset="-122"/>
              <a:ea typeface="思源黑体 CN Normal" panose="020b0400000000000000" pitchFamily="34" charset="-122"/>
              <a:cs typeface="Angsana New" panose="02020603050405020304" pitchFamily="18" charset="-34"/>
            </a:endParaRPr>
          </a:p>
        </p:txBody>
      </p:sp>
      <p:sp>
        <p:nvSpPr>
          <p:cNvPr id="4" name="文本框 35"/>
          <p:cNvSpPr txBox="1"/>
          <p:nvPr/>
        </p:nvSpPr>
        <p:spPr>
          <a:xfrm>
            <a:off x="3500276" y="1749346"/>
            <a:ext cx="2265829" cy="10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54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ngsana New" panose="02020603050405020304" pitchFamily="18" charset="-34"/>
              </a:rPr>
              <a:t>02</a:t>
            </a:r>
            <a:endParaRPr lang="en-US" altLang="zh-CN" sz="5400">
              <a:latin typeface="思源黑体 CN Normal" panose="020b0400000000000000" pitchFamily="34" charset="-122"/>
              <a:ea typeface="思源黑体 CN Normal" panose="020b0400000000000000" pitchFamily="34" charset="-122"/>
              <a:cs typeface="Angsana New" panose="02020603050405020304" pitchFamily="18" charset="-34"/>
            </a:endParaRPr>
          </a:p>
        </p:txBody>
      </p:sp>
      <p:sp>
        <p:nvSpPr>
          <p:cNvPr id="5" name="文本框 38"/>
          <p:cNvSpPr txBox="1"/>
          <p:nvPr/>
        </p:nvSpPr>
        <p:spPr>
          <a:xfrm>
            <a:off x="6461406" y="1762165"/>
            <a:ext cx="2265829" cy="10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54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ngsana New" panose="02020603050405020304" pitchFamily="18" charset="-34"/>
              </a:rPr>
              <a:t>03</a:t>
            </a:r>
            <a:endParaRPr lang="en-US" altLang="zh-CN" sz="5400">
              <a:latin typeface="思源黑体 CN Normal" panose="020b0400000000000000" pitchFamily="34" charset="-122"/>
              <a:ea typeface="思源黑体 CN Normal" panose="020b0400000000000000" pitchFamily="34" charset="-122"/>
              <a:cs typeface="Angsana New" panose="02020603050405020304" pitchFamily="18" charset="-34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9343235" y="1762165"/>
            <a:ext cx="2265829" cy="10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54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ngsana New" panose="02020603050405020304" pitchFamily="18" charset="-34"/>
              </a:rPr>
              <a:t>04</a:t>
            </a:r>
            <a:endParaRPr lang="en-US" altLang="zh-CN" sz="5400">
              <a:latin typeface="思源黑体 CN Normal" panose="020b0400000000000000" pitchFamily="34" charset="-122"/>
              <a:ea typeface="思源黑体 CN Normal" panose="020b0400000000000000" pitchFamily="34" charset="-122"/>
              <a:cs typeface="Angsana New" panose="02020603050405020304" pitchFamily="18" charset="-3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8597" y="4103511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99725" y="4103510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60853" y="4103509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21981" y="4103509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3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2975842" y="1596256"/>
            <a:ext cx="5946707" cy="3826889"/>
            <a:chOff x="1705857" y="1268418"/>
            <a:chExt cx="6714774" cy="4321164"/>
          </a:xfrm>
        </p:grpSpPr>
        <p:sp>
          <p:nvSpPr>
            <p:cNvPr id="2" name="任意多边形: 形状 1"/>
            <p:cNvSpPr/>
            <p:nvPr/>
          </p:nvSpPr>
          <p:spPr>
            <a:xfrm>
              <a:off x="6536967" y="3943963"/>
              <a:ext cx="1883664" cy="1626114"/>
            </a:xfrm>
            <a:custGeom>
              <a:gdLst>
                <a:gd name="connsiteX0" fmla="*/ 406529 w 1883664"/>
                <a:gd name="connsiteY0" fmla="*/ 0 h 1626114"/>
                <a:gd name="connsiteX1" fmla="*/ 1477136 w 1883664"/>
                <a:gd name="connsiteY1" fmla="*/ 0 h 1626114"/>
                <a:gd name="connsiteX2" fmla="*/ 1883664 w 1883664"/>
                <a:gd name="connsiteY2" fmla="*/ 813057 h 1626114"/>
                <a:gd name="connsiteX3" fmla="*/ 1477136 w 1883664"/>
                <a:gd name="connsiteY3" fmla="*/ 1626114 h 1626114"/>
                <a:gd name="connsiteX4" fmla="*/ 406529 w 1883664"/>
                <a:gd name="connsiteY4" fmla="*/ 1626114 h 1626114"/>
                <a:gd name="connsiteX5" fmla="*/ 0 w 1883664"/>
                <a:gd name="connsiteY5" fmla="*/ 813057 h 1626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664" h="1626114">
                  <a:moveTo>
                    <a:pt x="406529" y="0"/>
                  </a:moveTo>
                  <a:lnTo>
                    <a:pt x="1477136" y="0"/>
                  </a:lnTo>
                  <a:lnTo>
                    <a:pt x="1883664" y="813057"/>
                  </a:lnTo>
                  <a:lnTo>
                    <a:pt x="1477136" y="1626114"/>
                  </a:lnTo>
                  <a:lnTo>
                    <a:pt x="406529" y="1626114"/>
                  </a:lnTo>
                  <a:lnTo>
                    <a:pt x="0" y="81305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1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flipH="1">
              <a:off x="1705857" y="3068313"/>
              <a:ext cx="1883664" cy="1626114"/>
            </a:xfrm>
            <a:custGeom>
              <a:gdLst>
                <a:gd name="connsiteX0" fmla="*/ 1477135 w 1883664"/>
                <a:gd name="connsiteY0" fmla="*/ 0 h 1626114"/>
                <a:gd name="connsiteX1" fmla="*/ 406528 w 1883664"/>
                <a:gd name="connsiteY1" fmla="*/ 0 h 1626114"/>
                <a:gd name="connsiteX2" fmla="*/ 0 w 1883664"/>
                <a:gd name="connsiteY2" fmla="*/ 813057 h 1626114"/>
                <a:gd name="connsiteX3" fmla="*/ 406528 w 1883664"/>
                <a:gd name="connsiteY3" fmla="*/ 1626114 h 1626114"/>
                <a:gd name="connsiteX4" fmla="*/ 1477135 w 1883664"/>
                <a:gd name="connsiteY4" fmla="*/ 1626114 h 1626114"/>
                <a:gd name="connsiteX5" fmla="*/ 1883664 w 1883664"/>
                <a:gd name="connsiteY5" fmla="*/ 813057 h 1626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664" h="1626114">
                  <a:moveTo>
                    <a:pt x="1477135" y="0"/>
                  </a:moveTo>
                  <a:lnTo>
                    <a:pt x="406528" y="0"/>
                  </a:lnTo>
                  <a:lnTo>
                    <a:pt x="0" y="813057"/>
                  </a:lnTo>
                  <a:lnTo>
                    <a:pt x="406528" y="1626114"/>
                  </a:lnTo>
                  <a:lnTo>
                    <a:pt x="1477135" y="1626114"/>
                  </a:lnTo>
                  <a:lnTo>
                    <a:pt x="1883664" y="813057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4940397" y="1268418"/>
              <a:ext cx="1883664" cy="1626114"/>
            </a:xfrm>
            <a:custGeom>
              <a:gdLst>
                <a:gd name="connsiteX0" fmla="*/ 406529 w 1883664"/>
                <a:gd name="connsiteY0" fmla="*/ 0 h 1626114"/>
                <a:gd name="connsiteX1" fmla="*/ 1477136 w 1883664"/>
                <a:gd name="connsiteY1" fmla="*/ 0 h 1626114"/>
                <a:gd name="connsiteX2" fmla="*/ 1883664 w 1883664"/>
                <a:gd name="connsiteY2" fmla="*/ 813057 h 1626114"/>
                <a:gd name="connsiteX3" fmla="*/ 1477136 w 1883664"/>
                <a:gd name="connsiteY3" fmla="*/ 1626114 h 1626114"/>
                <a:gd name="connsiteX4" fmla="*/ 406529 w 1883664"/>
                <a:gd name="connsiteY4" fmla="*/ 1626114 h 1626114"/>
                <a:gd name="connsiteX5" fmla="*/ 0 w 1883664"/>
                <a:gd name="connsiteY5" fmla="*/ 813057 h 1626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664" h="1626114">
                  <a:moveTo>
                    <a:pt x="406529" y="0"/>
                  </a:moveTo>
                  <a:lnTo>
                    <a:pt x="1477136" y="0"/>
                  </a:lnTo>
                  <a:lnTo>
                    <a:pt x="1883664" y="813057"/>
                  </a:lnTo>
                  <a:lnTo>
                    <a:pt x="1477136" y="1626114"/>
                  </a:lnTo>
                  <a:lnTo>
                    <a:pt x="406529" y="1626114"/>
                  </a:lnTo>
                  <a:lnTo>
                    <a:pt x="0" y="813057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20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ïŝľîde"/>
            <p:cNvSpPr/>
            <p:nvPr/>
          </p:nvSpPr>
          <p:spPr>
            <a:xfrm>
              <a:off x="3335146" y="2173180"/>
              <a:ext cx="1883664" cy="1626114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en-US" sz="2000" b="1">
                <a:blipFill>
                  <a:blip r:embed="rId5"/>
                  <a:tile tx="0" ty="0" sx="100000" sy="100000" flip="none" algn="tl"/>
                </a:blip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iślíḍé"/>
            <p:cNvSpPr/>
            <p:nvPr/>
          </p:nvSpPr>
          <p:spPr>
            <a:xfrm>
              <a:off x="3345100" y="3963468"/>
              <a:ext cx="1883664" cy="1626114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en-US" altLang="zh-CN" sz="2000" b="1">
                <a:blipFill>
                  <a:blip r:embed="rId5"/>
                  <a:tile tx="0" ty="0" sx="100000" sy="100000" flip="none" algn="tl"/>
                </a:blip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íṡľïḓè"/>
            <p:cNvSpPr/>
            <p:nvPr/>
          </p:nvSpPr>
          <p:spPr>
            <a:xfrm>
              <a:off x="4944051" y="3068313"/>
              <a:ext cx="1883664" cy="1626114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en-US" altLang="zh-CN" sz="2000" b="1">
                <a:blipFill>
                  <a:blip r:embed="rId5"/>
                  <a:tile tx="0" ty="0" sx="100000" sy="100000" flip="none" algn="tl"/>
                </a:blip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321596" y="3372373"/>
              <a:ext cx="1205417" cy="8333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20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标题</a:t>
              </a:r>
              <a:endParaRPr lang="en-US" altLang="zh-CN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33657" y="4205678"/>
              <a:ext cx="1205417" cy="8333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20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标题</a:t>
              </a:r>
              <a:endParaRPr lang="en-US" altLang="zh-CN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84223" y="2336526"/>
              <a:ext cx="1205417" cy="8333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20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标题</a:t>
              </a:r>
              <a:endParaRPr lang="en-US" altLang="zh-CN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97832" y="1865331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43384" y="1254019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76849" y="3828545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903387" y="1469757"/>
            <a:ext cx="7413625" cy="39184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13035" y="3034082"/>
            <a:ext cx="742950" cy="742950"/>
            <a:chOff x="4502223" y="3632200"/>
            <a:chExt cx="742950" cy="742950"/>
          </a:xfrm>
        </p:grpSpPr>
        <p:sp>
          <p:nvSpPr>
            <p:cNvPr id="14" name="椭圆 13"/>
            <p:cNvSpPr/>
            <p:nvPr/>
          </p:nvSpPr>
          <p:spPr>
            <a:xfrm>
              <a:off x="4502223" y="3632200"/>
              <a:ext cx="742950" cy="7429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pic>
          <p:nvPicPr>
            <p:cNvPr id="15" name="null.png" descr="desc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544" y="3806596"/>
              <a:ext cx="325753" cy="36558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313035" y="4273731"/>
            <a:ext cx="742950" cy="742950"/>
            <a:chOff x="4502223" y="4972339"/>
            <a:chExt cx="742950" cy="742950"/>
          </a:xfrm>
        </p:grpSpPr>
        <p:sp>
          <p:nvSpPr>
            <p:cNvPr id="12" name="椭圆 11"/>
            <p:cNvSpPr/>
            <p:nvPr/>
          </p:nvSpPr>
          <p:spPr>
            <a:xfrm>
              <a:off x="4502223" y="4972339"/>
              <a:ext cx="742950" cy="7429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pic>
          <p:nvPicPr>
            <p:cNvPr id="13" name="null.png" descr="desc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544" y="5160798"/>
              <a:ext cx="325753" cy="32575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313035" y="1794434"/>
            <a:ext cx="742950" cy="742950"/>
            <a:chOff x="4502223" y="2206814"/>
            <a:chExt cx="742950" cy="742950"/>
          </a:xfrm>
        </p:grpSpPr>
        <p:sp>
          <p:nvSpPr>
            <p:cNvPr id="10" name="椭圆 9"/>
            <p:cNvSpPr/>
            <p:nvPr/>
          </p:nvSpPr>
          <p:spPr>
            <a:xfrm>
              <a:off x="4502223" y="2206814"/>
              <a:ext cx="742950" cy="7429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pic>
          <p:nvPicPr>
            <p:cNvPr id="11" name="null.png" descr="desc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2544" y="2414725"/>
              <a:ext cx="325753" cy="29523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28257"/>
          <a:stretch>
            <a:fillRect/>
          </a:stretch>
        </p:blipFill>
        <p:spPr>
          <a:xfrm>
            <a:off x="545606" y="1469757"/>
            <a:ext cx="3068782" cy="39184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344983" y="1674836"/>
            <a:ext cx="561893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44982" y="2884920"/>
            <a:ext cx="561893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44982" y="4110520"/>
            <a:ext cx="561893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20"/>
          <p:cNvSpPr/>
          <p:nvPr/>
        </p:nvSpPr>
        <p:spPr>
          <a:xfrm flipH="1">
            <a:off x="-1" y="0"/>
            <a:ext cx="5177484" cy="4394447"/>
          </a:xfrm>
          <a:custGeom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7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7031"/>
          <a:stretch>
            <a:fillRect/>
          </a:stretch>
        </p:blipFill>
        <p:spPr>
          <a:xfrm>
            <a:off x="637108" y="1516040"/>
            <a:ext cx="3923931" cy="395020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文本框 11"/>
          <p:cNvSpPr txBox="1"/>
          <p:nvPr/>
        </p:nvSpPr>
        <p:spPr>
          <a:xfrm>
            <a:off x="5948038" y="3013502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483167" y="3044279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7386835">
            <a:off x="9720821" y="4692966"/>
            <a:ext cx="3181300" cy="322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rgbClr val="00B0F0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53"/>
          <p:cNvGrpSpPr/>
          <p:nvPr/>
        </p:nvGrpSpPr>
        <p:grpSpPr>
          <a:xfrm flipV="1">
            <a:off x="1665197" y="1564154"/>
            <a:ext cx="8703327" cy="3577700"/>
            <a:chOff x="-2244399" y="1991215"/>
            <a:chExt cx="8606465" cy="3386874"/>
          </a:xfrm>
          <a:solidFill>
            <a:srgbClr val="5B2E69"/>
          </a:solidFill>
        </p:grpSpPr>
        <p:cxnSp>
          <p:nvCxnSpPr>
            <p:cNvPr id="18" name="Straight Connector 94"/>
            <p:cNvCxnSpPr>
              <a:endCxn id="21" idx="0"/>
            </p:cNvCxnSpPr>
            <p:nvPr/>
          </p:nvCxnSpPr>
          <p:spPr>
            <a:xfrm>
              <a:off x="3320122" y="1991215"/>
              <a:ext cx="2086714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5"/>
            <p:cNvCxnSpPr>
              <a:stCxn id="22" idx="0"/>
            </p:cNvCxnSpPr>
            <p:nvPr/>
          </p:nvCxnSpPr>
          <p:spPr>
            <a:xfrm>
              <a:off x="-1340726" y="3684652"/>
              <a:ext cx="6636709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6"/>
            <p:cNvCxnSpPr>
              <a:stCxn id="22" idx="2"/>
            </p:cNvCxnSpPr>
            <p:nvPr/>
          </p:nvCxnSpPr>
          <p:spPr>
            <a:xfrm flipV="1">
              <a:off x="-1324900" y="5377924"/>
              <a:ext cx="3871342" cy="36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97"/>
            <p:cNvSpPr/>
            <p:nvPr/>
          </p:nvSpPr>
          <p:spPr>
            <a:xfrm>
              <a:off x="4451606" y="1991215"/>
              <a:ext cx="1910460" cy="1693416"/>
            </a:xfrm>
            <a:prstGeom prst="arc">
              <a:avLst>
                <a:gd name="adj1" fmla="val 16200000"/>
                <a:gd name="adj2" fmla="val 546784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Arc 98"/>
            <p:cNvSpPr/>
            <p:nvPr/>
          </p:nvSpPr>
          <p:spPr>
            <a:xfrm flipH="1">
              <a:off x="-2244399" y="3684652"/>
              <a:ext cx="1807347" cy="1693437"/>
            </a:xfrm>
            <a:prstGeom prst="arc">
              <a:avLst>
                <a:gd name="adj1" fmla="val 16200000"/>
                <a:gd name="adj2" fmla="val 546784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Isosceles Triangle 65"/>
          <p:cNvSpPr/>
          <p:nvPr/>
        </p:nvSpPr>
        <p:spPr>
          <a:xfrm rot="16200000" flipH="1">
            <a:off x="6001880" y="2446306"/>
            <a:ext cx="217246" cy="1872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" name="Isosceles Triangle 66"/>
          <p:cNvSpPr/>
          <p:nvPr/>
        </p:nvSpPr>
        <p:spPr>
          <a:xfrm rot="5400000">
            <a:off x="6001880" y="4066073"/>
            <a:ext cx="217246" cy="18728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7" name="Isosceles Triangle 68"/>
          <p:cNvSpPr/>
          <p:nvPr/>
        </p:nvSpPr>
        <p:spPr>
          <a:xfrm rot="10800000">
            <a:off x="1671224" y="3353004"/>
            <a:ext cx="217246" cy="1872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9" name="Rectangle: Rounded Corners 100"/>
          <p:cNvSpPr/>
          <p:nvPr/>
        </p:nvSpPr>
        <p:spPr>
          <a:xfrm>
            <a:off x="2428053" y="2128692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0" name="Rectangle: Rounded Corners 103"/>
          <p:cNvSpPr/>
          <p:nvPr/>
        </p:nvSpPr>
        <p:spPr>
          <a:xfrm>
            <a:off x="2428053" y="3804559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1" name="Rectangle: Rounded Corners 101"/>
          <p:cNvSpPr/>
          <p:nvPr/>
        </p:nvSpPr>
        <p:spPr>
          <a:xfrm>
            <a:off x="6496349" y="2128692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2" name="Rectangle: Rounded Corners 106"/>
          <p:cNvSpPr/>
          <p:nvPr/>
        </p:nvSpPr>
        <p:spPr>
          <a:xfrm>
            <a:off x="6496349" y="3804559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3" name="Rectangle: Rounded Corners 100"/>
          <p:cNvSpPr/>
          <p:nvPr/>
        </p:nvSpPr>
        <p:spPr>
          <a:xfrm>
            <a:off x="6433361" y="735786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5" name="Rectangle: Rounded Corners 100"/>
          <p:cNvSpPr/>
          <p:nvPr/>
        </p:nvSpPr>
        <p:spPr>
          <a:xfrm>
            <a:off x="2428053" y="5229367"/>
            <a:ext cx="3207619" cy="7727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36529" y="2174325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41837" y="735765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41837" y="2168366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41836" y="3810002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53881" y="3791806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43663" y="5293710"/>
            <a:ext cx="2390665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523691" y="1960086"/>
            <a:ext cx="11144618" cy="3109063"/>
            <a:chOff x="1323607" y="1811727"/>
            <a:chExt cx="9989827" cy="2786906"/>
          </a:xfrm>
        </p:grpSpPr>
        <p:sp>
          <p:nvSpPr>
            <p:cNvPr id="2" name="矩形 1"/>
            <p:cNvSpPr/>
            <p:nvPr/>
          </p:nvSpPr>
          <p:spPr>
            <a:xfrm>
              <a:off x="1323607" y="1978896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02316" y="1811727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053708" y="1978896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232417" y="1811727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14991" y="1978896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693700" y="1811727"/>
              <a:ext cx="2619734" cy="261973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50876" y="2961244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7507" y="2961243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46267" y="2913835"/>
            <a:ext cx="266693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86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2">
      <vt:lpstr>Arial</vt:lpstr>
      <vt:lpstr>Calibri</vt:lpstr>
      <vt:lpstr>思源黑体 CN Normal</vt:lpstr>
      <vt:lpstr>站酷庆科黄油体</vt:lpstr>
      <vt:lpstr>汉仪晓波花月圆W</vt:lpstr>
      <vt:lpstr>Agency FB</vt:lpstr>
      <vt:lpstr>宋体</vt:lpstr>
      <vt:lpstr>STHeiti Light</vt:lpstr>
      <vt:lpstr>Angsana New</vt:lpstr>
      <vt:lpstr>思源黑体 CN Light</vt:lpstr>
      <vt:lpstr>思源黑体 CN Bold</vt:lpstr>
      <vt:lpstr>办公资源网：www.bangongziyuan.com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2020-07-20T09:40:51.472</cp:lastPrinted>
  <dcterms:created xsi:type="dcterms:W3CDTF">2020-07-20T09:40:51Z</dcterms:created>
  <dcterms:modified xsi:type="dcterms:W3CDTF">2020-07-20T01:40:51Z</dcterms:modified>
</cp:coreProperties>
</file>