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62" r:id="rId4"/>
    <p:sldId id="267" r:id="rId5"/>
    <p:sldId id="276" r:id="rId6"/>
    <p:sldId id="277" r:id="rId7"/>
    <p:sldId id="264" r:id="rId8"/>
    <p:sldId id="275" r:id="rId9"/>
    <p:sldId id="268" r:id="rId10"/>
    <p:sldId id="274" r:id="rId11"/>
    <p:sldId id="265" r:id="rId12"/>
    <p:sldId id="273" r:id="rId13"/>
    <p:sldId id="269" r:id="rId14"/>
    <p:sldId id="266" r:id="rId15"/>
    <p:sldId id="272" r:id="rId16"/>
    <p:sldId id="270" r:id="rId17"/>
    <p:sldId id="287" r:id="rId18"/>
    <p:sldId id="27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12B"/>
    <a:srgbClr val="F6A4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4660"/>
  </p:normalViewPr>
  <p:slideViewPr>
    <p:cSldViewPr snapToGrid="0">
      <p:cViewPr varScale="1">
        <p:scale>
          <a:sx n="108" d="100"/>
          <a:sy n="108"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D12013"/>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A6F-4F8B-8543-F94F94A2134C}"/>
            </c:ext>
          </c:extLst>
        </c:ser>
        <c:ser>
          <c:idx val="1"/>
          <c:order val="1"/>
          <c:tx>
            <c:strRef>
              <c:f>Sheet1!$C$1</c:f>
              <c:strCache>
                <c:ptCount val="1"/>
                <c:pt idx="0">
                  <c:v>Series 2</c:v>
                </c:pt>
              </c:strCache>
            </c:strRef>
          </c:tx>
          <c:spPr>
            <a:solidFill>
              <a:srgbClr val="4C4C4C"/>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A6F-4F8B-8543-F94F94A2134C}"/>
            </c:ext>
          </c:extLst>
        </c:ser>
        <c:ser>
          <c:idx val="2"/>
          <c:order val="2"/>
          <c:tx>
            <c:strRef>
              <c:f>Sheet1!$D$1</c:f>
              <c:strCache>
                <c:ptCount val="1"/>
                <c:pt idx="0">
                  <c:v>Series 3</c:v>
                </c:pt>
              </c:strCache>
            </c:strRef>
          </c:tx>
          <c:spPr>
            <a:solidFill>
              <a:srgbClr val="D25400"/>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A6F-4F8B-8543-F94F94A2134C}"/>
            </c:ext>
          </c:extLst>
        </c:ser>
        <c:dLbls>
          <c:showLegendKey val="0"/>
          <c:showVal val="0"/>
          <c:showCatName val="0"/>
          <c:showSerName val="0"/>
          <c:showPercent val="0"/>
          <c:showBubbleSize val="0"/>
        </c:dLbls>
        <c:gapWidth val="219"/>
        <c:overlap val="-27"/>
        <c:axId val="-1617284880"/>
        <c:axId val="-1617279984"/>
      </c:barChart>
      <c:catAx>
        <c:axId val="-161728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617279984"/>
        <c:crosses val="autoZero"/>
        <c:auto val="1"/>
        <c:lblAlgn val="ctr"/>
        <c:lblOffset val="100"/>
        <c:noMultiLvlLbl val="0"/>
      </c:catAx>
      <c:valAx>
        <c:axId val="-161727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61728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DF8DD366-1FC3-40BF-8C7A-AFF325A06ACF}" type="datetimeFigureOut">
              <a:rPr lang="zh-CN" altLang="en-US" smtClean="0"/>
              <a:pPr/>
              <a:t>2020/5/6 Wednesday</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60AAD88C-E0CC-4C04-B9D1-5F0A5EEEF778}" type="slidenum">
              <a:rPr lang="zh-CN" altLang="en-US" smtClean="0"/>
              <a:pPr/>
              <a:t>‹#›</a:t>
            </a:fld>
            <a:endParaRPr lang="zh-CN" altLang="en-US" dirty="0"/>
          </a:p>
        </p:txBody>
      </p:sp>
    </p:spTree>
    <p:extLst>
      <p:ext uri="{BB962C8B-B14F-4D97-AF65-F5344CB8AC3E}">
        <p14:creationId xmlns:p14="http://schemas.microsoft.com/office/powerpoint/2010/main" val="351053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3</a:t>
            </a:fld>
            <a:endParaRPr lang="zh-CN" altLang="en-US"/>
          </a:p>
        </p:txBody>
      </p:sp>
    </p:spTree>
    <p:extLst>
      <p:ext uri="{BB962C8B-B14F-4D97-AF65-F5344CB8AC3E}">
        <p14:creationId xmlns:p14="http://schemas.microsoft.com/office/powerpoint/2010/main" val="243354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13</a:t>
            </a:fld>
            <a:endParaRPr lang="zh-CN" altLang="en-US"/>
          </a:p>
        </p:txBody>
      </p:sp>
    </p:spTree>
    <p:extLst>
      <p:ext uri="{BB962C8B-B14F-4D97-AF65-F5344CB8AC3E}">
        <p14:creationId xmlns:p14="http://schemas.microsoft.com/office/powerpoint/2010/main" val="5422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15</a:t>
            </a:fld>
            <a:endParaRPr lang="zh-CN" altLang="en-US"/>
          </a:p>
        </p:txBody>
      </p:sp>
    </p:spTree>
    <p:extLst>
      <p:ext uri="{BB962C8B-B14F-4D97-AF65-F5344CB8AC3E}">
        <p14:creationId xmlns:p14="http://schemas.microsoft.com/office/powerpoint/2010/main" val="91981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16</a:t>
            </a:fld>
            <a:endParaRPr lang="zh-CN" altLang="en-US"/>
          </a:p>
        </p:txBody>
      </p:sp>
    </p:spTree>
    <p:extLst>
      <p:ext uri="{BB962C8B-B14F-4D97-AF65-F5344CB8AC3E}">
        <p14:creationId xmlns:p14="http://schemas.microsoft.com/office/powerpoint/2010/main" val="135443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4</a:t>
            </a:fld>
            <a:endParaRPr lang="zh-CN" altLang="en-US"/>
          </a:p>
        </p:txBody>
      </p:sp>
    </p:spTree>
    <p:extLst>
      <p:ext uri="{BB962C8B-B14F-4D97-AF65-F5344CB8AC3E}">
        <p14:creationId xmlns:p14="http://schemas.microsoft.com/office/powerpoint/2010/main" val="4124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5</a:t>
            </a:fld>
            <a:endParaRPr lang="zh-CN" altLang="en-US"/>
          </a:p>
        </p:txBody>
      </p:sp>
    </p:spTree>
    <p:extLst>
      <p:ext uri="{BB962C8B-B14F-4D97-AF65-F5344CB8AC3E}">
        <p14:creationId xmlns:p14="http://schemas.microsoft.com/office/powerpoint/2010/main" val="391831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6</a:t>
            </a:fld>
            <a:endParaRPr lang="zh-CN" altLang="en-US"/>
          </a:p>
        </p:txBody>
      </p:sp>
    </p:spTree>
    <p:extLst>
      <p:ext uri="{BB962C8B-B14F-4D97-AF65-F5344CB8AC3E}">
        <p14:creationId xmlns:p14="http://schemas.microsoft.com/office/powerpoint/2010/main" val="256057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8</a:t>
            </a:fld>
            <a:endParaRPr lang="zh-CN" altLang="en-US"/>
          </a:p>
        </p:txBody>
      </p:sp>
    </p:spTree>
    <p:extLst>
      <p:ext uri="{BB962C8B-B14F-4D97-AF65-F5344CB8AC3E}">
        <p14:creationId xmlns:p14="http://schemas.microsoft.com/office/powerpoint/2010/main" val="344086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9</a:t>
            </a:fld>
            <a:endParaRPr lang="zh-CN" altLang="en-US"/>
          </a:p>
        </p:txBody>
      </p:sp>
    </p:spTree>
    <p:extLst>
      <p:ext uri="{BB962C8B-B14F-4D97-AF65-F5344CB8AC3E}">
        <p14:creationId xmlns:p14="http://schemas.microsoft.com/office/powerpoint/2010/main" val="223223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10</a:t>
            </a:fld>
            <a:endParaRPr lang="zh-CN" altLang="en-US"/>
          </a:p>
        </p:txBody>
      </p:sp>
    </p:spTree>
    <p:extLst>
      <p:ext uri="{BB962C8B-B14F-4D97-AF65-F5344CB8AC3E}">
        <p14:creationId xmlns:p14="http://schemas.microsoft.com/office/powerpoint/2010/main" val="50631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11</a:t>
            </a:fld>
            <a:endParaRPr lang="zh-CN" altLang="en-US"/>
          </a:p>
        </p:txBody>
      </p:sp>
    </p:spTree>
    <p:extLst>
      <p:ext uri="{BB962C8B-B14F-4D97-AF65-F5344CB8AC3E}">
        <p14:creationId xmlns:p14="http://schemas.microsoft.com/office/powerpoint/2010/main" val="313046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AAD88C-E0CC-4C04-B9D1-5F0A5EEEF778}" type="slidenum">
              <a:rPr lang="zh-CN" altLang="en-US" smtClean="0"/>
              <a:t>12</a:t>
            </a:fld>
            <a:endParaRPr lang="zh-CN" altLang="en-US"/>
          </a:p>
        </p:txBody>
      </p:sp>
    </p:spTree>
    <p:extLst>
      <p:ext uri="{BB962C8B-B14F-4D97-AF65-F5344CB8AC3E}">
        <p14:creationId xmlns:p14="http://schemas.microsoft.com/office/powerpoint/2010/main" val="223774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E6AFFC-537D-4E4C-95D8-3DDEC921D9A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DB4C4B9-1871-4D21-98E1-9E6FC4CAC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7E22E47-6837-4D82-B71A-63D17D2BF6D4}"/>
              </a:ext>
            </a:extLst>
          </p:cNvPr>
          <p:cNvSpPr>
            <a:spLocks noGrp="1"/>
          </p:cNvSpPr>
          <p:nvPr>
            <p:ph type="dt" sz="half" idx="10"/>
          </p:nvPr>
        </p:nvSpPr>
        <p:spPr/>
        <p:txBody>
          <a:bodyPr/>
          <a:lstStyle/>
          <a:p>
            <a:fld id="{B7E07CB7-2653-46CA-9DD1-B0403658063C}" type="datetimeFigureOut">
              <a:rPr lang="zh-CN" altLang="en-US" smtClean="0"/>
              <a:t>2020/5/6 Wednesday</a:t>
            </a:fld>
            <a:endParaRPr lang="zh-CN" altLang="en-US"/>
          </a:p>
        </p:txBody>
      </p:sp>
      <p:sp>
        <p:nvSpPr>
          <p:cNvPr id="5" name="页脚占位符 4">
            <a:extLst>
              <a:ext uri="{FF2B5EF4-FFF2-40B4-BE49-F238E27FC236}">
                <a16:creationId xmlns:a16="http://schemas.microsoft.com/office/drawing/2014/main" id="{B99A8A7A-D560-4609-B8F7-5660A58EC0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1C8E74-BA5B-4C8C-A1FE-5AFCAE49393B}"/>
              </a:ext>
            </a:extLst>
          </p:cNvPr>
          <p:cNvSpPr>
            <a:spLocks noGrp="1"/>
          </p:cNvSpPr>
          <p:nvPr>
            <p:ph type="sldNum" sz="quarter" idx="12"/>
          </p:nvPr>
        </p:nvSpPr>
        <p:spPr/>
        <p:txBody>
          <a:bodyPr/>
          <a:lstStyle/>
          <a:p>
            <a:fld id="{28127F40-6AE4-4D17-AF40-32D570EC36EB}" type="slidenum">
              <a:rPr lang="zh-CN" altLang="en-US" smtClean="0"/>
              <a:t>‹#›</a:t>
            </a:fld>
            <a:endParaRPr lang="zh-CN" altLang="en-US"/>
          </a:p>
        </p:txBody>
      </p:sp>
    </p:spTree>
    <p:extLst>
      <p:ext uri="{BB962C8B-B14F-4D97-AF65-F5344CB8AC3E}">
        <p14:creationId xmlns:p14="http://schemas.microsoft.com/office/powerpoint/2010/main" val="22898135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E68FA-836C-4C9E-931A-4198A2FBA7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06DA41-AFC9-4955-8B43-8A877F0B569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2D92FE5-F968-4E55-AA31-38DF4309E4B7}"/>
              </a:ext>
            </a:extLst>
          </p:cNvPr>
          <p:cNvSpPr>
            <a:spLocks noGrp="1"/>
          </p:cNvSpPr>
          <p:nvPr>
            <p:ph type="dt" sz="half" idx="10"/>
          </p:nvPr>
        </p:nvSpPr>
        <p:spPr/>
        <p:txBody>
          <a:bodyPr/>
          <a:lstStyle/>
          <a:p>
            <a:fld id="{B7E07CB7-2653-46CA-9DD1-B0403658063C}" type="datetimeFigureOut">
              <a:rPr lang="zh-CN" altLang="en-US" smtClean="0"/>
              <a:t>2020/5/6 Wednesday</a:t>
            </a:fld>
            <a:endParaRPr lang="zh-CN" altLang="en-US"/>
          </a:p>
        </p:txBody>
      </p:sp>
      <p:sp>
        <p:nvSpPr>
          <p:cNvPr id="5" name="页脚占位符 4">
            <a:extLst>
              <a:ext uri="{FF2B5EF4-FFF2-40B4-BE49-F238E27FC236}">
                <a16:creationId xmlns:a16="http://schemas.microsoft.com/office/drawing/2014/main" id="{BA851E3D-505D-4321-9AC3-8549643F1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8F412D-B2C5-41A4-ACFC-12E88730BE8D}"/>
              </a:ext>
            </a:extLst>
          </p:cNvPr>
          <p:cNvSpPr>
            <a:spLocks noGrp="1"/>
          </p:cNvSpPr>
          <p:nvPr>
            <p:ph type="sldNum" sz="quarter" idx="12"/>
          </p:nvPr>
        </p:nvSpPr>
        <p:spPr/>
        <p:txBody>
          <a:bodyPr/>
          <a:lstStyle/>
          <a:p>
            <a:fld id="{28127F40-6AE4-4D17-AF40-32D570EC36EB}" type="slidenum">
              <a:rPr lang="zh-CN" altLang="en-US" smtClean="0"/>
              <a:t>‹#›</a:t>
            </a:fld>
            <a:endParaRPr lang="zh-CN" altLang="en-US"/>
          </a:p>
        </p:txBody>
      </p:sp>
    </p:spTree>
    <p:extLst>
      <p:ext uri="{BB962C8B-B14F-4D97-AF65-F5344CB8AC3E}">
        <p14:creationId xmlns:p14="http://schemas.microsoft.com/office/powerpoint/2010/main" val="5825416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3A0E86B-FFC0-4CFF-8B0C-0E5043524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90D086E-D367-4640-80E8-5ECA9251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D813CDF5-81DC-44E5-83B5-18D76B70F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B7E07CB7-2653-46CA-9DD1-B0403658063C}" type="datetimeFigureOut">
              <a:rPr lang="zh-CN" altLang="en-US" smtClean="0"/>
              <a:pPr/>
              <a:t>2020/5/6 Wednesday</a:t>
            </a:fld>
            <a:endParaRPr lang="zh-CN" altLang="en-US" dirty="0"/>
          </a:p>
        </p:txBody>
      </p:sp>
      <p:sp>
        <p:nvSpPr>
          <p:cNvPr id="5" name="页脚占位符 4">
            <a:extLst>
              <a:ext uri="{FF2B5EF4-FFF2-40B4-BE49-F238E27FC236}">
                <a16:creationId xmlns:a16="http://schemas.microsoft.com/office/drawing/2014/main" id="{73D53B8E-768D-44ED-B34C-6D575872B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7CB22CCC-0D52-4181-B05A-EA27270E9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28127F40-6AE4-4D17-AF40-32D570EC36EB}" type="slidenum">
              <a:rPr lang="zh-CN" altLang="en-US" smtClean="0"/>
              <a:pPr/>
              <a:t>‹#›</a:t>
            </a:fld>
            <a:endParaRPr lang="zh-CN" altLang="en-US" dirty="0"/>
          </a:p>
        </p:txBody>
      </p:sp>
    </p:spTree>
    <p:extLst>
      <p:ext uri="{BB962C8B-B14F-4D97-AF65-F5344CB8AC3E}">
        <p14:creationId xmlns:p14="http://schemas.microsoft.com/office/powerpoint/2010/main" val="137122498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pitchFamily="34" charset="-122"/>
          <a:ea typeface="思源黑体 CN Regular"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27" name="组合 26">
            <a:extLst>
              <a:ext uri="{FF2B5EF4-FFF2-40B4-BE49-F238E27FC236}">
                <a16:creationId xmlns:a16="http://schemas.microsoft.com/office/drawing/2014/main" id="{0C930EC9-2378-4C9F-BC6C-4AFD786F5236}"/>
              </a:ext>
            </a:extLst>
          </p:cNvPr>
          <p:cNvGrpSpPr/>
          <p:nvPr/>
        </p:nvGrpSpPr>
        <p:grpSpPr>
          <a:xfrm>
            <a:off x="-180672" y="0"/>
            <a:ext cx="12372673" cy="6858000"/>
            <a:chOff x="-180672" y="0"/>
            <a:chExt cx="12372673"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2">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233363"/>
              <a:ext cx="11830658" cy="63912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sp>
          <p:nvSpPr>
            <p:cNvPr id="8" name="任意多边形 20">
              <a:extLst>
                <a:ext uri="{FF2B5EF4-FFF2-40B4-BE49-F238E27FC236}">
                  <a16:creationId xmlns:a16="http://schemas.microsoft.com/office/drawing/2014/main" id="{FC0F34E0-BBF7-4A69-B0C2-ED6482B54BF4}"/>
                </a:ext>
              </a:extLst>
            </p:cNvPr>
            <p:cNvSpPr/>
            <p:nvPr/>
          </p:nvSpPr>
          <p:spPr>
            <a:xfrm>
              <a:off x="8798263" y="4491037"/>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9" name="任意多边形 21">
              <a:extLst>
                <a:ext uri="{FF2B5EF4-FFF2-40B4-BE49-F238E27FC236}">
                  <a16:creationId xmlns:a16="http://schemas.microsoft.com/office/drawing/2014/main" id="{A2109501-18AA-4FF5-A5DE-14D358F0D22F}"/>
                </a:ext>
              </a:extLst>
            </p:cNvPr>
            <p:cNvSpPr/>
            <p:nvPr/>
          </p:nvSpPr>
          <p:spPr>
            <a:xfrm>
              <a:off x="6835581" y="233361"/>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1" name="任意多边形: 形状 10">
              <a:extLst>
                <a:ext uri="{FF2B5EF4-FFF2-40B4-BE49-F238E27FC236}">
                  <a16:creationId xmlns:a16="http://schemas.microsoft.com/office/drawing/2014/main" id="{BDF65FA5-7416-4F71-AB30-08A0D20D08AA}"/>
                </a:ext>
              </a:extLst>
            </p:cNvPr>
            <p:cNvSpPr/>
            <p:nvPr/>
          </p:nvSpPr>
          <p:spPr>
            <a:xfrm>
              <a:off x="1433106" y="5935945"/>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2" name="任意多边形: 形状 11">
              <a:extLst>
                <a:ext uri="{FF2B5EF4-FFF2-40B4-BE49-F238E27FC236}">
                  <a16:creationId xmlns:a16="http://schemas.microsoft.com/office/drawing/2014/main" id="{33624868-2D2C-4AE2-81CE-E624169E41BC}"/>
                </a:ext>
              </a:extLst>
            </p:cNvPr>
            <p:cNvSpPr/>
            <p:nvPr/>
          </p:nvSpPr>
          <p:spPr>
            <a:xfrm>
              <a:off x="-180672" y="0"/>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pic>
          <p:nvPicPr>
            <p:cNvPr id="26" name="图片 25">
              <a:extLst>
                <a:ext uri="{FF2B5EF4-FFF2-40B4-BE49-F238E27FC236}">
                  <a16:creationId xmlns:a16="http://schemas.microsoft.com/office/drawing/2014/main" id="{244CB125-641E-468E-947E-556D67A66C21}"/>
                </a:ext>
              </a:extLst>
            </p:cNvPr>
            <p:cNvPicPr>
              <a:picLocks noChangeAspect="1"/>
            </p:cNvPicPr>
            <p:nvPr/>
          </p:nvPicPr>
          <p:blipFill rotWithShape="1">
            <a:blip r:embed="rId3">
              <a:extLst>
                <a:ext uri="{28A0092B-C50C-407E-A947-70E740481C1C}">
                  <a14:useLocalDpi xmlns:a14="http://schemas.microsoft.com/office/drawing/2010/main" val="0"/>
                </a:ext>
              </a:extLst>
            </a:blip>
            <a:srcRect l="38373" t="5539" r="475" b="25908"/>
            <a:stretch/>
          </p:blipFill>
          <p:spPr>
            <a:xfrm>
              <a:off x="5585197" y="836579"/>
              <a:ext cx="6426132" cy="4808902"/>
            </a:xfrm>
            <a:custGeom>
              <a:avLst/>
              <a:gdLst>
                <a:gd name="connsiteX0" fmla="*/ 3126172 w 6426132"/>
                <a:gd name="connsiteY0" fmla="*/ 0 h 4808902"/>
                <a:gd name="connsiteX1" fmla="*/ 6426132 w 6426132"/>
                <a:gd name="connsiteY1" fmla="*/ 0 h 4808902"/>
                <a:gd name="connsiteX2" fmla="*/ 3299960 w 6426132"/>
                <a:gd name="connsiteY2" fmla="*/ 4808902 h 4808902"/>
                <a:gd name="connsiteX3" fmla="*/ 0 w 6426132"/>
                <a:gd name="connsiteY3" fmla="*/ 4808902 h 4808902"/>
              </a:gdLst>
              <a:ahLst/>
              <a:cxnLst>
                <a:cxn ang="0">
                  <a:pos x="connsiteX0" y="connsiteY0"/>
                </a:cxn>
                <a:cxn ang="0">
                  <a:pos x="connsiteX1" y="connsiteY1"/>
                </a:cxn>
                <a:cxn ang="0">
                  <a:pos x="connsiteX2" y="connsiteY2"/>
                </a:cxn>
                <a:cxn ang="0">
                  <a:pos x="connsiteX3" y="connsiteY3"/>
                </a:cxn>
              </a:cxnLst>
              <a:rect l="l" t="t" r="r" b="b"/>
              <a:pathLst>
                <a:path w="6426132" h="4808902">
                  <a:moveTo>
                    <a:pt x="3126172" y="0"/>
                  </a:moveTo>
                  <a:lnTo>
                    <a:pt x="6426132" y="0"/>
                  </a:lnTo>
                  <a:lnTo>
                    <a:pt x="3299960" y="4808902"/>
                  </a:lnTo>
                  <a:lnTo>
                    <a:pt x="0" y="4808902"/>
                  </a:lnTo>
                  <a:close/>
                </a:path>
              </a:pathLst>
            </a:custGeom>
            <a:ln>
              <a:solidFill>
                <a:schemeClr val="tx1">
                  <a:lumMod val="65000"/>
                  <a:lumOff val="35000"/>
                </a:schemeClr>
              </a:solidFill>
            </a:ln>
          </p:spPr>
        </p:pic>
      </p:grpSp>
      <p:grpSp>
        <p:nvGrpSpPr>
          <p:cNvPr id="28" name="组合 27">
            <a:extLst>
              <a:ext uri="{FF2B5EF4-FFF2-40B4-BE49-F238E27FC236}">
                <a16:creationId xmlns:a16="http://schemas.microsoft.com/office/drawing/2014/main" id="{89F056CD-99B0-4B26-B21F-964D2CD11F89}"/>
              </a:ext>
            </a:extLst>
          </p:cNvPr>
          <p:cNvGrpSpPr/>
          <p:nvPr/>
        </p:nvGrpSpPr>
        <p:grpSpPr>
          <a:xfrm>
            <a:off x="751627" y="4778557"/>
            <a:ext cx="3893609" cy="369332"/>
            <a:chOff x="1149457" y="5016542"/>
            <a:chExt cx="3893609" cy="369332"/>
          </a:xfrm>
        </p:grpSpPr>
        <p:sp>
          <p:nvSpPr>
            <p:cNvPr id="29" name="文本框 28">
              <a:extLst>
                <a:ext uri="{FF2B5EF4-FFF2-40B4-BE49-F238E27FC236}">
                  <a16:creationId xmlns:a16="http://schemas.microsoft.com/office/drawing/2014/main" id="{07CA68A7-7935-46AA-90FD-ABC869A02DF7}"/>
                </a:ext>
              </a:extLst>
            </p:cNvPr>
            <p:cNvSpPr txBox="1"/>
            <p:nvPr/>
          </p:nvSpPr>
          <p:spPr>
            <a:xfrm>
              <a:off x="4403147" y="5031931"/>
              <a:ext cx="639919" cy="338554"/>
            </a:xfrm>
            <a:prstGeom prst="rect">
              <a:avLst/>
            </a:prstGeom>
          </p:spPr>
          <p:txBody>
            <a:bodyPr wrap="none">
              <a:spAutoFit/>
            </a:bodyPr>
            <a:lstStyle>
              <a:defPPr>
                <a:defRPr lang="zh-CN"/>
              </a:defPPr>
              <a:lvl1pPr marR="0" lvl="0" indent="0" fontAlgn="auto">
                <a:lnSpc>
                  <a:spcPct val="100000"/>
                </a:lnSpc>
                <a:spcBef>
                  <a:spcPts val="0"/>
                </a:spcBef>
                <a:spcAft>
                  <a:spcPts val="0"/>
                </a:spcAft>
                <a:buClrTx/>
                <a:buSzTx/>
                <a:buFontTx/>
                <a:buNone/>
                <a:tabLst/>
                <a:defRPr>
                  <a:solidFill>
                    <a:schemeClr val="tx1">
                      <a:lumMod val="85000"/>
                      <a:lumOff val="15000"/>
                    </a:schemeClr>
                  </a:solidFill>
                  <a:latin typeface="Arial" panose="020F0502020204030204"/>
                  <a:ea typeface="Microsoft YaHei"/>
                  <a:cs typeface="+mn-e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sym typeface="+mn-lt"/>
                </a:rPr>
                <a:t>20XX</a:t>
              </a:r>
              <a:endParaRPr kumimoji="0" lang="zh-CN" altLang="en-US" sz="1600" b="0" i="0" u="none" strike="noStrike" kern="0" cap="none" spc="0" normalizeH="0" baseline="0" noProof="0" dirty="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sym typeface="+mn-lt"/>
              </a:endParaRPr>
            </a:p>
          </p:txBody>
        </p:sp>
        <p:sp>
          <p:nvSpPr>
            <p:cNvPr id="30" name="圆角矩形">
              <a:extLst>
                <a:ext uri="{FF2B5EF4-FFF2-40B4-BE49-F238E27FC236}">
                  <a16:creationId xmlns:a16="http://schemas.microsoft.com/office/drawing/2014/main" id="{DB538318-C922-4815-9700-107A8D32D606}"/>
                </a:ext>
              </a:extLst>
            </p:cNvPr>
            <p:cNvSpPr/>
            <p:nvPr/>
          </p:nvSpPr>
          <p:spPr>
            <a:xfrm>
              <a:off x="1149457" y="5016542"/>
              <a:ext cx="1003533" cy="369332"/>
            </a:xfrm>
            <a:prstGeom prst="roundRect">
              <a:avLst>
                <a:gd name="adj" fmla="val 50000"/>
              </a:avLst>
            </a:prstGeom>
            <a:gradFill>
              <a:gsLst>
                <a:gs pos="0">
                  <a:srgbClr val="F49412"/>
                </a:gs>
                <a:gs pos="100000">
                  <a:srgbClr val="F3740E"/>
                </a:gs>
              </a:gsLst>
              <a:lin ang="5400000" scaled="1"/>
            </a:gradFill>
            <a:ln w="12700" cap="flat">
              <a:noFill/>
              <a:prstDash val="solid"/>
              <a:miter lim="800000"/>
            </a:ln>
            <a:effectLst/>
          </p:spPr>
          <p:txBody>
            <a:bodyPr wrap="square" lIns="45718" tIns="45718" rIns="45718" bIns="45718"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lang="zh-CN" altLang="en-US" sz="1400" kern="0" dirty="0">
                  <a:solidFill>
                    <a:prstClr val="white"/>
                  </a:solidFill>
                  <a:latin typeface="思源黑体 CN Normal" panose="020B0400000000000000" pitchFamily="34" charset="-122"/>
                  <a:ea typeface="思源黑体 CN Normal" panose="020B0400000000000000" pitchFamily="34" charset="-122"/>
                  <a:cs typeface="+mn-ea"/>
                  <a:sym typeface="+mn-lt"/>
                </a:rPr>
                <a:t>主讲人</a:t>
              </a:r>
              <a:endParaRPr kumimoji="0" sz="14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mn-lt"/>
              </a:endParaRPr>
            </a:p>
          </p:txBody>
        </p:sp>
        <p:sp>
          <p:nvSpPr>
            <p:cNvPr id="31" name="圆角矩形">
              <a:extLst>
                <a:ext uri="{FF2B5EF4-FFF2-40B4-BE49-F238E27FC236}">
                  <a16:creationId xmlns:a16="http://schemas.microsoft.com/office/drawing/2014/main" id="{16599ECE-6C48-422C-8B20-2BE2F099CD47}"/>
                </a:ext>
              </a:extLst>
            </p:cNvPr>
            <p:cNvSpPr/>
            <p:nvPr/>
          </p:nvSpPr>
          <p:spPr>
            <a:xfrm>
              <a:off x="3214207" y="5016542"/>
              <a:ext cx="1003533" cy="369332"/>
            </a:xfrm>
            <a:prstGeom prst="roundRect">
              <a:avLst>
                <a:gd name="adj" fmla="val 50000"/>
              </a:avLst>
            </a:prstGeom>
            <a:gradFill>
              <a:gsLst>
                <a:gs pos="0">
                  <a:srgbClr val="F49412"/>
                </a:gs>
                <a:gs pos="100000">
                  <a:srgbClr val="F3740E"/>
                </a:gs>
              </a:gsLst>
              <a:lin ang="5400000" scaled="1"/>
            </a:gradFill>
            <a:ln w="12700" cap="flat">
              <a:noFill/>
              <a:prstDash val="solid"/>
              <a:miter lim="800000"/>
            </a:ln>
            <a:effectLst/>
          </p:spPr>
          <p:txBody>
            <a:bodyPr wrap="square" lIns="45718" tIns="45718" rIns="45718" bIns="45718"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mn-lt"/>
                </a:rPr>
                <a:t>讲课时间</a:t>
              </a:r>
              <a:endParaRPr kumimoji="0" sz="14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mn-lt"/>
              </a:endParaRPr>
            </a:p>
          </p:txBody>
        </p:sp>
        <p:sp>
          <p:nvSpPr>
            <p:cNvPr id="32" name="文本框 31">
              <a:extLst>
                <a:ext uri="{FF2B5EF4-FFF2-40B4-BE49-F238E27FC236}">
                  <a16:creationId xmlns:a16="http://schemas.microsoft.com/office/drawing/2014/main" id="{400CBF26-F09A-4E93-8CDF-CD70D0939207}"/>
                </a:ext>
              </a:extLst>
            </p:cNvPr>
            <p:cNvSpPr txBox="1"/>
            <p:nvPr/>
          </p:nvSpPr>
          <p:spPr>
            <a:xfrm>
              <a:off x="2160877" y="5031931"/>
              <a:ext cx="1053330" cy="338554"/>
            </a:xfrm>
            <a:prstGeom prst="rect">
              <a:avLst/>
            </a:prstGeom>
            <a:noFill/>
          </p:spPr>
          <p:txBody>
            <a:bodyPr wrap="square" rtlCol="0">
              <a:spAutoFit/>
            </a:bodyPr>
            <a:lstStyle/>
            <a:p>
              <a:pPr algn="ctr"/>
              <a:r>
                <a:rPr lang="zh-CN" altLang="en-US" sz="1600" kern="0" dirty="0">
                  <a:solidFill>
                    <a:prstClr val="black">
                      <a:lumMod val="85000"/>
                      <a:lumOff val="15000"/>
                    </a:prstClr>
                  </a:solidFill>
                  <a:latin typeface="思源黑体 CN Normal" panose="020B0400000000000000" pitchFamily="34" charset="-122"/>
                  <a:ea typeface="思源黑体 CN Normal" panose="020B0400000000000000" pitchFamily="34" charset="-122"/>
                  <a:cs typeface="+mn-ea"/>
                </a:rPr>
                <a:t>办公资源</a:t>
              </a:r>
              <a:endParaRPr lang="en-US" sz="1600" kern="0" dirty="0">
                <a:solidFill>
                  <a:prstClr val="black">
                    <a:lumMod val="85000"/>
                    <a:lumOff val="15000"/>
                  </a:prstClr>
                </a:solidFill>
                <a:latin typeface="思源黑体 CN Normal" panose="020B0400000000000000" pitchFamily="34" charset="-122"/>
                <a:ea typeface="思源黑体 CN Normal" panose="020B0400000000000000" pitchFamily="34" charset="-122"/>
                <a:cs typeface="+mn-ea"/>
              </a:endParaRPr>
            </a:p>
          </p:txBody>
        </p:sp>
      </p:grpSp>
      <p:grpSp>
        <p:nvGrpSpPr>
          <p:cNvPr id="33" name="组合 32">
            <a:extLst>
              <a:ext uri="{FF2B5EF4-FFF2-40B4-BE49-F238E27FC236}">
                <a16:creationId xmlns:a16="http://schemas.microsoft.com/office/drawing/2014/main" id="{55AF119E-1D0B-4137-A783-53AE3B26429B}"/>
              </a:ext>
            </a:extLst>
          </p:cNvPr>
          <p:cNvGrpSpPr/>
          <p:nvPr/>
        </p:nvGrpSpPr>
        <p:grpSpPr>
          <a:xfrm>
            <a:off x="660968" y="2199190"/>
            <a:ext cx="6250579" cy="1518512"/>
            <a:chOff x="1753691" y="1794301"/>
            <a:chExt cx="6250579" cy="1518512"/>
          </a:xfrm>
        </p:grpSpPr>
        <p:sp>
          <p:nvSpPr>
            <p:cNvPr id="34" name="矩形 33">
              <a:extLst>
                <a:ext uri="{FF2B5EF4-FFF2-40B4-BE49-F238E27FC236}">
                  <a16:creationId xmlns:a16="http://schemas.microsoft.com/office/drawing/2014/main" id="{235F7140-A528-43C9-BAB5-0964115CCCAF}"/>
                </a:ext>
              </a:extLst>
            </p:cNvPr>
            <p:cNvSpPr/>
            <p:nvPr/>
          </p:nvSpPr>
          <p:spPr bwMode="auto">
            <a:xfrm>
              <a:off x="1753691" y="1794301"/>
              <a:ext cx="5368777" cy="1446550"/>
            </a:xfrm>
            <a:prstGeom prst="rect">
              <a:avLst/>
            </a:prstGeom>
          </p:spPr>
          <p:txBody>
            <a:bodyPr wrap="none">
              <a:spAutoFit/>
            </a:bodyPr>
            <a:lstStyle/>
            <a:p>
              <a:pPr defTabSz="457200"/>
              <a:r>
                <a:rPr lang="zh-CN" altLang="en-US" sz="88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cs typeface="胡晓波男神体" panose="02010600030101010101" pitchFamily="2" charset="-122"/>
                </a:rPr>
                <a:t>职业规划课堂</a:t>
              </a:r>
            </a:p>
          </p:txBody>
        </p:sp>
        <p:cxnSp>
          <p:nvCxnSpPr>
            <p:cNvPr id="36" name="直接连接符 35">
              <a:extLst>
                <a:ext uri="{FF2B5EF4-FFF2-40B4-BE49-F238E27FC236}">
                  <a16:creationId xmlns:a16="http://schemas.microsoft.com/office/drawing/2014/main" id="{4A73C85E-59D1-4491-95FF-10CC950EB1B9}"/>
                </a:ext>
              </a:extLst>
            </p:cNvPr>
            <p:cNvCxnSpPr>
              <a:cxnSpLocks/>
            </p:cNvCxnSpPr>
            <p:nvPr/>
          </p:nvCxnSpPr>
          <p:spPr>
            <a:xfrm>
              <a:off x="1877240" y="3312813"/>
              <a:ext cx="6127030" cy="0"/>
            </a:xfrm>
            <a:prstGeom prst="line">
              <a:avLst/>
            </a:prstGeom>
            <a:noFill/>
            <a:ln w="6350" cap="flat" cmpd="sng" algn="ctr">
              <a:solidFill>
                <a:schemeClr val="tx1">
                  <a:lumMod val="75000"/>
                  <a:lumOff val="25000"/>
                </a:schemeClr>
              </a:solidFill>
              <a:prstDash val="solid"/>
              <a:miter lim="800000"/>
            </a:ln>
            <a:effectLst/>
          </p:spPr>
        </p:cxnSp>
      </p:grpSp>
      <p:sp>
        <p:nvSpPr>
          <p:cNvPr id="37" name="矩形 36">
            <a:extLst>
              <a:ext uri="{FF2B5EF4-FFF2-40B4-BE49-F238E27FC236}">
                <a16:creationId xmlns:a16="http://schemas.microsoft.com/office/drawing/2014/main" id="{1EF960CC-3CBE-4E16-868A-1035039D6F6C}"/>
              </a:ext>
            </a:extLst>
          </p:cNvPr>
          <p:cNvSpPr/>
          <p:nvPr/>
        </p:nvSpPr>
        <p:spPr bwMode="auto">
          <a:xfrm>
            <a:off x="691810" y="1579233"/>
            <a:ext cx="6009402" cy="646331"/>
          </a:xfrm>
          <a:prstGeom prst="rect">
            <a:avLst/>
          </a:prstGeom>
        </p:spPr>
        <p:txBody>
          <a:bodyPr wrap="none">
            <a:spAutoFit/>
          </a:bodyPr>
          <a:lstStyle/>
          <a:p>
            <a:pPr defTabSz="457200">
              <a:defRPr/>
            </a:pPr>
            <a:r>
              <a:rPr lang="en-US" altLang="zh-CN" sz="3600" b="1"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rPr>
              <a:t>CAREER PLANNING CLASS</a:t>
            </a:r>
            <a:endParaRPr lang="zh-CN" altLang="en-US" sz="3600" b="1"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endParaRPr>
          </a:p>
        </p:txBody>
      </p:sp>
      <p:sp>
        <p:nvSpPr>
          <p:cNvPr id="38" name="矩形 37">
            <a:extLst>
              <a:ext uri="{FF2B5EF4-FFF2-40B4-BE49-F238E27FC236}">
                <a16:creationId xmlns:a16="http://schemas.microsoft.com/office/drawing/2014/main" id="{AB48B5DC-F4F5-4193-BF3C-6DAD4154A1A0}"/>
              </a:ext>
            </a:extLst>
          </p:cNvPr>
          <p:cNvSpPr/>
          <p:nvPr/>
        </p:nvSpPr>
        <p:spPr bwMode="auto">
          <a:xfrm>
            <a:off x="684022" y="3919322"/>
            <a:ext cx="5314275" cy="400110"/>
          </a:xfrm>
          <a:prstGeom prst="rect">
            <a:avLst/>
          </a:prstGeom>
        </p:spPr>
        <p:txBody>
          <a:bodyPr wrap="none">
            <a:spAutoFit/>
          </a:bodyPr>
          <a:lstStyle/>
          <a:p>
            <a:pPr defTabSz="457200">
              <a:defRPr/>
            </a:pPr>
            <a:r>
              <a:rPr lang="zh-CN" altLang="en-US" sz="2000" kern="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Times New Roman" panose="02020603050405020304" pitchFamily="18" charset="0"/>
              </a:rPr>
              <a:t>了解自身能力，分析行业趋势，正确规划生涯</a:t>
            </a:r>
          </a:p>
        </p:txBody>
      </p:sp>
      <p:sp>
        <p:nvSpPr>
          <p:cNvPr id="39" name="矩形 38">
            <a:extLst>
              <a:ext uri="{FF2B5EF4-FFF2-40B4-BE49-F238E27FC236}">
                <a16:creationId xmlns:a16="http://schemas.microsoft.com/office/drawing/2014/main" id="{3057BAA9-F509-429D-B22C-18CF6FBFDC6B}"/>
              </a:ext>
            </a:extLst>
          </p:cNvPr>
          <p:cNvSpPr/>
          <p:nvPr/>
        </p:nvSpPr>
        <p:spPr bwMode="auto">
          <a:xfrm>
            <a:off x="768010" y="660689"/>
            <a:ext cx="1221232" cy="307777"/>
          </a:xfrm>
          <a:prstGeom prst="rect">
            <a:avLst/>
          </a:prstGeom>
        </p:spPr>
        <p:txBody>
          <a:bodyPr wrap="none">
            <a:spAutoFit/>
          </a:bodyPr>
          <a:lstStyle/>
          <a:p>
            <a:pPr defTabSz="457200">
              <a:defRPr/>
            </a:pPr>
            <a:r>
              <a:rPr lang="en-US" altLang="zh-CN" sz="1400"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rPr>
              <a:t>YOUR LOGO</a:t>
            </a:r>
            <a:endParaRPr lang="zh-CN" altLang="en-US" sz="1400"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19878743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12" name="组合 11">
            <a:extLst>
              <a:ext uri="{FF2B5EF4-FFF2-40B4-BE49-F238E27FC236}">
                <a16:creationId xmlns:a16="http://schemas.microsoft.com/office/drawing/2014/main" id="{5083A953-84B3-4F25-8C32-96D06C3F6E97}"/>
              </a:ext>
            </a:extLst>
          </p:cNvPr>
          <p:cNvGrpSpPr/>
          <p:nvPr/>
        </p:nvGrpSpPr>
        <p:grpSpPr>
          <a:xfrm>
            <a:off x="497036" y="339123"/>
            <a:ext cx="4370501" cy="523220"/>
            <a:chOff x="6548823" y="2977567"/>
            <a:chExt cx="4370501" cy="523220"/>
          </a:xfrm>
        </p:grpSpPr>
        <p:sp>
          <p:nvSpPr>
            <p:cNvPr id="13" name="矩形: 圆角 12">
              <a:extLst>
                <a:ext uri="{FF2B5EF4-FFF2-40B4-BE49-F238E27FC236}">
                  <a16:creationId xmlns:a16="http://schemas.microsoft.com/office/drawing/2014/main" id="{BC364B74-BD11-46A6-B4CE-723944318020}"/>
                </a:ext>
              </a:extLst>
            </p:cNvPr>
            <p:cNvSpPr/>
            <p:nvPr/>
          </p:nvSpPr>
          <p:spPr>
            <a:xfrm>
              <a:off x="6548823" y="3045573"/>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a:extLst>
                <a:ext uri="{FF2B5EF4-FFF2-40B4-BE49-F238E27FC236}">
                  <a16:creationId xmlns:a16="http://schemas.microsoft.com/office/drawing/2014/main" id="{C903AF3B-706C-43F5-8A13-42B4CB5EDA85}"/>
                </a:ext>
              </a:extLst>
            </p:cNvPr>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02</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15" name="文本框 14">
              <a:extLst>
                <a:ext uri="{FF2B5EF4-FFF2-40B4-BE49-F238E27FC236}">
                  <a16:creationId xmlns:a16="http://schemas.microsoft.com/office/drawing/2014/main" id="{35D2763D-2563-4485-A24D-0B2903C0A005}"/>
                </a:ext>
              </a:extLst>
            </p:cNvPr>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职业分析</a:t>
              </a:r>
            </a:p>
          </p:txBody>
        </p:sp>
        <p:sp>
          <p:nvSpPr>
            <p:cNvPr id="16" name="文本框 15">
              <a:extLst>
                <a:ext uri="{FF2B5EF4-FFF2-40B4-BE49-F238E27FC236}">
                  <a16:creationId xmlns:a16="http://schemas.microsoft.com/office/drawing/2014/main" id="{7468324F-2B51-4404-B5C2-E450E565F817}"/>
                </a:ext>
              </a:extLst>
            </p:cNvPr>
            <p:cNvSpPr txBox="1"/>
            <p:nvPr/>
          </p:nvSpPr>
          <p:spPr>
            <a:xfrm>
              <a:off x="9128927" y="3166702"/>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CAREER ANALYSIS</a:t>
              </a:r>
            </a:p>
          </p:txBody>
        </p:sp>
      </p:grpSp>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cxnSp>
        <p:nvCxnSpPr>
          <p:cNvPr id="17" name="Straight Connector 16">
            <a:extLst>
              <a:ext uri="{FF2B5EF4-FFF2-40B4-BE49-F238E27FC236}">
                <a16:creationId xmlns:a16="http://schemas.microsoft.com/office/drawing/2014/main" id="{0DCDEAB1-85E1-4E6D-95AC-4370A049DB14}"/>
              </a:ext>
            </a:extLst>
          </p:cNvPr>
          <p:cNvCxnSpPr/>
          <p:nvPr/>
        </p:nvCxnSpPr>
        <p:spPr>
          <a:xfrm flipH="1">
            <a:off x="2625453" y="2288540"/>
            <a:ext cx="2830467" cy="959697"/>
          </a:xfrm>
          <a:prstGeom prst="line">
            <a:avLst/>
          </a:prstGeom>
          <a:noFill/>
          <a:ln w="6350" cap="flat" cmpd="sng" algn="ctr">
            <a:solidFill>
              <a:schemeClr val="tx1">
                <a:lumMod val="75000"/>
                <a:lumOff val="25000"/>
              </a:schemeClr>
            </a:solidFill>
            <a:prstDash val="dash"/>
            <a:miter lim="800000"/>
            <a:headEnd type="oval" w="med" len="med"/>
            <a:tailEnd type="oval" w="med" len="med"/>
          </a:ln>
          <a:effectLst/>
        </p:spPr>
      </p:cxnSp>
      <p:cxnSp>
        <p:nvCxnSpPr>
          <p:cNvPr id="18" name="Straight Connector 17">
            <a:extLst>
              <a:ext uri="{FF2B5EF4-FFF2-40B4-BE49-F238E27FC236}">
                <a16:creationId xmlns:a16="http://schemas.microsoft.com/office/drawing/2014/main" id="{A469A47B-04B3-4C12-A64A-D10262783B25}"/>
              </a:ext>
            </a:extLst>
          </p:cNvPr>
          <p:cNvCxnSpPr/>
          <p:nvPr/>
        </p:nvCxnSpPr>
        <p:spPr>
          <a:xfrm>
            <a:off x="6595519" y="2314437"/>
            <a:ext cx="2830467" cy="959697"/>
          </a:xfrm>
          <a:prstGeom prst="line">
            <a:avLst/>
          </a:prstGeom>
          <a:noFill/>
          <a:ln w="6350" cap="flat" cmpd="sng" algn="ctr">
            <a:solidFill>
              <a:schemeClr val="tx1">
                <a:lumMod val="75000"/>
                <a:lumOff val="25000"/>
              </a:schemeClr>
            </a:solidFill>
            <a:prstDash val="dash"/>
            <a:miter lim="800000"/>
            <a:headEnd type="oval" w="med" len="med"/>
            <a:tailEnd type="oval" w="med" len="med"/>
          </a:ln>
          <a:effectLst/>
        </p:spPr>
      </p:cxnSp>
      <p:cxnSp>
        <p:nvCxnSpPr>
          <p:cNvPr id="19" name="Straight Connector 18">
            <a:extLst>
              <a:ext uri="{FF2B5EF4-FFF2-40B4-BE49-F238E27FC236}">
                <a16:creationId xmlns:a16="http://schemas.microsoft.com/office/drawing/2014/main" id="{915E4ED6-832A-49D0-A491-4337E2E2D7EC}"/>
              </a:ext>
            </a:extLst>
          </p:cNvPr>
          <p:cNvCxnSpPr/>
          <p:nvPr/>
        </p:nvCxnSpPr>
        <p:spPr>
          <a:xfrm flipH="1">
            <a:off x="5185601" y="2595843"/>
            <a:ext cx="540637" cy="579194"/>
          </a:xfrm>
          <a:prstGeom prst="line">
            <a:avLst/>
          </a:prstGeom>
          <a:noFill/>
          <a:ln w="6350" cap="flat" cmpd="sng" algn="ctr">
            <a:solidFill>
              <a:schemeClr val="tx1">
                <a:lumMod val="75000"/>
                <a:lumOff val="25000"/>
              </a:schemeClr>
            </a:solidFill>
            <a:prstDash val="dash"/>
            <a:miter lim="800000"/>
            <a:headEnd type="oval" w="med" len="med"/>
            <a:tailEnd type="oval" w="med" len="med"/>
          </a:ln>
          <a:effectLst/>
        </p:spPr>
      </p:cxnSp>
      <p:cxnSp>
        <p:nvCxnSpPr>
          <p:cNvPr id="21" name="Straight Connector 19">
            <a:extLst>
              <a:ext uri="{FF2B5EF4-FFF2-40B4-BE49-F238E27FC236}">
                <a16:creationId xmlns:a16="http://schemas.microsoft.com/office/drawing/2014/main" id="{0EC86B15-4B6C-47EA-A784-51500AF15F5A}"/>
              </a:ext>
            </a:extLst>
          </p:cNvPr>
          <p:cNvCxnSpPr/>
          <p:nvPr/>
        </p:nvCxnSpPr>
        <p:spPr>
          <a:xfrm>
            <a:off x="6398291" y="2602193"/>
            <a:ext cx="540637" cy="579194"/>
          </a:xfrm>
          <a:prstGeom prst="line">
            <a:avLst/>
          </a:prstGeom>
          <a:noFill/>
          <a:ln w="6350" cap="flat" cmpd="sng" algn="ctr">
            <a:solidFill>
              <a:schemeClr val="tx1">
                <a:lumMod val="75000"/>
                <a:lumOff val="25000"/>
              </a:schemeClr>
            </a:solidFill>
            <a:prstDash val="dash"/>
            <a:miter lim="800000"/>
            <a:headEnd type="oval" w="med" len="med"/>
            <a:tailEnd type="oval" w="med" len="med"/>
          </a:ln>
          <a:effectLst/>
        </p:spPr>
      </p:cxnSp>
      <p:sp>
        <p:nvSpPr>
          <p:cNvPr id="22" name="Oval 19">
            <a:extLst>
              <a:ext uri="{FF2B5EF4-FFF2-40B4-BE49-F238E27FC236}">
                <a16:creationId xmlns:a16="http://schemas.microsoft.com/office/drawing/2014/main" id="{67E57623-DB62-4A10-8666-508750C091C8}"/>
              </a:ext>
            </a:extLst>
          </p:cNvPr>
          <p:cNvSpPr>
            <a:spLocks noChangeArrowheads="1"/>
          </p:cNvSpPr>
          <p:nvPr/>
        </p:nvSpPr>
        <p:spPr bwMode="auto">
          <a:xfrm>
            <a:off x="5568387" y="1467058"/>
            <a:ext cx="995966" cy="993236"/>
          </a:xfrm>
          <a:prstGeom prst="ellipse">
            <a:avLst/>
          </a:prstGeom>
          <a:solidFill>
            <a:schemeClr val="tx1">
              <a:lumMod val="75000"/>
              <a:lumOff val="25000"/>
            </a:schemeClr>
          </a:solidFill>
          <a:ln>
            <a:solidFill>
              <a:schemeClr val="tx1">
                <a:lumMod val="75000"/>
                <a:lumOff val="25000"/>
              </a:schemeClr>
            </a:solidFill>
          </a:ln>
        </p:spPr>
        <p:txBody>
          <a:bodyPr vert="horz" wrap="square" lIns="0" tIns="0" rIns="0" bIns="0" numCol="1" anchor="ctr" anchorCtr="0" compatLnSpc="1">
            <a:prstTxWarp prst="textNoShape">
              <a:avLst/>
            </a:prstTxWarp>
          </a:bodyPr>
          <a:lstStyle/>
          <a:p>
            <a:pPr algn="ctr">
              <a:defRPr/>
            </a:pPr>
            <a:endParaRPr lang="en-US" sz="2800" kern="0" dirty="0">
              <a:solidFill>
                <a:prstClr val="white"/>
              </a:solidFill>
              <a:latin typeface="思源黑体 CN Regular" panose="020B0500000000000000" pitchFamily="34" charset="-122"/>
            </a:endParaRPr>
          </a:p>
        </p:txBody>
      </p:sp>
      <p:sp>
        <p:nvSpPr>
          <p:cNvPr id="23" name="Shape 214">
            <a:extLst>
              <a:ext uri="{FF2B5EF4-FFF2-40B4-BE49-F238E27FC236}">
                <a16:creationId xmlns:a16="http://schemas.microsoft.com/office/drawing/2014/main" id="{81C836C2-6ADC-4F88-A753-AD347C5FA36D}"/>
              </a:ext>
            </a:extLst>
          </p:cNvPr>
          <p:cNvSpPr/>
          <p:nvPr/>
        </p:nvSpPr>
        <p:spPr>
          <a:xfrm>
            <a:off x="5868493" y="1766671"/>
            <a:ext cx="394053" cy="394010"/>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ysClr val="window" lastClr="FFFFFF"/>
          </a:solidFill>
          <a:ln w="12700">
            <a:miter lim="400000"/>
          </a:ln>
        </p:spPr>
        <p:txBody>
          <a:bodyPr lIns="43656" tIns="43656" rIns="43656" bIns="43656" anchor="ctr"/>
          <a:lstStyle/>
          <a:p>
            <a:pPr algn="ctr">
              <a:defRPr sz="3200">
                <a:solidFill>
                  <a:srgbClr val="FFFFFF"/>
                </a:solidFill>
                <a:latin typeface="+mn-lt"/>
                <a:ea typeface="+mn-ea"/>
                <a:cs typeface="+mn-cs"/>
                <a:sym typeface="Helvetica Light"/>
              </a:defRPr>
            </a:pPr>
            <a:endParaRPr sz="3200" kern="0" dirty="0">
              <a:solidFill>
                <a:srgbClr val="FFFFFF"/>
              </a:solidFill>
              <a:latin typeface="思源黑体 CN Regular" panose="020B0500000000000000" pitchFamily="34" charset="-122"/>
              <a:sym typeface="Helvetica Light"/>
            </a:endParaRPr>
          </a:p>
        </p:txBody>
      </p:sp>
      <p:grpSp>
        <p:nvGrpSpPr>
          <p:cNvPr id="24" name="组合 23">
            <a:extLst>
              <a:ext uri="{FF2B5EF4-FFF2-40B4-BE49-F238E27FC236}">
                <a16:creationId xmlns:a16="http://schemas.microsoft.com/office/drawing/2014/main" id="{7C232D80-5B07-4639-A6D6-0FCB83AE8A9A}"/>
              </a:ext>
            </a:extLst>
          </p:cNvPr>
          <p:cNvGrpSpPr/>
          <p:nvPr/>
        </p:nvGrpSpPr>
        <p:grpSpPr>
          <a:xfrm>
            <a:off x="1258018" y="3274134"/>
            <a:ext cx="2078182" cy="2475926"/>
            <a:chOff x="1258018" y="3274134"/>
            <a:chExt cx="2078182" cy="2475926"/>
          </a:xfrm>
        </p:grpSpPr>
        <p:sp>
          <p:nvSpPr>
            <p:cNvPr id="25" name="Rounded Rectangle 5">
              <a:extLst>
                <a:ext uri="{FF2B5EF4-FFF2-40B4-BE49-F238E27FC236}">
                  <a16:creationId xmlns:a16="http://schemas.microsoft.com/office/drawing/2014/main" id="{C869D810-60E5-418E-B782-35ED9A66A3A7}"/>
                </a:ext>
              </a:extLst>
            </p:cNvPr>
            <p:cNvSpPr/>
            <p:nvPr/>
          </p:nvSpPr>
          <p:spPr>
            <a:xfrm>
              <a:off x="1258018" y="3770751"/>
              <a:ext cx="2078182" cy="1979309"/>
            </a:xfrm>
            <a:prstGeom prst="roundRect">
              <a:avLst>
                <a:gd name="adj" fmla="val 0"/>
              </a:avLst>
            </a:prstGeom>
            <a:gradFill flip="none" rotWithShape="1">
              <a:gsLst>
                <a:gs pos="0">
                  <a:srgbClr val="F7B733"/>
                </a:gs>
                <a:gs pos="71000">
                  <a:srgbClr val="FC4A1A"/>
                </a:gs>
              </a:gsLst>
              <a:lin ang="2700000" scaled="1"/>
              <a:tileRect/>
            </a:gradFill>
            <a:ln w="12700" cap="flat" cmpd="sng" algn="ctr">
              <a:noFill/>
              <a:prstDash val="solid"/>
              <a:miter lim="800000"/>
            </a:ln>
            <a:effectLst/>
          </p:spPr>
          <p:txBody>
            <a:bodyPr rtlCol="0" anchor="ctr"/>
            <a:lstStyle/>
            <a:p>
              <a:pPr algn="ctr">
                <a:defRPr/>
              </a:pPr>
              <a:endParaRPr lang="en-US" kern="0" dirty="0">
                <a:solidFill>
                  <a:prstClr val="white"/>
                </a:solidFill>
                <a:latin typeface="思源黑体 CN Regular" panose="020B0500000000000000" pitchFamily="34" charset="-122"/>
              </a:endParaRPr>
            </a:p>
          </p:txBody>
        </p:sp>
        <p:sp>
          <p:nvSpPr>
            <p:cNvPr id="26" name="Oval 19">
              <a:extLst>
                <a:ext uri="{FF2B5EF4-FFF2-40B4-BE49-F238E27FC236}">
                  <a16:creationId xmlns:a16="http://schemas.microsoft.com/office/drawing/2014/main" id="{468DA291-7371-45D7-9DDC-B25B9CE4DD05}"/>
                </a:ext>
              </a:extLst>
            </p:cNvPr>
            <p:cNvSpPr>
              <a:spLocks noChangeArrowheads="1"/>
            </p:cNvSpPr>
            <p:nvPr/>
          </p:nvSpPr>
          <p:spPr bwMode="auto">
            <a:xfrm>
              <a:off x="1799126" y="3274134"/>
              <a:ext cx="995966" cy="993236"/>
            </a:xfrm>
            <a:prstGeom prst="ellipse">
              <a:avLst/>
            </a:prstGeom>
            <a:solidFill>
              <a:schemeClr val="tx1">
                <a:lumMod val="75000"/>
                <a:lumOff val="25000"/>
              </a:schemeClr>
            </a:solidFill>
            <a:ln w="19050">
              <a:solidFill>
                <a:schemeClr val="tx1">
                  <a:lumMod val="75000"/>
                  <a:lumOff val="25000"/>
                </a:schemeClr>
              </a:solidFill>
            </a:ln>
          </p:spPr>
          <p:txBody>
            <a:bodyPr vert="horz" wrap="square" lIns="91440" tIns="45720" rIns="91440" bIns="45720" numCol="1" anchor="ctr" anchorCtr="0" compatLnSpc="1">
              <a:prstTxWarp prst="textNoShape">
                <a:avLst/>
              </a:prstTxWarp>
            </a:bodyPr>
            <a:lstStyle/>
            <a:p>
              <a:pPr algn="ctr">
                <a:defRPr/>
              </a:pPr>
              <a:endParaRPr lang="en-US" sz="2400" kern="0" dirty="0">
                <a:solidFill>
                  <a:srgbClr val="FFFFFF"/>
                </a:solidFill>
                <a:latin typeface="思源黑体 CN Regular" panose="020B0500000000000000" pitchFamily="34" charset="-122"/>
              </a:endParaRPr>
            </a:p>
          </p:txBody>
        </p:sp>
        <p:grpSp>
          <p:nvGrpSpPr>
            <p:cNvPr id="27" name="Group 28">
              <a:extLst>
                <a:ext uri="{FF2B5EF4-FFF2-40B4-BE49-F238E27FC236}">
                  <a16:creationId xmlns:a16="http://schemas.microsoft.com/office/drawing/2014/main" id="{39898BC3-45E7-430E-95DF-E3B20D877718}"/>
                </a:ext>
              </a:extLst>
            </p:cNvPr>
            <p:cNvGrpSpPr/>
            <p:nvPr/>
          </p:nvGrpSpPr>
          <p:grpSpPr>
            <a:xfrm>
              <a:off x="2071184" y="3545602"/>
              <a:ext cx="451851" cy="449859"/>
              <a:chOff x="-365126" y="-2462213"/>
              <a:chExt cx="4321176" cy="4302126"/>
            </a:xfrm>
            <a:solidFill>
              <a:sysClr val="window" lastClr="FFFFFF"/>
            </a:solidFill>
          </p:grpSpPr>
          <p:sp>
            <p:nvSpPr>
              <p:cNvPr id="31" name="Freeform 5">
                <a:extLst>
                  <a:ext uri="{FF2B5EF4-FFF2-40B4-BE49-F238E27FC236}">
                    <a16:creationId xmlns:a16="http://schemas.microsoft.com/office/drawing/2014/main" id="{A23A363E-B1CF-4FD3-99E6-F556309DBCC7}"/>
                  </a:ext>
                </a:extLst>
              </p:cNvPr>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32" name="Freeform 6">
                <a:extLst>
                  <a:ext uri="{FF2B5EF4-FFF2-40B4-BE49-F238E27FC236}">
                    <a16:creationId xmlns:a16="http://schemas.microsoft.com/office/drawing/2014/main" id="{33F0192E-724A-4662-8B26-1E8632DBE947}"/>
                  </a:ext>
                </a:extLst>
              </p:cNvPr>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33" name="Freeform 7">
                <a:extLst>
                  <a:ext uri="{FF2B5EF4-FFF2-40B4-BE49-F238E27FC236}">
                    <a16:creationId xmlns:a16="http://schemas.microsoft.com/office/drawing/2014/main" id="{9D9EADAD-2FB6-4703-927E-670FC6EF8CA2}"/>
                  </a:ext>
                </a:extLst>
              </p:cNvPr>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34" name="Freeform 8">
                <a:extLst>
                  <a:ext uri="{FF2B5EF4-FFF2-40B4-BE49-F238E27FC236}">
                    <a16:creationId xmlns:a16="http://schemas.microsoft.com/office/drawing/2014/main" id="{F18E77DD-097F-4649-8598-220C071A5FDA}"/>
                  </a:ext>
                </a:extLst>
              </p:cNvPr>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35" name="Oval 9">
                <a:extLst>
                  <a:ext uri="{FF2B5EF4-FFF2-40B4-BE49-F238E27FC236}">
                    <a16:creationId xmlns:a16="http://schemas.microsoft.com/office/drawing/2014/main" id="{56630970-C5A8-4916-B7B3-970099953C73}"/>
                  </a:ext>
                </a:extLst>
              </p:cNvPr>
              <p:cNvSpPr>
                <a:spLocks noChangeArrowheads="1"/>
              </p:cNvSpPr>
              <p:nvPr/>
            </p:nvSpPr>
            <p:spPr bwMode="auto">
              <a:xfrm>
                <a:off x="1266825" y="496888"/>
                <a:ext cx="269875" cy="2667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36" name="Oval 10">
                <a:extLst>
                  <a:ext uri="{FF2B5EF4-FFF2-40B4-BE49-F238E27FC236}">
                    <a16:creationId xmlns:a16="http://schemas.microsoft.com/office/drawing/2014/main" id="{8CD877E3-10F3-4EAE-AB8C-C21FC6AEAFEE}"/>
                  </a:ext>
                </a:extLst>
              </p:cNvPr>
              <p:cNvSpPr>
                <a:spLocks noChangeArrowheads="1"/>
              </p:cNvSpPr>
              <p:nvPr/>
            </p:nvSpPr>
            <p:spPr bwMode="auto">
              <a:xfrm>
                <a:off x="3417887" y="-1522413"/>
                <a:ext cx="269875" cy="2714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grpSp>
        <p:grpSp>
          <p:nvGrpSpPr>
            <p:cNvPr id="28" name="组合 27">
              <a:extLst>
                <a:ext uri="{FF2B5EF4-FFF2-40B4-BE49-F238E27FC236}">
                  <a16:creationId xmlns:a16="http://schemas.microsoft.com/office/drawing/2014/main" id="{51CDC167-AA46-4AB4-8B00-A5AF3509D3E3}"/>
                </a:ext>
              </a:extLst>
            </p:cNvPr>
            <p:cNvGrpSpPr/>
            <p:nvPr/>
          </p:nvGrpSpPr>
          <p:grpSpPr>
            <a:xfrm>
              <a:off x="1276739" y="4335043"/>
              <a:ext cx="2040740" cy="1259021"/>
              <a:chOff x="2065986" y="6828112"/>
              <a:chExt cx="2040740" cy="1259021"/>
            </a:xfrm>
          </p:grpSpPr>
          <p:sp>
            <p:nvSpPr>
              <p:cNvPr id="29" name="矩形 28">
                <a:extLst>
                  <a:ext uri="{FF2B5EF4-FFF2-40B4-BE49-F238E27FC236}">
                    <a16:creationId xmlns:a16="http://schemas.microsoft.com/office/drawing/2014/main" id="{EF636D27-DA62-4D16-A8F7-0C734DF1999A}"/>
                  </a:ext>
                </a:extLst>
              </p:cNvPr>
              <p:cNvSpPr/>
              <p:nvPr/>
            </p:nvSpPr>
            <p:spPr>
              <a:xfrm>
                <a:off x="2185557" y="6828112"/>
                <a:ext cx="1801598" cy="4017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a:solidFill>
                      <a:schemeClr val="bg1"/>
                    </a:solidFill>
                    <a:latin typeface="思源黑体 CN Bold" panose="020B0800000000000000" pitchFamily="34" charset="-122"/>
                    <a:ea typeface="思源黑体 CN Bold" panose="020B0800000000000000" pitchFamily="34" charset="-122"/>
                  </a:rPr>
                  <a:t>标题文字添加</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30" name="文本框 29">
                <a:extLst>
                  <a:ext uri="{FF2B5EF4-FFF2-40B4-BE49-F238E27FC236}">
                    <a16:creationId xmlns:a16="http://schemas.microsoft.com/office/drawing/2014/main" id="{AFED028C-4F30-4105-ABBB-2931348392DD}"/>
                  </a:ext>
                </a:extLst>
              </p:cNvPr>
              <p:cNvSpPr txBox="1"/>
              <p:nvPr/>
            </p:nvSpPr>
            <p:spPr>
              <a:xfrm>
                <a:off x="2065986" y="7192529"/>
                <a:ext cx="2040740"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37" name="组合 36">
            <a:extLst>
              <a:ext uri="{FF2B5EF4-FFF2-40B4-BE49-F238E27FC236}">
                <a16:creationId xmlns:a16="http://schemas.microsoft.com/office/drawing/2014/main" id="{9F6B30CC-23DA-426F-847D-A48A47E3CA76}"/>
              </a:ext>
            </a:extLst>
          </p:cNvPr>
          <p:cNvGrpSpPr/>
          <p:nvPr/>
        </p:nvGrpSpPr>
        <p:grpSpPr>
          <a:xfrm>
            <a:off x="3783836" y="3274134"/>
            <a:ext cx="2078182" cy="2475926"/>
            <a:chOff x="3783836" y="3274134"/>
            <a:chExt cx="2078182" cy="2475926"/>
          </a:xfrm>
        </p:grpSpPr>
        <p:sp>
          <p:nvSpPr>
            <p:cNvPr id="38" name="Rounded Rectangle 4">
              <a:extLst>
                <a:ext uri="{FF2B5EF4-FFF2-40B4-BE49-F238E27FC236}">
                  <a16:creationId xmlns:a16="http://schemas.microsoft.com/office/drawing/2014/main" id="{E371631A-8E56-4BCD-8731-35D3A45CDB7B}"/>
                </a:ext>
              </a:extLst>
            </p:cNvPr>
            <p:cNvSpPr/>
            <p:nvPr/>
          </p:nvSpPr>
          <p:spPr>
            <a:xfrm>
              <a:off x="3783836" y="3770751"/>
              <a:ext cx="2078182" cy="1979309"/>
            </a:xfrm>
            <a:prstGeom prst="roundRect">
              <a:avLst>
                <a:gd name="adj" fmla="val 0"/>
              </a:avLst>
            </a:prstGeom>
            <a:noFill/>
            <a:ln w="12700" cap="flat" cmpd="sng" algn="ctr">
              <a:solidFill>
                <a:schemeClr val="tx1">
                  <a:lumMod val="75000"/>
                  <a:lumOff val="25000"/>
                </a:schemeClr>
              </a:solidFill>
              <a:prstDash val="solid"/>
              <a:miter lim="800000"/>
            </a:ln>
            <a:effectLst/>
          </p:spPr>
          <p:txBody>
            <a:bodyPr rtlCol="0" anchor="ctr"/>
            <a:lstStyle/>
            <a:p>
              <a:pPr algn="ctr">
                <a:defRPr/>
              </a:pPr>
              <a:endParaRPr lang="en-US" kern="0" dirty="0">
                <a:solidFill>
                  <a:prstClr val="white"/>
                </a:solidFill>
                <a:latin typeface="思源黑体 CN Regular" panose="020B0500000000000000" pitchFamily="34" charset="-122"/>
              </a:endParaRPr>
            </a:p>
          </p:txBody>
        </p:sp>
        <p:sp>
          <p:nvSpPr>
            <p:cNvPr id="39" name="Oval 19">
              <a:extLst>
                <a:ext uri="{FF2B5EF4-FFF2-40B4-BE49-F238E27FC236}">
                  <a16:creationId xmlns:a16="http://schemas.microsoft.com/office/drawing/2014/main" id="{AD390D1D-9272-47A5-98BE-2C28AAD623A5}"/>
                </a:ext>
              </a:extLst>
            </p:cNvPr>
            <p:cNvSpPr>
              <a:spLocks noChangeArrowheads="1"/>
            </p:cNvSpPr>
            <p:nvPr/>
          </p:nvSpPr>
          <p:spPr bwMode="auto">
            <a:xfrm>
              <a:off x="4324944" y="3274134"/>
              <a:ext cx="995966" cy="993236"/>
            </a:xfrm>
            <a:prstGeom prst="ellipse">
              <a:avLst/>
            </a:prstGeom>
            <a:gradFill>
              <a:gsLst>
                <a:gs pos="0">
                  <a:srgbClr val="F7B733"/>
                </a:gs>
                <a:gs pos="71000">
                  <a:srgbClr val="FC4A1A"/>
                </a:gs>
              </a:gsLst>
              <a:lin ang="2700000" scaled="1"/>
            </a:gradFill>
            <a:ln w="19050">
              <a:solidFill>
                <a:schemeClr val="tx1">
                  <a:lumMod val="75000"/>
                  <a:lumOff val="25000"/>
                </a:schemeClr>
              </a:solidFill>
            </a:ln>
          </p:spPr>
          <p:txBody>
            <a:bodyPr vert="horz" wrap="square" lIns="91440" tIns="45720" rIns="91440" bIns="45720" numCol="1" anchor="ctr" anchorCtr="0" compatLnSpc="1">
              <a:prstTxWarp prst="textNoShape">
                <a:avLst/>
              </a:prstTxWarp>
            </a:bodyPr>
            <a:lstStyle/>
            <a:p>
              <a:pPr algn="ctr">
                <a:defRPr/>
              </a:pPr>
              <a:endParaRPr lang="en-US" sz="2400" kern="0" dirty="0">
                <a:solidFill>
                  <a:prstClr val="white"/>
                </a:solidFill>
                <a:latin typeface="思源黑体 CN Regular" panose="020B0500000000000000" pitchFamily="34" charset="-122"/>
              </a:endParaRPr>
            </a:p>
          </p:txBody>
        </p:sp>
        <p:grpSp>
          <p:nvGrpSpPr>
            <p:cNvPr id="40" name="Group 37">
              <a:extLst>
                <a:ext uri="{FF2B5EF4-FFF2-40B4-BE49-F238E27FC236}">
                  <a16:creationId xmlns:a16="http://schemas.microsoft.com/office/drawing/2014/main" id="{8A0EF293-0A6B-4491-84BB-781700232D95}"/>
                </a:ext>
              </a:extLst>
            </p:cNvPr>
            <p:cNvGrpSpPr/>
            <p:nvPr/>
          </p:nvGrpSpPr>
          <p:grpSpPr>
            <a:xfrm>
              <a:off x="4650706" y="3534225"/>
              <a:ext cx="344442" cy="500499"/>
              <a:chOff x="-1587" y="-1587"/>
              <a:chExt cx="4211637" cy="6119812"/>
            </a:xfrm>
            <a:solidFill>
              <a:sysClr val="window" lastClr="FFFFFF"/>
            </a:solidFill>
          </p:grpSpPr>
          <p:sp>
            <p:nvSpPr>
              <p:cNvPr id="44" name="Freeform 39">
                <a:extLst>
                  <a:ext uri="{FF2B5EF4-FFF2-40B4-BE49-F238E27FC236}">
                    <a16:creationId xmlns:a16="http://schemas.microsoft.com/office/drawing/2014/main" id="{A74D9FF2-3BE2-4B20-BB1F-AD6B38BDC14A}"/>
                  </a:ext>
                </a:extLst>
              </p:cNvPr>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45" name="Freeform 40">
                <a:extLst>
                  <a:ext uri="{FF2B5EF4-FFF2-40B4-BE49-F238E27FC236}">
                    <a16:creationId xmlns:a16="http://schemas.microsoft.com/office/drawing/2014/main" id="{44070801-38D3-471B-8456-7C4DFCC42397}"/>
                  </a:ext>
                </a:extLst>
              </p:cNvPr>
              <p:cNvSpPr>
                <a:spLocks/>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grpSp>
        <p:grpSp>
          <p:nvGrpSpPr>
            <p:cNvPr id="41" name="组合 40">
              <a:extLst>
                <a:ext uri="{FF2B5EF4-FFF2-40B4-BE49-F238E27FC236}">
                  <a16:creationId xmlns:a16="http://schemas.microsoft.com/office/drawing/2014/main" id="{2BA72834-F940-4872-B1C0-AE29A3AD1A5C}"/>
                </a:ext>
              </a:extLst>
            </p:cNvPr>
            <p:cNvGrpSpPr/>
            <p:nvPr/>
          </p:nvGrpSpPr>
          <p:grpSpPr>
            <a:xfrm>
              <a:off x="3802557" y="4335043"/>
              <a:ext cx="2040740" cy="1259021"/>
              <a:chOff x="2065986" y="6828112"/>
              <a:chExt cx="2040740" cy="1259021"/>
            </a:xfrm>
          </p:grpSpPr>
          <p:sp>
            <p:nvSpPr>
              <p:cNvPr id="42" name="矩形 41">
                <a:extLst>
                  <a:ext uri="{FF2B5EF4-FFF2-40B4-BE49-F238E27FC236}">
                    <a16:creationId xmlns:a16="http://schemas.microsoft.com/office/drawing/2014/main" id="{D051FE9E-915C-44A9-B212-9D8D8B6BFF32}"/>
                  </a:ext>
                </a:extLst>
              </p:cNvPr>
              <p:cNvSpPr/>
              <p:nvPr/>
            </p:nvSpPr>
            <p:spPr>
              <a:xfrm>
                <a:off x="2185557" y="6828112"/>
                <a:ext cx="1801598" cy="4017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3" name="文本框 42">
                <a:extLst>
                  <a:ext uri="{FF2B5EF4-FFF2-40B4-BE49-F238E27FC236}">
                    <a16:creationId xmlns:a16="http://schemas.microsoft.com/office/drawing/2014/main" id="{147A6902-BAA7-4D7C-9C40-78BFB6C029DA}"/>
                  </a:ext>
                </a:extLst>
              </p:cNvPr>
              <p:cNvSpPr txBox="1"/>
              <p:nvPr/>
            </p:nvSpPr>
            <p:spPr>
              <a:xfrm>
                <a:off x="2065986" y="7192529"/>
                <a:ext cx="2040740"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46" name="组合 45">
            <a:extLst>
              <a:ext uri="{FF2B5EF4-FFF2-40B4-BE49-F238E27FC236}">
                <a16:creationId xmlns:a16="http://schemas.microsoft.com/office/drawing/2014/main" id="{DAA7802B-6C33-487B-846F-B013B23CE2CA}"/>
              </a:ext>
            </a:extLst>
          </p:cNvPr>
          <p:cNvGrpSpPr/>
          <p:nvPr/>
        </p:nvGrpSpPr>
        <p:grpSpPr>
          <a:xfrm>
            <a:off x="8829030" y="3274134"/>
            <a:ext cx="2078182" cy="2475926"/>
            <a:chOff x="8829030" y="3274134"/>
            <a:chExt cx="2078182" cy="2475926"/>
          </a:xfrm>
        </p:grpSpPr>
        <p:sp>
          <p:nvSpPr>
            <p:cNvPr id="47" name="Rounded Rectangle 7">
              <a:extLst>
                <a:ext uri="{FF2B5EF4-FFF2-40B4-BE49-F238E27FC236}">
                  <a16:creationId xmlns:a16="http://schemas.microsoft.com/office/drawing/2014/main" id="{4969324E-31D0-47A1-9857-E8834E26EF81}"/>
                </a:ext>
              </a:extLst>
            </p:cNvPr>
            <p:cNvSpPr/>
            <p:nvPr/>
          </p:nvSpPr>
          <p:spPr>
            <a:xfrm>
              <a:off x="8829030" y="3770751"/>
              <a:ext cx="2078182" cy="1979309"/>
            </a:xfrm>
            <a:prstGeom prst="roundRect">
              <a:avLst>
                <a:gd name="adj" fmla="val 0"/>
              </a:avLst>
            </a:prstGeom>
            <a:noFill/>
            <a:ln w="12700" cap="flat" cmpd="sng" algn="ctr">
              <a:solidFill>
                <a:schemeClr val="tx1">
                  <a:lumMod val="75000"/>
                  <a:lumOff val="25000"/>
                </a:schemeClr>
              </a:solidFill>
              <a:prstDash val="solid"/>
              <a:miter lim="800000"/>
            </a:ln>
            <a:effectLst/>
          </p:spPr>
          <p:txBody>
            <a:bodyPr rtlCol="0" anchor="ctr"/>
            <a:lstStyle/>
            <a:p>
              <a:pPr algn="ctr">
                <a:defRPr/>
              </a:pPr>
              <a:endParaRPr lang="en-US" kern="0" dirty="0">
                <a:solidFill>
                  <a:prstClr val="white"/>
                </a:solidFill>
                <a:latin typeface="思源黑体 CN Regular" panose="020B0500000000000000" pitchFamily="34" charset="-122"/>
              </a:endParaRPr>
            </a:p>
          </p:txBody>
        </p:sp>
        <p:sp>
          <p:nvSpPr>
            <p:cNvPr id="48" name="Oval 19">
              <a:extLst>
                <a:ext uri="{FF2B5EF4-FFF2-40B4-BE49-F238E27FC236}">
                  <a16:creationId xmlns:a16="http://schemas.microsoft.com/office/drawing/2014/main" id="{60D769A3-F316-4E35-9D07-FD3EBAE98F86}"/>
                </a:ext>
              </a:extLst>
            </p:cNvPr>
            <p:cNvSpPr>
              <a:spLocks noChangeArrowheads="1"/>
            </p:cNvSpPr>
            <p:nvPr/>
          </p:nvSpPr>
          <p:spPr bwMode="auto">
            <a:xfrm>
              <a:off x="9370138" y="3274134"/>
              <a:ext cx="995966" cy="993236"/>
            </a:xfrm>
            <a:prstGeom prst="ellipse">
              <a:avLst/>
            </a:prstGeom>
            <a:gradFill>
              <a:gsLst>
                <a:gs pos="0">
                  <a:srgbClr val="F7B733"/>
                </a:gs>
                <a:gs pos="71000">
                  <a:srgbClr val="FC4A1A"/>
                </a:gs>
              </a:gsLst>
              <a:lin ang="2700000" scaled="1"/>
            </a:gradFill>
            <a:ln w="19050">
              <a:solidFill>
                <a:schemeClr val="tx1">
                  <a:lumMod val="75000"/>
                  <a:lumOff val="25000"/>
                </a:schemeClr>
              </a:solidFill>
            </a:ln>
          </p:spPr>
          <p:txBody>
            <a:bodyPr vert="horz" wrap="square" lIns="91440" tIns="45720" rIns="91440" bIns="45720" numCol="1" anchor="ctr" anchorCtr="0" compatLnSpc="1">
              <a:prstTxWarp prst="textNoShape">
                <a:avLst/>
              </a:prstTxWarp>
            </a:bodyPr>
            <a:lstStyle/>
            <a:p>
              <a:pPr algn="ctr">
                <a:defRPr/>
              </a:pPr>
              <a:endParaRPr lang="en-US" sz="2400" kern="0" dirty="0">
                <a:solidFill>
                  <a:prstClr val="white"/>
                </a:solidFill>
                <a:latin typeface="思源黑体 CN Regular" panose="020B0500000000000000" pitchFamily="34" charset="-122"/>
              </a:endParaRPr>
            </a:p>
          </p:txBody>
        </p:sp>
        <p:grpSp>
          <p:nvGrpSpPr>
            <p:cNvPr id="49" name="Group 47">
              <a:extLst>
                <a:ext uri="{FF2B5EF4-FFF2-40B4-BE49-F238E27FC236}">
                  <a16:creationId xmlns:a16="http://schemas.microsoft.com/office/drawing/2014/main" id="{FD7C7CB8-8D19-4B8E-B52A-518DDC93CACD}"/>
                </a:ext>
              </a:extLst>
            </p:cNvPr>
            <p:cNvGrpSpPr/>
            <p:nvPr/>
          </p:nvGrpSpPr>
          <p:grpSpPr>
            <a:xfrm>
              <a:off x="9658281" y="3574682"/>
              <a:ext cx="419680" cy="391700"/>
              <a:chOff x="1511296" y="1234210"/>
              <a:chExt cx="256867" cy="239742"/>
            </a:xfrm>
            <a:solidFill>
              <a:sysClr val="window" lastClr="FFFFFF"/>
            </a:solidFill>
          </p:grpSpPr>
          <p:sp>
            <p:nvSpPr>
              <p:cNvPr id="53" name="Freeform 76">
                <a:extLst>
                  <a:ext uri="{FF2B5EF4-FFF2-40B4-BE49-F238E27FC236}">
                    <a16:creationId xmlns:a16="http://schemas.microsoft.com/office/drawing/2014/main" id="{A6CA6864-817A-425C-9264-18B9F078C20F}"/>
                  </a:ext>
                </a:extLst>
              </p:cNvPr>
              <p:cNvSpPr>
                <a:spLocks noEditPoints="1"/>
              </p:cNvSpPr>
              <p:nvPr/>
            </p:nvSpPr>
            <p:spPr bwMode="auto">
              <a:xfrm>
                <a:off x="1543231" y="1266144"/>
                <a:ext cx="191609" cy="127739"/>
              </a:xfrm>
              <a:custGeom>
                <a:avLst/>
                <a:gdLst>
                  <a:gd name="T0" fmla="*/ 168 w 175"/>
                  <a:gd name="T1" fmla="*/ 0 h 117"/>
                  <a:gd name="T2" fmla="*/ 7 w 175"/>
                  <a:gd name="T3" fmla="*/ 0 h 117"/>
                  <a:gd name="T4" fmla="*/ 0 w 175"/>
                  <a:gd name="T5" fmla="*/ 8 h 117"/>
                  <a:gd name="T6" fmla="*/ 0 w 175"/>
                  <a:gd name="T7" fmla="*/ 110 h 117"/>
                  <a:gd name="T8" fmla="*/ 7 w 175"/>
                  <a:gd name="T9" fmla="*/ 117 h 117"/>
                  <a:gd name="T10" fmla="*/ 168 w 175"/>
                  <a:gd name="T11" fmla="*/ 117 h 117"/>
                  <a:gd name="T12" fmla="*/ 175 w 175"/>
                  <a:gd name="T13" fmla="*/ 110 h 117"/>
                  <a:gd name="T14" fmla="*/ 175 w 175"/>
                  <a:gd name="T15" fmla="*/ 8 h 117"/>
                  <a:gd name="T16" fmla="*/ 168 w 175"/>
                  <a:gd name="T17" fmla="*/ 0 h 117"/>
                  <a:gd name="T18" fmla="*/ 168 w 175"/>
                  <a:gd name="T19" fmla="*/ 110 h 117"/>
                  <a:gd name="T20" fmla="*/ 7 w 175"/>
                  <a:gd name="T21" fmla="*/ 110 h 117"/>
                  <a:gd name="T22" fmla="*/ 7 w 175"/>
                  <a:gd name="T23" fmla="*/ 8 h 117"/>
                  <a:gd name="T24" fmla="*/ 168 w 175"/>
                  <a:gd name="T25" fmla="*/ 8 h 117"/>
                  <a:gd name="T26" fmla="*/ 168 w 175"/>
                  <a:gd name="T27"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17">
                    <a:moveTo>
                      <a:pt x="168" y="0"/>
                    </a:moveTo>
                    <a:cubicBezTo>
                      <a:pt x="7" y="0"/>
                      <a:pt x="7" y="0"/>
                      <a:pt x="7" y="0"/>
                    </a:cubicBezTo>
                    <a:cubicBezTo>
                      <a:pt x="3" y="0"/>
                      <a:pt x="0" y="3"/>
                      <a:pt x="0" y="8"/>
                    </a:cubicBezTo>
                    <a:cubicBezTo>
                      <a:pt x="0" y="110"/>
                      <a:pt x="0" y="110"/>
                      <a:pt x="0" y="110"/>
                    </a:cubicBezTo>
                    <a:cubicBezTo>
                      <a:pt x="0" y="114"/>
                      <a:pt x="3" y="117"/>
                      <a:pt x="7" y="117"/>
                    </a:cubicBezTo>
                    <a:cubicBezTo>
                      <a:pt x="168" y="117"/>
                      <a:pt x="168" y="117"/>
                      <a:pt x="168" y="117"/>
                    </a:cubicBezTo>
                    <a:cubicBezTo>
                      <a:pt x="172" y="117"/>
                      <a:pt x="175" y="114"/>
                      <a:pt x="175" y="110"/>
                    </a:cubicBezTo>
                    <a:cubicBezTo>
                      <a:pt x="175" y="8"/>
                      <a:pt x="175" y="8"/>
                      <a:pt x="175" y="8"/>
                    </a:cubicBezTo>
                    <a:cubicBezTo>
                      <a:pt x="175" y="3"/>
                      <a:pt x="172" y="0"/>
                      <a:pt x="168" y="0"/>
                    </a:cubicBezTo>
                    <a:close/>
                    <a:moveTo>
                      <a:pt x="168" y="110"/>
                    </a:moveTo>
                    <a:cubicBezTo>
                      <a:pt x="7" y="110"/>
                      <a:pt x="7" y="110"/>
                      <a:pt x="7" y="110"/>
                    </a:cubicBezTo>
                    <a:cubicBezTo>
                      <a:pt x="7" y="8"/>
                      <a:pt x="7" y="8"/>
                      <a:pt x="7" y="8"/>
                    </a:cubicBezTo>
                    <a:cubicBezTo>
                      <a:pt x="168" y="8"/>
                      <a:pt x="168" y="8"/>
                      <a:pt x="168" y="8"/>
                    </a:cubicBezTo>
                    <a:lnTo>
                      <a:pt x="168" y="1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54" name="Freeform 77">
                <a:extLst>
                  <a:ext uri="{FF2B5EF4-FFF2-40B4-BE49-F238E27FC236}">
                    <a16:creationId xmlns:a16="http://schemas.microsoft.com/office/drawing/2014/main" id="{B542B3FA-2551-4768-8500-22851571E53A}"/>
                  </a:ext>
                </a:extLst>
              </p:cNvPr>
              <p:cNvSpPr>
                <a:spLocks noEditPoints="1"/>
              </p:cNvSpPr>
              <p:nvPr/>
            </p:nvSpPr>
            <p:spPr bwMode="auto">
              <a:xfrm>
                <a:off x="1511296" y="1234210"/>
                <a:ext cx="256867" cy="239742"/>
              </a:xfrm>
              <a:custGeom>
                <a:avLst/>
                <a:gdLst>
                  <a:gd name="T0" fmla="*/ 212 w 234"/>
                  <a:gd name="T1" fmla="*/ 0 h 219"/>
                  <a:gd name="T2" fmla="*/ 22 w 234"/>
                  <a:gd name="T3" fmla="*/ 0 h 219"/>
                  <a:gd name="T4" fmla="*/ 0 w 234"/>
                  <a:gd name="T5" fmla="*/ 22 h 219"/>
                  <a:gd name="T6" fmla="*/ 0 w 234"/>
                  <a:gd name="T7" fmla="*/ 168 h 219"/>
                  <a:gd name="T8" fmla="*/ 22 w 234"/>
                  <a:gd name="T9" fmla="*/ 190 h 219"/>
                  <a:gd name="T10" fmla="*/ 95 w 234"/>
                  <a:gd name="T11" fmla="*/ 190 h 219"/>
                  <a:gd name="T12" fmla="*/ 95 w 234"/>
                  <a:gd name="T13" fmla="*/ 199 h 219"/>
                  <a:gd name="T14" fmla="*/ 49 w 234"/>
                  <a:gd name="T15" fmla="*/ 205 h 219"/>
                  <a:gd name="T16" fmla="*/ 44 w 234"/>
                  <a:gd name="T17" fmla="*/ 212 h 219"/>
                  <a:gd name="T18" fmla="*/ 51 w 234"/>
                  <a:gd name="T19" fmla="*/ 219 h 219"/>
                  <a:gd name="T20" fmla="*/ 182 w 234"/>
                  <a:gd name="T21" fmla="*/ 219 h 219"/>
                  <a:gd name="T22" fmla="*/ 190 w 234"/>
                  <a:gd name="T23" fmla="*/ 212 h 219"/>
                  <a:gd name="T24" fmla="*/ 184 w 234"/>
                  <a:gd name="T25" fmla="*/ 205 h 219"/>
                  <a:gd name="T26" fmla="*/ 139 w 234"/>
                  <a:gd name="T27" fmla="*/ 199 h 219"/>
                  <a:gd name="T28" fmla="*/ 139 w 234"/>
                  <a:gd name="T29" fmla="*/ 190 h 219"/>
                  <a:gd name="T30" fmla="*/ 212 w 234"/>
                  <a:gd name="T31" fmla="*/ 190 h 219"/>
                  <a:gd name="T32" fmla="*/ 234 w 234"/>
                  <a:gd name="T33" fmla="*/ 168 h 219"/>
                  <a:gd name="T34" fmla="*/ 234 w 234"/>
                  <a:gd name="T35" fmla="*/ 22 h 219"/>
                  <a:gd name="T36" fmla="*/ 212 w 234"/>
                  <a:gd name="T37" fmla="*/ 0 h 219"/>
                  <a:gd name="T38" fmla="*/ 219 w 234"/>
                  <a:gd name="T39" fmla="*/ 168 h 219"/>
                  <a:gd name="T40" fmla="*/ 212 w 234"/>
                  <a:gd name="T41" fmla="*/ 175 h 219"/>
                  <a:gd name="T42" fmla="*/ 146 w 234"/>
                  <a:gd name="T43" fmla="*/ 175 h 219"/>
                  <a:gd name="T44" fmla="*/ 88 w 234"/>
                  <a:gd name="T45" fmla="*/ 175 h 219"/>
                  <a:gd name="T46" fmla="*/ 22 w 234"/>
                  <a:gd name="T47" fmla="*/ 175 h 219"/>
                  <a:gd name="T48" fmla="*/ 14 w 234"/>
                  <a:gd name="T49" fmla="*/ 168 h 219"/>
                  <a:gd name="T50" fmla="*/ 14 w 234"/>
                  <a:gd name="T51" fmla="*/ 22 h 219"/>
                  <a:gd name="T52" fmla="*/ 22 w 234"/>
                  <a:gd name="T53" fmla="*/ 15 h 219"/>
                  <a:gd name="T54" fmla="*/ 212 w 234"/>
                  <a:gd name="T55" fmla="*/ 15 h 219"/>
                  <a:gd name="T56" fmla="*/ 219 w 234"/>
                  <a:gd name="T57" fmla="*/ 22 h 219"/>
                  <a:gd name="T58" fmla="*/ 219 w 234"/>
                  <a:gd name="T59" fmla="*/ 16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219">
                    <a:moveTo>
                      <a:pt x="212" y="0"/>
                    </a:moveTo>
                    <a:cubicBezTo>
                      <a:pt x="22" y="0"/>
                      <a:pt x="22" y="0"/>
                      <a:pt x="22" y="0"/>
                    </a:cubicBezTo>
                    <a:cubicBezTo>
                      <a:pt x="10" y="0"/>
                      <a:pt x="0" y="10"/>
                      <a:pt x="0" y="22"/>
                    </a:cubicBezTo>
                    <a:cubicBezTo>
                      <a:pt x="0" y="168"/>
                      <a:pt x="0" y="168"/>
                      <a:pt x="0" y="168"/>
                    </a:cubicBezTo>
                    <a:cubicBezTo>
                      <a:pt x="0" y="180"/>
                      <a:pt x="10" y="190"/>
                      <a:pt x="22" y="190"/>
                    </a:cubicBezTo>
                    <a:cubicBezTo>
                      <a:pt x="95" y="190"/>
                      <a:pt x="95" y="190"/>
                      <a:pt x="95" y="190"/>
                    </a:cubicBezTo>
                    <a:cubicBezTo>
                      <a:pt x="95" y="199"/>
                      <a:pt x="95" y="199"/>
                      <a:pt x="95" y="199"/>
                    </a:cubicBezTo>
                    <a:cubicBezTo>
                      <a:pt x="49" y="205"/>
                      <a:pt x="49" y="205"/>
                      <a:pt x="49" y="205"/>
                    </a:cubicBezTo>
                    <a:cubicBezTo>
                      <a:pt x="46" y="206"/>
                      <a:pt x="44" y="208"/>
                      <a:pt x="44" y="212"/>
                    </a:cubicBezTo>
                    <a:cubicBezTo>
                      <a:pt x="44" y="216"/>
                      <a:pt x="47" y="219"/>
                      <a:pt x="51" y="219"/>
                    </a:cubicBezTo>
                    <a:cubicBezTo>
                      <a:pt x="182" y="219"/>
                      <a:pt x="182" y="219"/>
                      <a:pt x="182" y="219"/>
                    </a:cubicBezTo>
                    <a:cubicBezTo>
                      <a:pt x="186" y="219"/>
                      <a:pt x="190" y="216"/>
                      <a:pt x="190" y="212"/>
                    </a:cubicBezTo>
                    <a:cubicBezTo>
                      <a:pt x="190" y="208"/>
                      <a:pt x="187" y="206"/>
                      <a:pt x="184" y="205"/>
                    </a:cubicBezTo>
                    <a:cubicBezTo>
                      <a:pt x="139" y="199"/>
                      <a:pt x="139" y="199"/>
                      <a:pt x="139" y="199"/>
                    </a:cubicBezTo>
                    <a:cubicBezTo>
                      <a:pt x="139" y="190"/>
                      <a:pt x="139" y="190"/>
                      <a:pt x="139" y="190"/>
                    </a:cubicBezTo>
                    <a:cubicBezTo>
                      <a:pt x="212" y="190"/>
                      <a:pt x="212" y="190"/>
                      <a:pt x="212" y="190"/>
                    </a:cubicBezTo>
                    <a:cubicBezTo>
                      <a:pt x="224" y="190"/>
                      <a:pt x="234" y="180"/>
                      <a:pt x="234" y="168"/>
                    </a:cubicBezTo>
                    <a:cubicBezTo>
                      <a:pt x="234" y="22"/>
                      <a:pt x="234" y="22"/>
                      <a:pt x="234" y="22"/>
                    </a:cubicBezTo>
                    <a:cubicBezTo>
                      <a:pt x="234" y="10"/>
                      <a:pt x="224" y="0"/>
                      <a:pt x="212" y="0"/>
                    </a:cubicBezTo>
                    <a:close/>
                    <a:moveTo>
                      <a:pt x="219" y="168"/>
                    </a:moveTo>
                    <a:cubicBezTo>
                      <a:pt x="219" y="172"/>
                      <a:pt x="216" y="175"/>
                      <a:pt x="212" y="175"/>
                    </a:cubicBezTo>
                    <a:cubicBezTo>
                      <a:pt x="146" y="175"/>
                      <a:pt x="146" y="175"/>
                      <a:pt x="146" y="175"/>
                    </a:cubicBezTo>
                    <a:cubicBezTo>
                      <a:pt x="88" y="175"/>
                      <a:pt x="88" y="175"/>
                      <a:pt x="88" y="175"/>
                    </a:cubicBezTo>
                    <a:cubicBezTo>
                      <a:pt x="22" y="175"/>
                      <a:pt x="22" y="175"/>
                      <a:pt x="22" y="175"/>
                    </a:cubicBezTo>
                    <a:cubicBezTo>
                      <a:pt x="18" y="175"/>
                      <a:pt x="14" y="172"/>
                      <a:pt x="14" y="168"/>
                    </a:cubicBezTo>
                    <a:cubicBezTo>
                      <a:pt x="14" y="22"/>
                      <a:pt x="14" y="22"/>
                      <a:pt x="14" y="22"/>
                    </a:cubicBezTo>
                    <a:cubicBezTo>
                      <a:pt x="14" y="18"/>
                      <a:pt x="18" y="15"/>
                      <a:pt x="22" y="15"/>
                    </a:cubicBezTo>
                    <a:cubicBezTo>
                      <a:pt x="212" y="15"/>
                      <a:pt x="212" y="15"/>
                      <a:pt x="212" y="15"/>
                    </a:cubicBezTo>
                    <a:cubicBezTo>
                      <a:pt x="216" y="15"/>
                      <a:pt x="219" y="18"/>
                      <a:pt x="219" y="22"/>
                    </a:cubicBezTo>
                    <a:lnTo>
                      <a:pt x="21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grpSp>
        <p:grpSp>
          <p:nvGrpSpPr>
            <p:cNvPr id="50" name="组合 49">
              <a:extLst>
                <a:ext uri="{FF2B5EF4-FFF2-40B4-BE49-F238E27FC236}">
                  <a16:creationId xmlns:a16="http://schemas.microsoft.com/office/drawing/2014/main" id="{D4062F92-46EE-41CB-AE8D-33BB75E30479}"/>
                </a:ext>
              </a:extLst>
            </p:cNvPr>
            <p:cNvGrpSpPr/>
            <p:nvPr/>
          </p:nvGrpSpPr>
          <p:grpSpPr>
            <a:xfrm>
              <a:off x="8847751" y="4335043"/>
              <a:ext cx="2040740" cy="1259021"/>
              <a:chOff x="2065986" y="6828112"/>
              <a:chExt cx="2040740" cy="1259021"/>
            </a:xfrm>
          </p:grpSpPr>
          <p:sp>
            <p:nvSpPr>
              <p:cNvPr id="51" name="矩形 50">
                <a:extLst>
                  <a:ext uri="{FF2B5EF4-FFF2-40B4-BE49-F238E27FC236}">
                    <a16:creationId xmlns:a16="http://schemas.microsoft.com/office/drawing/2014/main" id="{FF0B463B-1D19-4C59-BDD4-6437E20D4EAF}"/>
                  </a:ext>
                </a:extLst>
              </p:cNvPr>
              <p:cNvSpPr/>
              <p:nvPr/>
            </p:nvSpPr>
            <p:spPr>
              <a:xfrm>
                <a:off x="2185557" y="6828112"/>
                <a:ext cx="1801598" cy="4017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2" name="文本框 51">
                <a:extLst>
                  <a:ext uri="{FF2B5EF4-FFF2-40B4-BE49-F238E27FC236}">
                    <a16:creationId xmlns:a16="http://schemas.microsoft.com/office/drawing/2014/main" id="{22172D43-985A-48BA-AE64-F9402D8B10E0}"/>
                  </a:ext>
                </a:extLst>
              </p:cNvPr>
              <p:cNvSpPr txBox="1"/>
              <p:nvPr/>
            </p:nvSpPr>
            <p:spPr>
              <a:xfrm>
                <a:off x="2065986" y="7192529"/>
                <a:ext cx="2040740"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55" name="组合 54">
            <a:extLst>
              <a:ext uri="{FF2B5EF4-FFF2-40B4-BE49-F238E27FC236}">
                <a16:creationId xmlns:a16="http://schemas.microsoft.com/office/drawing/2014/main" id="{199AD220-7EEB-4E28-86A7-8270A1D51C92}"/>
              </a:ext>
            </a:extLst>
          </p:cNvPr>
          <p:cNvGrpSpPr/>
          <p:nvPr/>
        </p:nvGrpSpPr>
        <p:grpSpPr>
          <a:xfrm>
            <a:off x="6325846" y="3274134"/>
            <a:ext cx="2078182" cy="2475926"/>
            <a:chOff x="6325846" y="3274134"/>
            <a:chExt cx="2078182" cy="2475926"/>
          </a:xfrm>
        </p:grpSpPr>
        <p:sp>
          <p:nvSpPr>
            <p:cNvPr id="56" name="Rounded Rectangle 6">
              <a:extLst>
                <a:ext uri="{FF2B5EF4-FFF2-40B4-BE49-F238E27FC236}">
                  <a16:creationId xmlns:a16="http://schemas.microsoft.com/office/drawing/2014/main" id="{AFD209E1-5859-4D82-A700-D7330AB259DB}"/>
                </a:ext>
              </a:extLst>
            </p:cNvPr>
            <p:cNvSpPr/>
            <p:nvPr/>
          </p:nvSpPr>
          <p:spPr>
            <a:xfrm>
              <a:off x="6325846" y="3770751"/>
              <a:ext cx="2078182" cy="1979309"/>
            </a:xfrm>
            <a:prstGeom prst="roundRect">
              <a:avLst>
                <a:gd name="adj" fmla="val 0"/>
              </a:avLst>
            </a:prstGeom>
            <a:gradFill flip="none" rotWithShape="1">
              <a:gsLst>
                <a:gs pos="0">
                  <a:srgbClr val="F7B733"/>
                </a:gs>
                <a:gs pos="71000">
                  <a:srgbClr val="FC4A1A"/>
                </a:gs>
              </a:gsLst>
              <a:lin ang="2700000" scaled="1"/>
              <a:tileRect/>
            </a:gradFill>
            <a:ln w="12700" cap="flat" cmpd="sng" algn="ctr">
              <a:noFill/>
              <a:prstDash val="solid"/>
              <a:miter lim="800000"/>
            </a:ln>
            <a:effectLst/>
          </p:spPr>
          <p:txBody>
            <a:bodyPr rtlCol="0" anchor="ctr"/>
            <a:lstStyle/>
            <a:p>
              <a:pPr algn="ctr">
                <a:defRPr/>
              </a:pPr>
              <a:endParaRPr lang="en-US" kern="0" dirty="0">
                <a:solidFill>
                  <a:prstClr val="white"/>
                </a:solidFill>
                <a:latin typeface="思源黑体 CN Regular" panose="020B0500000000000000" pitchFamily="34" charset="-122"/>
              </a:endParaRPr>
            </a:p>
          </p:txBody>
        </p:sp>
        <p:sp>
          <p:nvSpPr>
            <p:cNvPr id="57" name="Oval 19">
              <a:extLst>
                <a:ext uri="{FF2B5EF4-FFF2-40B4-BE49-F238E27FC236}">
                  <a16:creationId xmlns:a16="http://schemas.microsoft.com/office/drawing/2014/main" id="{D0757B45-34B4-4C74-B72B-3D30A4766D6D}"/>
                </a:ext>
              </a:extLst>
            </p:cNvPr>
            <p:cNvSpPr>
              <a:spLocks noChangeArrowheads="1"/>
            </p:cNvSpPr>
            <p:nvPr/>
          </p:nvSpPr>
          <p:spPr bwMode="auto">
            <a:xfrm>
              <a:off x="6866954" y="3274134"/>
              <a:ext cx="995966" cy="993236"/>
            </a:xfrm>
            <a:prstGeom prst="ellipse">
              <a:avLst/>
            </a:prstGeom>
            <a:solidFill>
              <a:schemeClr val="tx1">
                <a:lumMod val="75000"/>
                <a:lumOff val="25000"/>
              </a:schemeClr>
            </a:solidFill>
            <a:ln w="19050">
              <a:solidFill>
                <a:schemeClr val="tx1">
                  <a:lumMod val="75000"/>
                  <a:lumOff val="25000"/>
                </a:schemeClr>
              </a:solidFill>
            </a:ln>
          </p:spPr>
          <p:txBody>
            <a:bodyPr vert="horz" wrap="square" lIns="91440" tIns="45720" rIns="91440" bIns="45720" numCol="1" anchor="ctr" anchorCtr="0" compatLnSpc="1">
              <a:prstTxWarp prst="textNoShape">
                <a:avLst/>
              </a:prstTxWarp>
            </a:bodyPr>
            <a:lstStyle/>
            <a:p>
              <a:pPr algn="ctr">
                <a:defRPr/>
              </a:pPr>
              <a:endParaRPr lang="en-AU" sz="2400" kern="0" dirty="0">
                <a:solidFill>
                  <a:srgbClr val="FFFFFF"/>
                </a:solidFill>
                <a:latin typeface="思源黑体 CN Regular" panose="020B0500000000000000" pitchFamily="34" charset="-122"/>
              </a:endParaRPr>
            </a:p>
          </p:txBody>
        </p:sp>
        <p:grpSp>
          <p:nvGrpSpPr>
            <p:cNvPr id="58" name="Group 42">
              <a:extLst>
                <a:ext uri="{FF2B5EF4-FFF2-40B4-BE49-F238E27FC236}">
                  <a16:creationId xmlns:a16="http://schemas.microsoft.com/office/drawing/2014/main" id="{E8F1029B-FC1F-4FFF-9CEA-A763BACC8C97}"/>
                </a:ext>
              </a:extLst>
            </p:cNvPr>
            <p:cNvGrpSpPr/>
            <p:nvPr/>
          </p:nvGrpSpPr>
          <p:grpSpPr>
            <a:xfrm>
              <a:off x="7183883" y="3635453"/>
              <a:ext cx="362109" cy="340542"/>
              <a:chOff x="-1587" y="-3175"/>
              <a:chExt cx="506412" cy="476250"/>
            </a:xfrm>
            <a:solidFill>
              <a:sysClr val="window" lastClr="FFFFFF"/>
            </a:solidFill>
          </p:grpSpPr>
          <p:sp>
            <p:nvSpPr>
              <p:cNvPr id="62" name="Oval 14">
                <a:extLst>
                  <a:ext uri="{FF2B5EF4-FFF2-40B4-BE49-F238E27FC236}">
                    <a16:creationId xmlns:a16="http://schemas.microsoft.com/office/drawing/2014/main" id="{F8C05F20-4F37-4977-8E16-017E1A0C9AF5}"/>
                  </a:ext>
                </a:extLst>
              </p:cNvPr>
              <p:cNvSpPr>
                <a:spLocks noChangeArrowheads="1"/>
              </p:cNvSpPr>
              <p:nvPr/>
            </p:nvSpPr>
            <p:spPr bwMode="auto">
              <a:xfrm>
                <a:off x="244475" y="257175"/>
                <a:ext cx="60325" cy="619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sp>
            <p:nvSpPr>
              <p:cNvPr id="63" name="Freeform 15">
                <a:extLst>
                  <a:ext uri="{FF2B5EF4-FFF2-40B4-BE49-F238E27FC236}">
                    <a16:creationId xmlns:a16="http://schemas.microsoft.com/office/drawing/2014/main" id="{AAAC5842-07D2-414B-8DA1-21E0BAE426B6}"/>
                  </a:ext>
                </a:extLst>
              </p:cNvPr>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id-ID" kern="0" dirty="0">
                  <a:solidFill>
                    <a:prstClr val="black"/>
                  </a:solidFill>
                  <a:latin typeface="思源黑体 CN Regular" panose="020B0500000000000000" pitchFamily="34" charset="-122"/>
                </a:endParaRPr>
              </a:p>
            </p:txBody>
          </p:sp>
        </p:grpSp>
        <p:grpSp>
          <p:nvGrpSpPr>
            <p:cNvPr id="59" name="组合 58">
              <a:extLst>
                <a:ext uri="{FF2B5EF4-FFF2-40B4-BE49-F238E27FC236}">
                  <a16:creationId xmlns:a16="http://schemas.microsoft.com/office/drawing/2014/main" id="{661C8CC7-D5E8-44B7-979E-E22CDEDC5698}"/>
                </a:ext>
              </a:extLst>
            </p:cNvPr>
            <p:cNvGrpSpPr/>
            <p:nvPr/>
          </p:nvGrpSpPr>
          <p:grpSpPr>
            <a:xfrm>
              <a:off x="6344567" y="4335043"/>
              <a:ext cx="2040740" cy="1259021"/>
              <a:chOff x="2065986" y="6828112"/>
              <a:chExt cx="2040740" cy="1259021"/>
            </a:xfrm>
          </p:grpSpPr>
          <p:sp>
            <p:nvSpPr>
              <p:cNvPr id="60" name="矩形 59">
                <a:extLst>
                  <a:ext uri="{FF2B5EF4-FFF2-40B4-BE49-F238E27FC236}">
                    <a16:creationId xmlns:a16="http://schemas.microsoft.com/office/drawing/2014/main" id="{332EB031-3BC3-4A35-840C-1830A22BC638}"/>
                  </a:ext>
                </a:extLst>
              </p:cNvPr>
              <p:cNvSpPr/>
              <p:nvPr/>
            </p:nvSpPr>
            <p:spPr>
              <a:xfrm>
                <a:off x="2185557" y="6828112"/>
                <a:ext cx="1801598" cy="4017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a:solidFill>
                      <a:schemeClr val="bg1"/>
                    </a:solidFill>
                    <a:latin typeface="思源黑体 CN Bold" panose="020B0800000000000000" pitchFamily="34" charset="-122"/>
                    <a:ea typeface="思源黑体 CN Bold" panose="020B0800000000000000" pitchFamily="34" charset="-122"/>
                  </a:rPr>
                  <a:t>标题文字添加</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61" name="文本框 60">
                <a:extLst>
                  <a:ext uri="{FF2B5EF4-FFF2-40B4-BE49-F238E27FC236}">
                    <a16:creationId xmlns:a16="http://schemas.microsoft.com/office/drawing/2014/main" id="{E2302C6A-DA5E-4D39-84BB-B430E2ED9130}"/>
                  </a:ext>
                </a:extLst>
              </p:cNvPr>
              <p:cNvSpPr txBox="1"/>
              <p:nvPr/>
            </p:nvSpPr>
            <p:spPr>
              <a:xfrm>
                <a:off x="2065986" y="7192529"/>
                <a:ext cx="2040740"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键入文本单击此处</a:t>
                </a:r>
              </a:p>
            </p:txBody>
          </p:sp>
        </p:grpSp>
      </p:grpSp>
    </p:spTree>
    <p:extLst>
      <p:ext uri="{BB962C8B-B14F-4D97-AF65-F5344CB8AC3E}">
        <p14:creationId xmlns:p14="http://schemas.microsoft.com/office/powerpoint/2010/main" val="31270428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2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233363"/>
            <a:ext cx="11830658" cy="63912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sp>
        <p:nvSpPr>
          <p:cNvPr id="9" name="任意多边形 21">
            <a:extLst>
              <a:ext uri="{FF2B5EF4-FFF2-40B4-BE49-F238E27FC236}">
                <a16:creationId xmlns:a16="http://schemas.microsoft.com/office/drawing/2014/main" id="{A2109501-18AA-4FF5-A5DE-14D358F0D22F}"/>
              </a:ext>
            </a:extLst>
          </p:cNvPr>
          <p:cNvSpPr/>
          <p:nvPr/>
        </p:nvSpPr>
        <p:spPr>
          <a:xfrm>
            <a:off x="6835581" y="233361"/>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1" name="任意多边形: 形状 10">
            <a:extLst>
              <a:ext uri="{FF2B5EF4-FFF2-40B4-BE49-F238E27FC236}">
                <a16:creationId xmlns:a16="http://schemas.microsoft.com/office/drawing/2014/main" id="{BDF65FA5-7416-4F71-AB30-08A0D20D08AA}"/>
              </a:ext>
            </a:extLst>
          </p:cNvPr>
          <p:cNvSpPr/>
          <p:nvPr/>
        </p:nvSpPr>
        <p:spPr>
          <a:xfrm>
            <a:off x="1433106" y="5935945"/>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2" name="任意多边形: 形状 11">
            <a:extLst>
              <a:ext uri="{FF2B5EF4-FFF2-40B4-BE49-F238E27FC236}">
                <a16:creationId xmlns:a16="http://schemas.microsoft.com/office/drawing/2014/main" id="{33624868-2D2C-4AE2-81CE-E624169E41BC}"/>
              </a:ext>
            </a:extLst>
          </p:cNvPr>
          <p:cNvSpPr/>
          <p:nvPr/>
        </p:nvSpPr>
        <p:spPr>
          <a:xfrm>
            <a:off x="-510873" y="0"/>
            <a:ext cx="2176219" cy="1905000"/>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pic>
        <p:nvPicPr>
          <p:cNvPr id="26" name="图片 25">
            <a:extLst>
              <a:ext uri="{FF2B5EF4-FFF2-40B4-BE49-F238E27FC236}">
                <a16:creationId xmlns:a16="http://schemas.microsoft.com/office/drawing/2014/main" id="{244CB125-641E-468E-947E-556D67A66C21}"/>
              </a:ext>
            </a:extLst>
          </p:cNvPr>
          <p:cNvPicPr>
            <a:picLocks noChangeAspect="1"/>
          </p:cNvPicPr>
          <p:nvPr/>
        </p:nvPicPr>
        <p:blipFill rotWithShape="1">
          <a:blip r:embed="rId4">
            <a:extLst>
              <a:ext uri="{28A0092B-C50C-407E-A947-70E740481C1C}">
                <a14:useLocalDpi xmlns:a14="http://schemas.microsoft.com/office/drawing/2010/main" val="0"/>
              </a:ext>
            </a:extLst>
          </a:blip>
          <a:srcRect l="38373" t="5539" r="475" b="25908"/>
          <a:stretch/>
        </p:blipFill>
        <p:spPr>
          <a:xfrm>
            <a:off x="5585196" y="836579"/>
            <a:ext cx="7734575" cy="5788056"/>
          </a:xfrm>
          <a:custGeom>
            <a:avLst/>
            <a:gdLst>
              <a:gd name="connsiteX0" fmla="*/ 3126172 w 6426132"/>
              <a:gd name="connsiteY0" fmla="*/ 0 h 4808902"/>
              <a:gd name="connsiteX1" fmla="*/ 6426132 w 6426132"/>
              <a:gd name="connsiteY1" fmla="*/ 0 h 4808902"/>
              <a:gd name="connsiteX2" fmla="*/ 3299960 w 6426132"/>
              <a:gd name="connsiteY2" fmla="*/ 4808902 h 4808902"/>
              <a:gd name="connsiteX3" fmla="*/ 0 w 6426132"/>
              <a:gd name="connsiteY3" fmla="*/ 4808902 h 4808902"/>
            </a:gdLst>
            <a:ahLst/>
            <a:cxnLst>
              <a:cxn ang="0">
                <a:pos x="connsiteX0" y="connsiteY0"/>
              </a:cxn>
              <a:cxn ang="0">
                <a:pos x="connsiteX1" y="connsiteY1"/>
              </a:cxn>
              <a:cxn ang="0">
                <a:pos x="connsiteX2" y="connsiteY2"/>
              </a:cxn>
              <a:cxn ang="0">
                <a:pos x="connsiteX3" y="connsiteY3"/>
              </a:cxn>
            </a:cxnLst>
            <a:rect l="l" t="t" r="r" b="b"/>
            <a:pathLst>
              <a:path w="6426132" h="4808902">
                <a:moveTo>
                  <a:pt x="3126172" y="0"/>
                </a:moveTo>
                <a:lnTo>
                  <a:pt x="6426132" y="0"/>
                </a:lnTo>
                <a:lnTo>
                  <a:pt x="3299960" y="4808902"/>
                </a:lnTo>
                <a:lnTo>
                  <a:pt x="0" y="4808902"/>
                </a:lnTo>
                <a:close/>
              </a:path>
            </a:pathLst>
          </a:custGeom>
          <a:ln>
            <a:solidFill>
              <a:schemeClr val="tx1">
                <a:lumMod val="65000"/>
                <a:lumOff val="35000"/>
              </a:schemeClr>
            </a:solidFill>
          </a:ln>
        </p:spPr>
      </p:pic>
      <p:sp>
        <p:nvSpPr>
          <p:cNvPr id="8" name="任意多边形 20">
            <a:extLst>
              <a:ext uri="{FF2B5EF4-FFF2-40B4-BE49-F238E27FC236}">
                <a16:creationId xmlns:a16="http://schemas.microsoft.com/office/drawing/2014/main" id="{FC0F34E0-BBF7-4A69-B0C2-ED6482B54BF4}"/>
              </a:ext>
            </a:extLst>
          </p:cNvPr>
          <p:cNvSpPr/>
          <p:nvPr/>
        </p:nvSpPr>
        <p:spPr>
          <a:xfrm>
            <a:off x="6096000" y="4491037"/>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3" name="任意多边形 20">
            <a:extLst>
              <a:ext uri="{FF2B5EF4-FFF2-40B4-BE49-F238E27FC236}">
                <a16:creationId xmlns:a16="http://schemas.microsoft.com/office/drawing/2014/main" id="{2FA931A8-9E30-4204-9065-E550CF9B21C7}"/>
              </a:ext>
            </a:extLst>
          </p:cNvPr>
          <p:cNvSpPr/>
          <p:nvPr/>
        </p:nvSpPr>
        <p:spPr>
          <a:xfrm>
            <a:off x="10170398" y="3241030"/>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grpSp>
        <p:nvGrpSpPr>
          <p:cNvPr id="14" name="组合 13">
            <a:extLst>
              <a:ext uri="{FF2B5EF4-FFF2-40B4-BE49-F238E27FC236}">
                <a16:creationId xmlns:a16="http://schemas.microsoft.com/office/drawing/2014/main" id="{148E74FB-6F8B-4E11-801A-A2935351DC6E}"/>
              </a:ext>
            </a:extLst>
          </p:cNvPr>
          <p:cNvGrpSpPr/>
          <p:nvPr/>
        </p:nvGrpSpPr>
        <p:grpSpPr>
          <a:xfrm>
            <a:off x="995295" y="1708335"/>
            <a:ext cx="5732531" cy="3065390"/>
            <a:chOff x="6329294" y="1863645"/>
            <a:chExt cx="5732531" cy="3065390"/>
          </a:xfrm>
        </p:grpSpPr>
        <p:grpSp>
          <p:nvGrpSpPr>
            <p:cNvPr id="15" name="组合 14">
              <a:extLst>
                <a:ext uri="{FF2B5EF4-FFF2-40B4-BE49-F238E27FC236}">
                  <a16:creationId xmlns:a16="http://schemas.microsoft.com/office/drawing/2014/main" id="{068E98E2-1BB5-4084-B7E3-C1FAA863BD98}"/>
                </a:ext>
              </a:extLst>
            </p:cNvPr>
            <p:cNvGrpSpPr/>
            <p:nvPr/>
          </p:nvGrpSpPr>
          <p:grpSpPr>
            <a:xfrm>
              <a:off x="6329294" y="2665586"/>
              <a:ext cx="5732531" cy="2263449"/>
              <a:chOff x="896869" y="2507232"/>
              <a:chExt cx="5732531" cy="2263449"/>
            </a:xfrm>
          </p:grpSpPr>
          <p:sp>
            <p:nvSpPr>
              <p:cNvPr id="17" name="文本框 16">
                <a:extLst>
                  <a:ext uri="{FF2B5EF4-FFF2-40B4-BE49-F238E27FC236}">
                    <a16:creationId xmlns:a16="http://schemas.microsoft.com/office/drawing/2014/main" id="{31CDBD76-43F2-40D2-B64E-C3D730DFB212}"/>
                  </a:ext>
                </a:extLst>
              </p:cNvPr>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tx1">
                        <a:lumMod val="85000"/>
                        <a:lumOff val="15000"/>
                      </a:schemeClr>
                    </a:solidFill>
                    <a:latin typeface="站酷庆科黄油体" panose="02000803000000020004" pitchFamily="2" charset="-122"/>
                    <a:ea typeface="站酷庆科黄油体" panose="02000803000000020004" pitchFamily="2" charset="-122"/>
                  </a:rPr>
                  <a:t>ABILITY ANALYSIS</a:t>
                </a:r>
              </a:p>
            </p:txBody>
          </p:sp>
          <p:grpSp>
            <p:nvGrpSpPr>
              <p:cNvPr id="18" name="组合 17">
                <a:extLst>
                  <a:ext uri="{FF2B5EF4-FFF2-40B4-BE49-F238E27FC236}">
                    <a16:creationId xmlns:a16="http://schemas.microsoft.com/office/drawing/2014/main" id="{6B827B97-0784-4E05-AEFB-2FE26A969067}"/>
                  </a:ext>
                </a:extLst>
              </p:cNvPr>
              <p:cNvGrpSpPr/>
              <p:nvPr/>
            </p:nvGrpSpPr>
            <p:grpSpPr>
              <a:xfrm>
                <a:off x="896869" y="2507232"/>
                <a:ext cx="5732531" cy="1700181"/>
                <a:chOff x="896869" y="2507232"/>
                <a:chExt cx="5732531" cy="1700181"/>
              </a:xfrm>
            </p:grpSpPr>
            <p:sp>
              <p:nvSpPr>
                <p:cNvPr id="19" name="文本框 18">
                  <a:extLst>
                    <a:ext uri="{FF2B5EF4-FFF2-40B4-BE49-F238E27FC236}">
                      <a16:creationId xmlns:a16="http://schemas.microsoft.com/office/drawing/2014/main" id="{F3A745ED-8201-4878-9211-255BDA8AA816}"/>
                    </a:ext>
                  </a:extLst>
                </p:cNvPr>
                <p:cNvSpPr txBox="1"/>
                <p:nvPr/>
              </p:nvSpPr>
              <p:spPr>
                <a:xfrm>
                  <a:off x="896869" y="2507232"/>
                  <a:ext cx="5732531" cy="1569660"/>
                </a:xfrm>
                <a:prstGeom prst="rect">
                  <a:avLst/>
                </a:prstGeom>
                <a:noFill/>
              </p:spPr>
              <p:txBody>
                <a:bodyPr wrap="square" rtlCol="0">
                  <a:spAutoFit/>
                </a:bodyPr>
                <a:lstStyle/>
                <a:p>
                  <a:r>
                    <a:rPr lang="zh-CN" altLang="en-US" sz="96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能力分析</a:t>
                  </a:r>
                </a:p>
              </p:txBody>
            </p:sp>
            <p:sp>
              <p:nvSpPr>
                <p:cNvPr id="21" name="矩形: 圆角 20">
                  <a:extLst>
                    <a:ext uri="{FF2B5EF4-FFF2-40B4-BE49-F238E27FC236}">
                      <a16:creationId xmlns:a16="http://schemas.microsoft.com/office/drawing/2014/main" id="{0EDB0D44-EB47-4930-A075-3ED86240FB76}"/>
                    </a:ext>
                  </a:extLst>
                </p:cNvPr>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lumMod val="85000"/>
                        <a:lumOff val="15000"/>
                      </a:schemeClr>
                    </a:solidFill>
                    <a:latin typeface="站酷庆科黄油体" panose="02000803000000020004" pitchFamily="2" charset="-122"/>
                    <a:ea typeface="站酷庆科黄油体" panose="02000803000000020004" pitchFamily="2" charset="-122"/>
                  </a:endParaRPr>
                </a:p>
              </p:txBody>
            </p:sp>
          </p:grpSp>
        </p:grpSp>
        <p:sp>
          <p:nvSpPr>
            <p:cNvPr id="16" name="文本框 15">
              <a:extLst>
                <a:ext uri="{FF2B5EF4-FFF2-40B4-BE49-F238E27FC236}">
                  <a16:creationId xmlns:a16="http://schemas.microsoft.com/office/drawing/2014/main" id="{AC71EF3D-0CF6-4EEF-8254-E4F8A36DE5C7}"/>
                </a:ext>
              </a:extLst>
            </p:cNvPr>
            <p:cNvSpPr txBox="1"/>
            <p:nvPr/>
          </p:nvSpPr>
          <p:spPr>
            <a:xfrm>
              <a:off x="6367122" y="1863645"/>
              <a:ext cx="3861841" cy="830997"/>
            </a:xfrm>
            <a:prstGeom prst="rect">
              <a:avLst/>
            </a:prstGeom>
            <a:noFill/>
          </p:spPr>
          <p:txBody>
            <a:bodyPr wrap="square" rtlCol="0">
              <a:spAutoFit/>
            </a:bodyPr>
            <a:lstStyle/>
            <a:p>
              <a:r>
                <a:rPr lang="en-US" altLang="zh-CN"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PART 03</a:t>
              </a:r>
              <a:endParaRPr lang="zh-CN" altLang="en-US"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endParaRPr>
            </a:p>
          </p:txBody>
        </p:sp>
      </p:grpSp>
    </p:spTree>
    <p:extLst>
      <p:ext uri="{BB962C8B-B14F-4D97-AF65-F5344CB8AC3E}">
        <p14:creationId xmlns:p14="http://schemas.microsoft.com/office/powerpoint/2010/main" val="12705252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12" name="组合 11">
            <a:extLst>
              <a:ext uri="{FF2B5EF4-FFF2-40B4-BE49-F238E27FC236}">
                <a16:creationId xmlns:a16="http://schemas.microsoft.com/office/drawing/2014/main" id="{C205CDA9-2BE8-4A72-83D2-A412B733F7AE}"/>
              </a:ext>
            </a:extLst>
          </p:cNvPr>
          <p:cNvGrpSpPr/>
          <p:nvPr/>
        </p:nvGrpSpPr>
        <p:grpSpPr>
          <a:xfrm>
            <a:off x="497036" y="339123"/>
            <a:ext cx="4371899" cy="523220"/>
            <a:chOff x="6548823" y="4024630"/>
            <a:chExt cx="4371899" cy="523220"/>
          </a:xfrm>
        </p:grpSpPr>
        <p:sp>
          <p:nvSpPr>
            <p:cNvPr id="13" name="矩形: 圆角 12">
              <a:extLst>
                <a:ext uri="{FF2B5EF4-FFF2-40B4-BE49-F238E27FC236}">
                  <a16:creationId xmlns:a16="http://schemas.microsoft.com/office/drawing/2014/main" id="{3B8D927A-ACF4-48F6-B9B7-39F1E8C53AC7}"/>
                </a:ext>
              </a:extLst>
            </p:cNvPr>
            <p:cNvSpPr/>
            <p:nvPr/>
          </p:nvSpPr>
          <p:spPr>
            <a:xfrm>
              <a:off x="6548823" y="4092636"/>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a:extLst>
                <a:ext uri="{FF2B5EF4-FFF2-40B4-BE49-F238E27FC236}">
                  <a16:creationId xmlns:a16="http://schemas.microsoft.com/office/drawing/2014/main" id="{74051917-38B9-4A4F-9A2C-6ACF8633593C}"/>
                </a:ext>
              </a:extLst>
            </p:cNvPr>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03</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15" name="文本框 14">
              <a:extLst>
                <a:ext uri="{FF2B5EF4-FFF2-40B4-BE49-F238E27FC236}">
                  <a16:creationId xmlns:a16="http://schemas.microsoft.com/office/drawing/2014/main" id="{8A69649A-B687-469E-A5B9-D69DDDCDF3FD}"/>
                </a:ext>
              </a:extLst>
            </p:cNvPr>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能力分析</a:t>
              </a:r>
            </a:p>
          </p:txBody>
        </p:sp>
        <p:sp>
          <p:nvSpPr>
            <p:cNvPr id="16" name="文本框 15">
              <a:extLst>
                <a:ext uri="{FF2B5EF4-FFF2-40B4-BE49-F238E27FC236}">
                  <a16:creationId xmlns:a16="http://schemas.microsoft.com/office/drawing/2014/main" id="{F67527A6-8E29-4FF1-99D2-6D114E6B5E20}"/>
                </a:ext>
              </a:extLst>
            </p:cNvPr>
            <p:cNvSpPr txBox="1"/>
            <p:nvPr/>
          </p:nvSpPr>
          <p:spPr>
            <a:xfrm>
              <a:off x="9128926" y="4213765"/>
              <a:ext cx="1791796"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ABILITY ANALYSIS</a:t>
              </a:r>
            </a:p>
          </p:txBody>
        </p:sp>
      </p:grpSp>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7" name="组合 16">
            <a:extLst>
              <a:ext uri="{FF2B5EF4-FFF2-40B4-BE49-F238E27FC236}">
                <a16:creationId xmlns:a16="http://schemas.microsoft.com/office/drawing/2014/main" id="{9CEDD59F-AA7C-4616-ABB4-CA78833F2B8B}"/>
              </a:ext>
            </a:extLst>
          </p:cNvPr>
          <p:cNvGrpSpPr/>
          <p:nvPr/>
        </p:nvGrpSpPr>
        <p:grpSpPr>
          <a:xfrm>
            <a:off x="726745" y="1221021"/>
            <a:ext cx="3352181" cy="2523264"/>
            <a:chOff x="726745" y="1221021"/>
            <a:chExt cx="3352181" cy="2523264"/>
          </a:xfrm>
        </p:grpSpPr>
        <p:sp>
          <p:nvSpPr>
            <p:cNvPr id="18" name="Rectangle 77">
              <a:extLst>
                <a:ext uri="{FF2B5EF4-FFF2-40B4-BE49-F238E27FC236}">
                  <a16:creationId xmlns:a16="http://schemas.microsoft.com/office/drawing/2014/main" id="{0C28A483-94B5-4940-82BE-5671D9635D46}"/>
                </a:ext>
              </a:extLst>
            </p:cNvPr>
            <p:cNvSpPr/>
            <p:nvPr/>
          </p:nvSpPr>
          <p:spPr>
            <a:xfrm>
              <a:off x="726745" y="1596054"/>
              <a:ext cx="3352181" cy="2148231"/>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sp>
          <p:nvSpPr>
            <p:cNvPr id="19" name="TextBox 91">
              <a:extLst>
                <a:ext uri="{FF2B5EF4-FFF2-40B4-BE49-F238E27FC236}">
                  <a16:creationId xmlns:a16="http://schemas.microsoft.com/office/drawing/2014/main" id="{B32FDD70-9D0C-43CF-9DA2-CC74071472DD}"/>
                </a:ext>
              </a:extLst>
            </p:cNvPr>
            <p:cNvSpPr txBox="1"/>
            <p:nvPr/>
          </p:nvSpPr>
          <p:spPr>
            <a:xfrm>
              <a:off x="1513906" y="2855659"/>
              <a:ext cx="1849674" cy="2769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Value Per Capita</a:t>
              </a:r>
            </a:p>
          </p:txBody>
        </p:sp>
        <p:sp>
          <p:nvSpPr>
            <p:cNvPr id="21" name="TextBox 95">
              <a:extLst>
                <a:ext uri="{FF2B5EF4-FFF2-40B4-BE49-F238E27FC236}">
                  <a16:creationId xmlns:a16="http://schemas.microsoft.com/office/drawing/2014/main" id="{90E6C422-8457-4B47-A8C0-1CAC1B4C7D92}"/>
                </a:ext>
              </a:extLst>
            </p:cNvPr>
            <p:cNvSpPr txBox="1"/>
            <p:nvPr/>
          </p:nvSpPr>
          <p:spPr>
            <a:xfrm>
              <a:off x="1194748" y="2140711"/>
              <a:ext cx="2295500"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$ 3,577,071</a:t>
              </a:r>
            </a:p>
          </p:txBody>
        </p:sp>
        <p:grpSp>
          <p:nvGrpSpPr>
            <p:cNvPr id="22" name="Group 40">
              <a:extLst>
                <a:ext uri="{FF2B5EF4-FFF2-40B4-BE49-F238E27FC236}">
                  <a16:creationId xmlns:a16="http://schemas.microsoft.com/office/drawing/2014/main" id="{9826192A-8BE3-4ADC-96F5-A93E736C40F4}"/>
                </a:ext>
              </a:extLst>
            </p:cNvPr>
            <p:cNvGrpSpPr/>
            <p:nvPr/>
          </p:nvGrpSpPr>
          <p:grpSpPr>
            <a:xfrm>
              <a:off x="2076265" y="1221021"/>
              <a:ext cx="648489" cy="648488"/>
              <a:chOff x="1084342" y="1102195"/>
              <a:chExt cx="788715" cy="788715"/>
            </a:xfrm>
          </p:grpSpPr>
          <p:sp>
            <p:nvSpPr>
              <p:cNvPr id="23" name="Oval 41">
                <a:extLst>
                  <a:ext uri="{FF2B5EF4-FFF2-40B4-BE49-F238E27FC236}">
                    <a16:creationId xmlns:a16="http://schemas.microsoft.com/office/drawing/2014/main" id="{DCF24381-B458-4909-9552-9F3F66837FC9}"/>
                  </a:ext>
                </a:extLst>
              </p:cNvPr>
              <p:cNvSpPr/>
              <p:nvPr/>
            </p:nvSpPr>
            <p:spPr>
              <a:xfrm>
                <a:off x="1084342" y="1102195"/>
                <a:ext cx="788715" cy="788715"/>
              </a:xfrm>
              <a:prstGeom prst="ellipse">
                <a:avLst/>
              </a:prstGeom>
              <a:gradFill>
                <a:gsLst>
                  <a:gs pos="0">
                    <a:srgbClr val="E22021"/>
                  </a:gs>
                  <a:gs pos="100000">
                    <a:srgbClr val="EC7603"/>
                  </a:gs>
                </a:gsLst>
                <a:lin ang="1782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grpSp>
            <p:nvGrpSpPr>
              <p:cNvPr id="24" name="Group 44">
                <a:extLst>
                  <a:ext uri="{FF2B5EF4-FFF2-40B4-BE49-F238E27FC236}">
                    <a16:creationId xmlns:a16="http://schemas.microsoft.com/office/drawing/2014/main" id="{1995C9E1-8BA0-45E0-B44C-543FBF4CE743}"/>
                  </a:ext>
                </a:extLst>
              </p:cNvPr>
              <p:cNvGrpSpPr/>
              <p:nvPr/>
            </p:nvGrpSpPr>
            <p:grpSpPr>
              <a:xfrm>
                <a:off x="1276148" y="1369137"/>
                <a:ext cx="381490" cy="216726"/>
                <a:chOff x="3283332" y="3275035"/>
                <a:chExt cx="479215" cy="272245"/>
              </a:xfrm>
            </p:grpSpPr>
            <p:sp>
              <p:nvSpPr>
                <p:cNvPr id="25" name="Freeform 11">
                  <a:extLst>
                    <a:ext uri="{FF2B5EF4-FFF2-40B4-BE49-F238E27FC236}">
                      <a16:creationId xmlns:a16="http://schemas.microsoft.com/office/drawing/2014/main" id="{63D4C066-FCCB-467A-90EB-D1810711E097}"/>
                    </a:ext>
                  </a:extLst>
                </p:cNvPr>
                <p:cNvSpPr>
                  <a:spLocks noEditPoints="1"/>
                </p:cNvSpPr>
                <p:nvPr/>
              </p:nvSpPr>
              <p:spPr bwMode="auto">
                <a:xfrm>
                  <a:off x="3283332" y="3275035"/>
                  <a:ext cx="479215" cy="272245"/>
                </a:xfrm>
                <a:custGeom>
                  <a:avLst/>
                  <a:gdLst>
                    <a:gd name="T0" fmla="*/ 2004 w 2048"/>
                    <a:gd name="T1" fmla="*/ 0 h 1162"/>
                    <a:gd name="T2" fmla="*/ 44 w 2048"/>
                    <a:gd name="T3" fmla="*/ 0 h 1162"/>
                    <a:gd name="T4" fmla="*/ 0 w 2048"/>
                    <a:gd name="T5" fmla="*/ 44 h 1162"/>
                    <a:gd name="T6" fmla="*/ 0 w 2048"/>
                    <a:gd name="T7" fmla="*/ 1118 h 1162"/>
                    <a:gd name="T8" fmla="*/ 44 w 2048"/>
                    <a:gd name="T9" fmla="*/ 1162 h 1162"/>
                    <a:gd name="T10" fmla="*/ 2004 w 2048"/>
                    <a:gd name="T11" fmla="*/ 1162 h 1162"/>
                    <a:gd name="T12" fmla="*/ 2048 w 2048"/>
                    <a:gd name="T13" fmla="*/ 1118 h 1162"/>
                    <a:gd name="T14" fmla="*/ 2048 w 2048"/>
                    <a:gd name="T15" fmla="*/ 44 h 1162"/>
                    <a:gd name="T16" fmla="*/ 2004 w 2048"/>
                    <a:gd name="T17" fmla="*/ 0 h 1162"/>
                    <a:gd name="T18" fmla="*/ 88 w 2048"/>
                    <a:gd name="T19" fmla="*/ 88 h 1162"/>
                    <a:gd name="T20" fmla="*/ 312 w 2048"/>
                    <a:gd name="T21" fmla="*/ 88 h 1162"/>
                    <a:gd name="T22" fmla="*/ 88 w 2048"/>
                    <a:gd name="T23" fmla="*/ 311 h 1162"/>
                    <a:gd name="T24" fmla="*/ 88 w 2048"/>
                    <a:gd name="T25" fmla="*/ 88 h 1162"/>
                    <a:gd name="T26" fmla="*/ 88 w 2048"/>
                    <a:gd name="T27" fmla="*/ 1074 h 1162"/>
                    <a:gd name="T28" fmla="*/ 88 w 2048"/>
                    <a:gd name="T29" fmla="*/ 851 h 1162"/>
                    <a:gd name="T30" fmla="*/ 312 w 2048"/>
                    <a:gd name="T31" fmla="*/ 1074 h 1162"/>
                    <a:gd name="T32" fmla="*/ 88 w 2048"/>
                    <a:gd name="T33" fmla="*/ 1074 h 1162"/>
                    <a:gd name="T34" fmla="*/ 1960 w 2048"/>
                    <a:gd name="T35" fmla="*/ 1074 h 1162"/>
                    <a:gd name="T36" fmla="*/ 1736 w 2048"/>
                    <a:gd name="T37" fmla="*/ 1074 h 1162"/>
                    <a:gd name="T38" fmla="*/ 1960 w 2048"/>
                    <a:gd name="T39" fmla="*/ 851 h 1162"/>
                    <a:gd name="T40" fmla="*/ 1960 w 2048"/>
                    <a:gd name="T41" fmla="*/ 1074 h 1162"/>
                    <a:gd name="T42" fmla="*/ 1960 w 2048"/>
                    <a:gd name="T43" fmla="*/ 762 h 1162"/>
                    <a:gd name="T44" fmla="*/ 1648 w 2048"/>
                    <a:gd name="T45" fmla="*/ 1074 h 1162"/>
                    <a:gd name="T46" fmla="*/ 400 w 2048"/>
                    <a:gd name="T47" fmla="*/ 1074 h 1162"/>
                    <a:gd name="T48" fmla="*/ 88 w 2048"/>
                    <a:gd name="T49" fmla="*/ 762 h 1162"/>
                    <a:gd name="T50" fmla="*/ 88 w 2048"/>
                    <a:gd name="T51" fmla="*/ 400 h 1162"/>
                    <a:gd name="T52" fmla="*/ 400 w 2048"/>
                    <a:gd name="T53" fmla="*/ 88 h 1162"/>
                    <a:gd name="T54" fmla="*/ 1648 w 2048"/>
                    <a:gd name="T55" fmla="*/ 88 h 1162"/>
                    <a:gd name="T56" fmla="*/ 1960 w 2048"/>
                    <a:gd name="T57" fmla="*/ 400 h 1162"/>
                    <a:gd name="T58" fmla="*/ 1960 w 2048"/>
                    <a:gd name="T59" fmla="*/ 762 h 1162"/>
                    <a:gd name="T60" fmla="*/ 1960 w 2048"/>
                    <a:gd name="T61" fmla="*/ 311 h 1162"/>
                    <a:gd name="T62" fmla="*/ 1736 w 2048"/>
                    <a:gd name="T63" fmla="*/ 88 h 1162"/>
                    <a:gd name="T64" fmla="*/ 1960 w 2048"/>
                    <a:gd name="T65" fmla="*/ 88 h 1162"/>
                    <a:gd name="T66" fmla="*/ 1960 w 2048"/>
                    <a:gd name="T67" fmla="*/ 311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8" h="1162">
                      <a:moveTo>
                        <a:pt x="2004" y="0"/>
                      </a:moveTo>
                      <a:cubicBezTo>
                        <a:pt x="44" y="0"/>
                        <a:pt x="44" y="0"/>
                        <a:pt x="44" y="0"/>
                      </a:cubicBezTo>
                      <a:cubicBezTo>
                        <a:pt x="20" y="0"/>
                        <a:pt x="0" y="19"/>
                        <a:pt x="0" y="44"/>
                      </a:cubicBezTo>
                      <a:cubicBezTo>
                        <a:pt x="0" y="1118"/>
                        <a:pt x="0" y="1118"/>
                        <a:pt x="0" y="1118"/>
                      </a:cubicBezTo>
                      <a:cubicBezTo>
                        <a:pt x="0" y="1143"/>
                        <a:pt x="20" y="1162"/>
                        <a:pt x="44" y="1162"/>
                      </a:cubicBezTo>
                      <a:cubicBezTo>
                        <a:pt x="2004" y="1162"/>
                        <a:pt x="2004" y="1162"/>
                        <a:pt x="2004" y="1162"/>
                      </a:cubicBezTo>
                      <a:cubicBezTo>
                        <a:pt x="2028" y="1162"/>
                        <a:pt x="2048" y="1143"/>
                        <a:pt x="2048" y="1118"/>
                      </a:cubicBezTo>
                      <a:cubicBezTo>
                        <a:pt x="2048" y="44"/>
                        <a:pt x="2048" y="44"/>
                        <a:pt x="2048" y="44"/>
                      </a:cubicBezTo>
                      <a:cubicBezTo>
                        <a:pt x="2048" y="19"/>
                        <a:pt x="2028" y="0"/>
                        <a:pt x="2004" y="0"/>
                      </a:cubicBezTo>
                      <a:close/>
                      <a:moveTo>
                        <a:pt x="88" y="88"/>
                      </a:moveTo>
                      <a:cubicBezTo>
                        <a:pt x="312" y="88"/>
                        <a:pt x="312" y="88"/>
                        <a:pt x="312" y="88"/>
                      </a:cubicBezTo>
                      <a:cubicBezTo>
                        <a:pt x="293" y="202"/>
                        <a:pt x="202" y="292"/>
                        <a:pt x="88" y="311"/>
                      </a:cubicBezTo>
                      <a:lnTo>
                        <a:pt x="88" y="88"/>
                      </a:lnTo>
                      <a:close/>
                      <a:moveTo>
                        <a:pt x="88" y="1074"/>
                      </a:moveTo>
                      <a:cubicBezTo>
                        <a:pt x="88" y="851"/>
                        <a:pt x="88" y="851"/>
                        <a:pt x="88" y="851"/>
                      </a:cubicBezTo>
                      <a:cubicBezTo>
                        <a:pt x="202" y="870"/>
                        <a:pt x="293" y="960"/>
                        <a:pt x="312" y="1074"/>
                      </a:cubicBezTo>
                      <a:lnTo>
                        <a:pt x="88" y="1074"/>
                      </a:lnTo>
                      <a:close/>
                      <a:moveTo>
                        <a:pt x="1960" y="1074"/>
                      </a:moveTo>
                      <a:cubicBezTo>
                        <a:pt x="1736" y="1074"/>
                        <a:pt x="1736" y="1074"/>
                        <a:pt x="1736" y="1074"/>
                      </a:cubicBezTo>
                      <a:cubicBezTo>
                        <a:pt x="1755" y="960"/>
                        <a:pt x="1846" y="870"/>
                        <a:pt x="1960" y="851"/>
                      </a:cubicBezTo>
                      <a:lnTo>
                        <a:pt x="1960" y="1074"/>
                      </a:lnTo>
                      <a:close/>
                      <a:moveTo>
                        <a:pt x="1960" y="762"/>
                      </a:moveTo>
                      <a:cubicBezTo>
                        <a:pt x="1797" y="782"/>
                        <a:pt x="1668" y="911"/>
                        <a:pt x="1648" y="1074"/>
                      </a:cubicBezTo>
                      <a:cubicBezTo>
                        <a:pt x="400" y="1074"/>
                        <a:pt x="400" y="1074"/>
                        <a:pt x="400" y="1074"/>
                      </a:cubicBezTo>
                      <a:cubicBezTo>
                        <a:pt x="380" y="911"/>
                        <a:pt x="251" y="782"/>
                        <a:pt x="88" y="762"/>
                      </a:cubicBezTo>
                      <a:cubicBezTo>
                        <a:pt x="88" y="400"/>
                        <a:pt x="88" y="400"/>
                        <a:pt x="88" y="400"/>
                      </a:cubicBezTo>
                      <a:cubicBezTo>
                        <a:pt x="251" y="380"/>
                        <a:pt x="380" y="251"/>
                        <a:pt x="400" y="88"/>
                      </a:cubicBezTo>
                      <a:cubicBezTo>
                        <a:pt x="1648" y="88"/>
                        <a:pt x="1648" y="88"/>
                        <a:pt x="1648" y="88"/>
                      </a:cubicBezTo>
                      <a:cubicBezTo>
                        <a:pt x="1668" y="251"/>
                        <a:pt x="1797" y="380"/>
                        <a:pt x="1960" y="400"/>
                      </a:cubicBezTo>
                      <a:cubicBezTo>
                        <a:pt x="1960" y="762"/>
                        <a:pt x="1960" y="762"/>
                        <a:pt x="1960" y="762"/>
                      </a:cubicBezTo>
                      <a:close/>
                      <a:moveTo>
                        <a:pt x="1960" y="311"/>
                      </a:moveTo>
                      <a:cubicBezTo>
                        <a:pt x="1846" y="292"/>
                        <a:pt x="1755" y="202"/>
                        <a:pt x="1736" y="88"/>
                      </a:cubicBezTo>
                      <a:cubicBezTo>
                        <a:pt x="1960" y="88"/>
                        <a:pt x="1960" y="88"/>
                        <a:pt x="1960" y="88"/>
                      </a:cubicBezTo>
                      <a:lnTo>
                        <a:pt x="1960" y="3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26" name="Freeform 12">
                  <a:extLst>
                    <a:ext uri="{FF2B5EF4-FFF2-40B4-BE49-F238E27FC236}">
                      <a16:creationId xmlns:a16="http://schemas.microsoft.com/office/drawing/2014/main" id="{56E4945C-2454-4D34-AB35-4FC1DFAD748A}"/>
                    </a:ext>
                  </a:extLst>
                </p:cNvPr>
                <p:cNvSpPr>
                  <a:spLocks noEditPoints="1"/>
                </p:cNvSpPr>
                <p:nvPr/>
              </p:nvSpPr>
              <p:spPr bwMode="auto">
                <a:xfrm>
                  <a:off x="3381245" y="3337126"/>
                  <a:ext cx="282594" cy="148859"/>
                </a:xfrm>
                <a:custGeom>
                  <a:avLst/>
                  <a:gdLst>
                    <a:gd name="T0" fmla="*/ 1169 w 1208"/>
                    <a:gd name="T1" fmla="*/ 127 h 634"/>
                    <a:gd name="T2" fmla="*/ 1081 w 1208"/>
                    <a:gd name="T3" fmla="*/ 39 h 634"/>
                    <a:gd name="T4" fmla="*/ 1041 w 1208"/>
                    <a:gd name="T5" fmla="*/ 0 h 634"/>
                    <a:gd name="T6" fmla="*/ 167 w 1208"/>
                    <a:gd name="T7" fmla="*/ 0 h 634"/>
                    <a:gd name="T8" fmla="*/ 127 w 1208"/>
                    <a:gd name="T9" fmla="*/ 39 h 634"/>
                    <a:gd name="T10" fmla="*/ 39 w 1208"/>
                    <a:gd name="T11" fmla="*/ 127 h 634"/>
                    <a:gd name="T12" fmla="*/ 0 w 1208"/>
                    <a:gd name="T13" fmla="*/ 167 h 634"/>
                    <a:gd name="T14" fmla="*/ 0 w 1208"/>
                    <a:gd name="T15" fmla="*/ 467 h 634"/>
                    <a:gd name="T16" fmla="*/ 39 w 1208"/>
                    <a:gd name="T17" fmla="*/ 507 h 634"/>
                    <a:gd name="T18" fmla="*/ 127 w 1208"/>
                    <a:gd name="T19" fmla="*/ 595 h 634"/>
                    <a:gd name="T20" fmla="*/ 167 w 1208"/>
                    <a:gd name="T21" fmla="*/ 634 h 634"/>
                    <a:gd name="T22" fmla="*/ 1041 w 1208"/>
                    <a:gd name="T23" fmla="*/ 634 h 634"/>
                    <a:gd name="T24" fmla="*/ 1081 w 1208"/>
                    <a:gd name="T25" fmla="*/ 595 h 634"/>
                    <a:gd name="T26" fmla="*/ 1169 w 1208"/>
                    <a:gd name="T27" fmla="*/ 507 h 634"/>
                    <a:gd name="T28" fmla="*/ 1208 w 1208"/>
                    <a:gd name="T29" fmla="*/ 467 h 634"/>
                    <a:gd name="T30" fmla="*/ 1208 w 1208"/>
                    <a:gd name="T31" fmla="*/ 167 h 634"/>
                    <a:gd name="T32" fmla="*/ 1169 w 1208"/>
                    <a:gd name="T33" fmla="*/ 127 h 634"/>
                    <a:gd name="T34" fmla="*/ 1129 w 1208"/>
                    <a:gd name="T35" fmla="*/ 432 h 634"/>
                    <a:gd name="T36" fmla="*/ 1006 w 1208"/>
                    <a:gd name="T37" fmla="*/ 555 h 634"/>
                    <a:gd name="T38" fmla="*/ 202 w 1208"/>
                    <a:gd name="T39" fmla="*/ 555 h 634"/>
                    <a:gd name="T40" fmla="*/ 79 w 1208"/>
                    <a:gd name="T41" fmla="*/ 432 h 634"/>
                    <a:gd name="T42" fmla="*/ 79 w 1208"/>
                    <a:gd name="T43" fmla="*/ 202 h 634"/>
                    <a:gd name="T44" fmla="*/ 202 w 1208"/>
                    <a:gd name="T45" fmla="*/ 79 h 634"/>
                    <a:gd name="T46" fmla="*/ 1006 w 1208"/>
                    <a:gd name="T47" fmla="*/ 79 h 634"/>
                    <a:gd name="T48" fmla="*/ 1129 w 1208"/>
                    <a:gd name="T49" fmla="*/ 202 h 634"/>
                    <a:gd name="T50" fmla="*/ 1129 w 1208"/>
                    <a:gd name="T51" fmla="*/ 4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8" h="634">
                      <a:moveTo>
                        <a:pt x="1169" y="127"/>
                      </a:moveTo>
                      <a:cubicBezTo>
                        <a:pt x="1120" y="127"/>
                        <a:pt x="1081" y="88"/>
                        <a:pt x="1081" y="39"/>
                      </a:cubicBezTo>
                      <a:cubicBezTo>
                        <a:pt x="1081" y="17"/>
                        <a:pt x="1063" y="0"/>
                        <a:pt x="1041" y="0"/>
                      </a:cubicBezTo>
                      <a:cubicBezTo>
                        <a:pt x="167" y="0"/>
                        <a:pt x="167" y="0"/>
                        <a:pt x="167" y="0"/>
                      </a:cubicBezTo>
                      <a:cubicBezTo>
                        <a:pt x="145" y="0"/>
                        <a:pt x="127" y="17"/>
                        <a:pt x="127" y="39"/>
                      </a:cubicBezTo>
                      <a:cubicBezTo>
                        <a:pt x="127" y="88"/>
                        <a:pt x="88" y="127"/>
                        <a:pt x="39" y="127"/>
                      </a:cubicBezTo>
                      <a:cubicBezTo>
                        <a:pt x="17" y="127"/>
                        <a:pt x="0" y="145"/>
                        <a:pt x="0" y="167"/>
                      </a:cubicBezTo>
                      <a:cubicBezTo>
                        <a:pt x="0" y="467"/>
                        <a:pt x="0" y="467"/>
                        <a:pt x="0" y="467"/>
                      </a:cubicBezTo>
                      <a:cubicBezTo>
                        <a:pt x="0" y="489"/>
                        <a:pt x="17" y="507"/>
                        <a:pt x="39" y="507"/>
                      </a:cubicBezTo>
                      <a:cubicBezTo>
                        <a:pt x="88" y="507"/>
                        <a:pt x="127" y="546"/>
                        <a:pt x="127" y="595"/>
                      </a:cubicBezTo>
                      <a:cubicBezTo>
                        <a:pt x="127" y="617"/>
                        <a:pt x="145" y="634"/>
                        <a:pt x="167" y="634"/>
                      </a:cubicBezTo>
                      <a:cubicBezTo>
                        <a:pt x="1041" y="634"/>
                        <a:pt x="1041" y="634"/>
                        <a:pt x="1041" y="634"/>
                      </a:cubicBezTo>
                      <a:cubicBezTo>
                        <a:pt x="1063" y="634"/>
                        <a:pt x="1081" y="617"/>
                        <a:pt x="1081" y="595"/>
                      </a:cubicBezTo>
                      <a:cubicBezTo>
                        <a:pt x="1081" y="546"/>
                        <a:pt x="1120" y="507"/>
                        <a:pt x="1169" y="507"/>
                      </a:cubicBezTo>
                      <a:cubicBezTo>
                        <a:pt x="1191" y="507"/>
                        <a:pt x="1208" y="489"/>
                        <a:pt x="1208" y="467"/>
                      </a:cubicBezTo>
                      <a:cubicBezTo>
                        <a:pt x="1208" y="167"/>
                        <a:pt x="1208" y="167"/>
                        <a:pt x="1208" y="167"/>
                      </a:cubicBezTo>
                      <a:cubicBezTo>
                        <a:pt x="1208" y="145"/>
                        <a:pt x="1191" y="127"/>
                        <a:pt x="1169" y="127"/>
                      </a:cubicBezTo>
                      <a:close/>
                      <a:moveTo>
                        <a:pt x="1129" y="432"/>
                      </a:moveTo>
                      <a:cubicBezTo>
                        <a:pt x="1069" y="447"/>
                        <a:pt x="1021" y="495"/>
                        <a:pt x="1006" y="555"/>
                      </a:cubicBezTo>
                      <a:cubicBezTo>
                        <a:pt x="202" y="555"/>
                        <a:pt x="202" y="555"/>
                        <a:pt x="202" y="555"/>
                      </a:cubicBezTo>
                      <a:cubicBezTo>
                        <a:pt x="187" y="495"/>
                        <a:pt x="139" y="447"/>
                        <a:pt x="79" y="432"/>
                      </a:cubicBezTo>
                      <a:cubicBezTo>
                        <a:pt x="79" y="202"/>
                        <a:pt x="79" y="202"/>
                        <a:pt x="79" y="202"/>
                      </a:cubicBezTo>
                      <a:cubicBezTo>
                        <a:pt x="139" y="187"/>
                        <a:pt x="187" y="139"/>
                        <a:pt x="202" y="79"/>
                      </a:cubicBezTo>
                      <a:cubicBezTo>
                        <a:pt x="1006" y="79"/>
                        <a:pt x="1006" y="79"/>
                        <a:pt x="1006" y="79"/>
                      </a:cubicBezTo>
                      <a:cubicBezTo>
                        <a:pt x="1021" y="139"/>
                        <a:pt x="1069" y="187"/>
                        <a:pt x="1129" y="202"/>
                      </a:cubicBezTo>
                      <a:cubicBezTo>
                        <a:pt x="1129" y="432"/>
                        <a:pt x="1129" y="432"/>
                        <a:pt x="1129" y="4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27" name="Freeform 13">
                  <a:extLst>
                    <a:ext uri="{FF2B5EF4-FFF2-40B4-BE49-F238E27FC236}">
                      <a16:creationId xmlns:a16="http://schemas.microsoft.com/office/drawing/2014/main" id="{B5AFA6A2-37C5-43CD-99BD-ACA8D9F62011}"/>
                    </a:ext>
                  </a:extLst>
                </p:cNvPr>
                <p:cNvSpPr>
                  <a:spLocks/>
                </p:cNvSpPr>
                <p:nvPr/>
              </p:nvSpPr>
              <p:spPr bwMode="auto">
                <a:xfrm>
                  <a:off x="3464829" y="3368967"/>
                  <a:ext cx="32638" cy="85176"/>
                </a:xfrm>
                <a:custGeom>
                  <a:avLst/>
                  <a:gdLst>
                    <a:gd name="T0" fmla="*/ 99 w 139"/>
                    <a:gd name="T1" fmla="*/ 0 h 364"/>
                    <a:gd name="T2" fmla="*/ 39 w 139"/>
                    <a:gd name="T3" fmla="*/ 0 h 364"/>
                    <a:gd name="T4" fmla="*/ 0 w 139"/>
                    <a:gd name="T5" fmla="*/ 40 h 364"/>
                    <a:gd name="T6" fmla="*/ 39 w 139"/>
                    <a:gd name="T7" fmla="*/ 79 h 364"/>
                    <a:gd name="T8" fmla="*/ 59 w 139"/>
                    <a:gd name="T9" fmla="*/ 79 h 364"/>
                    <a:gd name="T10" fmla="*/ 59 w 139"/>
                    <a:gd name="T11" fmla="*/ 324 h 364"/>
                    <a:gd name="T12" fmla="*/ 99 w 139"/>
                    <a:gd name="T13" fmla="*/ 364 h 364"/>
                    <a:gd name="T14" fmla="*/ 139 w 139"/>
                    <a:gd name="T15" fmla="*/ 324 h 364"/>
                    <a:gd name="T16" fmla="*/ 139 w 139"/>
                    <a:gd name="T17" fmla="*/ 40 h 364"/>
                    <a:gd name="T18" fmla="*/ 99 w 139"/>
                    <a:gd name="T1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364">
                      <a:moveTo>
                        <a:pt x="99" y="0"/>
                      </a:moveTo>
                      <a:cubicBezTo>
                        <a:pt x="39" y="0"/>
                        <a:pt x="39" y="0"/>
                        <a:pt x="39" y="0"/>
                      </a:cubicBezTo>
                      <a:cubicBezTo>
                        <a:pt x="18" y="0"/>
                        <a:pt x="0" y="18"/>
                        <a:pt x="0" y="40"/>
                      </a:cubicBezTo>
                      <a:cubicBezTo>
                        <a:pt x="0" y="62"/>
                        <a:pt x="18" y="79"/>
                        <a:pt x="39" y="79"/>
                      </a:cubicBezTo>
                      <a:cubicBezTo>
                        <a:pt x="59" y="79"/>
                        <a:pt x="59" y="79"/>
                        <a:pt x="59" y="79"/>
                      </a:cubicBezTo>
                      <a:cubicBezTo>
                        <a:pt x="59" y="324"/>
                        <a:pt x="59" y="324"/>
                        <a:pt x="59" y="324"/>
                      </a:cubicBezTo>
                      <a:cubicBezTo>
                        <a:pt x="59" y="346"/>
                        <a:pt x="77" y="364"/>
                        <a:pt x="99" y="364"/>
                      </a:cubicBezTo>
                      <a:cubicBezTo>
                        <a:pt x="121" y="364"/>
                        <a:pt x="139" y="346"/>
                        <a:pt x="139" y="324"/>
                      </a:cubicBezTo>
                      <a:cubicBezTo>
                        <a:pt x="139" y="40"/>
                        <a:pt x="139" y="40"/>
                        <a:pt x="139" y="40"/>
                      </a:cubicBezTo>
                      <a:cubicBezTo>
                        <a:pt x="139" y="18"/>
                        <a:pt x="121" y="0"/>
                        <a:pt x="99" y="0"/>
                      </a:cubicBezTo>
                      <a:close/>
                    </a:path>
                  </a:pathLst>
                </a:custGeom>
                <a:gradFill>
                  <a:gsLst>
                    <a:gs pos="0">
                      <a:srgbClr val="E22021"/>
                    </a:gs>
                    <a:gs pos="100000">
                      <a:srgbClr val="EC7603"/>
                    </a:gs>
                  </a:gsLst>
                  <a:lin ang="17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28" name="Freeform 14">
                  <a:extLst>
                    <a:ext uri="{FF2B5EF4-FFF2-40B4-BE49-F238E27FC236}">
                      <a16:creationId xmlns:a16="http://schemas.microsoft.com/office/drawing/2014/main" id="{9D721904-A4FA-421D-B2CF-197ECAC3E0A1}"/>
                    </a:ext>
                  </a:extLst>
                </p:cNvPr>
                <p:cNvSpPr>
                  <a:spLocks noEditPoints="1"/>
                </p:cNvSpPr>
                <p:nvPr/>
              </p:nvSpPr>
              <p:spPr bwMode="auto">
                <a:xfrm>
                  <a:off x="3518959" y="3368967"/>
                  <a:ext cx="61295" cy="85176"/>
                </a:xfrm>
                <a:custGeom>
                  <a:avLst/>
                  <a:gdLst>
                    <a:gd name="T0" fmla="*/ 222 w 262"/>
                    <a:gd name="T1" fmla="*/ 0 h 364"/>
                    <a:gd name="T2" fmla="*/ 40 w 262"/>
                    <a:gd name="T3" fmla="*/ 0 h 364"/>
                    <a:gd name="T4" fmla="*/ 0 w 262"/>
                    <a:gd name="T5" fmla="*/ 40 h 364"/>
                    <a:gd name="T6" fmla="*/ 0 w 262"/>
                    <a:gd name="T7" fmla="*/ 324 h 364"/>
                    <a:gd name="T8" fmla="*/ 40 w 262"/>
                    <a:gd name="T9" fmla="*/ 364 h 364"/>
                    <a:gd name="T10" fmla="*/ 222 w 262"/>
                    <a:gd name="T11" fmla="*/ 364 h 364"/>
                    <a:gd name="T12" fmla="*/ 262 w 262"/>
                    <a:gd name="T13" fmla="*/ 324 h 364"/>
                    <a:gd name="T14" fmla="*/ 262 w 262"/>
                    <a:gd name="T15" fmla="*/ 40 h 364"/>
                    <a:gd name="T16" fmla="*/ 222 w 262"/>
                    <a:gd name="T17" fmla="*/ 0 h 364"/>
                    <a:gd name="T18" fmla="*/ 183 w 262"/>
                    <a:gd name="T19" fmla="*/ 285 h 364"/>
                    <a:gd name="T20" fmla="*/ 80 w 262"/>
                    <a:gd name="T21" fmla="*/ 285 h 364"/>
                    <a:gd name="T22" fmla="*/ 80 w 262"/>
                    <a:gd name="T23" fmla="*/ 79 h 364"/>
                    <a:gd name="T24" fmla="*/ 183 w 262"/>
                    <a:gd name="T25" fmla="*/ 79 h 364"/>
                    <a:gd name="T26" fmla="*/ 183 w 262"/>
                    <a:gd name="T27" fmla="*/ 28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64">
                      <a:moveTo>
                        <a:pt x="222" y="0"/>
                      </a:moveTo>
                      <a:cubicBezTo>
                        <a:pt x="40" y="0"/>
                        <a:pt x="40" y="0"/>
                        <a:pt x="40" y="0"/>
                      </a:cubicBezTo>
                      <a:cubicBezTo>
                        <a:pt x="18" y="0"/>
                        <a:pt x="0" y="18"/>
                        <a:pt x="0" y="40"/>
                      </a:cubicBezTo>
                      <a:cubicBezTo>
                        <a:pt x="0" y="324"/>
                        <a:pt x="0" y="324"/>
                        <a:pt x="0" y="324"/>
                      </a:cubicBezTo>
                      <a:cubicBezTo>
                        <a:pt x="0" y="346"/>
                        <a:pt x="18" y="364"/>
                        <a:pt x="40" y="364"/>
                      </a:cubicBezTo>
                      <a:cubicBezTo>
                        <a:pt x="222" y="364"/>
                        <a:pt x="222" y="364"/>
                        <a:pt x="222" y="364"/>
                      </a:cubicBezTo>
                      <a:cubicBezTo>
                        <a:pt x="244" y="364"/>
                        <a:pt x="262" y="346"/>
                        <a:pt x="262" y="324"/>
                      </a:cubicBezTo>
                      <a:cubicBezTo>
                        <a:pt x="262" y="40"/>
                        <a:pt x="262" y="40"/>
                        <a:pt x="262" y="40"/>
                      </a:cubicBezTo>
                      <a:cubicBezTo>
                        <a:pt x="262" y="18"/>
                        <a:pt x="244" y="0"/>
                        <a:pt x="222" y="0"/>
                      </a:cubicBezTo>
                      <a:close/>
                      <a:moveTo>
                        <a:pt x="183" y="285"/>
                      </a:moveTo>
                      <a:cubicBezTo>
                        <a:pt x="80" y="285"/>
                        <a:pt x="80" y="285"/>
                        <a:pt x="80" y="285"/>
                      </a:cubicBezTo>
                      <a:cubicBezTo>
                        <a:pt x="80" y="79"/>
                        <a:pt x="80" y="79"/>
                        <a:pt x="80" y="79"/>
                      </a:cubicBezTo>
                      <a:cubicBezTo>
                        <a:pt x="183" y="79"/>
                        <a:pt x="183" y="79"/>
                        <a:pt x="183" y="79"/>
                      </a:cubicBezTo>
                      <a:lnTo>
                        <a:pt x="183" y="285"/>
                      </a:lnTo>
                      <a:close/>
                    </a:path>
                  </a:pathLst>
                </a:custGeom>
                <a:gradFill>
                  <a:gsLst>
                    <a:gs pos="0">
                      <a:srgbClr val="E22021"/>
                    </a:gs>
                    <a:gs pos="100000">
                      <a:srgbClr val="EC7603"/>
                    </a:gs>
                  </a:gsLst>
                  <a:lin ang="17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grpSp>
        </p:grpSp>
      </p:grpSp>
      <p:grpSp>
        <p:nvGrpSpPr>
          <p:cNvPr id="29" name="组合 28">
            <a:extLst>
              <a:ext uri="{FF2B5EF4-FFF2-40B4-BE49-F238E27FC236}">
                <a16:creationId xmlns:a16="http://schemas.microsoft.com/office/drawing/2014/main" id="{E0728E06-9D95-41EB-AC07-C7AB167F7AEB}"/>
              </a:ext>
            </a:extLst>
          </p:cNvPr>
          <p:cNvGrpSpPr/>
          <p:nvPr/>
        </p:nvGrpSpPr>
        <p:grpSpPr>
          <a:xfrm>
            <a:off x="4459449" y="1205357"/>
            <a:ext cx="3312642" cy="2536783"/>
            <a:chOff x="4459449" y="1205357"/>
            <a:chExt cx="3312642" cy="2536783"/>
          </a:xfrm>
        </p:grpSpPr>
        <p:sp>
          <p:nvSpPr>
            <p:cNvPr id="30" name="Rectangle 79">
              <a:extLst>
                <a:ext uri="{FF2B5EF4-FFF2-40B4-BE49-F238E27FC236}">
                  <a16:creationId xmlns:a16="http://schemas.microsoft.com/office/drawing/2014/main" id="{AAF71F38-6D02-4117-8AA5-9EC30B5D03F9}"/>
                </a:ext>
              </a:extLst>
            </p:cNvPr>
            <p:cNvSpPr/>
            <p:nvPr/>
          </p:nvSpPr>
          <p:spPr>
            <a:xfrm>
              <a:off x="4459449" y="1608632"/>
              <a:ext cx="3312642" cy="21335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grpSp>
          <p:nvGrpSpPr>
            <p:cNvPr id="31" name="Group 130">
              <a:extLst>
                <a:ext uri="{FF2B5EF4-FFF2-40B4-BE49-F238E27FC236}">
                  <a16:creationId xmlns:a16="http://schemas.microsoft.com/office/drawing/2014/main" id="{DF9569BC-1CF6-4743-990B-7FD0787FD863}"/>
                </a:ext>
              </a:extLst>
            </p:cNvPr>
            <p:cNvGrpSpPr/>
            <p:nvPr/>
          </p:nvGrpSpPr>
          <p:grpSpPr>
            <a:xfrm>
              <a:off x="5791526" y="1205357"/>
              <a:ext cx="648489" cy="648489"/>
              <a:chOff x="9332459" y="909911"/>
              <a:chExt cx="648489" cy="648489"/>
            </a:xfrm>
          </p:grpSpPr>
          <p:sp>
            <p:nvSpPr>
              <p:cNvPr id="45" name="Oval 51">
                <a:extLst>
                  <a:ext uri="{FF2B5EF4-FFF2-40B4-BE49-F238E27FC236}">
                    <a16:creationId xmlns:a16="http://schemas.microsoft.com/office/drawing/2014/main" id="{17C96C10-E5C0-4B90-824B-21BCF2E8641E}"/>
                  </a:ext>
                </a:extLst>
              </p:cNvPr>
              <p:cNvSpPr/>
              <p:nvPr/>
            </p:nvSpPr>
            <p:spPr>
              <a:xfrm>
                <a:off x="9332459" y="909911"/>
                <a:ext cx="648489" cy="648489"/>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grpSp>
            <p:nvGrpSpPr>
              <p:cNvPr id="46" name="Group 52">
                <a:extLst>
                  <a:ext uri="{FF2B5EF4-FFF2-40B4-BE49-F238E27FC236}">
                    <a16:creationId xmlns:a16="http://schemas.microsoft.com/office/drawing/2014/main" id="{3561B397-D8EA-49C0-8EBC-35FACFB47427}"/>
                  </a:ext>
                </a:extLst>
              </p:cNvPr>
              <p:cNvGrpSpPr/>
              <p:nvPr/>
            </p:nvGrpSpPr>
            <p:grpSpPr>
              <a:xfrm>
                <a:off x="9530746" y="1108198"/>
                <a:ext cx="251914" cy="251915"/>
                <a:chOff x="8208963" y="3762375"/>
                <a:chExt cx="306387" cy="306388"/>
              </a:xfrm>
            </p:grpSpPr>
            <p:sp>
              <p:nvSpPr>
                <p:cNvPr id="47" name="Freeform 27">
                  <a:extLst>
                    <a:ext uri="{FF2B5EF4-FFF2-40B4-BE49-F238E27FC236}">
                      <a16:creationId xmlns:a16="http://schemas.microsoft.com/office/drawing/2014/main" id="{37A1A439-5AA2-4256-AFA4-6EB666A5E9EE}"/>
                    </a:ext>
                  </a:extLst>
                </p:cNvPr>
                <p:cNvSpPr>
                  <a:spLocks/>
                </p:cNvSpPr>
                <p:nvPr/>
              </p:nvSpPr>
              <p:spPr bwMode="auto">
                <a:xfrm>
                  <a:off x="8424863" y="3943350"/>
                  <a:ext cx="53975" cy="53975"/>
                </a:xfrm>
                <a:custGeom>
                  <a:avLst/>
                  <a:gdLst>
                    <a:gd name="T0" fmla="*/ 300 w 360"/>
                    <a:gd name="T1" fmla="*/ 240 h 360"/>
                    <a:gd name="T2" fmla="*/ 120 w 360"/>
                    <a:gd name="T3" fmla="*/ 240 h 360"/>
                    <a:gd name="T4" fmla="*/ 120 w 360"/>
                    <a:gd name="T5" fmla="*/ 60 h 360"/>
                    <a:gd name="T6" fmla="*/ 60 w 360"/>
                    <a:gd name="T7" fmla="*/ 0 h 360"/>
                    <a:gd name="T8" fmla="*/ 0 w 360"/>
                    <a:gd name="T9" fmla="*/ 60 h 360"/>
                    <a:gd name="T10" fmla="*/ 0 w 360"/>
                    <a:gd name="T11" fmla="*/ 300 h 360"/>
                    <a:gd name="T12" fmla="*/ 60 w 360"/>
                    <a:gd name="T13" fmla="*/ 360 h 360"/>
                    <a:gd name="T14" fmla="*/ 300 w 360"/>
                    <a:gd name="T15" fmla="*/ 360 h 360"/>
                    <a:gd name="T16" fmla="*/ 360 w 360"/>
                    <a:gd name="T17" fmla="*/ 300 h 360"/>
                    <a:gd name="T18" fmla="*/ 300 w 360"/>
                    <a:gd name="T19"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300" y="240"/>
                      </a:moveTo>
                      <a:cubicBezTo>
                        <a:pt x="120" y="240"/>
                        <a:pt x="120" y="240"/>
                        <a:pt x="120" y="240"/>
                      </a:cubicBezTo>
                      <a:cubicBezTo>
                        <a:pt x="120" y="60"/>
                        <a:pt x="120" y="60"/>
                        <a:pt x="120" y="60"/>
                      </a:cubicBezTo>
                      <a:cubicBezTo>
                        <a:pt x="120" y="27"/>
                        <a:pt x="93" y="0"/>
                        <a:pt x="60" y="0"/>
                      </a:cubicBezTo>
                      <a:cubicBezTo>
                        <a:pt x="27" y="0"/>
                        <a:pt x="0" y="27"/>
                        <a:pt x="0" y="60"/>
                      </a:cubicBezTo>
                      <a:cubicBezTo>
                        <a:pt x="0" y="300"/>
                        <a:pt x="0" y="300"/>
                        <a:pt x="0" y="300"/>
                      </a:cubicBezTo>
                      <a:cubicBezTo>
                        <a:pt x="0" y="333"/>
                        <a:pt x="27" y="360"/>
                        <a:pt x="60" y="360"/>
                      </a:cubicBezTo>
                      <a:cubicBezTo>
                        <a:pt x="300" y="360"/>
                        <a:pt x="300" y="360"/>
                        <a:pt x="300" y="360"/>
                      </a:cubicBezTo>
                      <a:cubicBezTo>
                        <a:pt x="333" y="360"/>
                        <a:pt x="360" y="333"/>
                        <a:pt x="360" y="300"/>
                      </a:cubicBezTo>
                      <a:cubicBezTo>
                        <a:pt x="360" y="267"/>
                        <a:pt x="333" y="240"/>
                        <a:pt x="300" y="240"/>
                      </a:cubicBezTo>
                      <a:close/>
                    </a:path>
                  </a:pathLst>
                </a:custGeom>
                <a:gradFill>
                  <a:gsLst>
                    <a:gs pos="0">
                      <a:srgbClr val="E22021"/>
                    </a:gs>
                    <a:gs pos="100000">
                      <a:srgbClr val="EC7603"/>
                    </a:gs>
                  </a:gsLst>
                  <a:lin ang="1782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48" name="Freeform 28">
                  <a:extLst>
                    <a:ext uri="{FF2B5EF4-FFF2-40B4-BE49-F238E27FC236}">
                      <a16:creationId xmlns:a16="http://schemas.microsoft.com/office/drawing/2014/main" id="{2F8C01B5-5D1B-4145-9C40-DF02AB4530F5}"/>
                    </a:ext>
                  </a:extLst>
                </p:cNvPr>
                <p:cNvSpPr>
                  <a:spLocks/>
                </p:cNvSpPr>
                <p:nvPr/>
              </p:nvSpPr>
              <p:spPr bwMode="auto">
                <a:xfrm>
                  <a:off x="8245475" y="3925888"/>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gradFill>
                  <a:gsLst>
                    <a:gs pos="0">
                      <a:srgbClr val="E22021"/>
                    </a:gs>
                    <a:gs pos="100000">
                      <a:srgbClr val="EC7603"/>
                    </a:gs>
                  </a:gsLst>
                  <a:lin ang="1782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49" name="Freeform 29">
                  <a:extLst>
                    <a:ext uri="{FF2B5EF4-FFF2-40B4-BE49-F238E27FC236}">
                      <a16:creationId xmlns:a16="http://schemas.microsoft.com/office/drawing/2014/main" id="{E1BE4951-B1C0-4F4F-9860-6151ECC46FA8}"/>
                    </a:ext>
                  </a:extLst>
                </p:cNvPr>
                <p:cNvSpPr>
                  <a:spLocks/>
                </p:cNvSpPr>
                <p:nvPr/>
              </p:nvSpPr>
              <p:spPr bwMode="auto">
                <a:xfrm>
                  <a:off x="8245475" y="3979863"/>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gradFill>
                  <a:gsLst>
                    <a:gs pos="0">
                      <a:srgbClr val="E22021"/>
                    </a:gs>
                    <a:gs pos="100000">
                      <a:srgbClr val="EC7603"/>
                    </a:gs>
                  </a:gsLst>
                  <a:lin ang="1782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50" name="Freeform 30">
                  <a:extLst>
                    <a:ext uri="{FF2B5EF4-FFF2-40B4-BE49-F238E27FC236}">
                      <a16:creationId xmlns:a16="http://schemas.microsoft.com/office/drawing/2014/main" id="{AA596D7B-963E-4D15-967B-F880B000925D}"/>
                    </a:ext>
                  </a:extLst>
                </p:cNvPr>
                <p:cNvSpPr>
                  <a:spLocks noEditPoints="1"/>
                </p:cNvSpPr>
                <p:nvPr/>
              </p:nvSpPr>
              <p:spPr bwMode="auto">
                <a:xfrm>
                  <a:off x="8208963" y="3762375"/>
                  <a:ext cx="306387" cy="306388"/>
                </a:xfrm>
                <a:custGeom>
                  <a:avLst/>
                  <a:gdLst>
                    <a:gd name="T0" fmla="*/ 1808 w 2048"/>
                    <a:gd name="T1" fmla="*/ 240 h 2048"/>
                    <a:gd name="T2" fmla="*/ 1628 w 2048"/>
                    <a:gd name="T3" fmla="*/ 0 h 2048"/>
                    <a:gd name="T4" fmla="*/ 1448 w 2048"/>
                    <a:gd name="T5" fmla="*/ 240 h 2048"/>
                    <a:gd name="T6" fmla="*/ 1208 w 2048"/>
                    <a:gd name="T7" fmla="*/ 180 h 2048"/>
                    <a:gd name="T8" fmla="*/ 848 w 2048"/>
                    <a:gd name="T9" fmla="*/ 180 h 2048"/>
                    <a:gd name="T10" fmla="*/ 600 w 2048"/>
                    <a:gd name="T11" fmla="*/ 240 h 2048"/>
                    <a:gd name="T12" fmla="*/ 420 w 2048"/>
                    <a:gd name="T13" fmla="*/ 0 h 2048"/>
                    <a:gd name="T14" fmla="*/ 240 w 2048"/>
                    <a:gd name="T15" fmla="*/ 240 h 2048"/>
                    <a:gd name="T16" fmla="*/ 0 w 2048"/>
                    <a:gd name="T17" fmla="*/ 420 h 2048"/>
                    <a:gd name="T18" fmla="*/ 180 w 2048"/>
                    <a:gd name="T19" fmla="*/ 1928 h 2048"/>
                    <a:gd name="T20" fmla="*/ 1508 w 2048"/>
                    <a:gd name="T21" fmla="*/ 2048 h 2048"/>
                    <a:gd name="T22" fmla="*/ 2048 w 2048"/>
                    <a:gd name="T23" fmla="*/ 420 h 2048"/>
                    <a:gd name="T24" fmla="*/ 1568 w 2048"/>
                    <a:gd name="T25" fmla="*/ 180 h 2048"/>
                    <a:gd name="T26" fmla="*/ 1688 w 2048"/>
                    <a:gd name="T27" fmla="*/ 180 h 2048"/>
                    <a:gd name="T28" fmla="*/ 1628 w 2048"/>
                    <a:gd name="T29" fmla="*/ 480 h 2048"/>
                    <a:gd name="T30" fmla="*/ 1568 w 2048"/>
                    <a:gd name="T31" fmla="*/ 180 h 2048"/>
                    <a:gd name="T32" fmla="*/ 968 w 2048"/>
                    <a:gd name="T33" fmla="*/ 300 h 2048"/>
                    <a:gd name="T34" fmla="*/ 968 w 2048"/>
                    <a:gd name="T35" fmla="*/ 180 h 2048"/>
                    <a:gd name="T36" fmla="*/ 1088 w 2048"/>
                    <a:gd name="T37" fmla="*/ 180 h 2048"/>
                    <a:gd name="T38" fmla="*/ 1028 w 2048"/>
                    <a:gd name="T39" fmla="*/ 480 h 2048"/>
                    <a:gd name="T40" fmla="*/ 968 w 2048"/>
                    <a:gd name="T41" fmla="*/ 300 h 2048"/>
                    <a:gd name="T42" fmla="*/ 420 w 2048"/>
                    <a:gd name="T43" fmla="*/ 120 h 2048"/>
                    <a:gd name="T44" fmla="*/ 480 w 2048"/>
                    <a:gd name="T45" fmla="*/ 420 h 2048"/>
                    <a:gd name="T46" fmla="*/ 360 w 2048"/>
                    <a:gd name="T47" fmla="*/ 420 h 2048"/>
                    <a:gd name="T48" fmla="*/ 1508 w 2048"/>
                    <a:gd name="T49" fmla="*/ 1928 h 2048"/>
                    <a:gd name="T50" fmla="*/ 1508 w 2048"/>
                    <a:gd name="T51" fmla="*/ 1088 h 2048"/>
                    <a:gd name="T52" fmla="*/ 1508 w 2048"/>
                    <a:gd name="T53" fmla="*/ 1928 h 2048"/>
                    <a:gd name="T54" fmla="*/ 1508 w 2048"/>
                    <a:gd name="T55" fmla="*/ 968 h 2048"/>
                    <a:gd name="T56" fmla="*/ 1148 w 2048"/>
                    <a:gd name="T57" fmla="*/ 1088 h 2048"/>
                    <a:gd name="T58" fmla="*/ 848 w 2048"/>
                    <a:gd name="T59" fmla="*/ 1148 h 2048"/>
                    <a:gd name="T60" fmla="*/ 1059 w 2048"/>
                    <a:gd name="T61" fmla="*/ 1208 h 2048"/>
                    <a:gd name="T62" fmla="*/ 908 w 2048"/>
                    <a:gd name="T63" fmla="*/ 1448 h 2048"/>
                    <a:gd name="T64" fmla="*/ 908 w 2048"/>
                    <a:gd name="T65" fmla="*/ 1568 h 2048"/>
                    <a:gd name="T66" fmla="*/ 1059 w 2048"/>
                    <a:gd name="T67" fmla="*/ 1808 h 2048"/>
                    <a:gd name="T68" fmla="*/ 120 w 2048"/>
                    <a:gd name="T69" fmla="*/ 1748 h 2048"/>
                    <a:gd name="T70" fmla="*/ 1928 w 2048"/>
                    <a:gd name="T71" fmla="*/ 848 h 2048"/>
                    <a:gd name="T72" fmla="*/ 1928 w 2048"/>
                    <a:gd name="T73" fmla="*/ 728 h 2048"/>
                    <a:gd name="T74" fmla="*/ 120 w 2048"/>
                    <a:gd name="T75" fmla="*/ 420 h 2048"/>
                    <a:gd name="T76" fmla="*/ 240 w 2048"/>
                    <a:gd name="T77" fmla="*/ 360 h 2048"/>
                    <a:gd name="T78" fmla="*/ 420 w 2048"/>
                    <a:gd name="T79" fmla="*/ 600 h 2048"/>
                    <a:gd name="T80" fmla="*/ 600 w 2048"/>
                    <a:gd name="T81" fmla="*/ 360 h 2048"/>
                    <a:gd name="T82" fmla="*/ 848 w 2048"/>
                    <a:gd name="T83" fmla="*/ 420 h 2048"/>
                    <a:gd name="T84" fmla="*/ 1208 w 2048"/>
                    <a:gd name="T85" fmla="*/ 420 h 2048"/>
                    <a:gd name="T86" fmla="*/ 1448 w 2048"/>
                    <a:gd name="T87" fmla="*/ 360 h 2048"/>
                    <a:gd name="T88" fmla="*/ 1628 w 2048"/>
                    <a:gd name="T89" fmla="*/ 600 h 2048"/>
                    <a:gd name="T90" fmla="*/ 1808 w 2048"/>
                    <a:gd name="T91" fmla="*/ 360 h 2048"/>
                    <a:gd name="T92" fmla="*/ 1928 w 2048"/>
                    <a:gd name="T93" fmla="*/ 4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8" h="2048">
                      <a:moveTo>
                        <a:pt x="1868" y="240"/>
                      </a:moveTo>
                      <a:cubicBezTo>
                        <a:pt x="1808" y="240"/>
                        <a:pt x="1808" y="240"/>
                        <a:pt x="1808" y="240"/>
                      </a:cubicBezTo>
                      <a:cubicBezTo>
                        <a:pt x="1808" y="180"/>
                        <a:pt x="1808" y="180"/>
                        <a:pt x="1808" y="180"/>
                      </a:cubicBezTo>
                      <a:cubicBezTo>
                        <a:pt x="1808" y="81"/>
                        <a:pt x="1727" y="0"/>
                        <a:pt x="1628" y="0"/>
                      </a:cubicBezTo>
                      <a:cubicBezTo>
                        <a:pt x="1529" y="0"/>
                        <a:pt x="1448" y="81"/>
                        <a:pt x="1448" y="180"/>
                      </a:cubicBezTo>
                      <a:cubicBezTo>
                        <a:pt x="1448" y="240"/>
                        <a:pt x="1448" y="240"/>
                        <a:pt x="1448" y="240"/>
                      </a:cubicBezTo>
                      <a:cubicBezTo>
                        <a:pt x="1208" y="240"/>
                        <a:pt x="1208" y="240"/>
                        <a:pt x="1208" y="240"/>
                      </a:cubicBezTo>
                      <a:cubicBezTo>
                        <a:pt x="1208" y="180"/>
                        <a:pt x="1208" y="180"/>
                        <a:pt x="1208" y="180"/>
                      </a:cubicBezTo>
                      <a:cubicBezTo>
                        <a:pt x="1208" y="81"/>
                        <a:pt x="1127" y="0"/>
                        <a:pt x="1028" y="0"/>
                      </a:cubicBezTo>
                      <a:cubicBezTo>
                        <a:pt x="929" y="0"/>
                        <a:pt x="848" y="81"/>
                        <a:pt x="848" y="180"/>
                      </a:cubicBezTo>
                      <a:cubicBezTo>
                        <a:pt x="848" y="240"/>
                        <a:pt x="848" y="240"/>
                        <a:pt x="848" y="240"/>
                      </a:cubicBezTo>
                      <a:cubicBezTo>
                        <a:pt x="600" y="240"/>
                        <a:pt x="600" y="240"/>
                        <a:pt x="600" y="240"/>
                      </a:cubicBezTo>
                      <a:cubicBezTo>
                        <a:pt x="600" y="180"/>
                        <a:pt x="600" y="180"/>
                        <a:pt x="600" y="180"/>
                      </a:cubicBezTo>
                      <a:cubicBezTo>
                        <a:pt x="600" y="81"/>
                        <a:pt x="519" y="0"/>
                        <a:pt x="420" y="0"/>
                      </a:cubicBezTo>
                      <a:cubicBezTo>
                        <a:pt x="321" y="0"/>
                        <a:pt x="240" y="81"/>
                        <a:pt x="240" y="180"/>
                      </a:cubicBezTo>
                      <a:cubicBezTo>
                        <a:pt x="240" y="240"/>
                        <a:pt x="240" y="240"/>
                        <a:pt x="240" y="240"/>
                      </a:cubicBezTo>
                      <a:cubicBezTo>
                        <a:pt x="180" y="240"/>
                        <a:pt x="180" y="240"/>
                        <a:pt x="180" y="240"/>
                      </a:cubicBezTo>
                      <a:cubicBezTo>
                        <a:pt x="81" y="240"/>
                        <a:pt x="0" y="321"/>
                        <a:pt x="0" y="420"/>
                      </a:cubicBezTo>
                      <a:cubicBezTo>
                        <a:pt x="0" y="1748"/>
                        <a:pt x="0" y="1748"/>
                        <a:pt x="0" y="1748"/>
                      </a:cubicBezTo>
                      <a:cubicBezTo>
                        <a:pt x="0" y="1847"/>
                        <a:pt x="81" y="1928"/>
                        <a:pt x="180" y="1928"/>
                      </a:cubicBezTo>
                      <a:cubicBezTo>
                        <a:pt x="1169" y="1928"/>
                        <a:pt x="1169" y="1928"/>
                        <a:pt x="1169" y="1928"/>
                      </a:cubicBezTo>
                      <a:cubicBezTo>
                        <a:pt x="1262" y="2003"/>
                        <a:pt x="1380" y="2048"/>
                        <a:pt x="1508" y="2048"/>
                      </a:cubicBezTo>
                      <a:cubicBezTo>
                        <a:pt x="1806" y="2048"/>
                        <a:pt x="2048" y="1806"/>
                        <a:pt x="2048" y="1508"/>
                      </a:cubicBezTo>
                      <a:cubicBezTo>
                        <a:pt x="2048" y="420"/>
                        <a:pt x="2048" y="420"/>
                        <a:pt x="2048" y="420"/>
                      </a:cubicBezTo>
                      <a:cubicBezTo>
                        <a:pt x="2048" y="321"/>
                        <a:pt x="1967" y="240"/>
                        <a:pt x="1868" y="240"/>
                      </a:cubicBezTo>
                      <a:close/>
                      <a:moveTo>
                        <a:pt x="1568" y="180"/>
                      </a:moveTo>
                      <a:cubicBezTo>
                        <a:pt x="1568" y="147"/>
                        <a:pt x="1595" y="120"/>
                        <a:pt x="1628" y="120"/>
                      </a:cubicBezTo>
                      <a:cubicBezTo>
                        <a:pt x="1661" y="120"/>
                        <a:pt x="1688" y="147"/>
                        <a:pt x="1688" y="180"/>
                      </a:cubicBezTo>
                      <a:cubicBezTo>
                        <a:pt x="1688" y="420"/>
                        <a:pt x="1688" y="420"/>
                        <a:pt x="1688" y="420"/>
                      </a:cubicBezTo>
                      <a:cubicBezTo>
                        <a:pt x="1688" y="453"/>
                        <a:pt x="1661" y="480"/>
                        <a:pt x="1628" y="480"/>
                      </a:cubicBezTo>
                      <a:cubicBezTo>
                        <a:pt x="1595" y="480"/>
                        <a:pt x="1568" y="453"/>
                        <a:pt x="1568" y="420"/>
                      </a:cubicBezTo>
                      <a:lnTo>
                        <a:pt x="1568" y="180"/>
                      </a:lnTo>
                      <a:close/>
                      <a:moveTo>
                        <a:pt x="968" y="300"/>
                      </a:moveTo>
                      <a:cubicBezTo>
                        <a:pt x="968" y="300"/>
                        <a:pt x="968" y="300"/>
                        <a:pt x="968" y="300"/>
                      </a:cubicBezTo>
                      <a:cubicBezTo>
                        <a:pt x="968" y="300"/>
                        <a:pt x="968" y="300"/>
                        <a:pt x="968" y="300"/>
                      </a:cubicBezTo>
                      <a:cubicBezTo>
                        <a:pt x="968" y="180"/>
                        <a:pt x="968" y="180"/>
                        <a:pt x="968" y="180"/>
                      </a:cubicBezTo>
                      <a:cubicBezTo>
                        <a:pt x="968" y="147"/>
                        <a:pt x="995" y="120"/>
                        <a:pt x="1028" y="120"/>
                      </a:cubicBezTo>
                      <a:cubicBezTo>
                        <a:pt x="1061" y="120"/>
                        <a:pt x="1088" y="147"/>
                        <a:pt x="1088" y="180"/>
                      </a:cubicBezTo>
                      <a:cubicBezTo>
                        <a:pt x="1088" y="420"/>
                        <a:pt x="1088" y="420"/>
                        <a:pt x="1088" y="420"/>
                      </a:cubicBezTo>
                      <a:cubicBezTo>
                        <a:pt x="1088" y="453"/>
                        <a:pt x="1061" y="480"/>
                        <a:pt x="1028" y="480"/>
                      </a:cubicBezTo>
                      <a:cubicBezTo>
                        <a:pt x="995" y="480"/>
                        <a:pt x="968" y="453"/>
                        <a:pt x="968" y="420"/>
                      </a:cubicBezTo>
                      <a:lnTo>
                        <a:pt x="968" y="300"/>
                      </a:lnTo>
                      <a:close/>
                      <a:moveTo>
                        <a:pt x="360" y="180"/>
                      </a:moveTo>
                      <a:cubicBezTo>
                        <a:pt x="360" y="147"/>
                        <a:pt x="387" y="120"/>
                        <a:pt x="420" y="120"/>
                      </a:cubicBezTo>
                      <a:cubicBezTo>
                        <a:pt x="453" y="120"/>
                        <a:pt x="480" y="147"/>
                        <a:pt x="480" y="180"/>
                      </a:cubicBezTo>
                      <a:cubicBezTo>
                        <a:pt x="480" y="420"/>
                        <a:pt x="480" y="420"/>
                        <a:pt x="480" y="420"/>
                      </a:cubicBezTo>
                      <a:cubicBezTo>
                        <a:pt x="480" y="453"/>
                        <a:pt x="453" y="480"/>
                        <a:pt x="420" y="480"/>
                      </a:cubicBezTo>
                      <a:cubicBezTo>
                        <a:pt x="387" y="480"/>
                        <a:pt x="360" y="453"/>
                        <a:pt x="360" y="420"/>
                      </a:cubicBezTo>
                      <a:lnTo>
                        <a:pt x="360" y="180"/>
                      </a:lnTo>
                      <a:close/>
                      <a:moveTo>
                        <a:pt x="1508" y="1928"/>
                      </a:moveTo>
                      <a:cubicBezTo>
                        <a:pt x="1276" y="1928"/>
                        <a:pt x="1088" y="1740"/>
                        <a:pt x="1088" y="1508"/>
                      </a:cubicBezTo>
                      <a:cubicBezTo>
                        <a:pt x="1088" y="1276"/>
                        <a:pt x="1276" y="1088"/>
                        <a:pt x="1508" y="1088"/>
                      </a:cubicBezTo>
                      <a:cubicBezTo>
                        <a:pt x="1740" y="1088"/>
                        <a:pt x="1928" y="1276"/>
                        <a:pt x="1928" y="1508"/>
                      </a:cubicBezTo>
                      <a:cubicBezTo>
                        <a:pt x="1928" y="1740"/>
                        <a:pt x="1740" y="1928"/>
                        <a:pt x="1508" y="1928"/>
                      </a:cubicBezTo>
                      <a:close/>
                      <a:moveTo>
                        <a:pt x="1928" y="1169"/>
                      </a:moveTo>
                      <a:cubicBezTo>
                        <a:pt x="1829" y="1046"/>
                        <a:pt x="1677" y="968"/>
                        <a:pt x="1508" y="968"/>
                      </a:cubicBezTo>
                      <a:cubicBezTo>
                        <a:pt x="1378" y="968"/>
                        <a:pt x="1259" y="1014"/>
                        <a:pt x="1166" y="1091"/>
                      </a:cubicBezTo>
                      <a:cubicBezTo>
                        <a:pt x="1160" y="1089"/>
                        <a:pt x="1154" y="1088"/>
                        <a:pt x="1148" y="1088"/>
                      </a:cubicBezTo>
                      <a:cubicBezTo>
                        <a:pt x="908" y="1088"/>
                        <a:pt x="908" y="1088"/>
                        <a:pt x="908" y="1088"/>
                      </a:cubicBezTo>
                      <a:cubicBezTo>
                        <a:pt x="875" y="1088"/>
                        <a:pt x="848" y="1115"/>
                        <a:pt x="848" y="1148"/>
                      </a:cubicBezTo>
                      <a:cubicBezTo>
                        <a:pt x="848" y="1181"/>
                        <a:pt x="875" y="1208"/>
                        <a:pt x="908" y="1208"/>
                      </a:cubicBezTo>
                      <a:cubicBezTo>
                        <a:pt x="1059" y="1208"/>
                        <a:pt x="1059" y="1208"/>
                        <a:pt x="1059" y="1208"/>
                      </a:cubicBezTo>
                      <a:cubicBezTo>
                        <a:pt x="1012" y="1278"/>
                        <a:pt x="981" y="1360"/>
                        <a:pt x="971" y="1448"/>
                      </a:cubicBezTo>
                      <a:cubicBezTo>
                        <a:pt x="908" y="1448"/>
                        <a:pt x="908" y="1448"/>
                        <a:pt x="908" y="1448"/>
                      </a:cubicBezTo>
                      <a:cubicBezTo>
                        <a:pt x="875" y="1448"/>
                        <a:pt x="848" y="1475"/>
                        <a:pt x="848" y="1508"/>
                      </a:cubicBezTo>
                      <a:cubicBezTo>
                        <a:pt x="848" y="1541"/>
                        <a:pt x="875" y="1568"/>
                        <a:pt x="908" y="1568"/>
                      </a:cubicBezTo>
                      <a:cubicBezTo>
                        <a:pt x="971" y="1568"/>
                        <a:pt x="971" y="1568"/>
                        <a:pt x="971" y="1568"/>
                      </a:cubicBezTo>
                      <a:cubicBezTo>
                        <a:pt x="981" y="1656"/>
                        <a:pt x="1012" y="1738"/>
                        <a:pt x="1059" y="1808"/>
                      </a:cubicBezTo>
                      <a:cubicBezTo>
                        <a:pt x="180" y="1808"/>
                        <a:pt x="180" y="1808"/>
                        <a:pt x="180" y="1808"/>
                      </a:cubicBezTo>
                      <a:cubicBezTo>
                        <a:pt x="147" y="1808"/>
                        <a:pt x="120" y="1781"/>
                        <a:pt x="120" y="1748"/>
                      </a:cubicBezTo>
                      <a:cubicBezTo>
                        <a:pt x="120" y="848"/>
                        <a:pt x="120" y="848"/>
                        <a:pt x="120" y="848"/>
                      </a:cubicBezTo>
                      <a:cubicBezTo>
                        <a:pt x="1928" y="848"/>
                        <a:pt x="1928" y="848"/>
                        <a:pt x="1928" y="848"/>
                      </a:cubicBezTo>
                      <a:lnTo>
                        <a:pt x="1928" y="1169"/>
                      </a:lnTo>
                      <a:close/>
                      <a:moveTo>
                        <a:pt x="1928" y="728"/>
                      </a:moveTo>
                      <a:cubicBezTo>
                        <a:pt x="120" y="728"/>
                        <a:pt x="120" y="728"/>
                        <a:pt x="120" y="728"/>
                      </a:cubicBezTo>
                      <a:cubicBezTo>
                        <a:pt x="120" y="420"/>
                        <a:pt x="120" y="420"/>
                        <a:pt x="120" y="420"/>
                      </a:cubicBezTo>
                      <a:cubicBezTo>
                        <a:pt x="120" y="387"/>
                        <a:pt x="147" y="360"/>
                        <a:pt x="180" y="360"/>
                      </a:cubicBezTo>
                      <a:cubicBezTo>
                        <a:pt x="240" y="360"/>
                        <a:pt x="240" y="360"/>
                        <a:pt x="240" y="360"/>
                      </a:cubicBezTo>
                      <a:cubicBezTo>
                        <a:pt x="240" y="420"/>
                        <a:pt x="240" y="420"/>
                        <a:pt x="240" y="420"/>
                      </a:cubicBezTo>
                      <a:cubicBezTo>
                        <a:pt x="240" y="519"/>
                        <a:pt x="321" y="600"/>
                        <a:pt x="420" y="600"/>
                      </a:cubicBezTo>
                      <a:cubicBezTo>
                        <a:pt x="519" y="600"/>
                        <a:pt x="600" y="519"/>
                        <a:pt x="600" y="420"/>
                      </a:cubicBezTo>
                      <a:cubicBezTo>
                        <a:pt x="600" y="360"/>
                        <a:pt x="600" y="360"/>
                        <a:pt x="600" y="360"/>
                      </a:cubicBezTo>
                      <a:cubicBezTo>
                        <a:pt x="848" y="360"/>
                        <a:pt x="848" y="360"/>
                        <a:pt x="848" y="360"/>
                      </a:cubicBezTo>
                      <a:cubicBezTo>
                        <a:pt x="848" y="420"/>
                        <a:pt x="848" y="420"/>
                        <a:pt x="848" y="420"/>
                      </a:cubicBezTo>
                      <a:cubicBezTo>
                        <a:pt x="848" y="519"/>
                        <a:pt x="929" y="600"/>
                        <a:pt x="1028" y="600"/>
                      </a:cubicBezTo>
                      <a:cubicBezTo>
                        <a:pt x="1127" y="600"/>
                        <a:pt x="1208" y="519"/>
                        <a:pt x="1208" y="420"/>
                      </a:cubicBezTo>
                      <a:cubicBezTo>
                        <a:pt x="1208" y="360"/>
                        <a:pt x="1208" y="360"/>
                        <a:pt x="1208" y="360"/>
                      </a:cubicBezTo>
                      <a:cubicBezTo>
                        <a:pt x="1448" y="360"/>
                        <a:pt x="1448" y="360"/>
                        <a:pt x="1448" y="360"/>
                      </a:cubicBezTo>
                      <a:cubicBezTo>
                        <a:pt x="1448" y="420"/>
                        <a:pt x="1448" y="420"/>
                        <a:pt x="1448" y="420"/>
                      </a:cubicBezTo>
                      <a:cubicBezTo>
                        <a:pt x="1448" y="519"/>
                        <a:pt x="1529" y="600"/>
                        <a:pt x="1628" y="600"/>
                      </a:cubicBezTo>
                      <a:cubicBezTo>
                        <a:pt x="1727" y="600"/>
                        <a:pt x="1808" y="519"/>
                        <a:pt x="1808" y="420"/>
                      </a:cubicBezTo>
                      <a:cubicBezTo>
                        <a:pt x="1808" y="360"/>
                        <a:pt x="1808" y="360"/>
                        <a:pt x="1808" y="360"/>
                      </a:cubicBezTo>
                      <a:cubicBezTo>
                        <a:pt x="1868" y="360"/>
                        <a:pt x="1868" y="360"/>
                        <a:pt x="1868" y="360"/>
                      </a:cubicBezTo>
                      <a:cubicBezTo>
                        <a:pt x="1901" y="360"/>
                        <a:pt x="1928" y="387"/>
                        <a:pt x="1928" y="420"/>
                      </a:cubicBezTo>
                      <a:lnTo>
                        <a:pt x="1928" y="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grpSp>
        </p:grpSp>
        <p:cxnSp>
          <p:nvCxnSpPr>
            <p:cNvPr id="32" name="Straight Connector 99">
              <a:extLst>
                <a:ext uri="{FF2B5EF4-FFF2-40B4-BE49-F238E27FC236}">
                  <a16:creationId xmlns:a16="http://schemas.microsoft.com/office/drawing/2014/main" id="{F1A58815-5E65-4529-9F4C-9D24C31A443A}"/>
                </a:ext>
              </a:extLst>
            </p:cNvPr>
            <p:cNvCxnSpPr/>
            <p:nvPr/>
          </p:nvCxnSpPr>
          <p:spPr>
            <a:xfrm>
              <a:off x="6113840" y="2102579"/>
              <a:ext cx="0" cy="1314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98">
              <a:extLst>
                <a:ext uri="{FF2B5EF4-FFF2-40B4-BE49-F238E27FC236}">
                  <a16:creationId xmlns:a16="http://schemas.microsoft.com/office/drawing/2014/main" id="{8F899748-EF56-44F0-A132-975373D2355B}"/>
                </a:ext>
              </a:extLst>
            </p:cNvPr>
            <p:cNvSpPr txBox="1"/>
            <p:nvPr/>
          </p:nvSpPr>
          <p:spPr>
            <a:xfrm>
              <a:off x="5207375" y="1959741"/>
              <a:ext cx="35702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Year</a:t>
              </a:r>
            </a:p>
          </p:txBody>
        </p:sp>
        <p:grpSp>
          <p:nvGrpSpPr>
            <p:cNvPr id="34" name="Group 124">
              <a:extLst>
                <a:ext uri="{FF2B5EF4-FFF2-40B4-BE49-F238E27FC236}">
                  <a16:creationId xmlns:a16="http://schemas.microsoft.com/office/drawing/2014/main" id="{81C00232-0EC8-49F9-ADDC-84A11C9E2146}"/>
                </a:ext>
              </a:extLst>
            </p:cNvPr>
            <p:cNvGrpSpPr/>
            <p:nvPr/>
          </p:nvGrpSpPr>
          <p:grpSpPr>
            <a:xfrm>
              <a:off x="5191570" y="2310533"/>
              <a:ext cx="330956" cy="1040035"/>
              <a:chOff x="8431947" y="1925545"/>
              <a:chExt cx="330956" cy="1040035"/>
            </a:xfrm>
          </p:grpSpPr>
          <p:sp>
            <p:nvSpPr>
              <p:cNvPr id="41" name="TextBox 102">
                <a:extLst>
                  <a:ext uri="{FF2B5EF4-FFF2-40B4-BE49-F238E27FC236}">
                    <a16:creationId xmlns:a16="http://schemas.microsoft.com/office/drawing/2014/main" id="{F1E43DBD-D738-4421-8B67-837438610448}"/>
                  </a:ext>
                </a:extLst>
              </p:cNvPr>
              <p:cNvSpPr txBox="1"/>
              <p:nvPr/>
            </p:nvSpPr>
            <p:spPr>
              <a:xfrm>
                <a:off x="8435377" y="1925545"/>
                <a:ext cx="32701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2018</a:t>
                </a:r>
              </a:p>
            </p:txBody>
          </p:sp>
          <p:sp>
            <p:nvSpPr>
              <p:cNvPr id="42" name="TextBox 104">
                <a:extLst>
                  <a:ext uri="{FF2B5EF4-FFF2-40B4-BE49-F238E27FC236}">
                    <a16:creationId xmlns:a16="http://schemas.microsoft.com/office/drawing/2014/main" id="{8BDAEA5D-F599-4B92-BF4D-48F3E42F0C31}"/>
                  </a:ext>
                </a:extLst>
              </p:cNvPr>
              <p:cNvSpPr txBox="1"/>
              <p:nvPr/>
            </p:nvSpPr>
            <p:spPr>
              <a:xfrm>
                <a:off x="8435890" y="2208427"/>
                <a:ext cx="32701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2019</a:t>
                </a:r>
              </a:p>
            </p:txBody>
          </p:sp>
          <p:sp>
            <p:nvSpPr>
              <p:cNvPr id="43" name="TextBox 105">
                <a:extLst>
                  <a:ext uri="{FF2B5EF4-FFF2-40B4-BE49-F238E27FC236}">
                    <a16:creationId xmlns:a16="http://schemas.microsoft.com/office/drawing/2014/main" id="{A32F28EC-71D8-486B-9F4B-33D0FC62A16F}"/>
                  </a:ext>
                </a:extLst>
              </p:cNvPr>
              <p:cNvSpPr txBox="1"/>
              <p:nvPr/>
            </p:nvSpPr>
            <p:spPr>
              <a:xfrm>
                <a:off x="8431947" y="2491310"/>
                <a:ext cx="32701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2020</a:t>
                </a:r>
              </a:p>
            </p:txBody>
          </p:sp>
          <p:sp>
            <p:nvSpPr>
              <p:cNvPr id="44" name="TextBox 119">
                <a:extLst>
                  <a:ext uri="{FF2B5EF4-FFF2-40B4-BE49-F238E27FC236}">
                    <a16:creationId xmlns:a16="http://schemas.microsoft.com/office/drawing/2014/main" id="{20AABD8E-2057-4A79-B1B7-7CC9D31357F9}"/>
                  </a:ext>
                </a:extLst>
              </p:cNvPr>
              <p:cNvSpPr txBox="1"/>
              <p:nvPr/>
            </p:nvSpPr>
            <p:spPr>
              <a:xfrm>
                <a:off x="8431947" y="2780914"/>
                <a:ext cx="32701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2021</a:t>
                </a:r>
              </a:p>
            </p:txBody>
          </p:sp>
        </p:grpSp>
        <p:sp>
          <p:nvSpPr>
            <p:cNvPr id="35" name="TextBox 94">
              <a:extLst>
                <a:ext uri="{FF2B5EF4-FFF2-40B4-BE49-F238E27FC236}">
                  <a16:creationId xmlns:a16="http://schemas.microsoft.com/office/drawing/2014/main" id="{04865E43-357D-480D-9B82-70E22DCF2081}"/>
                </a:ext>
              </a:extLst>
            </p:cNvPr>
            <p:cNvSpPr txBox="1"/>
            <p:nvPr/>
          </p:nvSpPr>
          <p:spPr>
            <a:xfrm>
              <a:off x="6662509" y="1959741"/>
              <a:ext cx="55463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Values</a:t>
              </a:r>
            </a:p>
          </p:txBody>
        </p:sp>
        <p:grpSp>
          <p:nvGrpSpPr>
            <p:cNvPr id="36" name="Group 125">
              <a:extLst>
                <a:ext uri="{FF2B5EF4-FFF2-40B4-BE49-F238E27FC236}">
                  <a16:creationId xmlns:a16="http://schemas.microsoft.com/office/drawing/2014/main" id="{EA8218D1-F9D4-439D-BF23-530D11859EBF}"/>
                </a:ext>
              </a:extLst>
            </p:cNvPr>
            <p:cNvGrpSpPr/>
            <p:nvPr/>
          </p:nvGrpSpPr>
          <p:grpSpPr>
            <a:xfrm>
              <a:off x="6597427" y="2310533"/>
              <a:ext cx="630557" cy="1016929"/>
              <a:chOff x="10002235" y="1925545"/>
              <a:chExt cx="630557" cy="1016929"/>
            </a:xfrm>
          </p:grpSpPr>
          <p:sp>
            <p:nvSpPr>
              <p:cNvPr id="37" name="TextBox 106">
                <a:extLst>
                  <a:ext uri="{FF2B5EF4-FFF2-40B4-BE49-F238E27FC236}">
                    <a16:creationId xmlns:a16="http://schemas.microsoft.com/office/drawing/2014/main" id="{D0EA7D0A-6044-47BB-AEC7-533B68FDF0ED}"/>
                  </a:ext>
                </a:extLst>
              </p:cNvPr>
              <p:cNvSpPr txBox="1"/>
              <p:nvPr/>
            </p:nvSpPr>
            <p:spPr>
              <a:xfrm>
                <a:off x="10024965" y="1925545"/>
                <a:ext cx="58509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- 3.567%</a:t>
                </a:r>
              </a:p>
            </p:txBody>
          </p:sp>
          <p:sp>
            <p:nvSpPr>
              <p:cNvPr id="38" name="TextBox 107">
                <a:extLst>
                  <a:ext uri="{FF2B5EF4-FFF2-40B4-BE49-F238E27FC236}">
                    <a16:creationId xmlns:a16="http://schemas.microsoft.com/office/drawing/2014/main" id="{B6F9D5AA-A026-4E88-88B8-24F3515EF60C}"/>
                  </a:ext>
                </a:extLst>
              </p:cNvPr>
              <p:cNvSpPr txBox="1"/>
              <p:nvPr/>
            </p:nvSpPr>
            <p:spPr>
              <a:xfrm>
                <a:off x="10004158" y="2201504"/>
                <a:ext cx="62671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+ 1.007%</a:t>
                </a:r>
              </a:p>
            </p:txBody>
          </p:sp>
          <p:sp>
            <p:nvSpPr>
              <p:cNvPr id="39" name="TextBox 108">
                <a:extLst>
                  <a:ext uri="{FF2B5EF4-FFF2-40B4-BE49-F238E27FC236}">
                    <a16:creationId xmlns:a16="http://schemas.microsoft.com/office/drawing/2014/main" id="{B298DC88-C1F9-4DFC-94D0-8F069C81CCAA}"/>
                  </a:ext>
                </a:extLst>
              </p:cNvPr>
              <p:cNvSpPr txBox="1"/>
              <p:nvPr/>
            </p:nvSpPr>
            <p:spPr>
              <a:xfrm>
                <a:off x="10002235" y="2468204"/>
                <a:ext cx="63055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+ 2.012%</a:t>
                </a:r>
              </a:p>
            </p:txBody>
          </p:sp>
          <p:sp>
            <p:nvSpPr>
              <p:cNvPr id="40" name="TextBox 120">
                <a:extLst>
                  <a:ext uri="{FF2B5EF4-FFF2-40B4-BE49-F238E27FC236}">
                    <a16:creationId xmlns:a16="http://schemas.microsoft.com/office/drawing/2014/main" id="{7F2CDAAE-0AD8-4FAF-B8D4-AF04F7FDF329}"/>
                  </a:ext>
                </a:extLst>
              </p:cNvPr>
              <p:cNvSpPr txBox="1"/>
              <p:nvPr/>
            </p:nvSpPr>
            <p:spPr>
              <a:xfrm>
                <a:off x="10002235" y="2757808"/>
                <a:ext cx="62901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rPr>
                  <a:t>+ 4,031%</a:t>
                </a:r>
              </a:p>
            </p:txBody>
          </p:sp>
        </p:grpSp>
      </p:grpSp>
      <p:grpSp>
        <p:nvGrpSpPr>
          <p:cNvPr id="51" name="组合 50">
            <a:extLst>
              <a:ext uri="{FF2B5EF4-FFF2-40B4-BE49-F238E27FC236}">
                <a16:creationId xmlns:a16="http://schemas.microsoft.com/office/drawing/2014/main" id="{A26BC5F5-7B98-4919-8C2C-E35C10325040}"/>
              </a:ext>
            </a:extLst>
          </p:cNvPr>
          <p:cNvGrpSpPr/>
          <p:nvPr/>
        </p:nvGrpSpPr>
        <p:grpSpPr>
          <a:xfrm>
            <a:off x="8152613" y="1205357"/>
            <a:ext cx="3312642" cy="2536782"/>
            <a:chOff x="8152613" y="1205357"/>
            <a:chExt cx="3312642" cy="2536782"/>
          </a:xfrm>
        </p:grpSpPr>
        <p:sp>
          <p:nvSpPr>
            <p:cNvPr id="52" name="Rectangle 145">
              <a:extLst>
                <a:ext uri="{FF2B5EF4-FFF2-40B4-BE49-F238E27FC236}">
                  <a16:creationId xmlns:a16="http://schemas.microsoft.com/office/drawing/2014/main" id="{B32E16D5-765D-4A0A-9CB0-492A47C704E2}"/>
                </a:ext>
              </a:extLst>
            </p:cNvPr>
            <p:cNvSpPr/>
            <p:nvPr/>
          </p:nvSpPr>
          <p:spPr>
            <a:xfrm>
              <a:off x="8152613" y="1608632"/>
              <a:ext cx="3312642" cy="2133507"/>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grpSp>
          <p:nvGrpSpPr>
            <p:cNvPr id="53" name="Group 146">
              <a:extLst>
                <a:ext uri="{FF2B5EF4-FFF2-40B4-BE49-F238E27FC236}">
                  <a16:creationId xmlns:a16="http://schemas.microsoft.com/office/drawing/2014/main" id="{2E944E49-4603-48AA-A2B7-A926CBE6EAB2}"/>
                </a:ext>
              </a:extLst>
            </p:cNvPr>
            <p:cNvGrpSpPr/>
            <p:nvPr/>
          </p:nvGrpSpPr>
          <p:grpSpPr>
            <a:xfrm>
              <a:off x="9484722" y="1205357"/>
              <a:ext cx="648489" cy="648489"/>
              <a:chOff x="3752994" y="2076676"/>
              <a:chExt cx="702967" cy="702967"/>
            </a:xfrm>
          </p:grpSpPr>
          <p:sp>
            <p:nvSpPr>
              <p:cNvPr id="56" name="Oval 147">
                <a:extLst>
                  <a:ext uri="{FF2B5EF4-FFF2-40B4-BE49-F238E27FC236}">
                    <a16:creationId xmlns:a16="http://schemas.microsoft.com/office/drawing/2014/main" id="{EAF0ED7B-904C-413E-98EB-A5A509D4BBE3}"/>
                  </a:ext>
                </a:extLst>
              </p:cNvPr>
              <p:cNvSpPr/>
              <p:nvPr/>
            </p:nvSpPr>
            <p:spPr>
              <a:xfrm>
                <a:off x="3752994" y="2076676"/>
                <a:ext cx="702967" cy="702967"/>
              </a:xfrm>
              <a:prstGeom prst="ellipse">
                <a:avLst/>
              </a:prstGeom>
              <a:gradFill>
                <a:gsLst>
                  <a:gs pos="0">
                    <a:srgbClr val="E22021"/>
                  </a:gs>
                  <a:gs pos="100000">
                    <a:srgbClr val="EC7603"/>
                  </a:gs>
                </a:gsLst>
                <a:lin ang="17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grpSp>
            <p:nvGrpSpPr>
              <p:cNvPr id="57" name="Group 148">
                <a:extLst>
                  <a:ext uri="{FF2B5EF4-FFF2-40B4-BE49-F238E27FC236}">
                    <a16:creationId xmlns:a16="http://schemas.microsoft.com/office/drawing/2014/main" id="{4F451378-2487-485D-A77A-E246989529F8}"/>
                  </a:ext>
                </a:extLst>
              </p:cNvPr>
              <p:cNvGrpSpPr/>
              <p:nvPr/>
            </p:nvGrpSpPr>
            <p:grpSpPr>
              <a:xfrm>
                <a:off x="3919769" y="2340342"/>
                <a:ext cx="369417" cy="175634"/>
                <a:chOff x="4254500" y="2100263"/>
                <a:chExt cx="1906588" cy="906463"/>
              </a:xfrm>
            </p:grpSpPr>
            <p:sp>
              <p:nvSpPr>
                <p:cNvPr id="58" name="Freeform 5">
                  <a:extLst>
                    <a:ext uri="{FF2B5EF4-FFF2-40B4-BE49-F238E27FC236}">
                      <a16:creationId xmlns:a16="http://schemas.microsoft.com/office/drawing/2014/main" id="{36CE6234-2A3A-4807-88B8-646AD49B7A00}"/>
                    </a:ext>
                  </a:extLst>
                </p:cNvPr>
                <p:cNvSpPr>
                  <a:spLocks noEditPoints="1"/>
                </p:cNvSpPr>
                <p:nvPr/>
              </p:nvSpPr>
              <p:spPr bwMode="auto">
                <a:xfrm>
                  <a:off x="4254500" y="2100263"/>
                  <a:ext cx="1906588" cy="906463"/>
                </a:xfrm>
                <a:custGeom>
                  <a:avLst/>
                  <a:gdLst>
                    <a:gd name="T0" fmla="*/ 1831 w 2048"/>
                    <a:gd name="T1" fmla="*/ 0 h 970"/>
                    <a:gd name="T2" fmla="*/ 1613 w 2048"/>
                    <a:gd name="T3" fmla="*/ 217 h 970"/>
                    <a:gd name="T4" fmla="*/ 1648 w 2048"/>
                    <a:gd name="T5" fmla="*/ 336 h 970"/>
                    <a:gd name="T6" fmla="*/ 1413 w 2048"/>
                    <a:gd name="T7" fmla="*/ 571 h 970"/>
                    <a:gd name="T8" fmla="*/ 1295 w 2048"/>
                    <a:gd name="T9" fmla="*/ 535 h 970"/>
                    <a:gd name="T10" fmla="*/ 1173 w 2048"/>
                    <a:gd name="T11" fmla="*/ 573 h 970"/>
                    <a:gd name="T12" fmla="*/ 935 w 2048"/>
                    <a:gd name="T13" fmla="*/ 336 h 970"/>
                    <a:gd name="T14" fmla="*/ 971 w 2048"/>
                    <a:gd name="T15" fmla="*/ 217 h 970"/>
                    <a:gd name="T16" fmla="*/ 753 w 2048"/>
                    <a:gd name="T17" fmla="*/ 0 h 970"/>
                    <a:gd name="T18" fmla="*/ 536 w 2048"/>
                    <a:gd name="T19" fmla="*/ 217 h 970"/>
                    <a:gd name="T20" fmla="*/ 571 w 2048"/>
                    <a:gd name="T21" fmla="*/ 336 h 970"/>
                    <a:gd name="T22" fmla="*/ 336 w 2048"/>
                    <a:gd name="T23" fmla="*/ 571 h 970"/>
                    <a:gd name="T24" fmla="*/ 217 w 2048"/>
                    <a:gd name="T25" fmla="*/ 535 h 970"/>
                    <a:gd name="T26" fmla="*/ 0 w 2048"/>
                    <a:gd name="T27" fmla="*/ 753 h 970"/>
                    <a:gd name="T28" fmla="*/ 217 w 2048"/>
                    <a:gd name="T29" fmla="*/ 970 h 970"/>
                    <a:gd name="T30" fmla="*/ 435 w 2048"/>
                    <a:gd name="T31" fmla="*/ 753 h 970"/>
                    <a:gd name="T32" fmla="*/ 400 w 2048"/>
                    <a:gd name="T33" fmla="*/ 634 h 970"/>
                    <a:gd name="T34" fmla="*/ 635 w 2048"/>
                    <a:gd name="T35" fmla="*/ 399 h 970"/>
                    <a:gd name="T36" fmla="*/ 753 w 2048"/>
                    <a:gd name="T37" fmla="*/ 435 h 970"/>
                    <a:gd name="T38" fmla="*/ 872 w 2048"/>
                    <a:gd name="T39" fmla="*/ 399 h 970"/>
                    <a:gd name="T40" fmla="*/ 1110 w 2048"/>
                    <a:gd name="T41" fmla="*/ 638 h 970"/>
                    <a:gd name="T42" fmla="*/ 1077 w 2048"/>
                    <a:gd name="T43" fmla="*/ 753 h 970"/>
                    <a:gd name="T44" fmla="*/ 1295 w 2048"/>
                    <a:gd name="T45" fmla="*/ 970 h 970"/>
                    <a:gd name="T46" fmla="*/ 1512 w 2048"/>
                    <a:gd name="T47" fmla="*/ 753 h 970"/>
                    <a:gd name="T48" fmla="*/ 1477 w 2048"/>
                    <a:gd name="T49" fmla="*/ 634 h 970"/>
                    <a:gd name="T50" fmla="*/ 1712 w 2048"/>
                    <a:gd name="T51" fmla="*/ 399 h 970"/>
                    <a:gd name="T52" fmla="*/ 1831 w 2048"/>
                    <a:gd name="T53" fmla="*/ 435 h 970"/>
                    <a:gd name="T54" fmla="*/ 2048 w 2048"/>
                    <a:gd name="T55" fmla="*/ 217 h 970"/>
                    <a:gd name="T56" fmla="*/ 1831 w 2048"/>
                    <a:gd name="T57" fmla="*/ 0 h 970"/>
                    <a:gd name="T58" fmla="*/ 217 w 2048"/>
                    <a:gd name="T59" fmla="*/ 880 h 970"/>
                    <a:gd name="T60" fmla="*/ 90 w 2048"/>
                    <a:gd name="T61" fmla="*/ 753 h 970"/>
                    <a:gd name="T62" fmla="*/ 217 w 2048"/>
                    <a:gd name="T63" fmla="*/ 625 h 970"/>
                    <a:gd name="T64" fmla="*/ 345 w 2048"/>
                    <a:gd name="T65" fmla="*/ 753 h 970"/>
                    <a:gd name="T66" fmla="*/ 217 w 2048"/>
                    <a:gd name="T67" fmla="*/ 880 h 970"/>
                    <a:gd name="T68" fmla="*/ 753 w 2048"/>
                    <a:gd name="T69" fmla="*/ 345 h 970"/>
                    <a:gd name="T70" fmla="*/ 626 w 2048"/>
                    <a:gd name="T71" fmla="*/ 217 h 970"/>
                    <a:gd name="T72" fmla="*/ 753 w 2048"/>
                    <a:gd name="T73" fmla="*/ 90 h 970"/>
                    <a:gd name="T74" fmla="*/ 881 w 2048"/>
                    <a:gd name="T75" fmla="*/ 217 h 970"/>
                    <a:gd name="T76" fmla="*/ 753 w 2048"/>
                    <a:gd name="T77" fmla="*/ 345 h 970"/>
                    <a:gd name="T78" fmla="*/ 1295 w 2048"/>
                    <a:gd name="T79" fmla="*/ 880 h 970"/>
                    <a:gd name="T80" fmla="*/ 1167 w 2048"/>
                    <a:gd name="T81" fmla="*/ 753 h 970"/>
                    <a:gd name="T82" fmla="*/ 1295 w 2048"/>
                    <a:gd name="T83" fmla="*/ 625 h 970"/>
                    <a:gd name="T84" fmla="*/ 1422 w 2048"/>
                    <a:gd name="T85" fmla="*/ 753 h 970"/>
                    <a:gd name="T86" fmla="*/ 1295 w 2048"/>
                    <a:gd name="T87" fmla="*/ 880 h 970"/>
                    <a:gd name="T88" fmla="*/ 1831 w 2048"/>
                    <a:gd name="T89" fmla="*/ 345 h 970"/>
                    <a:gd name="T90" fmla="*/ 1703 w 2048"/>
                    <a:gd name="T91" fmla="*/ 217 h 970"/>
                    <a:gd name="T92" fmla="*/ 1831 w 2048"/>
                    <a:gd name="T93" fmla="*/ 90 h 970"/>
                    <a:gd name="T94" fmla="*/ 1958 w 2048"/>
                    <a:gd name="T95" fmla="*/ 217 h 970"/>
                    <a:gd name="T96" fmla="*/ 1831 w 2048"/>
                    <a:gd name="T97" fmla="*/ 34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970">
                      <a:moveTo>
                        <a:pt x="1831" y="0"/>
                      </a:moveTo>
                      <a:cubicBezTo>
                        <a:pt x="1711" y="0"/>
                        <a:pt x="1613" y="97"/>
                        <a:pt x="1613" y="217"/>
                      </a:cubicBezTo>
                      <a:cubicBezTo>
                        <a:pt x="1613" y="261"/>
                        <a:pt x="1626" y="302"/>
                        <a:pt x="1648" y="336"/>
                      </a:cubicBezTo>
                      <a:cubicBezTo>
                        <a:pt x="1413" y="571"/>
                        <a:pt x="1413" y="571"/>
                        <a:pt x="1413" y="571"/>
                      </a:cubicBezTo>
                      <a:cubicBezTo>
                        <a:pt x="1379" y="548"/>
                        <a:pt x="1339" y="535"/>
                        <a:pt x="1295" y="535"/>
                      </a:cubicBezTo>
                      <a:cubicBezTo>
                        <a:pt x="1250" y="535"/>
                        <a:pt x="1207" y="549"/>
                        <a:pt x="1173" y="573"/>
                      </a:cubicBezTo>
                      <a:cubicBezTo>
                        <a:pt x="935" y="336"/>
                        <a:pt x="935" y="336"/>
                        <a:pt x="935" y="336"/>
                      </a:cubicBezTo>
                      <a:cubicBezTo>
                        <a:pt x="958" y="302"/>
                        <a:pt x="971" y="261"/>
                        <a:pt x="971" y="217"/>
                      </a:cubicBezTo>
                      <a:cubicBezTo>
                        <a:pt x="971" y="97"/>
                        <a:pt x="873" y="0"/>
                        <a:pt x="753" y="0"/>
                      </a:cubicBezTo>
                      <a:cubicBezTo>
                        <a:pt x="633" y="0"/>
                        <a:pt x="536" y="97"/>
                        <a:pt x="536" y="217"/>
                      </a:cubicBezTo>
                      <a:cubicBezTo>
                        <a:pt x="536" y="261"/>
                        <a:pt x="549" y="302"/>
                        <a:pt x="571" y="336"/>
                      </a:cubicBezTo>
                      <a:cubicBezTo>
                        <a:pt x="336" y="571"/>
                        <a:pt x="336" y="571"/>
                        <a:pt x="336" y="571"/>
                      </a:cubicBezTo>
                      <a:cubicBezTo>
                        <a:pt x="302" y="548"/>
                        <a:pt x="261" y="535"/>
                        <a:pt x="217" y="535"/>
                      </a:cubicBezTo>
                      <a:cubicBezTo>
                        <a:pt x="98" y="535"/>
                        <a:pt x="0" y="633"/>
                        <a:pt x="0" y="753"/>
                      </a:cubicBezTo>
                      <a:cubicBezTo>
                        <a:pt x="0" y="873"/>
                        <a:pt x="98" y="970"/>
                        <a:pt x="217" y="970"/>
                      </a:cubicBezTo>
                      <a:cubicBezTo>
                        <a:pt x="337" y="970"/>
                        <a:pt x="435" y="873"/>
                        <a:pt x="435" y="753"/>
                      </a:cubicBezTo>
                      <a:cubicBezTo>
                        <a:pt x="435" y="709"/>
                        <a:pt x="422" y="668"/>
                        <a:pt x="400" y="634"/>
                      </a:cubicBezTo>
                      <a:cubicBezTo>
                        <a:pt x="635" y="399"/>
                        <a:pt x="635" y="399"/>
                        <a:pt x="635" y="399"/>
                      </a:cubicBezTo>
                      <a:cubicBezTo>
                        <a:pt x="669" y="422"/>
                        <a:pt x="709" y="435"/>
                        <a:pt x="753" y="435"/>
                      </a:cubicBezTo>
                      <a:cubicBezTo>
                        <a:pt x="797" y="435"/>
                        <a:pt x="838" y="422"/>
                        <a:pt x="872" y="399"/>
                      </a:cubicBezTo>
                      <a:cubicBezTo>
                        <a:pt x="1110" y="638"/>
                        <a:pt x="1110" y="638"/>
                        <a:pt x="1110" y="638"/>
                      </a:cubicBezTo>
                      <a:cubicBezTo>
                        <a:pt x="1090" y="671"/>
                        <a:pt x="1077" y="711"/>
                        <a:pt x="1077" y="753"/>
                      </a:cubicBezTo>
                      <a:cubicBezTo>
                        <a:pt x="1077" y="873"/>
                        <a:pt x="1175" y="970"/>
                        <a:pt x="1295" y="970"/>
                      </a:cubicBezTo>
                      <a:cubicBezTo>
                        <a:pt x="1415" y="970"/>
                        <a:pt x="1512" y="873"/>
                        <a:pt x="1512" y="753"/>
                      </a:cubicBezTo>
                      <a:cubicBezTo>
                        <a:pt x="1512" y="709"/>
                        <a:pt x="1499" y="668"/>
                        <a:pt x="1477" y="634"/>
                      </a:cubicBezTo>
                      <a:cubicBezTo>
                        <a:pt x="1712" y="399"/>
                        <a:pt x="1712" y="399"/>
                        <a:pt x="1712" y="399"/>
                      </a:cubicBezTo>
                      <a:cubicBezTo>
                        <a:pt x="1746" y="422"/>
                        <a:pt x="1787" y="435"/>
                        <a:pt x="1831" y="435"/>
                      </a:cubicBezTo>
                      <a:cubicBezTo>
                        <a:pt x="1950" y="435"/>
                        <a:pt x="2048" y="337"/>
                        <a:pt x="2048" y="217"/>
                      </a:cubicBezTo>
                      <a:cubicBezTo>
                        <a:pt x="2048" y="97"/>
                        <a:pt x="1950" y="0"/>
                        <a:pt x="1831" y="0"/>
                      </a:cubicBezTo>
                      <a:close/>
                      <a:moveTo>
                        <a:pt x="217" y="880"/>
                      </a:moveTo>
                      <a:cubicBezTo>
                        <a:pt x="147" y="880"/>
                        <a:pt x="90" y="823"/>
                        <a:pt x="90" y="753"/>
                      </a:cubicBezTo>
                      <a:cubicBezTo>
                        <a:pt x="90" y="682"/>
                        <a:pt x="147" y="625"/>
                        <a:pt x="217" y="625"/>
                      </a:cubicBezTo>
                      <a:cubicBezTo>
                        <a:pt x="288" y="625"/>
                        <a:pt x="345" y="682"/>
                        <a:pt x="345" y="753"/>
                      </a:cubicBezTo>
                      <a:cubicBezTo>
                        <a:pt x="345" y="823"/>
                        <a:pt x="288" y="880"/>
                        <a:pt x="217" y="880"/>
                      </a:cubicBezTo>
                      <a:close/>
                      <a:moveTo>
                        <a:pt x="753" y="345"/>
                      </a:moveTo>
                      <a:cubicBezTo>
                        <a:pt x="683" y="345"/>
                        <a:pt x="626" y="288"/>
                        <a:pt x="626" y="217"/>
                      </a:cubicBezTo>
                      <a:cubicBezTo>
                        <a:pt x="626" y="147"/>
                        <a:pt x="683" y="90"/>
                        <a:pt x="753" y="90"/>
                      </a:cubicBezTo>
                      <a:cubicBezTo>
                        <a:pt x="823" y="90"/>
                        <a:pt x="881" y="147"/>
                        <a:pt x="881" y="217"/>
                      </a:cubicBezTo>
                      <a:cubicBezTo>
                        <a:pt x="881" y="288"/>
                        <a:pt x="823" y="345"/>
                        <a:pt x="753" y="345"/>
                      </a:cubicBezTo>
                      <a:close/>
                      <a:moveTo>
                        <a:pt x="1295" y="880"/>
                      </a:moveTo>
                      <a:cubicBezTo>
                        <a:pt x="1225" y="880"/>
                        <a:pt x="1167" y="823"/>
                        <a:pt x="1167" y="753"/>
                      </a:cubicBezTo>
                      <a:cubicBezTo>
                        <a:pt x="1167" y="682"/>
                        <a:pt x="1225" y="625"/>
                        <a:pt x="1295" y="625"/>
                      </a:cubicBezTo>
                      <a:cubicBezTo>
                        <a:pt x="1365" y="625"/>
                        <a:pt x="1422" y="682"/>
                        <a:pt x="1422" y="753"/>
                      </a:cubicBezTo>
                      <a:cubicBezTo>
                        <a:pt x="1422" y="823"/>
                        <a:pt x="1365" y="880"/>
                        <a:pt x="1295" y="880"/>
                      </a:cubicBezTo>
                      <a:close/>
                      <a:moveTo>
                        <a:pt x="1831" y="345"/>
                      </a:moveTo>
                      <a:cubicBezTo>
                        <a:pt x="1760" y="345"/>
                        <a:pt x="1703" y="288"/>
                        <a:pt x="1703" y="217"/>
                      </a:cubicBezTo>
                      <a:cubicBezTo>
                        <a:pt x="1703" y="147"/>
                        <a:pt x="1760" y="90"/>
                        <a:pt x="1831" y="90"/>
                      </a:cubicBezTo>
                      <a:cubicBezTo>
                        <a:pt x="1901" y="90"/>
                        <a:pt x="1958" y="147"/>
                        <a:pt x="1958" y="217"/>
                      </a:cubicBezTo>
                      <a:cubicBezTo>
                        <a:pt x="1958" y="288"/>
                        <a:pt x="1901" y="345"/>
                        <a:pt x="1831" y="3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59" name="Freeform 6">
                  <a:extLst>
                    <a:ext uri="{FF2B5EF4-FFF2-40B4-BE49-F238E27FC236}">
                      <a16:creationId xmlns:a16="http://schemas.microsoft.com/office/drawing/2014/main" id="{359AB1BB-C0C6-44CC-86FF-71E10A04C629}"/>
                    </a:ext>
                  </a:extLst>
                </p:cNvPr>
                <p:cNvSpPr>
                  <a:spLocks/>
                </p:cNvSpPr>
                <p:nvPr/>
              </p:nvSpPr>
              <p:spPr bwMode="auto">
                <a:xfrm>
                  <a:off x="4752975" y="2598738"/>
                  <a:ext cx="176213" cy="174625"/>
                </a:xfrm>
                <a:custGeom>
                  <a:avLst/>
                  <a:gdLst>
                    <a:gd name="T0" fmla="*/ 172 w 190"/>
                    <a:gd name="T1" fmla="*/ 18 h 186"/>
                    <a:gd name="T2" fmla="*/ 109 w 190"/>
                    <a:gd name="T3" fmla="*/ 18 h 186"/>
                    <a:gd name="T4" fmla="*/ 17 w 190"/>
                    <a:gd name="T5" fmla="*/ 109 h 186"/>
                    <a:gd name="T6" fmla="*/ 17 w 190"/>
                    <a:gd name="T7" fmla="*/ 173 h 186"/>
                    <a:gd name="T8" fmla="*/ 49 w 190"/>
                    <a:gd name="T9" fmla="*/ 186 h 186"/>
                    <a:gd name="T10" fmla="*/ 81 w 190"/>
                    <a:gd name="T11" fmla="*/ 173 h 186"/>
                    <a:gd name="T12" fmla="*/ 172 w 190"/>
                    <a:gd name="T13" fmla="*/ 81 h 186"/>
                    <a:gd name="T14" fmla="*/ 172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2" y="18"/>
                      </a:moveTo>
                      <a:cubicBezTo>
                        <a:pt x="155" y="0"/>
                        <a:pt x="126" y="0"/>
                        <a:pt x="109" y="18"/>
                      </a:cubicBezTo>
                      <a:cubicBezTo>
                        <a:pt x="17" y="109"/>
                        <a:pt x="17" y="109"/>
                        <a:pt x="17" y="109"/>
                      </a:cubicBezTo>
                      <a:cubicBezTo>
                        <a:pt x="0" y="127"/>
                        <a:pt x="0" y="155"/>
                        <a:pt x="17" y="173"/>
                      </a:cubicBezTo>
                      <a:cubicBezTo>
                        <a:pt x="26" y="182"/>
                        <a:pt x="37" y="186"/>
                        <a:pt x="49" y="186"/>
                      </a:cubicBezTo>
                      <a:cubicBezTo>
                        <a:pt x="60" y="186"/>
                        <a:pt x="72" y="182"/>
                        <a:pt x="81" y="173"/>
                      </a:cubicBezTo>
                      <a:cubicBezTo>
                        <a:pt x="172" y="81"/>
                        <a:pt x="172" y="81"/>
                        <a:pt x="172" y="81"/>
                      </a:cubicBezTo>
                      <a:cubicBezTo>
                        <a:pt x="190" y="64"/>
                        <a:pt x="190" y="35"/>
                        <a:pt x="172" y="18"/>
                      </a:cubicBezTo>
                      <a:close/>
                    </a:path>
                  </a:pathLst>
                </a:custGeom>
                <a:gradFill>
                  <a:gsLst>
                    <a:gs pos="0">
                      <a:srgbClr val="E22021"/>
                    </a:gs>
                    <a:gs pos="100000">
                      <a:srgbClr val="EC7603"/>
                    </a:gs>
                  </a:gsLst>
                  <a:lin ang="17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sp>
              <p:nvSpPr>
                <p:cNvPr id="60" name="Freeform 7">
                  <a:extLst>
                    <a:ext uri="{FF2B5EF4-FFF2-40B4-BE49-F238E27FC236}">
                      <a16:creationId xmlns:a16="http://schemas.microsoft.com/office/drawing/2014/main" id="{77FBB2F0-C5B8-424D-AAB6-9F2F08AB8CA4}"/>
                    </a:ext>
                  </a:extLst>
                </p:cNvPr>
                <p:cNvSpPr>
                  <a:spLocks/>
                </p:cNvSpPr>
                <p:nvPr/>
              </p:nvSpPr>
              <p:spPr bwMode="auto">
                <a:xfrm>
                  <a:off x="5486400" y="2330451"/>
                  <a:ext cx="177800" cy="174625"/>
                </a:xfrm>
                <a:custGeom>
                  <a:avLst/>
                  <a:gdLst>
                    <a:gd name="T0" fmla="*/ 173 w 190"/>
                    <a:gd name="T1" fmla="*/ 18 h 186"/>
                    <a:gd name="T2" fmla="*/ 109 w 190"/>
                    <a:gd name="T3" fmla="*/ 18 h 186"/>
                    <a:gd name="T4" fmla="*/ 18 w 190"/>
                    <a:gd name="T5" fmla="*/ 109 h 186"/>
                    <a:gd name="T6" fmla="*/ 18 w 190"/>
                    <a:gd name="T7" fmla="*/ 173 h 186"/>
                    <a:gd name="T8" fmla="*/ 50 w 190"/>
                    <a:gd name="T9" fmla="*/ 186 h 186"/>
                    <a:gd name="T10" fmla="*/ 81 w 190"/>
                    <a:gd name="T11" fmla="*/ 173 h 186"/>
                    <a:gd name="T12" fmla="*/ 173 w 190"/>
                    <a:gd name="T13" fmla="*/ 81 h 186"/>
                    <a:gd name="T14" fmla="*/ 173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3" y="18"/>
                      </a:moveTo>
                      <a:cubicBezTo>
                        <a:pt x="155" y="0"/>
                        <a:pt x="127" y="0"/>
                        <a:pt x="109" y="18"/>
                      </a:cubicBezTo>
                      <a:cubicBezTo>
                        <a:pt x="18" y="109"/>
                        <a:pt x="18" y="109"/>
                        <a:pt x="18" y="109"/>
                      </a:cubicBezTo>
                      <a:cubicBezTo>
                        <a:pt x="0" y="127"/>
                        <a:pt x="0" y="155"/>
                        <a:pt x="18" y="173"/>
                      </a:cubicBezTo>
                      <a:cubicBezTo>
                        <a:pt x="27" y="182"/>
                        <a:pt x="38" y="186"/>
                        <a:pt x="50" y="186"/>
                      </a:cubicBezTo>
                      <a:cubicBezTo>
                        <a:pt x="61" y="186"/>
                        <a:pt x="73" y="181"/>
                        <a:pt x="81" y="173"/>
                      </a:cubicBezTo>
                      <a:cubicBezTo>
                        <a:pt x="173" y="81"/>
                        <a:pt x="173" y="81"/>
                        <a:pt x="173" y="81"/>
                      </a:cubicBezTo>
                      <a:cubicBezTo>
                        <a:pt x="190" y="64"/>
                        <a:pt x="190" y="35"/>
                        <a:pt x="173" y="18"/>
                      </a:cubicBezTo>
                      <a:close/>
                    </a:path>
                  </a:pathLst>
                </a:custGeom>
                <a:gradFill>
                  <a:gsLst>
                    <a:gs pos="0">
                      <a:srgbClr val="E22021"/>
                    </a:gs>
                    <a:gs pos="100000">
                      <a:srgbClr val="EC7603"/>
                    </a:gs>
                  </a:gsLst>
                  <a:lin ang="17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latin typeface="思源黑体 CN Regular" panose="020B0500000000000000" pitchFamily="34" charset="-122"/>
                  </a:endParaRPr>
                </a:p>
              </p:txBody>
            </p:sp>
          </p:grpSp>
        </p:grpSp>
        <p:sp>
          <p:nvSpPr>
            <p:cNvPr id="54" name="TextBox 152">
              <a:extLst>
                <a:ext uri="{FF2B5EF4-FFF2-40B4-BE49-F238E27FC236}">
                  <a16:creationId xmlns:a16="http://schemas.microsoft.com/office/drawing/2014/main" id="{7C03DEBC-D7F1-4D5E-8D1D-781960723B64}"/>
                </a:ext>
              </a:extLst>
            </p:cNvPr>
            <p:cNvSpPr txBox="1"/>
            <p:nvPr/>
          </p:nvSpPr>
          <p:spPr>
            <a:xfrm>
              <a:off x="8943318" y="2920344"/>
              <a:ext cx="156870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Market Value</a:t>
              </a:r>
            </a:p>
          </p:txBody>
        </p:sp>
        <p:sp>
          <p:nvSpPr>
            <p:cNvPr id="55" name="TextBox 153">
              <a:extLst>
                <a:ext uri="{FF2B5EF4-FFF2-40B4-BE49-F238E27FC236}">
                  <a16:creationId xmlns:a16="http://schemas.microsoft.com/office/drawing/2014/main" id="{C3424ED7-98EB-4D79-836C-3BC08F1BBC2B}"/>
                </a:ext>
              </a:extLst>
            </p:cNvPr>
            <p:cNvSpPr txBox="1"/>
            <p:nvPr/>
          </p:nvSpPr>
          <p:spPr>
            <a:xfrm>
              <a:off x="8581077" y="2203187"/>
              <a:ext cx="2295500"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$ 1,672,054</a:t>
              </a:r>
            </a:p>
          </p:txBody>
        </p:sp>
      </p:grpSp>
      <p:grpSp>
        <p:nvGrpSpPr>
          <p:cNvPr id="61" name="Group 158">
            <a:extLst>
              <a:ext uri="{FF2B5EF4-FFF2-40B4-BE49-F238E27FC236}">
                <a16:creationId xmlns:a16="http://schemas.microsoft.com/office/drawing/2014/main" id="{DF3E5B7A-79FB-406F-B571-4B1B0B1F468E}"/>
              </a:ext>
            </a:extLst>
          </p:cNvPr>
          <p:cNvGrpSpPr/>
          <p:nvPr/>
        </p:nvGrpSpPr>
        <p:grpSpPr>
          <a:xfrm>
            <a:off x="6420245" y="3885919"/>
            <a:ext cx="4903841" cy="2332715"/>
            <a:chOff x="6420243" y="3748096"/>
            <a:chExt cx="4903841" cy="2332715"/>
          </a:xfrm>
        </p:grpSpPr>
        <p:sp>
          <p:nvSpPr>
            <p:cNvPr id="62" name="Rectangle 75">
              <a:extLst>
                <a:ext uri="{FF2B5EF4-FFF2-40B4-BE49-F238E27FC236}">
                  <a16:creationId xmlns:a16="http://schemas.microsoft.com/office/drawing/2014/main" id="{D825EA31-2A8D-4E2E-B96C-8577D920FA72}"/>
                </a:ext>
              </a:extLst>
            </p:cNvPr>
            <p:cNvSpPr/>
            <p:nvPr/>
          </p:nvSpPr>
          <p:spPr>
            <a:xfrm>
              <a:off x="6420243" y="3748096"/>
              <a:ext cx="4903841" cy="2332715"/>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graphicFrame>
          <p:nvGraphicFramePr>
            <p:cNvPr id="63" name="Chart 73">
              <a:extLst>
                <a:ext uri="{FF2B5EF4-FFF2-40B4-BE49-F238E27FC236}">
                  <a16:creationId xmlns:a16="http://schemas.microsoft.com/office/drawing/2014/main" id="{DBF9AC2D-B428-4F6C-8104-7021DBC4D1FE}"/>
                </a:ext>
              </a:extLst>
            </p:cNvPr>
            <p:cNvGraphicFramePr/>
            <p:nvPr/>
          </p:nvGraphicFramePr>
          <p:xfrm>
            <a:off x="6643576" y="3904879"/>
            <a:ext cx="4572304" cy="2125215"/>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64" name="组合 63">
            <a:extLst>
              <a:ext uri="{FF2B5EF4-FFF2-40B4-BE49-F238E27FC236}">
                <a16:creationId xmlns:a16="http://schemas.microsoft.com/office/drawing/2014/main" id="{7EBA6864-C80E-44A2-BFF5-D843E177B562}"/>
              </a:ext>
            </a:extLst>
          </p:cNvPr>
          <p:cNvGrpSpPr/>
          <p:nvPr/>
        </p:nvGrpSpPr>
        <p:grpSpPr>
          <a:xfrm>
            <a:off x="726745" y="3885919"/>
            <a:ext cx="5440583" cy="2332715"/>
            <a:chOff x="726745" y="3885919"/>
            <a:chExt cx="5440583" cy="2332715"/>
          </a:xfrm>
        </p:grpSpPr>
        <p:sp>
          <p:nvSpPr>
            <p:cNvPr id="65" name="Rectangle 81">
              <a:extLst>
                <a:ext uri="{FF2B5EF4-FFF2-40B4-BE49-F238E27FC236}">
                  <a16:creationId xmlns:a16="http://schemas.microsoft.com/office/drawing/2014/main" id="{2BB4A9A9-7637-4E27-B859-F5DFDCDCEC76}"/>
                </a:ext>
              </a:extLst>
            </p:cNvPr>
            <p:cNvSpPr/>
            <p:nvPr/>
          </p:nvSpPr>
          <p:spPr>
            <a:xfrm>
              <a:off x="726745" y="3885919"/>
              <a:ext cx="5440583" cy="2332715"/>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grpSp>
          <p:nvGrpSpPr>
            <p:cNvPr id="66" name="组合 65">
              <a:extLst>
                <a:ext uri="{FF2B5EF4-FFF2-40B4-BE49-F238E27FC236}">
                  <a16:creationId xmlns:a16="http://schemas.microsoft.com/office/drawing/2014/main" id="{60693747-9E9A-4BB0-BB7A-126179B9159D}"/>
                </a:ext>
              </a:extLst>
            </p:cNvPr>
            <p:cNvGrpSpPr/>
            <p:nvPr/>
          </p:nvGrpSpPr>
          <p:grpSpPr>
            <a:xfrm flipH="1">
              <a:off x="1168110" y="4309668"/>
              <a:ext cx="4557853" cy="1485217"/>
              <a:chOff x="1201488" y="1526417"/>
              <a:chExt cx="3462529" cy="1128296"/>
            </a:xfrm>
          </p:grpSpPr>
          <p:sp>
            <p:nvSpPr>
              <p:cNvPr id="67" name="文本框 66">
                <a:extLst>
                  <a:ext uri="{FF2B5EF4-FFF2-40B4-BE49-F238E27FC236}">
                    <a16:creationId xmlns:a16="http://schemas.microsoft.com/office/drawing/2014/main" id="{5A0FEAA6-A31B-4865-BDA0-E823A0D0C7D8}"/>
                  </a:ext>
                </a:extLst>
              </p:cNvPr>
              <p:cNvSpPr txBox="1"/>
              <p:nvPr/>
            </p:nvSpPr>
            <p:spPr>
              <a:xfrm>
                <a:off x="1201488" y="1873534"/>
                <a:ext cx="3462528" cy="781179"/>
              </a:xfrm>
              <a:prstGeom prst="rect">
                <a:avLst/>
              </a:prstGeom>
              <a:noFill/>
            </p:spPr>
            <p:txBody>
              <a:bodyPr wrap="square" rtlCol="0">
                <a:spAutoFit/>
              </a:bodyPr>
              <a:lstStyle/>
              <a:p>
                <a:pPr>
                  <a:lnSpc>
                    <a:spcPct val="150000"/>
                  </a:lnSpc>
                </a:pPr>
                <a:r>
                  <a:rPr lang="zh-CN" altLang="en-US" sz="14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标题文字添加，添加标题文字，修改文字内容，也可以直接复制你的内容到此。标题文字添加，添加标题文字，修改文字内容，也可以直接复制你的内容到此。</a:t>
                </a:r>
              </a:p>
            </p:txBody>
          </p:sp>
          <p:sp>
            <p:nvSpPr>
              <p:cNvPr id="68" name="矩形 67">
                <a:extLst>
                  <a:ext uri="{FF2B5EF4-FFF2-40B4-BE49-F238E27FC236}">
                    <a16:creationId xmlns:a16="http://schemas.microsoft.com/office/drawing/2014/main" id="{2F6D13E7-7E5E-4B1F-8B98-ED4F893132BF}"/>
                  </a:ext>
                </a:extLst>
              </p:cNvPr>
              <p:cNvSpPr/>
              <p:nvPr/>
            </p:nvSpPr>
            <p:spPr>
              <a:xfrm>
                <a:off x="3120851" y="1526417"/>
                <a:ext cx="1543166" cy="350720"/>
              </a:xfrm>
              <a:prstGeom prst="rect">
                <a:avLst/>
              </a:prstGeom>
            </p:spPr>
            <p:txBody>
              <a:bodyPr wrap="none">
                <a:spAutoFit/>
              </a:bodyPr>
              <a:lstStyle/>
              <a:p>
                <a:pPr>
                  <a:defRPr lang="zh-CN" sz="1860" b="0" i="0" u="none" strike="noStrike" kern="1200" spc="0" baseline="0">
                    <a:solidFill>
                      <a:prstClr val="black">
                        <a:lumMod val="65000"/>
                        <a:lumOff val="35000"/>
                      </a:prstClr>
                    </a:solidFill>
                    <a:latin typeface="字魂5号-无外润黑体" panose="00000500000000000000" pitchFamily="2" charset="-122"/>
                    <a:ea typeface="字魂5号-无外润黑体" panose="00000500000000000000" pitchFamily="2" charset="-122"/>
                    <a:cs typeface="+mn-cs"/>
                  </a:defRPr>
                </a:pPr>
                <a:r>
                  <a:rPr lang="zh-CN" altLang="en-US" sz="2400">
                    <a:gradFill>
                      <a:gsLst>
                        <a:gs pos="0">
                          <a:srgbClr val="F5AD14"/>
                        </a:gs>
                        <a:gs pos="100000">
                          <a:srgbClr val="F01D06"/>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400" dirty="0">
                  <a:gradFill>
                    <a:gsLst>
                      <a:gs pos="0">
                        <a:srgbClr val="F5AD14"/>
                      </a:gs>
                      <a:gs pos="100000">
                        <a:srgbClr val="F01D06"/>
                      </a:gs>
                    </a:gsLst>
                    <a:lin ang="2700000" scaled="1"/>
                  </a:gradFill>
                  <a:latin typeface="思源黑体 CN Bold" panose="020B0800000000000000" pitchFamily="34" charset="-122"/>
                  <a:ea typeface="思源黑体 CN Bold" panose="020B0800000000000000" pitchFamily="34" charset="-122"/>
                </a:endParaRPr>
              </a:p>
            </p:txBody>
          </p:sp>
        </p:grpSp>
      </p:grpSp>
    </p:spTree>
    <p:extLst>
      <p:ext uri="{BB962C8B-B14F-4D97-AF65-F5344CB8AC3E}">
        <p14:creationId xmlns:p14="http://schemas.microsoft.com/office/powerpoint/2010/main" val="1132471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anim calcmode="lin" valueType="num">
                                      <p:cBhvr>
                                        <p:cTn id="32" dur="500" fill="hold"/>
                                        <p:tgtEl>
                                          <p:spTgt spid="64"/>
                                        </p:tgtEl>
                                        <p:attrNameLst>
                                          <p:attrName>ppt_x</p:attrName>
                                        </p:attrNameLst>
                                      </p:cBhvr>
                                      <p:tavLst>
                                        <p:tav tm="0">
                                          <p:val>
                                            <p:strVal val="#ppt_x"/>
                                          </p:val>
                                        </p:tav>
                                        <p:tav tm="100000">
                                          <p:val>
                                            <p:strVal val="#ppt_x"/>
                                          </p:val>
                                        </p:tav>
                                      </p:tavLst>
                                    </p:anim>
                                    <p:anim calcmode="lin" valueType="num">
                                      <p:cBhvr>
                                        <p:cTn id="33" dur="5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anim calcmode="lin" valueType="num">
                                      <p:cBhvr>
                                        <p:cTn id="38" dur="500" fill="hold"/>
                                        <p:tgtEl>
                                          <p:spTgt spid="61"/>
                                        </p:tgtEl>
                                        <p:attrNameLst>
                                          <p:attrName>ppt_x</p:attrName>
                                        </p:attrNameLst>
                                      </p:cBhvr>
                                      <p:tavLst>
                                        <p:tav tm="0">
                                          <p:val>
                                            <p:strVal val="#ppt_x"/>
                                          </p:val>
                                        </p:tav>
                                        <p:tav tm="100000">
                                          <p:val>
                                            <p:strVal val="#ppt_x"/>
                                          </p:val>
                                        </p:tav>
                                      </p:tavLst>
                                    </p:anim>
                                    <p:anim calcmode="lin" valueType="num">
                                      <p:cBhvr>
                                        <p:cTn id="39"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12" name="组合 11">
            <a:extLst>
              <a:ext uri="{FF2B5EF4-FFF2-40B4-BE49-F238E27FC236}">
                <a16:creationId xmlns:a16="http://schemas.microsoft.com/office/drawing/2014/main" id="{C205CDA9-2BE8-4A72-83D2-A412B733F7AE}"/>
              </a:ext>
            </a:extLst>
          </p:cNvPr>
          <p:cNvGrpSpPr/>
          <p:nvPr/>
        </p:nvGrpSpPr>
        <p:grpSpPr>
          <a:xfrm>
            <a:off x="497036" y="339123"/>
            <a:ext cx="4371899" cy="523220"/>
            <a:chOff x="6548823" y="4024630"/>
            <a:chExt cx="4371899" cy="523220"/>
          </a:xfrm>
        </p:grpSpPr>
        <p:sp>
          <p:nvSpPr>
            <p:cNvPr id="13" name="矩形: 圆角 12">
              <a:extLst>
                <a:ext uri="{FF2B5EF4-FFF2-40B4-BE49-F238E27FC236}">
                  <a16:creationId xmlns:a16="http://schemas.microsoft.com/office/drawing/2014/main" id="{3B8D927A-ACF4-48F6-B9B7-39F1E8C53AC7}"/>
                </a:ext>
              </a:extLst>
            </p:cNvPr>
            <p:cNvSpPr/>
            <p:nvPr/>
          </p:nvSpPr>
          <p:spPr>
            <a:xfrm>
              <a:off x="6548823" y="4092636"/>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a:extLst>
                <a:ext uri="{FF2B5EF4-FFF2-40B4-BE49-F238E27FC236}">
                  <a16:creationId xmlns:a16="http://schemas.microsoft.com/office/drawing/2014/main" id="{74051917-38B9-4A4F-9A2C-6ACF8633593C}"/>
                </a:ext>
              </a:extLst>
            </p:cNvPr>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03</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15" name="文本框 14">
              <a:extLst>
                <a:ext uri="{FF2B5EF4-FFF2-40B4-BE49-F238E27FC236}">
                  <a16:creationId xmlns:a16="http://schemas.microsoft.com/office/drawing/2014/main" id="{8A69649A-B687-469E-A5B9-D69DDDCDF3FD}"/>
                </a:ext>
              </a:extLst>
            </p:cNvPr>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能力分析</a:t>
              </a:r>
            </a:p>
          </p:txBody>
        </p:sp>
        <p:sp>
          <p:nvSpPr>
            <p:cNvPr id="16" name="文本框 15">
              <a:extLst>
                <a:ext uri="{FF2B5EF4-FFF2-40B4-BE49-F238E27FC236}">
                  <a16:creationId xmlns:a16="http://schemas.microsoft.com/office/drawing/2014/main" id="{F67527A6-8E29-4FF1-99D2-6D114E6B5E20}"/>
                </a:ext>
              </a:extLst>
            </p:cNvPr>
            <p:cNvSpPr txBox="1"/>
            <p:nvPr/>
          </p:nvSpPr>
          <p:spPr>
            <a:xfrm>
              <a:off x="9128926" y="4213765"/>
              <a:ext cx="1791796"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ABILITY ANALYSIS</a:t>
              </a:r>
            </a:p>
          </p:txBody>
        </p:sp>
      </p:grpSp>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7" name="组合 16">
            <a:extLst>
              <a:ext uri="{FF2B5EF4-FFF2-40B4-BE49-F238E27FC236}">
                <a16:creationId xmlns:a16="http://schemas.microsoft.com/office/drawing/2014/main" id="{D7FA0F06-121E-47E7-AFBD-5D8CB6AD75AD}"/>
              </a:ext>
            </a:extLst>
          </p:cNvPr>
          <p:cNvGrpSpPr/>
          <p:nvPr/>
        </p:nvGrpSpPr>
        <p:grpSpPr>
          <a:xfrm>
            <a:off x="1338819" y="1943101"/>
            <a:ext cx="4727817" cy="1560549"/>
            <a:chOff x="1338819" y="1943101"/>
            <a:chExt cx="4727817" cy="1560549"/>
          </a:xfrm>
        </p:grpSpPr>
        <p:grpSp>
          <p:nvGrpSpPr>
            <p:cNvPr id="18" name="组合 17">
              <a:extLst>
                <a:ext uri="{FF2B5EF4-FFF2-40B4-BE49-F238E27FC236}">
                  <a16:creationId xmlns:a16="http://schemas.microsoft.com/office/drawing/2014/main" id="{4DCD9AE1-519E-4AEF-8E86-6A9A55905DC5}"/>
                </a:ext>
              </a:extLst>
            </p:cNvPr>
            <p:cNvGrpSpPr/>
            <p:nvPr/>
          </p:nvGrpSpPr>
          <p:grpSpPr>
            <a:xfrm>
              <a:off x="4521772" y="2403105"/>
              <a:ext cx="1544864" cy="1100545"/>
              <a:chOff x="3098202" y="1840676"/>
              <a:chExt cx="2431228" cy="1731981"/>
            </a:xfrm>
          </p:grpSpPr>
          <p:sp>
            <p:nvSpPr>
              <p:cNvPr id="23" name="矩形 5">
                <a:extLst>
                  <a:ext uri="{FF2B5EF4-FFF2-40B4-BE49-F238E27FC236}">
                    <a16:creationId xmlns:a16="http://schemas.microsoft.com/office/drawing/2014/main" id="{51FEF43E-F7B8-467F-BDD1-6E0D1BBA4A78}"/>
                  </a:ext>
                </a:extLst>
              </p:cNvPr>
              <p:cNvSpPr/>
              <p:nvPr/>
            </p:nvSpPr>
            <p:spPr>
              <a:xfrm>
                <a:off x="3098202" y="1840676"/>
                <a:ext cx="2431228" cy="1731981"/>
              </a:xfrm>
              <a:custGeom>
                <a:avLst/>
                <a:gdLst>
                  <a:gd name="connsiteX0" fmla="*/ 0 w 2431228"/>
                  <a:gd name="connsiteY0" fmla="*/ 0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0 h 1731981"/>
                  <a:gd name="connsiteX0" fmla="*/ 0 w 2431228"/>
                  <a:gd name="connsiteY0" fmla="*/ 376517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376517 h 173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228" h="1731981">
                    <a:moveTo>
                      <a:pt x="0" y="376517"/>
                    </a:moveTo>
                    <a:lnTo>
                      <a:pt x="2431228" y="0"/>
                    </a:lnTo>
                    <a:lnTo>
                      <a:pt x="2431228" y="1731981"/>
                    </a:lnTo>
                    <a:lnTo>
                      <a:pt x="0" y="1731981"/>
                    </a:lnTo>
                    <a:lnTo>
                      <a:pt x="0" y="376517"/>
                    </a:lnTo>
                    <a:close/>
                  </a:path>
                </a:pathLst>
              </a:custGeom>
              <a:gradFill flip="none" rotWithShape="1">
                <a:gsLst>
                  <a:gs pos="0">
                    <a:srgbClr val="F5AD14"/>
                  </a:gs>
                  <a:gs pos="100000">
                    <a:srgbClr val="F01D0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4" name="形状">
                <a:extLst>
                  <a:ext uri="{FF2B5EF4-FFF2-40B4-BE49-F238E27FC236}">
                    <a16:creationId xmlns:a16="http://schemas.microsoft.com/office/drawing/2014/main" id="{88FAA05A-A78F-4FB6-8C65-E7BE5906960D}"/>
                  </a:ext>
                </a:extLst>
              </p:cNvPr>
              <p:cNvSpPr>
                <a:spLocks noChangeAspect="1"/>
              </p:cNvSpPr>
              <p:nvPr/>
            </p:nvSpPr>
            <p:spPr bwMode="auto">
              <a:xfrm>
                <a:off x="4074682" y="2512798"/>
                <a:ext cx="478268" cy="49427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19" name="组合 18">
              <a:extLst>
                <a:ext uri="{FF2B5EF4-FFF2-40B4-BE49-F238E27FC236}">
                  <a16:creationId xmlns:a16="http://schemas.microsoft.com/office/drawing/2014/main" id="{561821C5-342D-40E0-9C3C-F427ACB6C98B}"/>
                </a:ext>
              </a:extLst>
            </p:cNvPr>
            <p:cNvGrpSpPr/>
            <p:nvPr/>
          </p:nvGrpSpPr>
          <p:grpSpPr>
            <a:xfrm>
              <a:off x="1338819" y="1943101"/>
              <a:ext cx="2699694" cy="1168647"/>
              <a:chOff x="1895297" y="2159076"/>
              <a:chExt cx="2228941" cy="964866"/>
            </a:xfrm>
          </p:grpSpPr>
          <p:sp>
            <p:nvSpPr>
              <p:cNvPr id="21" name="Rectangle 16">
                <a:extLst>
                  <a:ext uri="{FF2B5EF4-FFF2-40B4-BE49-F238E27FC236}">
                    <a16:creationId xmlns:a16="http://schemas.microsoft.com/office/drawing/2014/main" id="{0A6E12B9-8E72-41BC-8E43-A1FE7C209175}"/>
                  </a:ext>
                </a:extLst>
              </p:cNvPr>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a:extLst>
                  <a:ext uri="{FF2B5EF4-FFF2-40B4-BE49-F238E27FC236}">
                    <a16:creationId xmlns:a16="http://schemas.microsoft.com/office/drawing/2014/main" id="{1EF52A79-AA83-4BB3-B9AC-CA3AF07DAB15}"/>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25" name="组合 24">
            <a:extLst>
              <a:ext uri="{FF2B5EF4-FFF2-40B4-BE49-F238E27FC236}">
                <a16:creationId xmlns:a16="http://schemas.microsoft.com/office/drawing/2014/main" id="{8E9A9F30-E891-433F-A9DE-2483A393654E}"/>
              </a:ext>
            </a:extLst>
          </p:cNvPr>
          <p:cNvGrpSpPr/>
          <p:nvPr/>
        </p:nvGrpSpPr>
        <p:grpSpPr>
          <a:xfrm>
            <a:off x="1338819" y="3718447"/>
            <a:ext cx="4727817" cy="1706271"/>
            <a:chOff x="1338819" y="3718447"/>
            <a:chExt cx="4727817" cy="1706271"/>
          </a:xfrm>
        </p:grpSpPr>
        <p:grpSp>
          <p:nvGrpSpPr>
            <p:cNvPr id="26" name="组合 25">
              <a:extLst>
                <a:ext uri="{FF2B5EF4-FFF2-40B4-BE49-F238E27FC236}">
                  <a16:creationId xmlns:a16="http://schemas.microsoft.com/office/drawing/2014/main" id="{62C3964D-777C-4379-8F50-1AA9D0AF2E3D}"/>
                </a:ext>
              </a:extLst>
            </p:cNvPr>
            <p:cNvGrpSpPr/>
            <p:nvPr/>
          </p:nvGrpSpPr>
          <p:grpSpPr>
            <a:xfrm>
              <a:off x="4521772" y="3718447"/>
              <a:ext cx="1544864" cy="1100545"/>
              <a:chOff x="3098202" y="3910694"/>
              <a:chExt cx="2431228" cy="1731981"/>
            </a:xfrm>
          </p:grpSpPr>
          <p:sp>
            <p:nvSpPr>
              <p:cNvPr id="30" name="矩形 5">
                <a:extLst>
                  <a:ext uri="{FF2B5EF4-FFF2-40B4-BE49-F238E27FC236}">
                    <a16:creationId xmlns:a16="http://schemas.microsoft.com/office/drawing/2014/main" id="{32D60D68-5CB7-4ABD-B9D4-8341A75BFD42}"/>
                  </a:ext>
                </a:extLst>
              </p:cNvPr>
              <p:cNvSpPr/>
              <p:nvPr/>
            </p:nvSpPr>
            <p:spPr>
              <a:xfrm flipV="1">
                <a:off x="3098202" y="3910694"/>
                <a:ext cx="2431228" cy="1731981"/>
              </a:xfrm>
              <a:custGeom>
                <a:avLst/>
                <a:gdLst>
                  <a:gd name="connsiteX0" fmla="*/ 0 w 2431228"/>
                  <a:gd name="connsiteY0" fmla="*/ 0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0 h 1731981"/>
                  <a:gd name="connsiteX0" fmla="*/ 0 w 2431228"/>
                  <a:gd name="connsiteY0" fmla="*/ 376517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376517 h 173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228" h="1731981">
                    <a:moveTo>
                      <a:pt x="0" y="376517"/>
                    </a:moveTo>
                    <a:lnTo>
                      <a:pt x="2431228" y="0"/>
                    </a:lnTo>
                    <a:lnTo>
                      <a:pt x="2431228" y="1731981"/>
                    </a:lnTo>
                    <a:lnTo>
                      <a:pt x="0" y="1731981"/>
                    </a:lnTo>
                    <a:lnTo>
                      <a:pt x="0" y="37651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1" name="形状">
                <a:extLst>
                  <a:ext uri="{FF2B5EF4-FFF2-40B4-BE49-F238E27FC236}">
                    <a16:creationId xmlns:a16="http://schemas.microsoft.com/office/drawing/2014/main" id="{B93D6450-F966-4C71-9C35-44C5B3753AFE}"/>
                  </a:ext>
                </a:extLst>
              </p:cNvPr>
              <p:cNvSpPr>
                <a:spLocks noChangeAspect="1"/>
              </p:cNvSpPr>
              <p:nvPr/>
            </p:nvSpPr>
            <p:spPr bwMode="auto">
              <a:xfrm>
                <a:off x="4028065" y="4427522"/>
                <a:ext cx="571503" cy="570432"/>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27" name="组合 26">
              <a:extLst>
                <a:ext uri="{FF2B5EF4-FFF2-40B4-BE49-F238E27FC236}">
                  <a16:creationId xmlns:a16="http://schemas.microsoft.com/office/drawing/2014/main" id="{87C535FE-4C43-4E29-986B-F5BA878573E8}"/>
                </a:ext>
              </a:extLst>
            </p:cNvPr>
            <p:cNvGrpSpPr/>
            <p:nvPr/>
          </p:nvGrpSpPr>
          <p:grpSpPr>
            <a:xfrm>
              <a:off x="1338819" y="4256071"/>
              <a:ext cx="2699694" cy="1168647"/>
              <a:chOff x="1895297" y="2159076"/>
              <a:chExt cx="2228941" cy="964866"/>
            </a:xfrm>
          </p:grpSpPr>
          <p:sp>
            <p:nvSpPr>
              <p:cNvPr id="28" name="Rectangle 16">
                <a:extLst>
                  <a:ext uri="{FF2B5EF4-FFF2-40B4-BE49-F238E27FC236}">
                    <a16:creationId xmlns:a16="http://schemas.microsoft.com/office/drawing/2014/main" id="{53BD5697-3AC9-4B09-8823-F665BF2CF511}"/>
                  </a:ext>
                </a:extLst>
              </p:cNvPr>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9" name="Title 11">
                <a:extLst>
                  <a:ext uri="{FF2B5EF4-FFF2-40B4-BE49-F238E27FC236}">
                    <a16:creationId xmlns:a16="http://schemas.microsoft.com/office/drawing/2014/main" id="{1BE62161-D029-4EBC-B591-5B97DCF46AA5}"/>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2" name="组合 31">
            <a:extLst>
              <a:ext uri="{FF2B5EF4-FFF2-40B4-BE49-F238E27FC236}">
                <a16:creationId xmlns:a16="http://schemas.microsoft.com/office/drawing/2014/main" id="{8D6978C1-E31F-408C-B243-D0AC6F4E7D78}"/>
              </a:ext>
            </a:extLst>
          </p:cNvPr>
          <p:cNvGrpSpPr/>
          <p:nvPr/>
        </p:nvGrpSpPr>
        <p:grpSpPr>
          <a:xfrm>
            <a:off x="6242775" y="1943101"/>
            <a:ext cx="4727817" cy="1560548"/>
            <a:chOff x="6242775" y="1943101"/>
            <a:chExt cx="4727817" cy="1560548"/>
          </a:xfrm>
        </p:grpSpPr>
        <p:grpSp>
          <p:nvGrpSpPr>
            <p:cNvPr id="33" name="组合 32">
              <a:extLst>
                <a:ext uri="{FF2B5EF4-FFF2-40B4-BE49-F238E27FC236}">
                  <a16:creationId xmlns:a16="http://schemas.microsoft.com/office/drawing/2014/main" id="{B69A99A4-FFC0-4691-B4D3-8E0744EACF6E}"/>
                </a:ext>
              </a:extLst>
            </p:cNvPr>
            <p:cNvGrpSpPr/>
            <p:nvPr/>
          </p:nvGrpSpPr>
          <p:grpSpPr>
            <a:xfrm>
              <a:off x="6242775" y="2095500"/>
              <a:ext cx="1631223" cy="1408149"/>
              <a:chOff x="6160904" y="1356583"/>
              <a:chExt cx="2567134" cy="2216074"/>
            </a:xfrm>
          </p:grpSpPr>
          <p:sp>
            <p:nvSpPr>
              <p:cNvPr id="37" name="矩形 6">
                <a:extLst>
                  <a:ext uri="{FF2B5EF4-FFF2-40B4-BE49-F238E27FC236}">
                    <a16:creationId xmlns:a16="http://schemas.microsoft.com/office/drawing/2014/main" id="{FF69C382-8678-4ACF-A581-99D0F93E8DB3}"/>
                  </a:ext>
                </a:extLst>
              </p:cNvPr>
              <p:cNvSpPr/>
              <p:nvPr/>
            </p:nvSpPr>
            <p:spPr>
              <a:xfrm>
                <a:off x="6160904" y="1356583"/>
                <a:ext cx="2567134" cy="2216074"/>
              </a:xfrm>
              <a:custGeom>
                <a:avLst/>
                <a:gdLst>
                  <a:gd name="connsiteX0" fmla="*/ 0 w 2567134"/>
                  <a:gd name="connsiteY0" fmla="*/ 0 h 1828799"/>
                  <a:gd name="connsiteX1" fmla="*/ 2567134 w 2567134"/>
                  <a:gd name="connsiteY1" fmla="*/ 0 h 1828799"/>
                  <a:gd name="connsiteX2" fmla="*/ 2567134 w 2567134"/>
                  <a:gd name="connsiteY2" fmla="*/ 1828799 h 1828799"/>
                  <a:gd name="connsiteX3" fmla="*/ 0 w 2567134"/>
                  <a:gd name="connsiteY3" fmla="*/ 1828799 h 1828799"/>
                  <a:gd name="connsiteX4" fmla="*/ 0 w 2567134"/>
                  <a:gd name="connsiteY4" fmla="*/ 0 h 1828799"/>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134" h="2216074">
                    <a:moveTo>
                      <a:pt x="0" y="387275"/>
                    </a:moveTo>
                    <a:lnTo>
                      <a:pt x="2567134" y="0"/>
                    </a:lnTo>
                    <a:lnTo>
                      <a:pt x="2567134" y="2216074"/>
                    </a:lnTo>
                    <a:lnTo>
                      <a:pt x="0" y="2216074"/>
                    </a:lnTo>
                    <a:lnTo>
                      <a:pt x="0" y="38727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8" name="形状">
                <a:extLst>
                  <a:ext uri="{FF2B5EF4-FFF2-40B4-BE49-F238E27FC236}">
                    <a16:creationId xmlns:a16="http://schemas.microsoft.com/office/drawing/2014/main" id="{9A235C2E-320E-42DD-9BA2-6559B55DE73D}"/>
                  </a:ext>
                </a:extLst>
              </p:cNvPr>
              <p:cNvSpPr>
                <a:spLocks noChangeAspect="1"/>
              </p:cNvSpPr>
              <p:nvPr/>
            </p:nvSpPr>
            <p:spPr bwMode="auto">
              <a:xfrm>
                <a:off x="7122335" y="2438284"/>
                <a:ext cx="644274" cy="643300"/>
              </a:xfrm>
              <a:custGeom>
                <a:avLst/>
                <a:gdLst>
                  <a:gd name="connsiteX0" fmla="*/ 303831 w 607427"/>
                  <a:gd name="connsiteY0" fmla="*/ 262898 h 606510"/>
                  <a:gd name="connsiteX1" fmla="*/ 263292 w 607427"/>
                  <a:gd name="connsiteY1" fmla="*/ 303373 h 606510"/>
                  <a:gd name="connsiteX2" fmla="*/ 303831 w 607427"/>
                  <a:gd name="connsiteY2" fmla="*/ 343683 h 606510"/>
                  <a:gd name="connsiteX3" fmla="*/ 344205 w 607427"/>
                  <a:gd name="connsiteY3" fmla="*/ 303373 h 606510"/>
                  <a:gd name="connsiteX4" fmla="*/ 303831 w 607427"/>
                  <a:gd name="connsiteY4" fmla="*/ 262898 h 606510"/>
                  <a:gd name="connsiteX5" fmla="*/ 303831 w 607427"/>
                  <a:gd name="connsiteY5" fmla="*/ 236465 h 606510"/>
                  <a:gd name="connsiteX6" fmla="*/ 370680 w 607427"/>
                  <a:gd name="connsiteY6" fmla="*/ 303373 h 606510"/>
                  <a:gd name="connsiteX7" fmla="*/ 303831 w 607427"/>
                  <a:gd name="connsiteY7" fmla="*/ 370116 h 606510"/>
                  <a:gd name="connsiteX8" fmla="*/ 236817 w 607427"/>
                  <a:gd name="connsiteY8" fmla="*/ 303373 h 606510"/>
                  <a:gd name="connsiteX9" fmla="*/ 303831 w 607427"/>
                  <a:gd name="connsiteY9" fmla="*/ 236465 h 606510"/>
                  <a:gd name="connsiteX10" fmla="*/ 303796 w 607427"/>
                  <a:gd name="connsiteY10" fmla="*/ 0 h 606510"/>
                  <a:gd name="connsiteX11" fmla="*/ 317034 w 607427"/>
                  <a:gd name="connsiteY11" fmla="*/ 13217 h 606510"/>
                  <a:gd name="connsiteX12" fmla="*/ 317034 w 607427"/>
                  <a:gd name="connsiteY12" fmla="*/ 65591 h 606510"/>
                  <a:gd name="connsiteX13" fmla="*/ 541737 w 607427"/>
                  <a:gd name="connsiteY13" fmla="*/ 290120 h 606510"/>
                  <a:gd name="connsiteX14" fmla="*/ 594190 w 607427"/>
                  <a:gd name="connsiteY14" fmla="*/ 290120 h 606510"/>
                  <a:gd name="connsiteX15" fmla="*/ 607427 w 607427"/>
                  <a:gd name="connsiteY15" fmla="*/ 303338 h 606510"/>
                  <a:gd name="connsiteX16" fmla="*/ 594190 w 607427"/>
                  <a:gd name="connsiteY16" fmla="*/ 316555 h 606510"/>
                  <a:gd name="connsiteX17" fmla="*/ 541737 w 607427"/>
                  <a:gd name="connsiteY17" fmla="*/ 316555 h 606510"/>
                  <a:gd name="connsiteX18" fmla="*/ 317034 w 607427"/>
                  <a:gd name="connsiteY18" fmla="*/ 540919 h 606510"/>
                  <a:gd name="connsiteX19" fmla="*/ 317034 w 607427"/>
                  <a:gd name="connsiteY19" fmla="*/ 593293 h 606510"/>
                  <a:gd name="connsiteX20" fmla="*/ 303796 w 607427"/>
                  <a:gd name="connsiteY20" fmla="*/ 606510 h 606510"/>
                  <a:gd name="connsiteX21" fmla="*/ 290559 w 607427"/>
                  <a:gd name="connsiteY21" fmla="*/ 593293 h 606510"/>
                  <a:gd name="connsiteX22" fmla="*/ 290559 w 607427"/>
                  <a:gd name="connsiteY22" fmla="*/ 540919 h 606510"/>
                  <a:gd name="connsiteX23" fmla="*/ 65690 w 607427"/>
                  <a:gd name="connsiteY23" fmla="*/ 316555 h 606510"/>
                  <a:gd name="connsiteX24" fmla="*/ 13237 w 607427"/>
                  <a:gd name="connsiteY24" fmla="*/ 316555 h 606510"/>
                  <a:gd name="connsiteX25" fmla="*/ 0 w 607427"/>
                  <a:gd name="connsiteY25" fmla="*/ 303338 h 606510"/>
                  <a:gd name="connsiteX26" fmla="*/ 13237 w 607427"/>
                  <a:gd name="connsiteY26" fmla="*/ 290120 h 606510"/>
                  <a:gd name="connsiteX27" fmla="*/ 65690 w 607427"/>
                  <a:gd name="connsiteY27" fmla="*/ 290120 h 606510"/>
                  <a:gd name="connsiteX28" fmla="*/ 103086 w 607427"/>
                  <a:gd name="connsiteY28" fmla="*/ 174634 h 606510"/>
                  <a:gd name="connsiteX29" fmla="*/ 200876 w 607427"/>
                  <a:gd name="connsiteY29" fmla="*/ 88391 h 606510"/>
                  <a:gd name="connsiteX30" fmla="*/ 218581 w 607427"/>
                  <a:gd name="connsiteY30" fmla="*/ 94669 h 606510"/>
                  <a:gd name="connsiteX31" fmla="*/ 212293 w 607427"/>
                  <a:gd name="connsiteY31" fmla="*/ 112347 h 606510"/>
                  <a:gd name="connsiteX32" fmla="*/ 91834 w 607427"/>
                  <a:gd name="connsiteY32" fmla="*/ 303338 h 606510"/>
                  <a:gd name="connsiteX33" fmla="*/ 303796 w 607427"/>
                  <a:gd name="connsiteY33" fmla="*/ 514815 h 606510"/>
                  <a:gd name="connsiteX34" fmla="*/ 515593 w 607427"/>
                  <a:gd name="connsiteY34" fmla="*/ 303338 h 606510"/>
                  <a:gd name="connsiteX35" fmla="*/ 303796 w 607427"/>
                  <a:gd name="connsiteY35" fmla="*/ 91695 h 606510"/>
                  <a:gd name="connsiteX36" fmla="*/ 290559 w 607427"/>
                  <a:gd name="connsiteY36" fmla="*/ 78478 h 606510"/>
                  <a:gd name="connsiteX37" fmla="*/ 290559 w 607427"/>
                  <a:gd name="connsiteY37" fmla="*/ 13217 h 606510"/>
                  <a:gd name="connsiteX38" fmla="*/ 303796 w 607427"/>
                  <a:gd name="connsiteY38"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427" h="606510">
                    <a:moveTo>
                      <a:pt x="303831" y="262898"/>
                    </a:moveTo>
                    <a:cubicBezTo>
                      <a:pt x="281493" y="262898"/>
                      <a:pt x="263292" y="281070"/>
                      <a:pt x="263292" y="303373"/>
                    </a:cubicBezTo>
                    <a:cubicBezTo>
                      <a:pt x="263292" y="325676"/>
                      <a:pt x="281493" y="343683"/>
                      <a:pt x="303831" y="343683"/>
                    </a:cubicBezTo>
                    <a:cubicBezTo>
                      <a:pt x="326169" y="343683"/>
                      <a:pt x="344205" y="325676"/>
                      <a:pt x="344205" y="303373"/>
                    </a:cubicBezTo>
                    <a:cubicBezTo>
                      <a:pt x="344205" y="281070"/>
                      <a:pt x="326169" y="262898"/>
                      <a:pt x="303831" y="262898"/>
                    </a:cubicBezTo>
                    <a:close/>
                    <a:moveTo>
                      <a:pt x="303831" y="236465"/>
                    </a:moveTo>
                    <a:cubicBezTo>
                      <a:pt x="340730" y="236465"/>
                      <a:pt x="370680" y="266367"/>
                      <a:pt x="370680" y="303373"/>
                    </a:cubicBezTo>
                    <a:cubicBezTo>
                      <a:pt x="370680" y="340214"/>
                      <a:pt x="340730" y="370116"/>
                      <a:pt x="303831" y="370116"/>
                    </a:cubicBezTo>
                    <a:cubicBezTo>
                      <a:pt x="266767" y="370116"/>
                      <a:pt x="236817" y="340214"/>
                      <a:pt x="236817" y="303373"/>
                    </a:cubicBezTo>
                    <a:cubicBezTo>
                      <a:pt x="236817" y="266367"/>
                      <a:pt x="266767" y="236465"/>
                      <a:pt x="303831" y="236465"/>
                    </a:cubicBezTo>
                    <a:close/>
                    <a:moveTo>
                      <a:pt x="303796" y="0"/>
                    </a:moveTo>
                    <a:cubicBezTo>
                      <a:pt x="311077" y="0"/>
                      <a:pt x="317034" y="5948"/>
                      <a:pt x="317034" y="13217"/>
                    </a:cubicBezTo>
                    <a:lnTo>
                      <a:pt x="317034" y="65591"/>
                    </a:lnTo>
                    <a:cubicBezTo>
                      <a:pt x="437824" y="72200"/>
                      <a:pt x="535118" y="169347"/>
                      <a:pt x="541737" y="290120"/>
                    </a:cubicBezTo>
                    <a:lnTo>
                      <a:pt x="594190" y="290120"/>
                    </a:lnTo>
                    <a:cubicBezTo>
                      <a:pt x="601470" y="290120"/>
                      <a:pt x="607427" y="295903"/>
                      <a:pt x="607427" y="303338"/>
                    </a:cubicBezTo>
                    <a:cubicBezTo>
                      <a:pt x="607427" y="310607"/>
                      <a:pt x="601470" y="316555"/>
                      <a:pt x="594190" y="316555"/>
                    </a:cubicBezTo>
                    <a:lnTo>
                      <a:pt x="541737" y="316555"/>
                    </a:lnTo>
                    <a:cubicBezTo>
                      <a:pt x="535118" y="437163"/>
                      <a:pt x="437824" y="534310"/>
                      <a:pt x="317034" y="540919"/>
                    </a:cubicBezTo>
                    <a:lnTo>
                      <a:pt x="317034" y="593293"/>
                    </a:lnTo>
                    <a:cubicBezTo>
                      <a:pt x="317034" y="600562"/>
                      <a:pt x="311077" y="606510"/>
                      <a:pt x="303796" y="606510"/>
                    </a:cubicBezTo>
                    <a:cubicBezTo>
                      <a:pt x="296350" y="606510"/>
                      <a:pt x="290559" y="600562"/>
                      <a:pt x="290559" y="593293"/>
                    </a:cubicBezTo>
                    <a:lnTo>
                      <a:pt x="290559" y="540919"/>
                    </a:lnTo>
                    <a:cubicBezTo>
                      <a:pt x="169603" y="534310"/>
                      <a:pt x="72309" y="437163"/>
                      <a:pt x="65690" y="316555"/>
                    </a:cubicBezTo>
                    <a:lnTo>
                      <a:pt x="13237" y="316555"/>
                    </a:lnTo>
                    <a:cubicBezTo>
                      <a:pt x="5957" y="316555"/>
                      <a:pt x="0" y="310607"/>
                      <a:pt x="0" y="303338"/>
                    </a:cubicBezTo>
                    <a:cubicBezTo>
                      <a:pt x="0" y="295903"/>
                      <a:pt x="5957" y="290120"/>
                      <a:pt x="13237" y="290120"/>
                    </a:cubicBezTo>
                    <a:lnTo>
                      <a:pt x="65690" y="290120"/>
                    </a:lnTo>
                    <a:cubicBezTo>
                      <a:pt x="68007" y="248981"/>
                      <a:pt x="80748" y="209329"/>
                      <a:pt x="103086" y="174634"/>
                    </a:cubicBezTo>
                    <a:cubicBezTo>
                      <a:pt x="127078" y="137295"/>
                      <a:pt x="160999" y="107556"/>
                      <a:pt x="200876" y="88391"/>
                    </a:cubicBezTo>
                    <a:cubicBezTo>
                      <a:pt x="207495" y="85252"/>
                      <a:pt x="215437" y="88060"/>
                      <a:pt x="218581" y="94669"/>
                    </a:cubicBezTo>
                    <a:cubicBezTo>
                      <a:pt x="221725" y="101278"/>
                      <a:pt x="218912" y="109043"/>
                      <a:pt x="212293" y="112347"/>
                    </a:cubicBezTo>
                    <a:cubicBezTo>
                      <a:pt x="139157" y="147208"/>
                      <a:pt x="91834" y="222216"/>
                      <a:pt x="91834" y="303338"/>
                    </a:cubicBezTo>
                    <a:cubicBezTo>
                      <a:pt x="91834" y="419980"/>
                      <a:pt x="186812" y="514815"/>
                      <a:pt x="303796" y="514815"/>
                    </a:cubicBezTo>
                    <a:cubicBezTo>
                      <a:pt x="420615" y="514815"/>
                      <a:pt x="515593" y="419980"/>
                      <a:pt x="515593" y="303338"/>
                    </a:cubicBezTo>
                    <a:cubicBezTo>
                      <a:pt x="515593" y="186530"/>
                      <a:pt x="420615" y="91695"/>
                      <a:pt x="303796" y="91695"/>
                    </a:cubicBezTo>
                    <a:cubicBezTo>
                      <a:pt x="296350" y="91695"/>
                      <a:pt x="290559" y="85747"/>
                      <a:pt x="290559" y="78478"/>
                    </a:cubicBezTo>
                    <a:lnTo>
                      <a:pt x="290559" y="13217"/>
                    </a:lnTo>
                    <a:cubicBezTo>
                      <a:pt x="290559" y="5948"/>
                      <a:pt x="296350" y="0"/>
                      <a:pt x="30379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34" name="组合 33">
              <a:extLst>
                <a:ext uri="{FF2B5EF4-FFF2-40B4-BE49-F238E27FC236}">
                  <a16:creationId xmlns:a16="http://schemas.microsoft.com/office/drawing/2014/main" id="{0ECBDA5F-860E-4E32-BF84-1B77F4FF5CBF}"/>
                </a:ext>
              </a:extLst>
            </p:cNvPr>
            <p:cNvGrpSpPr/>
            <p:nvPr/>
          </p:nvGrpSpPr>
          <p:grpSpPr>
            <a:xfrm flipH="1">
              <a:off x="8270898" y="1943101"/>
              <a:ext cx="2699694" cy="1168647"/>
              <a:chOff x="1895297" y="2159076"/>
              <a:chExt cx="2228941" cy="964866"/>
            </a:xfrm>
          </p:grpSpPr>
          <p:sp>
            <p:nvSpPr>
              <p:cNvPr id="35" name="Rectangle 16">
                <a:extLst>
                  <a:ext uri="{FF2B5EF4-FFF2-40B4-BE49-F238E27FC236}">
                    <a16:creationId xmlns:a16="http://schemas.microsoft.com/office/drawing/2014/main" id="{29B08D6B-178C-4C10-B4D7-A7155D66A235}"/>
                  </a:ext>
                </a:extLst>
              </p:cNvPr>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a:extLst>
                  <a:ext uri="{FF2B5EF4-FFF2-40B4-BE49-F238E27FC236}">
                    <a16:creationId xmlns:a16="http://schemas.microsoft.com/office/drawing/2014/main" id="{C83105A3-3947-4441-96F4-879A0214D9E5}"/>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9" name="组合 38">
            <a:extLst>
              <a:ext uri="{FF2B5EF4-FFF2-40B4-BE49-F238E27FC236}">
                <a16:creationId xmlns:a16="http://schemas.microsoft.com/office/drawing/2014/main" id="{44DA7F22-3935-40C9-AE46-285056BF0357}"/>
              </a:ext>
            </a:extLst>
          </p:cNvPr>
          <p:cNvGrpSpPr/>
          <p:nvPr/>
        </p:nvGrpSpPr>
        <p:grpSpPr>
          <a:xfrm>
            <a:off x="6242775" y="3718447"/>
            <a:ext cx="4727817" cy="1706271"/>
            <a:chOff x="6242775" y="3718447"/>
            <a:chExt cx="4727817" cy="1706271"/>
          </a:xfrm>
        </p:grpSpPr>
        <p:grpSp>
          <p:nvGrpSpPr>
            <p:cNvPr id="40" name="组合 39">
              <a:extLst>
                <a:ext uri="{FF2B5EF4-FFF2-40B4-BE49-F238E27FC236}">
                  <a16:creationId xmlns:a16="http://schemas.microsoft.com/office/drawing/2014/main" id="{1C40AF7F-124A-4AE8-92B2-D18196264622}"/>
                </a:ext>
              </a:extLst>
            </p:cNvPr>
            <p:cNvGrpSpPr/>
            <p:nvPr/>
          </p:nvGrpSpPr>
          <p:grpSpPr>
            <a:xfrm>
              <a:off x="6242775" y="3718447"/>
              <a:ext cx="1631223" cy="1408149"/>
              <a:chOff x="6160904" y="3910694"/>
              <a:chExt cx="2567134" cy="2216074"/>
            </a:xfrm>
          </p:grpSpPr>
          <p:sp>
            <p:nvSpPr>
              <p:cNvPr id="44" name="矩形 6">
                <a:extLst>
                  <a:ext uri="{FF2B5EF4-FFF2-40B4-BE49-F238E27FC236}">
                    <a16:creationId xmlns:a16="http://schemas.microsoft.com/office/drawing/2014/main" id="{A5063BB5-9FF1-47A7-9B3D-CFBC7F8AD769}"/>
                  </a:ext>
                </a:extLst>
              </p:cNvPr>
              <p:cNvSpPr/>
              <p:nvPr/>
            </p:nvSpPr>
            <p:spPr>
              <a:xfrm flipV="1">
                <a:off x="6160904" y="3910694"/>
                <a:ext cx="2567134" cy="2216074"/>
              </a:xfrm>
              <a:custGeom>
                <a:avLst/>
                <a:gdLst>
                  <a:gd name="connsiteX0" fmla="*/ 0 w 2567134"/>
                  <a:gd name="connsiteY0" fmla="*/ 0 h 1828799"/>
                  <a:gd name="connsiteX1" fmla="*/ 2567134 w 2567134"/>
                  <a:gd name="connsiteY1" fmla="*/ 0 h 1828799"/>
                  <a:gd name="connsiteX2" fmla="*/ 2567134 w 2567134"/>
                  <a:gd name="connsiteY2" fmla="*/ 1828799 h 1828799"/>
                  <a:gd name="connsiteX3" fmla="*/ 0 w 2567134"/>
                  <a:gd name="connsiteY3" fmla="*/ 1828799 h 1828799"/>
                  <a:gd name="connsiteX4" fmla="*/ 0 w 2567134"/>
                  <a:gd name="connsiteY4" fmla="*/ 0 h 1828799"/>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134" h="2216074">
                    <a:moveTo>
                      <a:pt x="0" y="387275"/>
                    </a:moveTo>
                    <a:lnTo>
                      <a:pt x="2567134" y="0"/>
                    </a:lnTo>
                    <a:lnTo>
                      <a:pt x="2567134" y="2216074"/>
                    </a:lnTo>
                    <a:lnTo>
                      <a:pt x="0" y="2216074"/>
                    </a:lnTo>
                    <a:lnTo>
                      <a:pt x="0" y="387275"/>
                    </a:lnTo>
                    <a:close/>
                  </a:path>
                </a:pathLst>
              </a:custGeom>
              <a:gradFill flip="none" rotWithShape="1">
                <a:gsLst>
                  <a:gs pos="0">
                    <a:srgbClr val="F5AD14"/>
                  </a:gs>
                  <a:gs pos="100000">
                    <a:srgbClr val="F01D0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5" name="形状">
                <a:extLst>
                  <a:ext uri="{FF2B5EF4-FFF2-40B4-BE49-F238E27FC236}">
                    <a16:creationId xmlns:a16="http://schemas.microsoft.com/office/drawing/2014/main" id="{2D4818D4-23F8-40A5-9280-8561C512C96B}"/>
                  </a:ext>
                </a:extLst>
              </p:cNvPr>
              <p:cNvSpPr>
                <a:spLocks noChangeAspect="1"/>
              </p:cNvSpPr>
              <p:nvPr/>
            </p:nvSpPr>
            <p:spPr bwMode="auto">
              <a:xfrm>
                <a:off x="7072028" y="4340857"/>
                <a:ext cx="744887" cy="743762"/>
              </a:xfrm>
              <a:custGeom>
                <a:avLst/>
                <a:gdLst>
                  <a:gd name="connsiteX0" fmla="*/ 303749 w 607639"/>
                  <a:gd name="connsiteY0" fmla="*/ 579131 h 606723"/>
                  <a:gd name="connsiteX1" fmla="*/ 317545 w 607639"/>
                  <a:gd name="connsiteY1" fmla="*/ 592927 h 606723"/>
                  <a:gd name="connsiteX2" fmla="*/ 303749 w 607639"/>
                  <a:gd name="connsiteY2" fmla="*/ 606723 h 606723"/>
                  <a:gd name="connsiteX3" fmla="*/ 289953 w 607639"/>
                  <a:gd name="connsiteY3" fmla="*/ 592927 h 606723"/>
                  <a:gd name="connsiteX4" fmla="*/ 303749 w 607639"/>
                  <a:gd name="connsiteY4" fmla="*/ 579131 h 606723"/>
                  <a:gd name="connsiteX5" fmla="*/ 378831 w 607639"/>
                  <a:gd name="connsiteY5" fmla="*/ 569252 h 606723"/>
                  <a:gd name="connsiteX6" fmla="*/ 392627 w 607639"/>
                  <a:gd name="connsiteY6" fmla="*/ 583013 h 606723"/>
                  <a:gd name="connsiteX7" fmla="*/ 378831 w 607639"/>
                  <a:gd name="connsiteY7" fmla="*/ 596774 h 606723"/>
                  <a:gd name="connsiteX8" fmla="*/ 365035 w 607639"/>
                  <a:gd name="connsiteY8" fmla="*/ 583013 h 606723"/>
                  <a:gd name="connsiteX9" fmla="*/ 378831 w 607639"/>
                  <a:gd name="connsiteY9" fmla="*/ 569252 h 606723"/>
                  <a:gd name="connsiteX10" fmla="*/ 228668 w 607639"/>
                  <a:gd name="connsiteY10" fmla="*/ 569252 h 606723"/>
                  <a:gd name="connsiteX11" fmla="*/ 242464 w 607639"/>
                  <a:gd name="connsiteY11" fmla="*/ 583013 h 606723"/>
                  <a:gd name="connsiteX12" fmla="*/ 228668 w 607639"/>
                  <a:gd name="connsiteY12" fmla="*/ 596774 h 606723"/>
                  <a:gd name="connsiteX13" fmla="*/ 214872 w 607639"/>
                  <a:gd name="connsiteY13" fmla="*/ 583013 h 606723"/>
                  <a:gd name="connsiteX14" fmla="*/ 228668 w 607639"/>
                  <a:gd name="connsiteY14" fmla="*/ 569252 h 606723"/>
                  <a:gd name="connsiteX15" fmla="*/ 448796 w 607639"/>
                  <a:gd name="connsiteY15" fmla="*/ 540320 h 606723"/>
                  <a:gd name="connsiteX16" fmla="*/ 462627 w 607639"/>
                  <a:gd name="connsiteY16" fmla="*/ 554116 h 606723"/>
                  <a:gd name="connsiteX17" fmla="*/ 448796 w 607639"/>
                  <a:gd name="connsiteY17" fmla="*/ 567912 h 606723"/>
                  <a:gd name="connsiteX18" fmla="*/ 434965 w 607639"/>
                  <a:gd name="connsiteY18" fmla="*/ 554116 h 606723"/>
                  <a:gd name="connsiteX19" fmla="*/ 448796 w 607639"/>
                  <a:gd name="connsiteY19" fmla="*/ 540320 h 606723"/>
                  <a:gd name="connsiteX20" fmla="*/ 158879 w 607639"/>
                  <a:gd name="connsiteY20" fmla="*/ 540320 h 606723"/>
                  <a:gd name="connsiteX21" fmla="*/ 172675 w 607639"/>
                  <a:gd name="connsiteY21" fmla="*/ 554116 h 606723"/>
                  <a:gd name="connsiteX22" fmla="*/ 158879 w 607639"/>
                  <a:gd name="connsiteY22" fmla="*/ 567912 h 606723"/>
                  <a:gd name="connsiteX23" fmla="*/ 145083 w 607639"/>
                  <a:gd name="connsiteY23" fmla="*/ 554116 h 606723"/>
                  <a:gd name="connsiteX24" fmla="*/ 158879 w 607639"/>
                  <a:gd name="connsiteY24" fmla="*/ 540320 h 606723"/>
                  <a:gd name="connsiteX25" fmla="*/ 508813 w 607639"/>
                  <a:gd name="connsiteY25" fmla="*/ 494311 h 606723"/>
                  <a:gd name="connsiteX26" fmla="*/ 522609 w 607639"/>
                  <a:gd name="connsiteY26" fmla="*/ 508072 h 606723"/>
                  <a:gd name="connsiteX27" fmla="*/ 508813 w 607639"/>
                  <a:gd name="connsiteY27" fmla="*/ 521833 h 606723"/>
                  <a:gd name="connsiteX28" fmla="*/ 495017 w 607639"/>
                  <a:gd name="connsiteY28" fmla="*/ 508072 h 606723"/>
                  <a:gd name="connsiteX29" fmla="*/ 508813 w 607639"/>
                  <a:gd name="connsiteY29" fmla="*/ 494311 h 606723"/>
                  <a:gd name="connsiteX30" fmla="*/ 98756 w 607639"/>
                  <a:gd name="connsiteY30" fmla="*/ 494311 h 606723"/>
                  <a:gd name="connsiteX31" fmla="*/ 112622 w 607639"/>
                  <a:gd name="connsiteY31" fmla="*/ 508072 h 606723"/>
                  <a:gd name="connsiteX32" fmla="*/ 98756 w 607639"/>
                  <a:gd name="connsiteY32" fmla="*/ 521833 h 606723"/>
                  <a:gd name="connsiteX33" fmla="*/ 84890 w 607639"/>
                  <a:gd name="connsiteY33" fmla="*/ 508072 h 606723"/>
                  <a:gd name="connsiteX34" fmla="*/ 98756 w 607639"/>
                  <a:gd name="connsiteY34" fmla="*/ 494311 h 606723"/>
                  <a:gd name="connsiteX35" fmla="*/ 554997 w 607639"/>
                  <a:gd name="connsiteY35" fmla="*/ 434331 h 606723"/>
                  <a:gd name="connsiteX36" fmla="*/ 568828 w 607639"/>
                  <a:gd name="connsiteY36" fmla="*/ 448092 h 606723"/>
                  <a:gd name="connsiteX37" fmla="*/ 554997 w 607639"/>
                  <a:gd name="connsiteY37" fmla="*/ 461853 h 606723"/>
                  <a:gd name="connsiteX38" fmla="*/ 541166 w 607639"/>
                  <a:gd name="connsiteY38" fmla="*/ 448092 h 606723"/>
                  <a:gd name="connsiteX39" fmla="*/ 554997 w 607639"/>
                  <a:gd name="connsiteY39" fmla="*/ 434331 h 606723"/>
                  <a:gd name="connsiteX40" fmla="*/ 52642 w 607639"/>
                  <a:gd name="connsiteY40" fmla="*/ 434331 h 606723"/>
                  <a:gd name="connsiteX41" fmla="*/ 66473 w 607639"/>
                  <a:gd name="connsiteY41" fmla="*/ 448092 h 606723"/>
                  <a:gd name="connsiteX42" fmla="*/ 52642 w 607639"/>
                  <a:gd name="connsiteY42" fmla="*/ 461853 h 606723"/>
                  <a:gd name="connsiteX43" fmla="*/ 38811 w 607639"/>
                  <a:gd name="connsiteY43" fmla="*/ 448092 h 606723"/>
                  <a:gd name="connsiteX44" fmla="*/ 52642 w 607639"/>
                  <a:gd name="connsiteY44" fmla="*/ 434331 h 606723"/>
                  <a:gd name="connsiteX45" fmla="*/ 230784 w 607639"/>
                  <a:gd name="connsiteY45" fmla="*/ 413730 h 606723"/>
                  <a:gd name="connsiteX46" fmla="*/ 289978 w 607639"/>
                  <a:gd name="connsiteY46" fmla="*/ 493803 h 606723"/>
                  <a:gd name="connsiteX47" fmla="*/ 289978 w 607639"/>
                  <a:gd name="connsiteY47" fmla="*/ 413730 h 606723"/>
                  <a:gd name="connsiteX48" fmla="*/ 145331 w 607639"/>
                  <a:gd name="connsiteY48" fmla="*/ 413730 h 606723"/>
                  <a:gd name="connsiteX49" fmla="*/ 235413 w 607639"/>
                  <a:gd name="connsiteY49" fmla="*/ 483761 h 606723"/>
                  <a:gd name="connsiteX50" fmla="*/ 201766 w 607639"/>
                  <a:gd name="connsiteY50" fmla="*/ 413730 h 606723"/>
                  <a:gd name="connsiteX51" fmla="*/ 583894 w 607639"/>
                  <a:gd name="connsiteY51" fmla="*/ 364612 h 606723"/>
                  <a:gd name="connsiteX52" fmla="*/ 597690 w 607639"/>
                  <a:gd name="connsiteY52" fmla="*/ 378408 h 606723"/>
                  <a:gd name="connsiteX53" fmla="*/ 583894 w 607639"/>
                  <a:gd name="connsiteY53" fmla="*/ 392204 h 606723"/>
                  <a:gd name="connsiteX54" fmla="*/ 570098 w 607639"/>
                  <a:gd name="connsiteY54" fmla="*/ 378408 h 606723"/>
                  <a:gd name="connsiteX55" fmla="*/ 583894 w 607639"/>
                  <a:gd name="connsiteY55" fmla="*/ 364612 h 606723"/>
                  <a:gd name="connsiteX56" fmla="*/ 23710 w 607639"/>
                  <a:gd name="connsiteY56" fmla="*/ 364471 h 606723"/>
                  <a:gd name="connsiteX57" fmla="*/ 37541 w 607639"/>
                  <a:gd name="connsiteY57" fmla="*/ 378302 h 606723"/>
                  <a:gd name="connsiteX58" fmla="*/ 23710 w 607639"/>
                  <a:gd name="connsiteY58" fmla="*/ 392133 h 606723"/>
                  <a:gd name="connsiteX59" fmla="*/ 9879 w 607639"/>
                  <a:gd name="connsiteY59" fmla="*/ 378302 h 606723"/>
                  <a:gd name="connsiteX60" fmla="*/ 23710 w 607639"/>
                  <a:gd name="connsiteY60" fmla="*/ 364471 h 606723"/>
                  <a:gd name="connsiteX61" fmla="*/ 593808 w 607639"/>
                  <a:gd name="connsiteY61" fmla="*/ 289530 h 606723"/>
                  <a:gd name="connsiteX62" fmla="*/ 607639 w 607639"/>
                  <a:gd name="connsiteY62" fmla="*/ 303326 h 606723"/>
                  <a:gd name="connsiteX63" fmla="*/ 593808 w 607639"/>
                  <a:gd name="connsiteY63" fmla="*/ 317122 h 606723"/>
                  <a:gd name="connsiteX64" fmla="*/ 579977 w 607639"/>
                  <a:gd name="connsiteY64" fmla="*/ 303326 h 606723"/>
                  <a:gd name="connsiteX65" fmla="*/ 593808 w 607639"/>
                  <a:gd name="connsiteY65" fmla="*/ 289530 h 606723"/>
                  <a:gd name="connsiteX66" fmla="*/ 13796 w 607639"/>
                  <a:gd name="connsiteY66" fmla="*/ 289530 h 606723"/>
                  <a:gd name="connsiteX67" fmla="*/ 27592 w 607639"/>
                  <a:gd name="connsiteY67" fmla="*/ 303326 h 606723"/>
                  <a:gd name="connsiteX68" fmla="*/ 13796 w 607639"/>
                  <a:gd name="connsiteY68" fmla="*/ 317122 h 606723"/>
                  <a:gd name="connsiteX69" fmla="*/ 0 w 607639"/>
                  <a:gd name="connsiteY69" fmla="*/ 303326 h 606723"/>
                  <a:gd name="connsiteX70" fmla="*/ 13796 w 607639"/>
                  <a:gd name="connsiteY70" fmla="*/ 289530 h 606723"/>
                  <a:gd name="connsiteX71" fmla="*/ 317572 w 607639"/>
                  <a:gd name="connsiteY71" fmla="*/ 220613 h 606723"/>
                  <a:gd name="connsiteX72" fmla="*/ 317572 w 607639"/>
                  <a:gd name="connsiteY72" fmla="*/ 386091 h 606723"/>
                  <a:gd name="connsiteX73" fmla="*/ 384332 w 607639"/>
                  <a:gd name="connsiteY73" fmla="*/ 386091 h 606723"/>
                  <a:gd name="connsiteX74" fmla="*/ 393056 w 607639"/>
                  <a:gd name="connsiteY74" fmla="*/ 317127 h 606723"/>
                  <a:gd name="connsiteX75" fmla="*/ 359052 w 607639"/>
                  <a:gd name="connsiteY75" fmla="*/ 317127 h 606723"/>
                  <a:gd name="connsiteX76" fmla="*/ 345255 w 607639"/>
                  <a:gd name="connsiteY76" fmla="*/ 303352 h 606723"/>
                  <a:gd name="connsiteX77" fmla="*/ 359052 w 607639"/>
                  <a:gd name="connsiteY77" fmla="*/ 289577 h 606723"/>
                  <a:gd name="connsiteX78" fmla="*/ 393234 w 607639"/>
                  <a:gd name="connsiteY78" fmla="*/ 289577 h 606723"/>
                  <a:gd name="connsiteX79" fmla="*/ 384510 w 607639"/>
                  <a:gd name="connsiteY79" fmla="*/ 220613 h 606723"/>
                  <a:gd name="connsiteX80" fmla="*/ 223129 w 607639"/>
                  <a:gd name="connsiteY80" fmla="*/ 220613 h 606723"/>
                  <a:gd name="connsiteX81" fmla="*/ 214405 w 607639"/>
                  <a:gd name="connsiteY81" fmla="*/ 289577 h 606723"/>
                  <a:gd name="connsiteX82" fmla="*/ 289978 w 607639"/>
                  <a:gd name="connsiteY82" fmla="*/ 289577 h 606723"/>
                  <a:gd name="connsiteX83" fmla="*/ 289978 w 607639"/>
                  <a:gd name="connsiteY83" fmla="*/ 220613 h 606723"/>
                  <a:gd name="connsiteX84" fmla="*/ 129398 w 607639"/>
                  <a:gd name="connsiteY84" fmla="*/ 220613 h 606723"/>
                  <a:gd name="connsiteX85" fmla="*/ 110438 w 607639"/>
                  <a:gd name="connsiteY85" fmla="*/ 303352 h 606723"/>
                  <a:gd name="connsiteX86" fmla="*/ 129398 w 607639"/>
                  <a:gd name="connsiteY86" fmla="*/ 386091 h 606723"/>
                  <a:gd name="connsiteX87" fmla="*/ 289978 w 607639"/>
                  <a:gd name="connsiteY87" fmla="*/ 386091 h 606723"/>
                  <a:gd name="connsiteX88" fmla="*/ 289978 w 607639"/>
                  <a:gd name="connsiteY88" fmla="*/ 317216 h 606723"/>
                  <a:gd name="connsiteX89" fmla="*/ 214405 w 607639"/>
                  <a:gd name="connsiteY89" fmla="*/ 317216 h 606723"/>
                  <a:gd name="connsiteX90" fmla="*/ 216008 w 607639"/>
                  <a:gd name="connsiteY90" fmla="*/ 343344 h 606723"/>
                  <a:gd name="connsiteX91" fmla="*/ 203724 w 607639"/>
                  <a:gd name="connsiteY91" fmla="*/ 358452 h 606723"/>
                  <a:gd name="connsiteX92" fmla="*/ 188592 w 607639"/>
                  <a:gd name="connsiteY92" fmla="*/ 346188 h 606723"/>
                  <a:gd name="connsiteX93" fmla="*/ 186722 w 607639"/>
                  <a:gd name="connsiteY93" fmla="*/ 317127 h 606723"/>
                  <a:gd name="connsiteX94" fmla="*/ 151918 w 607639"/>
                  <a:gd name="connsiteY94" fmla="*/ 317127 h 606723"/>
                  <a:gd name="connsiteX95" fmla="*/ 138121 w 607639"/>
                  <a:gd name="connsiteY95" fmla="*/ 303352 h 606723"/>
                  <a:gd name="connsiteX96" fmla="*/ 151918 w 607639"/>
                  <a:gd name="connsiteY96" fmla="*/ 289577 h 606723"/>
                  <a:gd name="connsiteX97" fmla="*/ 186811 w 607639"/>
                  <a:gd name="connsiteY97" fmla="*/ 289577 h 606723"/>
                  <a:gd name="connsiteX98" fmla="*/ 194733 w 607639"/>
                  <a:gd name="connsiteY98" fmla="*/ 220613 h 606723"/>
                  <a:gd name="connsiteX99" fmla="*/ 583894 w 607639"/>
                  <a:gd name="connsiteY99" fmla="*/ 214660 h 606723"/>
                  <a:gd name="connsiteX100" fmla="*/ 597690 w 607639"/>
                  <a:gd name="connsiteY100" fmla="*/ 228456 h 606723"/>
                  <a:gd name="connsiteX101" fmla="*/ 583894 w 607639"/>
                  <a:gd name="connsiteY101" fmla="*/ 242252 h 606723"/>
                  <a:gd name="connsiteX102" fmla="*/ 570098 w 607639"/>
                  <a:gd name="connsiteY102" fmla="*/ 228456 h 606723"/>
                  <a:gd name="connsiteX103" fmla="*/ 583894 w 607639"/>
                  <a:gd name="connsiteY103" fmla="*/ 214660 h 606723"/>
                  <a:gd name="connsiteX104" fmla="*/ 23675 w 607639"/>
                  <a:gd name="connsiteY104" fmla="*/ 214660 h 606723"/>
                  <a:gd name="connsiteX105" fmla="*/ 37471 w 607639"/>
                  <a:gd name="connsiteY105" fmla="*/ 228421 h 606723"/>
                  <a:gd name="connsiteX106" fmla="*/ 23675 w 607639"/>
                  <a:gd name="connsiteY106" fmla="*/ 242182 h 606723"/>
                  <a:gd name="connsiteX107" fmla="*/ 9879 w 607639"/>
                  <a:gd name="connsiteY107" fmla="*/ 228421 h 606723"/>
                  <a:gd name="connsiteX108" fmla="*/ 23675 w 607639"/>
                  <a:gd name="connsiteY108" fmla="*/ 214660 h 606723"/>
                  <a:gd name="connsiteX109" fmla="*/ 554962 w 607639"/>
                  <a:gd name="connsiteY109" fmla="*/ 144800 h 606723"/>
                  <a:gd name="connsiteX110" fmla="*/ 568758 w 607639"/>
                  <a:gd name="connsiteY110" fmla="*/ 158561 h 606723"/>
                  <a:gd name="connsiteX111" fmla="*/ 554962 w 607639"/>
                  <a:gd name="connsiteY111" fmla="*/ 172322 h 606723"/>
                  <a:gd name="connsiteX112" fmla="*/ 541166 w 607639"/>
                  <a:gd name="connsiteY112" fmla="*/ 158561 h 606723"/>
                  <a:gd name="connsiteX113" fmla="*/ 554962 w 607639"/>
                  <a:gd name="connsiteY113" fmla="*/ 144800 h 606723"/>
                  <a:gd name="connsiteX114" fmla="*/ 52678 w 607639"/>
                  <a:gd name="connsiteY114" fmla="*/ 144800 h 606723"/>
                  <a:gd name="connsiteX115" fmla="*/ 66474 w 607639"/>
                  <a:gd name="connsiteY115" fmla="*/ 158561 h 606723"/>
                  <a:gd name="connsiteX116" fmla="*/ 52678 w 607639"/>
                  <a:gd name="connsiteY116" fmla="*/ 172322 h 606723"/>
                  <a:gd name="connsiteX117" fmla="*/ 38882 w 607639"/>
                  <a:gd name="connsiteY117" fmla="*/ 158561 h 606723"/>
                  <a:gd name="connsiteX118" fmla="*/ 52678 w 607639"/>
                  <a:gd name="connsiteY118" fmla="*/ 144800 h 606723"/>
                  <a:gd name="connsiteX119" fmla="*/ 235502 w 607639"/>
                  <a:gd name="connsiteY119" fmla="*/ 123032 h 606723"/>
                  <a:gd name="connsiteX120" fmla="*/ 145331 w 607639"/>
                  <a:gd name="connsiteY120" fmla="*/ 193063 h 606723"/>
                  <a:gd name="connsiteX121" fmla="*/ 201766 w 607639"/>
                  <a:gd name="connsiteY121" fmla="*/ 193063 h 606723"/>
                  <a:gd name="connsiteX122" fmla="*/ 235502 w 607639"/>
                  <a:gd name="connsiteY122" fmla="*/ 123032 h 606723"/>
                  <a:gd name="connsiteX123" fmla="*/ 371959 w 607639"/>
                  <a:gd name="connsiteY123" fmla="*/ 122854 h 606723"/>
                  <a:gd name="connsiteX124" fmla="*/ 405873 w 607639"/>
                  <a:gd name="connsiteY124" fmla="*/ 193063 h 606723"/>
                  <a:gd name="connsiteX125" fmla="*/ 428127 w 607639"/>
                  <a:gd name="connsiteY125" fmla="*/ 193063 h 606723"/>
                  <a:gd name="connsiteX126" fmla="*/ 441924 w 607639"/>
                  <a:gd name="connsiteY126" fmla="*/ 206838 h 606723"/>
                  <a:gd name="connsiteX127" fmla="*/ 428127 w 607639"/>
                  <a:gd name="connsiteY127" fmla="*/ 220613 h 606723"/>
                  <a:gd name="connsiteX128" fmla="*/ 412906 w 607639"/>
                  <a:gd name="connsiteY128" fmla="*/ 220613 h 606723"/>
                  <a:gd name="connsiteX129" fmla="*/ 420828 w 607639"/>
                  <a:gd name="connsiteY129" fmla="*/ 289577 h 606723"/>
                  <a:gd name="connsiteX130" fmla="*/ 496667 w 607639"/>
                  <a:gd name="connsiteY130" fmla="*/ 289577 h 606723"/>
                  <a:gd name="connsiteX131" fmla="*/ 440500 w 607639"/>
                  <a:gd name="connsiteY131" fmla="*/ 166845 h 606723"/>
                  <a:gd name="connsiteX132" fmla="*/ 371959 w 607639"/>
                  <a:gd name="connsiteY132" fmla="*/ 122854 h 606723"/>
                  <a:gd name="connsiteX133" fmla="*/ 303775 w 607639"/>
                  <a:gd name="connsiteY133" fmla="*/ 110323 h 606723"/>
                  <a:gd name="connsiteX134" fmla="*/ 230784 w 607639"/>
                  <a:gd name="connsiteY134" fmla="*/ 193063 h 606723"/>
                  <a:gd name="connsiteX135" fmla="*/ 289978 w 607639"/>
                  <a:gd name="connsiteY135" fmla="*/ 193063 h 606723"/>
                  <a:gd name="connsiteX136" fmla="*/ 289978 w 607639"/>
                  <a:gd name="connsiteY136" fmla="*/ 151737 h 606723"/>
                  <a:gd name="connsiteX137" fmla="*/ 303775 w 607639"/>
                  <a:gd name="connsiteY137" fmla="*/ 137962 h 606723"/>
                  <a:gd name="connsiteX138" fmla="*/ 317572 w 607639"/>
                  <a:gd name="connsiteY138" fmla="*/ 151737 h 606723"/>
                  <a:gd name="connsiteX139" fmla="*/ 317572 w 607639"/>
                  <a:gd name="connsiteY139" fmla="*/ 193063 h 606723"/>
                  <a:gd name="connsiteX140" fmla="*/ 376855 w 607639"/>
                  <a:gd name="connsiteY140" fmla="*/ 193063 h 606723"/>
                  <a:gd name="connsiteX141" fmla="*/ 303775 w 607639"/>
                  <a:gd name="connsiteY141" fmla="*/ 110323 h 606723"/>
                  <a:gd name="connsiteX142" fmla="*/ 508813 w 607639"/>
                  <a:gd name="connsiteY142" fmla="*/ 84820 h 606723"/>
                  <a:gd name="connsiteX143" fmla="*/ 522609 w 607639"/>
                  <a:gd name="connsiteY143" fmla="*/ 98616 h 606723"/>
                  <a:gd name="connsiteX144" fmla="*/ 508813 w 607639"/>
                  <a:gd name="connsiteY144" fmla="*/ 112412 h 606723"/>
                  <a:gd name="connsiteX145" fmla="*/ 495017 w 607639"/>
                  <a:gd name="connsiteY145" fmla="*/ 98616 h 606723"/>
                  <a:gd name="connsiteX146" fmla="*/ 508813 w 607639"/>
                  <a:gd name="connsiteY146" fmla="*/ 84820 h 606723"/>
                  <a:gd name="connsiteX147" fmla="*/ 98756 w 607639"/>
                  <a:gd name="connsiteY147" fmla="*/ 84820 h 606723"/>
                  <a:gd name="connsiteX148" fmla="*/ 112622 w 607639"/>
                  <a:gd name="connsiteY148" fmla="*/ 98616 h 606723"/>
                  <a:gd name="connsiteX149" fmla="*/ 98756 w 607639"/>
                  <a:gd name="connsiteY149" fmla="*/ 112412 h 606723"/>
                  <a:gd name="connsiteX150" fmla="*/ 84890 w 607639"/>
                  <a:gd name="connsiteY150" fmla="*/ 98616 h 606723"/>
                  <a:gd name="connsiteX151" fmla="*/ 98756 w 607639"/>
                  <a:gd name="connsiteY151" fmla="*/ 84820 h 606723"/>
                  <a:gd name="connsiteX152" fmla="*/ 303775 w 607639"/>
                  <a:gd name="connsiteY152" fmla="*/ 82773 h 606723"/>
                  <a:gd name="connsiteX153" fmla="*/ 524795 w 607639"/>
                  <a:gd name="connsiteY153" fmla="*/ 303352 h 606723"/>
                  <a:gd name="connsiteX154" fmla="*/ 510998 w 607639"/>
                  <a:gd name="connsiteY154" fmla="*/ 317127 h 606723"/>
                  <a:gd name="connsiteX155" fmla="*/ 510998 w 607639"/>
                  <a:gd name="connsiteY155" fmla="*/ 317216 h 606723"/>
                  <a:gd name="connsiteX156" fmla="*/ 420650 w 607639"/>
                  <a:gd name="connsiteY156" fmla="*/ 317216 h 606723"/>
                  <a:gd name="connsiteX157" fmla="*/ 412549 w 607639"/>
                  <a:gd name="connsiteY157" fmla="*/ 386091 h 606723"/>
                  <a:gd name="connsiteX158" fmla="*/ 428127 w 607639"/>
                  <a:gd name="connsiteY158" fmla="*/ 386091 h 606723"/>
                  <a:gd name="connsiteX159" fmla="*/ 441924 w 607639"/>
                  <a:gd name="connsiteY159" fmla="*/ 399866 h 606723"/>
                  <a:gd name="connsiteX160" fmla="*/ 428127 w 607639"/>
                  <a:gd name="connsiteY160" fmla="*/ 413730 h 606723"/>
                  <a:gd name="connsiteX161" fmla="*/ 405517 w 607639"/>
                  <a:gd name="connsiteY161" fmla="*/ 413730 h 606723"/>
                  <a:gd name="connsiteX162" fmla="*/ 399554 w 607639"/>
                  <a:gd name="connsiteY162" fmla="*/ 432304 h 606723"/>
                  <a:gd name="connsiteX163" fmla="*/ 386647 w 607639"/>
                  <a:gd name="connsiteY163" fmla="*/ 441280 h 606723"/>
                  <a:gd name="connsiteX164" fmla="*/ 381840 w 607639"/>
                  <a:gd name="connsiteY164" fmla="*/ 440391 h 606723"/>
                  <a:gd name="connsiteX165" fmla="*/ 373740 w 607639"/>
                  <a:gd name="connsiteY165" fmla="*/ 422617 h 606723"/>
                  <a:gd name="connsiteX166" fmla="*/ 376588 w 607639"/>
                  <a:gd name="connsiteY166" fmla="*/ 413730 h 606723"/>
                  <a:gd name="connsiteX167" fmla="*/ 317572 w 607639"/>
                  <a:gd name="connsiteY167" fmla="*/ 413730 h 606723"/>
                  <a:gd name="connsiteX168" fmla="*/ 317572 w 607639"/>
                  <a:gd name="connsiteY168" fmla="*/ 495847 h 606723"/>
                  <a:gd name="connsiteX169" fmla="*/ 490169 w 607639"/>
                  <a:gd name="connsiteY169" fmla="*/ 354897 h 606723"/>
                  <a:gd name="connsiteX170" fmla="*/ 507171 w 607639"/>
                  <a:gd name="connsiteY170" fmla="*/ 345299 h 606723"/>
                  <a:gd name="connsiteX171" fmla="*/ 516784 w 607639"/>
                  <a:gd name="connsiteY171" fmla="*/ 362185 h 606723"/>
                  <a:gd name="connsiteX172" fmla="*/ 303775 w 607639"/>
                  <a:gd name="connsiteY172" fmla="*/ 524019 h 606723"/>
                  <a:gd name="connsiteX173" fmla="*/ 82844 w 607639"/>
                  <a:gd name="connsiteY173" fmla="*/ 303352 h 606723"/>
                  <a:gd name="connsiteX174" fmla="*/ 303775 w 607639"/>
                  <a:gd name="connsiteY174" fmla="*/ 82773 h 606723"/>
                  <a:gd name="connsiteX175" fmla="*/ 448761 w 607639"/>
                  <a:gd name="connsiteY175" fmla="*/ 38740 h 606723"/>
                  <a:gd name="connsiteX176" fmla="*/ 462557 w 607639"/>
                  <a:gd name="connsiteY176" fmla="*/ 52571 h 606723"/>
                  <a:gd name="connsiteX177" fmla="*/ 448761 w 607639"/>
                  <a:gd name="connsiteY177" fmla="*/ 66402 h 606723"/>
                  <a:gd name="connsiteX178" fmla="*/ 434965 w 607639"/>
                  <a:gd name="connsiteY178" fmla="*/ 52571 h 606723"/>
                  <a:gd name="connsiteX179" fmla="*/ 448761 w 607639"/>
                  <a:gd name="connsiteY179" fmla="*/ 38740 h 606723"/>
                  <a:gd name="connsiteX180" fmla="*/ 158808 w 607639"/>
                  <a:gd name="connsiteY180" fmla="*/ 38740 h 606723"/>
                  <a:gd name="connsiteX181" fmla="*/ 172604 w 607639"/>
                  <a:gd name="connsiteY181" fmla="*/ 52571 h 606723"/>
                  <a:gd name="connsiteX182" fmla="*/ 158808 w 607639"/>
                  <a:gd name="connsiteY182" fmla="*/ 66402 h 606723"/>
                  <a:gd name="connsiteX183" fmla="*/ 145012 w 607639"/>
                  <a:gd name="connsiteY183" fmla="*/ 52571 h 606723"/>
                  <a:gd name="connsiteX184" fmla="*/ 158808 w 607639"/>
                  <a:gd name="connsiteY184" fmla="*/ 38740 h 606723"/>
                  <a:gd name="connsiteX185" fmla="*/ 378866 w 607639"/>
                  <a:gd name="connsiteY185" fmla="*/ 9879 h 606723"/>
                  <a:gd name="connsiteX186" fmla="*/ 392697 w 607639"/>
                  <a:gd name="connsiteY186" fmla="*/ 23640 h 606723"/>
                  <a:gd name="connsiteX187" fmla="*/ 378866 w 607639"/>
                  <a:gd name="connsiteY187" fmla="*/ 37401 h 606723"/>
                  <a:gd name="connsiteX188" fmla="*/ 365035 w 607639"/>
                  <a:gd name="connsiteY188" fmla="*/ 23640 h 606723"/>
                  <a:gd name="connsiteX189" fmla="*/ 378866 w 607639"/>
                  <a:gd name="connsiteY189" fmla="*/ 9879 h 606723"/>
                  <a:gd name="connsiteX190" fmla="*/ 228738 w 607639"/>
                  <a:gd name="connsiteY190" fmla="*/ 9879 h 606723"/>
                  <a:gd name="connsiteX191" fmla="*/ 242534 w 607639"/>
                  <a:gd name="connsiteY191" fmla="*/ 23640 h 606723"/>
                  <a:gd name="connsiteX192" fmla="*/ 228738 w 607639"/>
                  <a:gd name="connsiteY192" fmla="*/ 37401 h 606723"/>
                  <a:gd name="connsiteX193" fmla="*/ 214942 w 607639"/>
                  <a:gd name="connsiteY193" fmla="*/ 23640 h 606723"/>
                  <a:gd name="connsiteX194" fmla="*/ 228738 w 607639"/>
                  <a:gd name="connsiteY194" fmla="*/ 9879 h 606723"/>
                  <a:gd name="connsiteX195" fmla="*/ 303749 w 607639"/>
                  <a:gd name="connsiteY195" fmla="*/ 0 h 606723"/>
                  <a:gd name="connsiteX196" fmla="*/ 317545 w 607639"/>
                  <a:gd name="connsiteY196" fmla="*/ 13761 h 606723"/>
                  <a:gd name="connsiteX197" fmla="*/ 303749 w 607639"/>
                  <a:gd name="connsiteY197" fmla="*/ 27522 h 606723"/>
                  <a:gd name="connsiteX198" fmla="*/ 289953 w 607639"/>
                  <a:gd name="connsiteY198" fmla="*/ 13761 h 606723"/>
                  <a:gd name="connsiteX199" fmla="*/ 303749 w 607639"/>
                  <a:gd name="connsiteY199" fmla="*/ 0 h 60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07639" h="606723">
                    <a:moveTo>
                      <a:pt x="303749" y="579131"/>
                    </a:moveTo>
                    <a:cubicBezTo>
                      <a:pt x="311368" y="579131"/>
                      <a:pt x="317545" y="585308"/>
                      <a:pt x="317545" y="592927"/>
                    </a:cubicBezTo>
                    <a:cubicBezTo>
                      <a:pt x="317545" y="600546"/>
                      <a:pt x="311368" y="606723"/>
                      <a:pt x="303749" y="606723"/>
                    </a:cubicBezTo>
                    <a:cubicBezTo>
                      <a:pt x="296130" y="606723"/>
                      <a:pt x="289953" y="600546"/>
                      <a:pt x="289953" y="592927"/>
                    </a:cubicBezTo>
                    <a:cubicBezTo>
                      <a:pt x="289953" y="585308"/>
                      <a:pt x="296130" y="579131"/>
                      <a:pt x="303749" y="579131"/>
                    </a:cubicBezTo>
                    <a:close/>
                    <a:moveTo>
                      <a:pt x="378831" y="569252"/>
                    </a:moveTo>
                    <a:cubicBezTo>
                      <a:pt x="386450" y="569252"/>
                      <a:pt x="392627" y="575413"/>
                      <a:pt x="392627" y="583013"/>
                    </a:cubicBezTo>
                    <a:cubicBezTo>
                      <a:pt x="392627" y="590613"/>
                      <a:pt x="386450" y="596774"/>
                      <a:pt x="378831" y="596774"/>
                    </a:cubicBezTo>
                    <a:cubicBezTo>
                      <a:pt x="371212" y="596774"/>
                      <a:pt x="365035" y="590613"/>
                      <a:pt x="365035" y="583013"/>
                    </a:cubicBezTo>
                    <a:cubicBezTo>
                      <a:pt x="365035" y="575413"/>
                      <a:pt x="371212" y="569252"/>
                      <a:pt x="378831" y="569252"/>
                    </a:cubicBezTo>
                    <a:close/>
                    <a:moveTo>
                      <a:pt x="228668" y="569252"/>
                    </a:moveTo>
                    <a:cubicBezTo>
                      <a:pt x="236287" y="569252"/>
                      <a:pt x="242464" y="575413"/>
                      <a:pt x="242464" y="583013"/>
                    </a:cubicBezTo>
                    <a:cubicBezTo>
                      <a:pt x="242464" y="590613"/>
                      <a:pt x="236287" y="596774"/>
                      <a:pt x="228668" y="596774"/>
                    </a:cubicBezTo>
                    <a:cubicBezTo>
                      <a:pt x="221049" y="596774"/>
                      <a:pt x="214872" y="590613"/>
                      <a:pt x="214872" y="583013"/>
                    </a:cubicBezTo>
                    <a:cubicBezTo>
                      <a:pt x="214872" y="575413"/>
                      <a:pt x="221049" y="569252"/>
                      <a:pt x="228668" y="569252"/>
                    </a:cubicBezTo>
                    <a:close/>
                    <a:moveTo>
                      <a:pt x="448796" y="540320"/>
                    </a:moveTo>
                    <a:cubicBezTo>
                      <a:pt x="456435" y="540320"/>
                      <a:pt x="462627" y="546497"/>
                      <a:pt x="462627" y="554116"/>
                    </a:cubicBezTo>
                    <a:cubicBezTo>
                      <a:pt x="462627" y="561735"/>
                      <a:pt x="456435" y="567912"/>
                      <a:pt x="448796" y="567912"/>
                    </a:cubicBezTo>
                    <a:cubicBezTo>
                      <a:pt x="441157" y="567912"/>
                      <a:pt x="434965" y="561735"/>
                      <a:pt x="434965" y="554116"/>
                    </a:cubicBezTo>
                    <a:cubicBezTo>
                      <a:pt x="434965" y="546497"/>
                      <a:pt x="441157" y="540320"/>
                      <a:pt x="448796" y="540320"/>
                    </a:cubicBezTo>
                    <a:close/>
                    <a:moveTo>
                      <a:pt x="158879" y="540320"/>
                    </a:moveTo>
                    <a:cubicBezTo>
                      <a:pt x="166498" y="540320"/>
                      <a:pt x="172675" y="546497"/>
                      <a:pt x="172675" y="554116"/>
                    </a:cubicBezTo>
                    <a:cubicBezTo>
                      <a:pt x="172675" y="561735"/>
                      <a:pt x="166498" y="567912"/>
                      <a:pt x="158879" y="567912"/>
                    </a:cubicBezTo>
                    <a:cubicBezTo>
                      <a:pt x="151260" y="567912"/>
                      <a:pt x="145083" y="561735"/>
                      <a:pt x="145083" y="554116"/>
                    </a:cubicBezTo>
                    <a:cubicBezTo>
                      <a:pt x="145083" y="546497"/>
                      <a:pt x="151260" y="540320"/>
                      <a:pt x="158879" y="540320"/>
                    </a:cubicBezTo>
                    <a:close/>
                    <a:moveTo>
                      <a:pt x="508813" y="494311"/>
                    </a:moveTo>
                    <a:cubicBezTo>
                      <a:pt x="516432" y="494311"/>
                      <a:pt x="522609" y="500472"/>
                      <a:pt x="522609" y="508072"/>
                    </a:cubicBezTo>
                    <a:cubicBezTo>
                      <a:pt x="522609" y="515672"/>
                      <a:pt x="516432" y="521833"/>
                      <a:pt x="508813" y="521833"/>
                    </a:cubicBezTo>
                    <a:cubicBezTo>
                      <a:pt x="501194" y="521833"/>
                      <a:pt x="495017" y="515672"/>
                      <a:pt x="495017" y="508072"/>
                    </a:cubicBezTo>
                    <a:cubicBezTo>
                      <a:pt x="495017" y="500472"/>
                      <a:pt x="501194" y="494311"/>
                      <a:pt x="508813" y="494311"/>
                    </a:cubicBezTo>
                    <a:close/>
                    <a:moveTo>
                      <a:pt x="98756" y="494311"/>
                    </a:moveTo>
                    <a:cubicBezTo>
                      <a:pt x="106414" y="494311"/>
                      <a:pt x="112622" y="500472"/>
                      <a:pt x="112622" y="508072"/>
                    </a:cubicBezTo>
                    <a:cubicBezTo>
                      <a:pt x="112622" y="515672"/>
                      <a:pt x="106414" y="521833"/>
                      <a:pt x="98756" y="521833"/>
                    </a:cubicBezTo>
                    <a:cubicBezTo>
                      <a:pt x="91098" y="521833"/>
                      <a:pt x="84890" y="515672"/>
                      <a:pt x="84890" y="508072"/>
                    </a:cubicBezTo>
                    <a:cubicBezTo>
                      <a:pt x="84890" y="500472"/>
                      <a:pt x="91098" y="494311"/>
                      <a:pt x="98756" y="494311"/>
                    </a:cubicBezTo>
                    <a:close/>
                    <a:moveTo>
                      <a:pt x="554997" y="434331"/>
                    </a:moveTo>
                    <a:cubicBezTo>
                      <a:pt x="562636" y="434331"/>
                      <a:pt x="568828" y="440492"/>
                      <a:pt x="568828" y="448092"/>
                    </a:cubicBezTo>
                    <a:cubicBezTo>
                      <a:pt x="568828" y="455692"/>
                      <a:pt x="562636" y="461853"/>
                      <a:pt x="554997" y="461853"/>
                    </a:cubicBezTo>
                    <a:cubicBezTo>
                      <a:pt x="547358" y="461853"/>
                      <a:pt x="541166" y="455692"/>
                      <a:pt x="541166" y="448092"/>
                    </a:cubicBezTo>
                    <a:cubicBezTo>
                      <a:pt x="541166" y="440492"/>
                      <a:pt x="547358" y="434331"/>
                      <a:pt x="554997" y="434331"/>
                    </a:cubicBezTo>
                    <a:close/>
                    <a:moveTo>
                      <a:pt x="52642" y="434331"/>
                    </a:moveTo>
                    <a:cubicBezTo>
                      <a:pt x="60281" y="434331"/>
                      <a:pt x="66473" y="440492"/>
                      <a:pt x="66473" y="448092"/>
                    </a:cubicBezTo>
                    <a:cubicBezTo>
                      <a:pt x="66473" y="455692"/>
                      <a:pt x="60281" y="461853"/>
                      <a:pt x="52642" y="461853"/>
                    </a:cubicBezTo>
                    <a:cubicBezTo>
                      <a:pt x="45003" y="461853"/>
                      <a:pt x="38811" y="455692"/>
                      <a:pt x="38811" y="448092"/>
                    </a:cubicBezTo>
                    <a:cubicBezTo>
                      <a:pt x="38811" y="440492"/>
                      <a:pt x="45003" y="434331"/>
                      <a:pt x="52642" y="434331"/>
                    </a:cubicBezTo>
                    <a:close/>
                    <a:moveTo>
                      <a:pt x="230784" y="413730"/>
                    </a:moveTo>
                    <a:cubicBezTo>
                      <a:pt x="244937" y="456122"/>
                      <a:pt x="266656" y="485360"/>
                      <a:pt x="289978" y="493803"/>
                    </a:cubicBezTo>
                    <a:lnTo>
                      <a:pt x="289978" y="413730"/>
                    </a:lnTo>
                    <a:close/>
                    <a:moveTo>
                      <a:pt x="145331" y="413730"/>
                    </a:moveTo>
                    <a:cubicBezTo>
                      <a:pt x="167495" y="445279"/>
                      <a:pt x="198828" y="469808"/>
                      <a:pt x="235413" y="483761"/>
                    </a:cubicBezTo>
                    <a:cubicBezTo>
                      <a:pt x="221794" y="465631"/>
                      <a:pt x="210222" y="441902"/>
                      <a:pt x="201766" y="413730"/>
                    </a:cubicBezTo>
                    <a:close/>
                    <a:moveTo>
                      <a:pt x="583894" y="364612"/>
                    </a:moveTo>
                    <a:cubicBezTo>
                      <a:pt x="591513" y="364612"/>
                      <a:pt x="597690" y="370789"/>
                      <a:pt x="597690" y="378408"/>
                    </a:cubicBezTo>
                    <a:cubicBezTo>
                      <a:pt x="597690" y="386027"/>
                      <a:pt x="591513" y="392204"/>
                      <a:pt x="583894" y="392204"/>
                    </a:cubicBezTo>
                    <a:cubicBezTo>
                      <a:pt x="576275" y="392204"/>
                      <a:pt x="570098" y="386027"/>
                      <a:pt x="570098" y="378408"/>
                    </a:cubicBezTo>
                    <a:cubicBezTo>
                      <a:pt x="570098" y="370789"/>
                      <a:pt x="576275" y="364612"/>
                      <a:pt x="583894" y="364612"/>
                    </a:cubicBezTo>
                    <a:close/>
                    <a:moveTo>
                      <a:pt x="23710" y="364471"/>
                    </a:moveTo>
                    <a:cubicBezTo>
                      <a:pt x="31349" y="364471"/>
                      <a:pt x="37541" y="370663"/>
                      <a:pt x="37541" y="378302"/>
                    </a:cubicBezTo>
                    <a:cubicBezTo>
                      <a:pt x="37541" y="385941"/>
                      <a:pt x="31349" y="392133"/>
                      <a:pt x="23710" y="392133"/>
                    </a:cubicBezTo>
                    <a:cubicBezTo>
                      <a:pt x="16071" y="392133"/>
                      <a:pt x="9879" y="385941"/>
                      <a:pt x="9879" y="378302"/>
                    </a:cubicBezTo>
                    <a:cubicBezTo>
                      <a:pt x="9879" y="370663"/>
                      <a:pt x="16071" y="364471"/>
                      <a:pt x="23710" y="364471"/>
                    </a:cubicBezTo>
                    <a:close/>
                    <a:moveTo>
                      <a:pt x="593808" y="289530"/>
                    </a:moveTo>
                    <a:cubicBezTo>
                      <a:pt x="601447" y="289530"/>
                      <a:pt x="607639" y="295707"/>
                      <a:pt x="607639" y="303326"/>
                    </a:cubicBezTo>
                    <a:cubicBezTo>
                      <a:pt x="607639" y="310945"/>
                      <a:pt x="601447" y="317122"/>
                      <a:pt x="593808" y="317122"/>
                    </a:cubicBezTo>
                    <a:cubicBezTo>
                      <a:pt x="586169" y="317122"/>
                      <a:pt x="579977" y="310945"/>
                      <a:pt x="579977" y="303326"/>
                    </a:cubicBezTo>
                    <a:cubicBezTo>
                      <a:pt x="579977" y="295707"/>
                      <a:pt x="586169" y="289530"/>
                      <a:pt x="593808" y="289530"/>
                    </a:cubicBezTo>
                    <a:close/>
                    <a:moveTo>
                      <a:pt x="13796" y="289530"/>
                    </a:moveTo>
                    <a:cubicBezTo>
                      <a:pt x="21415" y="289530"/>
                      <a:pt x="27592" y="295707"/>
                      <a:pt x="27592" y="303326"/>
                    </a:cubicBezTo>
                    <a:cubicBezTo>
                      <a:pt x="27592" y="310945"/>
                      <a:pt x="21415" y="317122"/>
                      <a:pt x="13796" y="317122"/>
                    </a:cubicBezTo>
                    <a:cubicBezTo>
                      <a:pt x="6177" y="317122"/>
                      <a:pt x="0" y="310945"/>
                      <a:pt x="0" y="303326"/>
                    </a:cubicBezTo>
                    <a:cubicBezTo>
                      <a:pt x="0" y="295707"/>
                      <a:pt x="6177" y="289530"/>
                      <a:pt x="13796" y="289530"/>
                    </a:cubicBezTo>
                    <a:close/>
                    <a:moveTo>
                      <a:pt x="317572" y="220613"/>
                    </a:moveTo>
                    <a:lnTo>
                      <a:pt x="317572" y="386091"/>
                    </a:lnTo>
                    <a:lnTo>
                      <a:pt x="384332" y="386091"/>
                    </a:lnTo>
                    <a:cubicBezTo>
                      <a:pt x="389317" y="364495"/>
                      <a:pt x="392165" y="341300"/>
                      <a:pt x="393056" y="317127"/>
                    </a:cubicBezTo>
                    <a:lnTo>
                      <a:pt x="359052" y="317127"/>
                    </a:lnTo>
                    <a:cubicBezTo>
                      <a:pt x="351397" y="317127"/>
                      <a:pt x="345255" y="310995"/>
                      <a:pt x="345255" y="303352"/>
                    </a:cubicBezTo>
                    <a:cubicBezTo>
                      <a:pt x="345255" y="295798"/>
                      <a:pt x="351397" y="289577"/>
                      <a:pt x="359052" y="289577"/>
                    </a:cubicBezTo>
                    <a:lnTo>
                      <a:pt x="393234" y="289577"/>
                    </a:lnTo>
                    <a:cubicBezTo>
                      <a:pt x="392343" y="265137"/>
                      <a:pt x="389317" y="241942"/>
                      <a:pt x="384510" y="220613"/>
                    </a:cubicBezTo>
                    <a:close/>
                    <a:moveTo>
                      <a:pt x="223129" y="220613"/>
                    </a:moveTo>
                    <a:cubicBezTo>
                      <a:pt x="218322" y="241942"/>
                      <a:pt x="215207" y="265137"/>
                      <a:pt x="214405" y="289577"/>
                    </a:cubicBezTo>
                    <a:lnTo>
                      <a:pt x="289978" y="289577"/>
                    </a:lnTo>
                    <a:lnTo>
                      <a:pt x="289978" y="220613"/>
                    </a:lnTo>
                    <a:close/>
                    <a:moveTo>
                      <a:pt x="129398" y="220613"/>
                    </a:moveTo>
                    <a:cubicBezTo>
                      <a:pt x="117381" y="245763"/>
                      <a:pt x="110438" y="273758"/>
                      <a:pt x="110438" y="303352"/>
                    </a:cubicBezTo>
                    <a:cubicBezTo>
                      <a:pt x="110438" y="333035"/>
                      <a:pt x="117381" y="361029"/>
                      <a:pt x="129398" y="386091"/>
                    </a:cubicBezTo>
                    <a:lnTo>
                      <a:pt x="289978" y="386091"/>
                    </a:lnTo>
                    <a:lnTo>
                      <a:pt x="289978" y="317216"/>
                    </a:lnTo>
                    <a:lnTo>
                      <a:pt x="214405" y="317216"/>
                    </a:lnTo>
                    <a:cubicBezTo>
                      <a:pt x="214672" y="326014"/>
                      <a:pt x="215207" y="334812"/>
                      <a:pt x="216008" y="343344"/>
                    </a:cubicBezTo>
                    <a:cubicBezTo>
                      <a:pt x="216809" y="350898"/>
                      <a:pt x="211290" y="357741"/>
                      <a:pt x="203724" y="358452"/>
                    </a:cubicBezTo>
                    <a:cubicBezTo>
                      <a:pt x="196069" y="359074"/>
                      <a:pt x="189304" y="353742"/>
                      <a:pt x="188592" y="346188"/>
                    </a:cubicBezTo>
                    <a:cubicBezTo>
                      <a:pt x="187612" y="336679"/>
                      <a:pt x="187078" y="326903"/>
                      <a:pt x="186722" y="317127"/>
                    </a:cubicBezTo>
                    <a:lnTo>
                      <a:pt x="151918" y="317127"/>
                    </a:lnTo>
                    <a:cubicBezTo>
                      <a:pt x="144263" y="317127"/>
                      <a:pt x="138121" y="310995"/>
                      <a:pt x="138121" y="303352"/>
                    </a:cubicBezTo>
                    <a:cubicBezTo>
                      <a:pt x="138121" y="295798"/>
                      <a:pt x="144263" y="289577"/>
                      <a:pt x="151918" y="289577"/>
                    </a:cubicBezTo>
                    <a:lnTo>
                      <a:pt x="186811" y="289577"/>
                    </a:lnTo>
                    <a:cubicBezTo>
                      <a:pt x="187523" y="265226"/>
                      <a:pt x="190283" y="242119"/>
                      <a:pt x="194733" y="220613"/>
                    </a:cubicBezTo>
                    <a:close/>
                    <a:moveTo>
                      <a:pt x="583894" y="214660"/>
                    </a:moveTo>
                    <a:cubicBezTo>
                      <a:pt x="591513" y="214660"/>
                      <a:pt x="597690" y="220837"/>
                      <a:pt x="597690" y="228456"/>
                    </a:cubicBezTo>
                    <a:cubicBezTo>
                      <a:pt x="597690" y="236075"/>
                      <a:pt x="591513" y="242252"/>
                      <a:pt x="583894" y="242252"/>
                    </a:cubicBezTo>
                    <a:cubicBezTo>
                      <a:pt x="576275" y="242252"/>
                      <a:pt x="570098" y="236075"/>
                      <a:pt x="570098" y="228456"/>
                    </a:cubicBezTo>
                    <a:cubicBezTo>
                      <a:pt x="570098" y="220837"/>
                      <a:pt x="576275" y="214660"/>
                      <a:pt x="583894" y="214660"/>
                    </a:cubicBezTo>
                    <a:close/>
                    <a:moveTo>
                      <a:pt x="23675" y="214660"/>
                    </a:moveTo>
                    <a:cubicBezTo>
                      <a:pt x="31294" y="214660"/>
                      <a:pt x="37471" y="220821"/>
                      <a:pt x="37471" y="228421"/>
                    </a:cubicBezTo>
                    <a:cubicBezTo>
                      <a:pt x="37471" y="236021"/>
                      <a:pt x="31294" y="242182"/>
                      <a:pt x="23675" y="242182"/>
                    </a:cubicBezTo>
                    <a:cubicBezTo>
                      <a:pt x="16056" y="242182"/>
                      <a:pt x="9879" y="236021"/>
                      <a:pt x="9879" y="228421"/>
                    </a:cubicBezTo>
                    <a:cubicBezTo>
                      <a:pt x="9879" y="220821"/>
                      <a:pt x="16056" y="214660"/>
                      <a:pt x="23675" y="214660"/>
                    </a:cubicBezTo>
                    <a:close/>
                    <a:moveTo>
                      <a:pt x="554962" y="144800"/>
                    </a:moveTo>
                    <a:cubicBezTo>
                      <a:pt x="562581" y="144800"/>
                      <a:pt x="568758" y="150961"/>
                      <a:pt x="568758" y="158561"/>
                    </a:cubicBezTo>
                    <a:cubicBezTo>
                      <a:pt x="568758" y="166161"/>
                      <a:pt x="562581" y="172322"/>
                      <a:pt x="554962" y="172322"/>
                    </a:cubicBezTo>
                    <a:cubicBezTo>
                      <a:pt x="547343" y="172322"/>
                      <a:pt x="541166" y="166161"/>
                      <a:pt x="541166" y="158561"/>
                    </a:cubicBezTo>
                    <a:cubicBezTo>
                      <a:pt x="541166" y="150961"/>
                      <a:pt x="547343" y="144800"/>
                      <a:pt x="554962" y="144800"/>
                    </a:cubicBezTo>
                    <a:close/>
                    <a:moveTo>
                      <a:pt x="52678" y="144800"/>
                    </a:moveTo>
                    <a:cubicBezTo>
                      <a:pt x="60297" y="144800"/>
                      <a:pt x="66474" y="150961"/>
                      <a:pt x="66474" y="158561"/>
                    </a:cubicBezTo>
                    <a:cubicBezTo>
                      <a:pt x="66474" y="166161"/>
                      <a:pt x="60297" y="172322"/>
                      <a:pt x="52678" y="172322"/>
                    </a:cubicBezTo>
                    <a:cubicBezTo>
                      <a:pt x="45059" y="172322"/>
                      <a:pt x="38882" y="166161"/>
                      <a:pt x="38882" y="158561"/>
                    </a:cubicBezTo>
                    <a:cubicBezTo>
                      <a:pt x="38882" y="150961"/>
                      <a:pt x="45059" y="144800"/>
                      <a:pt x="52678" y="144800"/>
                    </a:cubicBezTo>
                    <a:close/>
                    <a:moveTo>
                      <a:pt x="235502" y="123032"/>
                    </a:moveTo>
                    <a:cubicBezTo>
                      <a:pt x="198828" y="136896"/>
                      <a:pt x="167495" y="161513"/>
                      <a:pt x="145331" y="193063"/>
                    </a:cubicBezTo>
                    <a:lnTo>
                      <a:pt x="201766" y="193063"/>
                    </a:lnTo>
                    <a:cubicBezTo>
                      <a:pt x="210133" y="165246"/>
                      <a:pt x="221704" y="141339"/>
                      <a:pt x="235502" y="123032"/>
                    </a:cubicBezTo>
                    <a:close/>
                    <a:moveTo>
                      <a:pt x="371959" y="122854"/>
                    </a:moveTo>
                    <a:cubicBezTo>
                      <a:pt x="385845" y="141162"/>
                      <a:pt x="397417" y="165157"/>
                      <a:pt x="405873" y="193063"/>
                    </a:cubicBezTo>
                    <a:lnTo>
                      <a:pt x="428127" y="193063"/>
                    </a:lnTo>
                    <a:cubicBezTo>
                      <a:pt x="435693" y="193063"/>
                      <a:pt x="441924" y="199195"/>
                      <a:pt x="441924" y="206838"/>
                    </a:cubicBezTo>
                    <a:cubicBezTo>
                      <a:pt x="441924" y="214481"/>
                      <a:pt x="435693" y="220613"/>
                      <a:pt x="428127" y="220613"/>
                    </a:cubicBezTo>
                    <a:lnTo>
                      <a:pt x="412906" y="220613"/>
                    </a:lnTo>
                    <a:cubicBezTo>
                      <a:pt x="417356" y="242119"/>
                      <a:pt x="420027" y="265226"/>
                      <a:pt x="420828" y="289577"/>
                    </a:cubicBezTo>
                    <a:lnTo>
                      <a:pt x="496667" y="289577"/>
                    </a:lnTo>
                    <a:cubicBezTo>
                      <a:pt x="493374" y="243186"/>
                      <a:pt x="473791" y="200083"/>
                      <a:pt x="440500" y="166845"/>
                    </a:cubicBezTo>
                    <a:cubicBezTo>
                      <a:pt x="420739" y="147116"/>
                      <a:pt x="397328" y="132363"/>
                      <a:pt x="371959" y="122854"/>
                    </a:cubicBezTo>
                    <a:close/>
                    <a:moveTo>
                      <a:pt x="303775" y="110323"/>
                    </a:moveTo>
                    <a:cubicBezTo>
                      <a:pt x="274044" y="110323"/>
                      <a:pt x="247162" y="143472"/>
                      <a:pt x="230784" y="193063"/>
                    </a:cubicBezTo>
                    <a:lnTo>
                      <a:pt x="289978" y="193063"/>
                    </a:lnTo>
                    <a:lnTo>
                      <a:pt x="289978" y="151737"/>
                    </a:lnTo>
                    <a:cubicBezTo>
                      <a:pt x="289978" y="144094"/>
                      <a:pt x="296209" y="137962"/>
                      <a:pt x="303775" y="137962"/>
                    </a:cubicBezTo>
                    <a:cubicBezTo>
                      <a:pt x="311430" y="137962"/>
                      <a:pt x="317572" y="144094"/>
                      <a:pt x="317572" y="151737"/>
                    </a:cubicBezTo>
                    <a:lnTo>
                      <a:pt x="317572" y="193063"/>
                    </a:lnTo>
                    <a:lnTo>
                      <a:pt x="376855" y="193063"/>
                    </a:lnTo>
                    <a:cubicBezTo>
                      <a:pt x="360387" y="143472"/>
                      <a:pt x="333594" y="110323"/>
                      <a:pt x="303775" y="110323"/>
                    </a:cubicBezTo>
                    <a:close/>
                    <a:moveTo>
                      <a:pt x="508813" y="84820"/>
                    </a:moveTo>
                    <a:cubicBezTo>
                      <a:pt x="516432" y="84820"/>
                      <a:pt x="522609" y="90997"/>
                      <a:pt x="522609" y="98616"/>
                    </a:cubicBezTo>
                    <a:cubicBezTo>
                      <a:pt x="522609" y="106235"/>
                      <a:pt x="516432" y="112412"/>
                      <a:pt x="508813" y="112412"/>
                    </a:cubicBezTo>
                    <a:cubicBezTo>
                      <a:pt x="501194" y="112412"/>
                      <a:pt x="495017" y="106235"/>
                      <a:pt x="495017" y="98616"/>
                    </a:cubicBezTo>
                    <a:cubicBezTo>
                      <a:pt x="495017" y="90997"/>
                      <a:pt x="501194" y="84820"/>
                      <a:pt x="508813" y="84820"/>
                    </a:cubicBezTo>
                    <a:close/>
                    <a:moveTo>
                      <a:pt x="98756" y="84820"/>
                    </a:moveTo>
                    <a:cubicBezTo>
                      <a:pt x="106414" y="84820"/>
                      <a:pt x="112622" y="90997"/>
                      <a:pt x="112622" y="98616"/>
                    </a:cubicBezTo>
                    <a:cubicBezTo>
                      <a:pt x="112622" y="106235"/>
                      <a:pt x="106414" y="112412"/>
                      <a:pt x="98756" y="112412"/>
                    </a:cubicBezTo>
                    <a:cubicBezTo>
                      <a:pt x="91098" y="112412"/>
                      <a:pt x="84890" y="106235"/>
                      <a:pt x="84890" y="98616"/>
                    </a:cubicBezTo>
                    <a:cubicBezTo>
                      <a:pt x="84890" y="90997"/>
                      <a:pt x="91098" y="84820"/>
                      <a:pt x="98756" y="84820"/>
                    </a:cubicBezTo>
                    <a:close/>
                    <a:moveTo>
                      <a:pt x="303775" y="82773"/>
                    </a:moveTo>
                    <a:cubicBezTo>
                      <a:pt x="425634" y="82773"/>
                      <a:pt x="524795" y="181776"/>
                      <a:pt x="524795" y="303352"/>
                    </a:cubicBezTo>
                    <a:cubicBezTo>
                      <a:pt x="524795" y="310995"/>
                      <a:pt x="518564" y="317127"/>
                      <a:pt x="510998" y="317127"/>
                    </a:cubicBezTo>
                    <a:lnTo>
                      <a:pt x="510998" y="317216"/>
                    </a:lnTo>
                    <a:lnTo>
                      <a:pt x="420650" y="317216"/>
                    </a:lnTo>
                    <a:cubicBezTo>
                      <a:pt x="419849" y="341122"/>
                      <a:pt x="417178" y="364229"/>
                      <a:pt x="412549" y="386091"/>
                    </a:cubicBezTo>
                    <a:lnTo>
                      <a:pt x="428127" y="386091"/>
                    </a:lnTo>
                    <a:cubicBezTo>
                      <a:pt x="435693" y="386091"/>
                      <a:pt x="441924" y="392312"/>
                      <a:pt x="441924" y="399866"/>
                    </a:cubicBezTo>
                    <a:cubicBezTo>
                      <a:pt x="441924" y="407509"/>
                      <a:pt x="435693" y="413730"/>
                      <a:pt x="428127" y="413730"/>
                    </a:cubicBezTo>
                    <a:lnTo>
                      <a:pt x="405517" y="413730"/>
                    </a:lnTo>
                    <a:cubicBezTo>
                      <a:pt x="403648" y="419951"/>
                      <a:pt x="401868" y="426350"/>
                      <a:pt x="399554" y="432304"/>
                    </a:cubicBezTo>
                    <a:cubicBezTo>
                      <a:pt x="397506" y="437903"/>
                      <a:pt x="392254" y="441280"/>
                      <a:pt x="386647" y="441280"/>
                    </a:cubicBezTo>
                    <a:cubicBezTo>
                      <a:pt x="385044" y="441280"/>
                      <a:pt x="383442" y="441013"/>
                      <a:pt x="381840" y="440391"/>
                    </a:cubicBezTo>
                    <a:cubicBezTo>
                      <a:pt x="374630" y="437725"/>
                      <a:pt x="371069" y="429727"/>
                      <a:pt x="373740" y="422617"/>
                    </a:cubicBezTo>
                    <a:cubicBezTo>
                      <a:pt x="374808" y="419773"/>
                      <a:pt x="375609" y="416663"/>
                      <a:pt x="376588" y="413730"/>
                    </a:cubicBezTo>
                    <a:lnTo>
                      <a:pt x="317572" y="413730"/>
                    </a:lnTo>
                    <a:lnTo>
                      <a:pt x="317572" y="495847"/>
                    </a:lnTo>
                    <a:cubicBezTo>
                      <a:pt x="398574" y="490070"/>
                      <a:pt x="468361" y="433726"/>
                      <a:pt x="490169" y="354897"/>
                    </a:cubicBezTo>
                    <a:cubicBezTo>
                      <a:pt x="492216" y="347521"/>
                      <a:pt x="499782" y="343255"/>
                      <a:pt x="507171" y="345299"/>
                    </a:cubicBezTo>
                    <a:cubicBezTo>
                      <a:pt x="514470" y="347254"/>
                      <a:pt x="518831" y="354897"/>
                      <a:pt x="516784" y="362185"/>
                    </a:cubicBezTo>
                    <a:cubicBezTo>
                      <a:pt x="490525" y="457455"/>
                      <a:pt x="402847" y="524019"/>
                      <a:pt x="303775" y="524019"/>
                    </a:cubicBezTo>
                    <a:cubicBezTo>
                      <a:pt x="181916" y="524019"/>
                      <a:pt x="82844" y="425017"/>
                      <a:pt x="82844" y="303352"/>
                    </a:cubicBezTo>
                    <a:cubicBezTo>
                      <a:pt x="82844" y="181776"/>
                      <a:pt x="181916" y="82773"/>
                      <a:pt x="303775" y="82773"/>
                    </a:cubicBezTo>
                    <a:close/>
                    <a:moveTo>
                      <a:pt x="448761" y="38740"/>
                    </a:moveTo>
                    <a:cubicBezTo>
                      <a:pt x="456380" y="38740"/>
                      <a:pt x="462557" y="44932"/>
                      <a:pt x="462557" y="52571"/>
                    </a:cubicBezTo>
                    <a:cubicBezTo>
                      <a:pt x="462557" y="60210"/>
                      <a:pt x="456380" y="66402"/>
                      <a:pt x="448761" y="66402"/>
                    </a:cubicBezTo>
                    <a:cubicBezTo>
                      <a:pt x="441142" y="66402"/>
                      <a:pt x="434965" y="60210"/>
                      <a:pt x="434965" y="52571"/>
                    </a:cubicBezTo>
                    <a:cubicBezTo>
                      <a:pt x="434965" y="44932"/>
                      <a:pt x="441142" y="38740"/>
                      <a:pt x="448761" y="38740"/>
                    </a:cubicBezTo>
                    <a:close/>
                    <a:moveTo>
                      <a:pt x="158808" y="38740"/>
                    </a:moveTo>
                    <a:cubicBezTo>
                      <a:pt x="166427" y="38740"/>
                      <a:pt x="172604" y="44932"/>
                      <a:pt x="172604" y="52571"/>
                    </a:cubicBezTo>
                    <a:cubicBezTo>
                      <a:pt x="172604" y="60210"/>
                      <a:pt x="166427" y="66402"/>
                      <a:pt x="158808" y="66402"/>
                    </a:cubicBezTo>
                    <a:cubicBezTo>
                      <a:pt x="151189" y="66402"/>
                      <a:pt x="145012" y="60210"/>
                      <a:pt x="145012" y="52571"/>
                    </a:cubicBezTo>
                    <a:cubicBezTo>
                      <a:pt x="145012" y="44932"/>
                      <a:pt x="151189" y="38740"/>
                      <a:pt x="158808" y="38740"/>
                    </a:cubicBezTo>
                    <a:close/>
                    <a:moveTo>
                      <a:pt x="378866" y="9879"/>
                    </a:moveTo>
                    <a:cubicBezTo>
                      <a:pt x="386505" y="9879"/>
                      <a:pt x="392697" y="16040"/>
                      <a:pt x="392697" y="23640"/>
                    </a:cubicBezTo>
                    <a:cubicBezTo>
                      <a:pt x="392697" y="31240"/>
                      <a:pt x="386505" y="37401"/>
                      <a:pt x="378866" y="37401"/>
                    </a:cubicBezTo>
                    <a:cubicBezTo>
                      <a:pt x="371227" y="37401"/>
                      <a:pt x="365035" y="31240"/>
                      <a:pt x="365035" y="23640"/>
                    </a:cubicBezTo>
                    <a:cubicBezTo>
                      <a:pt x="365035" y="16040"/>
                      <a:pt x="371227" y="9879"/>
                      <a:pt x="378866" y="9879"/>
                    </a:cubicBezTo>
                    <a:close/>
                    <a:moveTo>
                      <a:pt x="228738" y="9879"/>
                    </a:moveTo>
                    <a:cubicBezTo>
                      <a:pt x="236357" y="9879"/>
                      <a:pt x="242534" y="16040"/>
                      <a:pt x="242534" y="23640"/>
                    </a:cubicBezTo>
                    <a:cubicBezTo>
                      <a:pt x="242534" y="31240"/>
                      <a:pt x="236357" y="37401"/>
                      <a:pt x="228738" y="37401"/>
                    </a:cubicBezTo>
                    <a:cubicBezTo>
                      <a:pt x="221119" y="37401"/>
                      <a:pt x="214942" y="31240"/>
                      <a:pt x="214942" y="23640"/>
                    </a:cubicBezTo>
                    <a:cubicBezTo>
                      <a:pt x="214942" y="16040"/>
                      <a:pt x="221119" y="9879"/>
                      <a:pt x="228738" y="9879"/>
                    </a:cubicBezTo>
                    <a:close/>
                    <a:moveTo>
                      <a:pt x="303749" y="0"/>
                    </a:moveTo>
                    <a:cubicBezTo>
                      <a:pt x="311368" y="0"/>
                      <a:pt x="317545" y="6161"/>
                      <a:pt x="317545" y="13761"/>
                    </a:cubicBezTo>
                    <a:cubicBezTo>
                      <a:pt x="317545" y="21361"/>
                      <a:pt x="311368" y="27522"/>
                      <a:pt x="303749" y="27522"/>
                    </a:cubicBezTo>
                    <a:cubicBezTo>
                      <a:pt x="296130" y="27522"/>
                      <a:pt x="289953" y="21361"/>
                      <a:pt x="289953" y="13761"/>
                    </a:cubicBezTo>
                    <a:cubicBezTo>
                      <a:pt x="289953" y="6161"/>
                      <a:pt x="296130" y="0"/>
                      <a:pt x="30374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41" name="组合 40">
              <a:extLst>
                <a:ext uri="{FF2B5EF4-FFF2-40B4-BE49-F238E27FC236}">
                  <a16:creationId xmlns:a16="http://schemas.microsoft.com/office/drawing/2014/main" id="{CF500FAE-9706-4453-AD98-BA79F0D16D16}"/>
                </a:ext>
              </a:extLst>
            </p:cNvPr>
            <p:cNvGrpSpPr/>
            <p:nvPr/>
          </p:nvGrpSpPr>
          <p:grpSpPr>
            <a:xfrm flipH="1">
              <a:off x="8270898" y="4256071"/>
              <a:ext cx="2699694" cy="1168647"/>
              <a:chOff x="1895297" y="2159076"/>
              <a:chExt cx="2228941" cy="964866"/>
            </a:xfrm>
          </p:grpSpPr>
          <p:sp>
            <p:nvSpPr>
              <p:cNvPr id="42" name="Rectangle 16">
                <a:extLst>
                  <a:ext uri="{FF2B5EF4-FFF2-40B4-BE49-F238E27FC236}">
                    <a16:creationId xmlns:a16="http://schemas.microsoft.com/office/drawing/2014/main" id="{76CC1D2A-1A45-46C2-A4E3-A2D3DBBA1053}"/>
                  </a:ext>
                </a:extLst>
              </p:cNvPr>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a:extLst>
                  <a:ext uri="{FF2B5EF4-FFF2-40B4-BE49-F238E27FC236}">
                    <a16:creationId xmlns:a16="http://schemas.microsoft.com/office/drawing/2014/main" id="{A64F4AF1-2D57-4A39-8E4D-5A46B7C703D5}"/>
                  </a:ext>
                </a:extLst>
              </p:cNvPr>
              <p:cNvSpPr txBox="1">
                <a:spLocks/>
              </p:cNvSpPr>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endParaRPr>
              </a:p>
            </p:txBody>
          </p:sp>
        </p:grpSp>
      </p:grpSp>
    </p:spTree>
    <p:extLst>
      <p:ext uri="{BB962C8B-B14F-4D97-AF65-F5344CB8AC3E}">
        <p14:creationId xmlns:p14="http://schemas.microsoft.com/office/powerpoint/2010/main" val="38484336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2">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233363"/>
            <a:ext cx="11830658" cy="639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sp>
        <p:nvSpPr>
          <p:cNvPr id="9" name="任意多边形 21">
            <a:extLst>
              <a:ext uri="{FF2B5EF4-FFF2-40B4-BE49-F238E27FC236}">
                <a16:creationId xmlns:a16="http://schemas.microsoft.com/office/drawing/2014/main" id="{A2109501-18AA-4FF5-A5DE-14D358F0D22F}"/>
              </a:ext>
            </a:extLst>
          </p:cNvPr>
          <p:cNvSpPr/>
          <p:nvPr/>
        </p:nvSpPr>
        <p:spPr>
          <a:xfrm>
            <a:off x="5496441" y="233361"/>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1" name="任意多边形: 形状 10">
            <a:extLst>
              <a:ext uri="{FF2B5EF4-FFF2-40B4-BE49-F238E27FC236}">
                <a16:creationId xmlns:a16="http://schemas.microsoft.com/office/drawing/2014/main" id="{BDF65FA5-7416-4F71-AB30-08A0D20D08AA}"/>
              </a:ext>
            </a:extLst>
          </p:cNvPr>
          <p:cNvSpPr/>
          <p:nvPr/>
        </p:nvSpPr>
        <p:spPr>
          <a:xfrm>
            <a:off x="2289895" y="5935945"/>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2" name="任意多边形: 形状 11">
            <a:extLst>
              <a:ext uri="{FF2B5EF4-FFF2-40B4-BE49-F238E27FC236}">
                <a16:creationId xmlns:a16="http://schemas.microsoft.com/office/drawing/2014/main" id="{33624868-2D2C-4AE2-81CE-E624169E41BC}"/>
              </a:ext>
            </a:extLst>
          </p:cNvPr>
          <p:cNvSpPr/>
          <p:nvPr/>
        </p:nvSpPr>
        <p:spPr>
          <a:xfrm>
            <a:off x="676116" y="0"/>
            <a:ext cx="2219743" cy="1943100"/>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pic>
        <p:nvPicPr>
          <p:cNvPr id="26" name="图片 25">
            <a:extLst>
              <a:ext uri="{FF2B5EF4-FFF2-40B4-BE49-F238E27FC236}">
                <a16:creationId xmlns:a16="http://schemas.microsoft.com/office/drawing/2014/main" id="{244CB125-641E-468E-947E-556D67A66C21}"/>
              </a:ext>
            </a:extLst>
          </p:cNvPr>
          <p:cNvPicPr>
            <a:picLocks noChangeAspect="1"/>
          </p:cNvPicPr>
          <p:nvPr/>
        </p:nvPicPr>
        <p:blipFill rotWithShape="1">
          <a:blip r:embed="rId3">
            <a:extLst>
              <a:ext uri="{28A0092B-C50C-407E-A947-70E740481C1C}">
                <a14:useLocalDpi xmlns:a14="http://schemas.microsoft.com/office/drawing/2010/main" val="0"/>
              </a:ext>
            </a:extLst>
          </a:blip>
          <a:srcRect l="38373" t="5539" r="475" b="25908"/>
          <a:stretch/>
        </p:blipFill>
        <p:spPr>
          <a:xfrm>
            <a:off x="-189896" y="836579"/>
            <a:ext cx="6426132" cy="4808902"/>
          </a:xfrm>
          <a:custGeom>
            <a:avLst/>
            <a:gdLst>
              <a:gd name="connsiteX0" fmla="*/ 3126172 w 6426132"/>
              <a:gd name="connsiteY0" fmla="*/ 0 h 4808902"/>
              <a:gd name="connsiteX1" fmla="*/ 6426132 w 6426132"/>
              <a:gd name="connsiteY1" fmla="*/ 0 h 4808902"/>
              <a:gd name="connsiteX2" fmla="*/ 3299960 w 6426132"/>
              <a:gd name="connsiteY2" fmla="*/ 4808902 h 4808902"/>
              <a:gd name="connsiteX3" fmla="*/ 0 w 6426132"/>
              <a:gd name="connsiteY3" fmla="*/ 4808902 h 4808902"/>
            </a:gdLst>
            <a:ahLst/>
            <a:cxnLst>
              <a:cxn ang="0">
                <a:pos x="connsiteX0" y="connsiteY0"/>
              </a:cxn>
              <a:cxn ang="0">
                <a:pos x="connsiteX1" y="connsiteY1"/>
              </a:cxn>
              <a:cxn ang="0">
                <a:pos x="connsiteX2" y="connsiteY2"/>
              </a:cxn>
              <a:cxn ang="0">
                <a:pos x="connsiteX3" y="connsiteY3"/>
              </a:cxn>
            </a:cxnLst>
            <a:rect l="l" t="t" r="r" b="b"/>
            <a:pathLst>
              <a:path w="6426132" h="4808902">
                <a:moveTo>
                  <a:pt x="3126172" y="0"/>
                </a:moveTo>
                <a:lnTo>
                  <a:pt x="6426132" y="0"/>
                </a:lnTo>
                <a:lnTo>
                  <a:pt x="3299960" y="4808902"/>
                </a:lnTo>
                <a:lnTo>
                  <a:pt x="0" y="4808902"/>
                </a:lnTo>
                <a:close/>
              </a:path>
            </a:pathLst>
          </a:custGeom>
          <a:ln>
            <a:solidFill>
              <a:schemeClr val="tx1">
                <a:lumMod val="65000"/>
                <a:lumOff val="35000"/>
              </a:schemeClr>
            </a:solidFill>
          </a:ln>
        </p:spPr>
      </p:pic>
      <p:sp>
        <p:nvSpPr>
          <p:cNvPr id="8" name="任意多边形 20">
            <a:extLst>
              <a:ext uri="{FF2B5EF4-FFF2-40B4-BE49-F238E27FC236}">
                <a16:creationId xmlns:a16="http://schemas.microsoft.com/office/drawing/2014/main" id="{FC0F34E0-BBF7-4A69-B0C2-ED6482B54BF4}"/>
              </a:ext>
            </a:extLst>
          </p:cNvPr>
          <p:cNvSpPr/>
          <p:nvPr/>
        </p:nvSpPr>
        <p:spPr>
          <a:xfrm>
            <a:off x="3176981" y="3241030"/>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grpSp>
        <p:nvGrpSpPr>
          <p:cNvPr id="32" name="组合 31">
            <a:extLst>
              <a:ext uri="{FF2B5EF4-FFF2-40B4-BE49-F238E27FC236}">
                <a16:creationId xmlns:a16="http://schemas.microsoft.com/office/drawing/2014/main" id="{5AE5180E-4D50-4713-98E4-3A8D9DC8D1E0}"/>
              </a:ext>
            </a:extLst>
          </p:cNvPr>
          <p:cNvGrpSpPr/>
          <p:nvPr/>
        </p:nvGrpSpPr>
        <p:grpSpPr>
          <a:xfrm flipH="1">
            <a:off x="5703201" y="2309240"/>
            <a:ext cx="5732531" cy="3065390"/>
            <a:chOff x="6329294" y="1863645"/>
            <a:chExt cx="5732531" cy="3065390"/>
          </a:xfrm>
        </p:grpSpPr>
        <p:grpSp>
          <p:nvGrpSpPr>
            <p:cNvPr id="54" name="组合 53">
              <a:extLst>
                <a:ext uri="{FF2B5EF4-FFF2-40B4-BE49-F238E27FC236}">
                  <a16:creationId xmlns:a16="http://schemas.microsoft.com/office/drawing/2014/main" id="{6ADD4A07-3BE4-49F2-ACA9-F11149FF543B}"/>
                </a:ext>
              </a:extLst>
            </p:cNvPr>
            <p:cNvGrpSpPr/>
            <p:nvPr/>
          </p:nvGrpSpPr>
          <p:grpSpPr>
            <a:xfrm>
              <a:off x="6329294" y="2665586"/>
              <a:ext cx="5732531" cy="2263449"/>
              <a:chOff x="896869" y="2507232"/>
              <a:chExt cx="5732531" cy="2263449"/>
            </a:xfrm>
          </p:grpSpPr>
          <p:sp>
            <p:nvSpPr>
              <p:cNvPr id="56" name="文本框 55">
                <a:extLst>
                  <a:ext uri="{FF2B5EF4-FFF2-40B4-BE49-F238E27FC236}">
                    <a16:creationId xmlns:a16="http://schemas.microsoft.com/office/drawing/2014/main" id="{DBFC137A-69EE-41CB-B664-B7FD53F6BDB3}"/>
                  </a:ext>
                </a:extLst>
              </p:cNvPr>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tx1">
                        <a:lumMod val="85000"/>
                        <a:lumOff val="15000"/>
                      </a:schemeClr>
                    </a:solidFill>
                    <a:latin typeface="站酷庆科黄油体" panose="02000803000000020004" pitchFamily="2" charset="-122"/>
                    <a:ea typeface="站酷庆科黄油体" panose="02000803000000020004" pitchFamily="2" charset="-122"/>
                  </a:rPr>
                  <a:t>FUTURE PLANNING</a:t>
                </a:r>
              </a:p>
            </p:txBody>
          </p:sp>
          <p:grpSp>
            <p:nvGrpSpPr>
              <p:cNvPr id="57" name="组合 56">
                <a:extLst>
                  <a:ext uri="{FF2B5EF4-FFF2-40B4-BE49-F238E27FC236}">
                    <a16:creationId xmlns:a16="http://schemas.microsoft.com/office/drawing/2014/main" id="{17C18EF2-AE16-4BEA-A6A6-9869C3D65A8C}"/>
                  </a:ext>
                </a:extLst>
              </p:cNvPr>
              <p:cNvGrpSpPr/>
              <p:nvPr/>
            </p:nvGrpSpPr>
            <p:grpSpPr>
              <a:xfrm>
                <a:off x="896869" y="2507232"/>
                <a:ext cx="5732531" cy="1700181"/>
                <a:chOff x="896869" y="2507232"/>
                <a:chExt cx="5732531" cy="1700181"/>
              </a:xfrm>
            </p:grpSpPr>
            <p:sp>
              <p:nvSpPr>
                <p:cNvPr id="58" name="文本框 57">
                  <a:extLst>
                    <a:ext uri="{FF2B5EF4-FFF2-40B4-BE49-F238E27FC236}">
                      <a16:creationId xmlns:a16="http://schemas.microsoft.com/office/drawing/2014/main" id="{0C0840F4-A359-4C71-B646-877248C1E7EC}"/>
                    </a:ext>
                  </a:extLst>
                </p:cNvPr>
                <p:cNvSpPr txBox="1"/>
                <p:nvPr/>
              </p:nvSpPr>
              <p:spPr>
                <a:xfrm>
                  <a:off x="896869" y="2507232"/>
                  <a:ext cx="5732531" cy="1569660"/>
                </a:xfrm>
                <a:prstGeom prst="rect">
                  <a:avLst/>
                </a:prstGeom>
                <a:noFill/>
              </p:spPr>
              <p:txBody>
                <a:bodyPr wrap="square" rtlCol="0">
                  <a:spAutoFit/>
                </a:bodyPr>
                <a:lstStyle/>
                <a:p>
                  <a:pPr algn="r"/>
                  <a:r>
                    <a:rPr lang="zh-CN" altLang="en-US" sz="96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未来规划</a:t>
                  </a:r>
                </a:p>
              </p:txBody>
            </p:sp>
            <p:sp>
              <p:nvSpPr>
                <p:cNvPr id="59" name="矩形: 圆角 58">
                  <a:extLst>
                    <a:ext uri="{FF2B5EF4-FFF2-40B4-BE49-F238E27FC236}">
                      <a16:creationId xmlns:a16="http://schemas.microsoft.com/office/drawing/2014/main" id="{BB9DB86A-D991-4270-ACC6-F18B7F40A154}"/>
                    </a:ext>
                  </a:extLst>
                </p:cNvPr>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lumMod val="85000"/>
                        <a:lumOff val="15000"/>
                      </a:schemeClr>
                    </a:solidFill>
                    <a:latin typeface="站酷庆科黄油体" panose="02000803000000020004" pitchFamily="2" charset="-122"/>
                    <a:ea typeface="站酷庆科黄油体" panose="02000803000000020004" pitchFamily="2" charset="-122"/>
                  </a:endParaRPr>
                </a:p>
              </p:txBody>
            </p:sp>
          </p:grpSp>
        </p:grpSp>
        <p:sp>
          <p:nvSpPr>
            <p:cNvPr id="55" name="文本框 54">
              <a:extLst>
                <a:ext uri="{FF2B5EF4-FFF2-40B4-BE49-F238E27FC236}">
                  <a16:creationId xmlns:a16="http://schemas.microsoft.com/office/drawing/2014/main" id="{8FAE0E0B-97C6-46DE-94F9-BF780811BD69}"/>
                </a:ext>
              </a:extLst>
            </p:cNvPr>
            <p:cNvSpPr txBox="1"/>
            <p:nvPr/>
          </p:nvSpPr>
          <p:spPr>
            <a:xfrm>
              <a:off x="6367122" y="1863645"/>
              <a:ext cx="3861841" cy="830997"/>
            </a:xfrm>
            <a:prstGeom prst="rect">
              <a:avLst/>
            </a:prstGeom>
            <a:noFill/>
          </p:spPr>
          <p:txBody>
            <a:bodyPr wrap="square" rtlCol="0">
              <a:spAutoFit/>
            </a:bodyPr>
            <a:lstStyle/>
            <a:p>
              <a:pPr algn="r"/>
              <a:r>
                <a:rPr lang="en-US" altLang="zh-CN"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PART 04</a:t>
              </a:r>
              <a:endParaRPr lang="zh-CN" altLang="en-US"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endParaRPr>
            </a:p>
          </p:txBody>
        </p:sp>
      </p:grpSp>
    </p:spTree>
    <p:extLst>
      <p:ext uri="{BB962C8B-B14F-4D97-AF65-F5344CB8AC3E}">
        <p14:creationId xmlns:p14="http://schemas.microsoft.com/office/powerpoint/2010/main" val="28417611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12" name="组合 11">
            <a:extLst>
              <a:ext uri="{FF2B5EF4-FFF2-40B4-BE49-F238E27FC236}">
                <a16:creationId xmlns:a16="http://schemas.microsoft.com/office/drawing/2014/main" id="{28C0E0A8-9B27-443B-BCC6-8947E029C1A1}"/>
              </a:ext>
            </a:extLst>
          </p:cNvPr>
          <p:cNvGrpSpPr/>
          <p:nvPr/>
        </p:nvGrpSpPr>
        <p:grpSpPr>
          <a:xfrm>
            <a:off x="497036" y="339123"/>
            <a:ext cx="4371900" cy="523220"/>
            <a:chOff x="6548823" y="5067362"/>
            <a:chExt cx="4371900" cy="523220"/>
          </a:xfrm>
        </p:grpSpPr>
        <p:sp>
          <p:nvSpPr>
            <p:cNvPr id="13" name="矩形: 圆角 12">
              <a:extLst>
                <a:ext uri="{FF2B5EF4-FFF2-40B4-BE49-F238E27FC236}">
                  <a16:creationId xmlns:a16="http://schemas.microsoft.com/office/drawing/2014/main" id="{F17F66FC-1BF7-44BC-B2F5-BCBBA522ADAD}"/>
                </a:ext>
              </a:extLst>
            </p:cNvPr>
            <p:cNvSpPr/>
            <p:nvPr/>
          </p:nvSpPr>
          <p:spPr>
            <a:xfrm>
              <a:off x="6548823" y="513536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a:extLst>
                <a:ext uri="{FF2B5EF4-FFF2-40B4-BE49-F238E27FC236}">
                  <a16:creationId xmlns:a16="http://schemas.microsoft.com/office/drawing/2014/main" id="{ABA681C6-B093-4155-BF3F-2255B70E7286}"/>
                </a:ext>
              </a:extLst>
            </p:cNvPr>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04</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15" name="文本框 14">
              <a:extLst>
                <a:ext uri="{FF2B5EF4-FFF2-40B4-BE49-F238E27FC236}">
                  <a16:creationId xmlns:a16="http://schemas.microsoft.com/office/drawing/2014/main" id="{8AEB7F87-8BBA-4671-83BF-9950309EABBF}"/>
                </a:ext>
              </a:extLst>
            </p:cNvPr>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未来规划</a:t>
              </a:r>
            </a:p>
          </p:txBody>
        </p:sp>
        <p:sp>
          <p:nvSpPr>
            <p:cNvPr id="16" name="文本框 15">
              <a:extLst>
                <a:ext uri="{FF2B5EF4-FFF2-40B4-BE49-F238E27FC236}">
                  <a16:creationId xmlns:a16="http://schemas.microsoft.com/office/drawing/2014/main" id="{8AB83F51-08F0-44DC-9633-15B38E830A02}"/>
                </a:ext>
              </a:extLst>
            </p:cNvPr>
            <p:cNvSpPr txBox="1"/>
            <p:nvPr/>
          </p:nvSpPr>
          <p:spPr>
            <a:xfrm>
              <a:off x="9128927" y="5256497"/>
              <a:ext cx="1791796"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FUTURE PLANNING</a:t>
              </a:r>
            </a:p>
          </p:txBody>
        </p:sp>
      </p:grpSp>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sp>
        <p:nvSpPr>
          <p:cNvPr id="17" name="加号 16">
            <a:extLst>
              <a:ext uri="{FF2B5EF4-FFF2-40B4-BE49-F238E27FC236}">
                <a16:creationId xmlns:a16="http://schemas.microsoft.com/office/drawing/2014/main" id="{93970453-5519-4F42-A63F-A8C124E5B54F}"/>
              </a:ext>
            </a:extLst>
          </p:cNvPr>
          <p:cNvSpPr/>
          <p:nvPr/>
        </p:nvSpPr>
        <p:spPr>
          <a:xfrm>
            <a:off x="3882892" y="2371603"/>
            <a:ext cx="917813" cy="917813"/>
          </a:xfrm>
          <a:prstGeom prst="mathPlus">
            <a:avLst>
              <a:gd name="adj1" fmla="val 1152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8" name="等号 17">
            <a:extLst>
              <a:ext uri="{FF2B5EF4-FFF2-40B4-BE49-F238E27FC236}">
                <a16:creationId xmlns:a16="http://schemas.microsoft.com/office/drawing/2014/main" id="{7948496A-6406-4F32-8A88-D015AF1CCCB7}"/>
              </a:ext>
            </a:extLst>
          </p:cNvPr>
          <p:cNvSpPr/>
          <p:nvPr/>
        </p:nvSpPr>
        <p:spPr>
          <a:xfrm>
            <a:off x="7336226" y="2594678"/>
            <a:ext cx="972883" cy="471663"/>
          </a:xfrm>
          <a:prstGeom prst="mathEqual">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grpSp>
        <p:nvGrpSpPr>
          <p:cNvPr id="19" name="组合 18">
            <a:extLst>
              <a:ext uri="{FF2B5EF4-FFF2-40B4-BE49-F238E27FC236}">
                <a16:creationId xmlns:a16="http://schemas.microsoft.com/office/drawing/2014/main" id="{4E111526-86D4-4ED1-B9BC-DDA3DF5D08BC}"/>
              </a:ext>
            </a:extLst>
          </p:cNvPr>
          <p:cNvGrpSpPr/>
          <p:nvPr/>
        </p:nvGrpSpPr>
        <p:grpSpPr>
          <a:xfrm>
            <a:off x="1529514" y="1986121"/>
            <a:ext cx="2156936" cy="3721635"/>
            <a:chOff x="1529514" y="1986121"/>
            <a:chExt cx="2156936" cy="3721635"/>
          </a:xfrm>
        </p:grpSpPr>
        <p:grpSp>
          <p:nvGrpSpPr>
            <p:cNvPr id="21" name="组合 20">
              <a:extLst>
                <a:ext uri="{FF2B5EF4-FFF2-40B4-BE49-F238E27FC236}">
                  <a16:creationId xmlns:a16="http://schemas.microsoft.com/office/drawing/2014/main" id="{1D4B2260-1EC1-4044-B488-ABAC1DC94F78}"/>
                </a:ext>
              </a:extLst>
            </p:cNvPr>
            <p:cNvGrpSpPr/>
            <p:nvPr/>
          </p:nvGrpSpPr>
          <p:grpSpPr>
            <a:xfrm>
              <a:off x="1763593" y="1986121"/>
              <a:ext cx="1688778" cy="1688778"/>
              <a:chOff x="1026389" y="2048448"/>
              <a:chExt cx="1979408" cy="1979408"/>
            </a:xfrm>
          </p:grpSpPr>
          <p:sp>
            <p:nvSpPr>
              <p:cNvPr id="25" name="矩形 24">
                <a:extLst>
                  <a:ext uri="{FF2B5EF4-FFF2-40B4-BE49-F238E27FC236}">
                    <a16:creationId xmlns:a16="http://schemas.microsoft.com/office/drawing/2014/main" id="{4E0B406B-0C92-48CF-AC1E-B241A9252485}"/>
                  </a:ext>
                </a:extLst>
              </p:cNvPr>
              <p:cNvSpPr/>
              <p:nvPr/>
            </p:nvSpPr>
            <p:spPr>
              <a:xfrm>
                <a:off x="1026389" y="2048448"/>
                <a:ext cx="1979408" cy="1979408"/>
              </a:xfrm>
              <a:prstGeom prst="rect">
                <a:avLst/>
              </a:prstGeom>
              <a:gradFill flip="none" rotWithShape="1">
                <a:gsLst>
                  <a:gs pos="0">
                    <a:srgbClr val="F5AD14"/>
                  </a:gs>
                  <a:gs pos="100000">
                    <a:srgbClr val="F01D0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6" name="形状">
                <a:extLst>
                  <a:ext uri="{FF2B5EF4-FFF2-40B4-BE49-F238E27FC236}">
                    <a16:creationId xmlns:a16="http://schemas.microsoft.com/office/drawing/2014/main" id="{34787D99-167A-4ABF-9E31-9E4973374819}"/>
                  </a:ext>
                </a:extLst>
              </p:cNvPr>
              <p:cNvSpPr>
                <a:spLocks noChangeAspect="1"/>
              </p:cNvSpPr>
              <p:nvPr/>
            </p:nvSpPr>
            <p:spPr bwMode="auto">
              <a:xfrm>
                <a:off x="1643636" y="2737140"/>
                <a:ext cx="744915" cy="602024"/>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思源黑体 CN Regular" panose="020B0500000000000000" pitchFamily="34" charset="-122"/>
                </a:endParaRPr>
              </a:p>
            </p:txBody>
          </p:sp>
        </p:grpSp>
        <p:grpSp>
          <p:nvGrpSpPr>
            <p:cNvPr id="22" name="组合 21">
              <a:extLst>
                <a:ext uri="{FF2B5EF4-FFF2-40B4-BE49-F238E27FC236}">
                  <a16:creationId xmlns:a16="http://schemas.microsoft.com/office/drawing/2014/main" id="{BD7B3E27-FAA2-46BD-B5FD-40D9062B3D27}"/>
                </a:ext>
              </a:extLst>
            </p:cNvPr>
            <p:cNvGrpSpPr/>
            <p:nvPr/>
          </p:nvGrpSpPr>
          <p:grpSpPr>
            <a:xfrm>
              <a:off x="1529514" y="4095776"/>
              <a:ext cx="2156936" cy="1611980"/>
              <a:chOff x="1529514" y="4095776"/>
              <a:chExt cx="2156936" cy="1611980"/>
            </a:xfrm>
          </p:grpSpPr>
          <p:sp>
            <p:nvSpPr>
              <p:cNvPr id="23" name="矩形 22">
                <a:extLst>
                  <a:ext uri="{FF2B5EF4-FFF2-40B4-BE49-F238E27FC236}">
                    <a16:creationId xmlns:a16="http://schemas.microsoft.com/office/drawing/2014/main" id="{6B18E84D-CEF1-47E5-B7CF-7D7EBCFFF693}"/>
                  </a:ext>
                </a:extLst>
              </p:cNvPr>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24" name="文本框 23">
                <a:extLst>
                  <a:ext uri="{FF2B5EF4-FFF2-40B4-BE49-F238E27FC236}">
                    <a16:creationId xmlns:a16="http://schemas.microsoft.com/office/drawing/2014/main" id="{5CDE572D-8345-408E-AEC5-922BD3B89F5F}"/>
                  </a:ext>
                </a:extLst>
              </p:cNvPr>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p>
            </p:txBody>
          </p:sp>
        </p:grpSp>
      </p:grpSp>
      <p:grpSp>
        <p:nvGrpSpPr>
          <p:cNvPr id="27" name="组合 26">
            <a:extLst>
              <a:ext uri="{FF2B5EF4-FFF2-40B4-BE49-F238E27FC236}">
                <a16:creationId xmlns:a16="http://schemas.microsoft.com/office/drawing/2014/main" id="{ADE050BB-E3BA-473E-BA82-AC6D92601353}"/>
              </a:ext>
            </a:extLst>
          </p:cNvPr>
          <p:cNvGrpSpPr/>
          <p:nvPr/>
        </p:nvGrpSpPr>
        <p:grpSpPr>
          <a:xfrm>
            <a:off x="4989997" y="1986121"/>
            <a:ext cx="2156936" cy="3721635"/>
            <a:chOff x="4989997" y="1986121"/>
            <a:chExt cx="2156936" cy="3721635"/>
          </a:xfrm>
        </p:grpSpPr>
        <p:grpSp>
          <p:nvGrpSpPr>
            <p:cNvPr id="28" name="组合 27">
              <a:extLst>
                <a:ext uri="{FF2B5EF4-FFF2-40B4-BE49-F238E27FC236}">
                  <a16:creationId xmlns:a16="http://schemas.microsoft.com/office/drawing/2014/main" id="{A778500C-C477-43C8-BEA2-B734445DC770}"/>
                </a:ext>
              </a:extLst>
            </p:cNvPr>
            <p:cNvGrpSpPr/>
            <p:nvPr/>
          </p:nvGrpSpPr>
          <p:grpSpPr>
            <a:xfrm>
              <a:off x="5224076" y="1986121"/>
              <a:ext cx="1688778" cy="1688778"/>
              <a:chOff x="5106296" y="2068592"/>
              <a:chExt cx="1979408" cy="1979408"/>
            </a:xfrm>
          </p:grpSpPr>
          <p:sp>
            <p:nvSpPr>
              <p:cNvPr id="32" name="矩形 31">
                <a:extLst>
                  <a:ext uri="{FF2B5EF4-FFF2-40B4-BE49-F238E27FC236}">
                    <a16:creationId xmlns:a16="http://schemas.microsoft.com/office/drawing/2014/main" id="{0BBB5EF0-97C1-440F-803F-9A17153EBEA4}"/>
                  </a:ext>
                </a:extLst>
              </p:cNvPr>
              <p:cNvSpPr/>
              <p:nvPr/>
            </p:nvSpPr>
            <p:spPr>
              <a:xfrm>
                <a:off x="5106296" y="2068592"/>
                <a:ext cx="1979408" cy="19794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3" name="形状">
                <a:extLst>
                  <a:ext uri="{FF2B5EF4-FFF2-40B4-BE49-F238E27FC236}">
                    <a16:creationId xmlns:a16="http://schemas.microsoft.com/office/drawing/2014/main" id="{A158B4DC-5517-4452-B558-0E6409056C5C}"/>
                  </a:ext>
                </a:extLst>
              </p:cNvPr>
              <p:cNvSpPr>
                <a:spLocks noChangeAspect="1"/>
              </p:cNvSpPr>
              <p:nvPr/>
            </p:nvSpPr>
            <p:spPr bwMode="auto">
              <a:xfrm>
                <a:off x="5780784" y="2742741"/>
                <a:ext cx="630433" cy="631110"/>
              </a:xfrm>
              <a:custGeom>
                <a:avLst/>
                <a:gdLst>
                  <a:gd name="connsiteX0" fmla="*/ 202089 w 606246"/>
                  <a:gd name="connsiteY0" fmla="*/ 318618 h 606897"/>
                  <a:gd name="connsiteX1" fmla="*/ 254652 w 606246"/>
                  <a:gd name="connsiteY1" fmla="*/ 371258 h 606897"/>
                  <a:gd name="connsiteX2" fmla="*/ 263361 w 606246"/>
                  <a:gd name="connsiteY2" fmla="*/ 430576 h 606897"/>
                  <a:gd name="connsiteX3" fmla="*/ 104738 w 606246"/>
                  <a:gd name="connsiteY3" fmla="*/ 588963 h 606897"/>
                  <a:gd name="connsiteX4" fmla="*/ 17962 w 606246"/>
                  <a:gd name="connsiteY4" fmla="*/ 588963 h 606897"/>
                  <a:gd name="connsiteX5" fmla="*/ 17962 w 606246"/>
                  <a:gd name="connsiteY5" fmla="*/ 502471 h 606897"/>
                  <a:gd name="connsiteX6" fmla="*/ 52359 w 606246"/>
                  <a:gd name="connsiteY6" fmla="*/ 37008 h 606897"/>
                  <a:gd name="connsiteX7" fmla="*/ 65227 w 606246"/>
                  <a:gd name="connsiteY7" fmla="*/ 40676 h 606897"/>
                  <a:gd name="connsiteX8" fmla="*/ 145001 w 606246"/>
                  <a:gd name="connsiteY8" fmla="*/ 99371 h 606897"/>
                  <a:gd name="connsiteX9" fmla="*/ 147334 w 606246"/>
                  <a:gd name="connsiteY9" fmla="*/ 128563 h 606897"/>
                  <a:gd name="connsiteX10" fmla="*/ 138159 w 606246"/>
                  <a:gd name="connsiteY10" fmla="*/ 137725 h 606897"/>
                  <a:gd name="connsiteX11" fmla="*/ 333785 w 606246"/>
                  <a:gd name="connsiteY11" fmla="*/ 333065 h 606897"/>
                  <a:gd name="connsiteX12" fmla="*/ 344826 w 606246"/>
                  <a:gd name="connsiteY12" fmla="*/ 322195 h 606897"/>
                  <a:gd name="connsiteX13" fmla="*/ 358511 w 606246"/>
                  <a:gd name="connsiteY13" fmla="*/ 316450 h 606897"/>
                  <a:gd name="connsiteX14" fmla="*/ 372040 w 606246"/>
                  <a:gd name="connsiteY14" fmla="*/ 322195 h 606897"/>
                  <a:gd name="connsiteX15" fmla="*/ 552582 w 606246"/>
                  <a:gd name="connsiteY15" fmla="*/ 502473 h 606897"/>
                  <a:gd name="connsiteX16" fmla="*/ 552582 w 606246"/>
                  <a:gd name="connsiteY16" fmla="*/ 588963 h 606897"/>
                  <a:gd name="connsiteX17" fmla="*/ 465965 w 606246"/>
                  <a:gd name="connsiteY17" fmla="*/ 588963 h 606897"/>
                  <a:gd name="connsiteX18" fmla="*/ 285423 w 606246"/>
                  <a:gd name="connsiteY18" fmla="*/ 408685 h 606897"/>
                  <a:gd name="connsiteX19" fmla="*/ 285423 w 606246"/>
                  <a:gd name="connsiteY19" fmla="*/ 381512 h 606897"/>
                  <a:gd name="connsiteX20" fmla="*/ 297242 w 606246"/>
                  <a:gd name="connsiteY20" fmla="*/ 369710 h 606897"/>
                  <a:gd name="connsiteX21" fmla="*/ 101460 w 606246"/>
                  <a:gd name="connsiteY21" fmla="*/ 174215 h 606897"/>
                  <a:gd name="connsiteX22" fmla="*/ 92285 w 606246"/>
                  <a:gd name="connsiteY22" fmla="*/ 183377 h 606897"/>
                  <a:gd name="connsiteX23" fmla="*/ 63205 w 606246"/>
                  <a:gd name="connsiteY23" fmla="*/ 181203 h 606897"/>
                  <a:gd name="connsiteX24" fmla="*/ 4424 w 606246"/>
                  <a:gd name="connsiteY24" fmla="*/ 101545 h 606897"/>
                  <a:gd name="connsiteX25" fmla="*/ 6290 w 606246"/>
                  <a:gd name="connsiteY25" fmla="*/ 76390 h 606897"/>
                  <a:gd name="connsiteX26" fmla="*/ 40190 w 606246"/>
                  <a:gd name="connsiteY26" fmla="*/ 42539 h 606897"/>
                  <a:gd name="connsiteX27" fmla="*/ 52359 w 606246"/>
                  <a:gd name="connsiteY27" fmla="*/ 37008 h 606897"/>
                  <a:gd name="connsiteX28" fmla="*/ 452033 w 606246"/>
                  <a:gd name="connsiteY28" fmla="*/ 354 h 606897"/>
                  <a:gd name="connsiteX29" fmla="*/ 485412 w 606246"/>
                  <a:gd name="connsiteY29" fmla="*/ 1865 h 606897"/>
                  <a:gd name="connsiteX30" fmla="*/ 495831 w 606246"/>
                  <a:gd name="connsiteY30" fmla="*/ 10715 h 606897"/>
                  <a:gd name="connsiteX31" fmla="*/ 492565 w 606246"/>
                  <a:gd name="connsiteY31" fmla="*/ 24068 h 606897"/>
                  <a:gd name="connsiteX32" fmla="*/ 462241 w 606246"/>
                  <a:gd name="connsiteY32" fmla="*/ 54345 h 606897"/>
                  <a:gd name="connsiteX33" fmla="*/ 462241 w 606246"/>
                  <a:gd name="connsiteY33" fmla="*/ 143933 h 606897"/>
                  <a:gd name="connsiteX34" fmla="*/ 551815 w 606246"/>
                  <a:gd name="connsiteY34" fmla="*/ 143933 h 606897"/>
                  <a:gd name="connsiteX35" fmla="*/ 582140 w 606246"/>
                  <a:gd name="connsiteY35" fmla="*/ 113501 h 606897"/>
                  <a:gd name="connsiteX36" fmla="*/ 595514 w 606246"/>
                  <a:gd name="connsiteY36" fmla="*/ 110396 h 606897"/>
                  <a:gd name="connsiteX37" fmla="*/ 604378 w 606246"/>
                  <a:gd name="connsiteY37" fmla="*/ 120643 h 606897"/>
                  <a:gd name="connsiteX38" fmla="*/ 564100 w 606246"/>
                  <a:gd name="connsiteY38" fmla="*/ 245632 h 606897"/>
                  <a:gd name="connsiteX39" fmla="*/ 414499 w 606246"/>
                  <a:gd name="connsiteY39" fmla="*/ 279635 h 606897"/>
                  <a:gd name="connsiteX40" fmla="*/ 393972 w 606246"/>
                  <a:gd name="connsiteY40" fmla="*/ 300130 h 606897"/>
                  <a:gd name="connsiteX41" fmla="*/ 358515 w 606246"/>
                  <a:gd name="connsiteY41" fmla="*/ 285380 h 606897"/>
                  <a:gd name="connsiteX42" fmla="*/ 335500 w 606246"/>
                  <a:gd name="connsiteY42" fmla="*/ 290969 h 606897"/>
                  <a:gd name="connsiteX43" fmla="*/ 282626 w 606246"/>
                  <a:gd name="connsiteY43" fmla="*/ 238179 h 606897"/>
                  <a:gd name="connsiteX44" fmla="*/ 327102 w 606246"/>
                  <a:gd name="connsiteY44" fmla="*/ 193773 h 606897"/>
                  <a:gd name="connsiteX45" fmla="*/ 360381 w 606246"/>
                  <a:gd name="connsiteY45" fmla="*/ 42079 h 606897"/>
                  <a:gd name="connsiteX46" fmla="*/ 452033 w 606246"/>
                  <a:gd name="connsiteY46" fmla="*/ 354 h 60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246" h="606897">
                    <a:moveTo>
                      <a:pt x="202089" y="318618"/>
                    </a:moveTo>
                    <a:lnTo>
                      <a:pt x="254652" y="371258"/>
                    </a:lnTo>
                    <a:cubicBezTo>
                      <a:pt x="244544" y="390203"/>
                      <a:pt x="247343" y="414427"/>
                      <a:pt x="263361" y="430576"/>
                    </a:cubicBezTo>
                    <a:lnTo>
                      <a:pt x="104738" y="588963"/>
                    </a:lnTo>
                    <a:cubicBezTo>
                      <a:pt x="80789" y="612876"/>
                      <a:pt x="41911" y="612876"/>
                      <a:pt x="17962" y="588963"/>
                    </a:cubicBezTo>
                    <a:cubicBezTo>
                      <a:pt x="-5987" y="565049"/>
                      <a:pt x="-5987" y="526384"/>
                      <a:pt x="17962" y="502471"/>
                    </a:cubicBezTo>
                    <a:close/>
                    <a:moveTo>
                      <a:pt x="52359" y="37008"/>
                    </a:moveTo>
                    <a:cubicBezTo>
                      <a:pt x="56829" y="36678"/>
                      <a:pt x="61417" y="37881"/>
                      <a:pt x="65227" y="40676"/>
                    </a:cubicBezTo>
                    <a:lnTo>
                      <a:pt x="145001" y="99371"/>
                    </a:lnTo>
                    <a:cubicBezTo>
                      <a:pt x="154643" y="106359"/>
                      <a:pt x="155576" y="120178"/>
                      <a:pt x="147334" y="128563"/>
                    </a:cubicBezTo>
                    <a:lnTo>
                      <a:pt x="138159" y="137725"/>
                    </a:lnTo>
                    <a:lnTo>
                      <a:pt x="333785" y="333065"/>
                    </a:lnTo>
                    <a:lnTo>
                      <a:pt x="344826" y="322195"/>
                    </a:lnTo>
                    <a:cubicBezTo>
                      <a:pt x="348558" y="318313"/>
                      <a:pt x="353535" y="316450"/>
                      <a:pt x="358511" y="316450"/>
                    </a:cubicBezTo>
                    <a:cubicBezTo>
                      <a:pt x="363332" y="316450"/>
                      <a:pt x="368308" y="318313"/>
                      <a:pt x="372040" y="322195"/>
                    </a:cubicBezTo>
                    <a:lnTo>
                      <a:pt x="552582" y="502473"/>
                    </a:lnTo>
                    <a:cubicBezTo>
                      <a:pt x="576530" y="526386"/>
                      <a:pt x="576530" y="565050"/>
                      <a:pt x="552582" y="588963"/>
                    </a:cubicBezTo>
                    <a:cubicBezTo>
                      <a:pt x="528634" y="612876"/>
                      <a:pt x="489913" y="612876"/>
                      <a:pt x="465965" y="588963"/>
                    </a:cubicBezTo>
                    <a:lnTo>
                      <a:pt x="285423" y="408685"/>
                    </a:lnTo>
                    <a:cubicBezTo>
                      <a:pt x="277959" y="401077"/>
                      <a:pt x="277959" y="388965"/>
                      <a:pt x="285423" y="381512"/>
                    </a:cubicBezTo>
                    <a:lnTo>
                      <a:pt x="297242" y="369710"/>
                    </a:lnTo>
                    <a:lnTo>
                      <a:pt x="101460" y="174215"/>
                    </a:lnTo>
                    <a:lnTo>
                      <a:pt x="92285" y="183377"/>
                    </a:lnTo>
                    <a:cubicBezTo>
                      <a:pt x="84043" y="191762"/>
                      <a:pt x="70203" y="190675"/>
                      <a:pt x="63205" y="181203"/>
                    </a:cubicBezTo>
                    <a:lnTo>
                      <a:pt x="4424" y="101545"/>
                    </a:lnTo>
                    <a:cubicBezTo>
                      <a:pt x="-1330" y="93781"/>
                      <a:pt x="-552" y="83222"/>
                      <a:pt x="6290" y="76390"/>
                    </a:cubicBezTo>
                    <a:lnTo>
                      <a:pt x="40190" y="42539"/>
                    </a:lnTo>
                    <a:cubicBezTo>
                      <a:pt x="43534" y="39201"/>
                      <a:pt x="47888" y="37338"/>
                      <a:pt x="52359" y="37008"/>
                    </a:cubicBezTo>
                    <a:close/>
                    <a:moveTo>
                      <a:pt x="452033" y="354"/>
                    </a:moveTo>
                    <a:cubicBezTo>
                      <a:pt x="463164" y="-425"/>
                      <a:pt x="474371" y="80"/>
                      <a:pt x="485412" y="1865"/>
                    </a:cubicBezTo>
                    <a:cubicBezTo>
                      <a:pt x="490233" y="2642"/>
                      <a:pt x="494276" y="6057"/>
                      <a:pt x="495831" y="10715"/>
                    </a:cubicBezTo>
                    <a:cubicBezTo>
                      <a:pt x="497386" y="15529"/>
                      <a:pt x="496142" y="20652"/>
                      <a:pt x="492565" y="24068"/>
                    </a:cubicBezTo>
                    <a:lnTo>
                      <a:pt x="462241" y="54345"/>
                    </a:lnTo>
                    <a:cubicBezTo>
                      <a:pt x="437515" y="79187"/>
                      <a:pt x="437515" y="119091"/>
                      <a:pt x="462241" y="143933"/>
                    </a:cubicBezTo>
                    <a:cubicBezTo>
                      <a:pt x="486967" y="168620"/>
                      <a:pt x="527089" y="168620"/>
                      <a:pt x="551815" y="143933"/>
                    </a:cubicBezTo>
                    <a:lnTo>
                      <a:pt x="582140" y="113501"/>
                    </a:lnTo>
                    <a:cubicBezTo>
                      <a:pt x="585716" y="110085"/>
                      <a:pt x="590848" y="108843"/>
                      <a:pt x="595514" y="110396"/>
                    </a:cubicBezTo>
                    <a:cubicBezTo>
                      <a:pt x="600179" y="111793"/>
                      <a:pt x="603600" y="115830"/>
                      <a:pt x="604378" y="120643"/>
                    </a:cubicBezTo>
                    <a:cubicBezTo>
                      <a:pt x="611531" y="164739"/>
                      <a:pt x="598157" y="211629"/>
                      <a:pt x="564100" y="245632"/>
                    </a:cubicBezTo>
                    <a:cubicBezTo>
                      <a:pt x="523668" y="286001"/>
                      <a:pt x="465040" y="297335"/>
                      <a:pt x="414499" y="279635"/>
                    </a:cubicBezTo>
                    <a:lnTo>
                      <a:pt x="393972" y="300130"/>
                    </a:lnTo>
                    <a:cubicBezTo>
                      <a:pt x="384486" y="290659"/>
                      <a:pt x="371889" y="285380"/>
                      <a:pt x="358515" y="285380"/>
                    </a:cubicBezTo>
                    <a:cubicBezTo>
                      <a:pt x="350429" y="285380"/>
                      <a:pt x="342498" y="287243"/>
                      <a:pt x="335500" y="290969"/>
                    </a:cubicBezTo>
                    <a:lnTo>
                      <a:pt x="282626" y="238179"/>
                    </a:lnTo>
                    <a:lnTo>
                      <a:pt x="327102" y="193773"/>
                    </a:lnTo>
                    <a:cubicBezTo>
                      <a:pt x="308130" y="142691"/>
                      <a:pt x="319171" y="83069"/>
                      <a:pt x="360381" y="42079"/>
                    </a:cubicBezTo>
                    <a:cubicBezTo>
                      <a:pt x="385924" y="16577"/>
                      <a:pt x="418640" y="2690"/>
                      <a:pt x="452033" y="354"/>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思源黑体 CN Regular" panose="020B0500000000000000" pitchFamily="34" charset="-122"/>
                </a:endParaRPr>
              </a:p>
            </p:txBody>
          </p:sp>
        </p:grpSp>
        <p:grpSp>
          <p:nvGrpSpPr>
            <p:cNvPr id="29" name="组合 28">
              <a:extLst>
                <a:ext uri="{FF2B5EF4-FFF2-40B4-BE49-F238E27FC236}">
                  <a16:creationId xmlns:a16="http://schemas.microsoft.com/office/drawing/2014/main" id="{0D7842C0-ABF1-4713-9C40-3A2C7DEE8ACA}"/>
                </a:ext>
              </a:extLst>
            </p:cNvPr>
            <p:cNvGrpSpPr/>
            <p:nvPr/>
          </p:nvGrpSpPr>
          <p:grpSpPr>
            <a:xfrm>
              <a:off x="4989997" y="4095776"/>
              <a:ext cx="2156936" cy="1611980"/>
              <a:chOff x="1529514" y="4095776"/>
              <a:chExt cx="2156936" cy="1611980"/>
            </a:xfrm>
          </p:grpSpPr>
          <p:sp>
            <p:nvSpPr>
              <p:cNvPr id="30" name="矩形 29">
                <a:extLst>
                  <a:ext uri="{FF2B5EF4-FFF2-40B4-BE49-F238E27FC236}">
                    <a16:creationId xmlns:a16="http://schemas.microsoft.com/office/drawing/2014/main" id="{7ACAC571-C665-4877-9639-5B509B821C32}"/>
                  </a:ext>
                </a:extLst>
              </p:cNvPr>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1" name="文本框 30">
                <a:extLst>
                  <a:ext uri="{FF2B5EF4-FFF2-40B4-BE49-F238E27FC236}">
                    <a16:creationId xmlns:a16="http://schemas.microsoft.com/office/drawing/2014/main" id="{E3E1D589-87EF-40FB-B8BD-F03AD01625A9}"/>
                  </a:ext>
                </a:extLst>
              </p:cNvPr>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此处键入文本</a:t>
                </a:r>
              </a:p>
            </p:txBody>
          </p:sp>
        </p:grpSp>
      </p:grpSp>
      <p:grpSp>
        <p:nvGrpSpPr>
          <p:cNvPr id="34" name="组合 33">
            <a:extLst>
              <a:ext uri="{FF2B5EF4-FFF2-40B4-BE49-F238E27FC236}">
                <a16:creationId xmlns:a16="http://schemas.microsoft.com/office/drawing/2014/main" id="{5F8CF265-9631-4C83-AB6F-1BDFE17FBE11}"/>
              </a:ext>
            </a:extLst>
          </p:cNvPr>
          <p:cNvGrpSpPr/>
          <p:nvPr/>
        </p:nvGrpSpPr>
        <p:grpSpPr>
          <a:xfrm>
            <a:off x="8498400" y="1986121"/>
            <a:ext cx="2156936" cy="3721635"/>
            <a:chOff x="8498400" y="1986121"/>
            <a:chExt cx="2156936" cy="3721635"/>
          </a:xfrm>
        </p:grpSpPr>
        <p:grpSp>
          <p:nvGrpSpPr>
            <p:cNvPr id="35" name="组合 34">
              <a:extLst>
                <a:ext uri="{FF2B5EF4-FFF2-40B4-BE49-F238E27FC236}">
                  <a16:creationId xmlns:a16="http://schemas.microsoft.com/office/drawing/2014/main" id="{2AB06093-8E1D-49DD-811D-4F289D3747F9}"/>
                </a:ext>
              </a:extLst>
            </p:cNvPr>
            <p:cNvGrpSpPr/>
            <p:nvPr/>
          </p:nvGrpSpPr>
          <p:grpSpPr>
            <a:xfrm>
              <a:off x="8732479" y="1986121"/>
              <a:ext cx="1688778" cy="1688778"/>
              <a:chOff x="9186203" y="2068592"/>
              <a:chExt cx="1979408" cy="1979408"/>
            </a:xfrm>
          </p:grpSpPr>
          <p:sp>
            <p:nvSpPr>
              <p:cNvPr id="39" name="矩形 38">
                <a:extLst>
                  <a:ext uri="{FF2B5EF4-FFF2-40B4-BE49-F238E27FC236}">
                    <a16:creationId xmlns:a16="http://schemas.microsoft.com/office/drawing/2014/main" id="{988DAA7C-C1F1-4AE3-863E-6D469AEC43B1}"/>
                  </a:ext>
                </a:extLst>
              </p:cNvPr>
              <p:cNvSpPr/>
              <p:nvPr/>
            </p:nvSpPr>
            <p:spPr>
              <a:xfrm>
                <a:off x="9186203" y="2068592"/>
                <a:ext cx="1979408" cy="1979408"/>
              </a:xfrm>
              <a:prstGeom prst="rect">
                <a:avLst/>
              </a:prstGeom>
              <a:gradFill flip="none" rotWithShape="1">
                <a:gsLst>
                  <a:gs pos="0">
                    <a:srgbClr val="F5AD14"/>
                  </a:gs>
                  <a:gs pos="100000">
                    <a:srgbClr val="F01D0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0" name="形状">
                <a:extLst>
                  <a:ext uri="{FF2B5EF4-FFF2-40B4-BE49-F238E27FC236}">
                    <a16:creationId xmlns:a16="http://schemas.microsoft.com/office/drawing/2014/main" id="{8325202A-D4F4-4CD7-A796-5E20AA0720EB}"/>
                  </a:ext>
                </a:extLst>
              </p:cNvPr>
              <p:cNvSpPr>
                <a:spLocks noChangeAspect="1"/>
              </p:cNvSpPr>
              <p:nvPr/>
            </p:nvSpPr>
            <p:spPr bwMode="auto">
              <a:xfrm>
                <a:off x="9831797" y="2715251"/>
                <a:ext cx="688220" cy="686090"/>
              </a:xfrm>
              <a:custGeom>
                <a:avLst/>
                <a:gdLst>
                  <a:gd name="T0" fmla="*/ 163 w 1194"/>
                  <a:gd name="T1" fmla="*/ 1069 h 1192"/>
                  <a:gd name="T2" fmla="*/ 1031 w 1194"/>
                  <a:gd name="T3" fmla="*/ 1173 h 1192"/>
                  <a:gd name="T4" fmla="*/ 1067 w 1194"/>
                  <a:gd name="T5" fmla="*/ 1173 h 1192"/>
                  <a:gd name="T6" fmla="*/ 1175 w 1194"/>
                  <a:gd name="T7" fmla="*/ 1065 h 1192"/>
                  <a:gd name="T8" fmla="*/ 1175 w 1194"/>
                  <a:gd name="T9" fmla="*/ 1029 h 1192"/>
                  <a:gd name="T10" fmla="*/ 1067 w 1194"/>
                  <a:gd name="T11" fmla="*/ 163 h 1192"/>
                  <a:gd name="T12" fmla="*/ 1194 w 1194"/>
                  <a:gd name="T13" fmla="*/ 145 h 1192"/>
                  <a:gd name="T14" fmla="*/ 1067 w 1194"/>
                  <a:gd name="T15" fmla="*/ 126 h 1192"/>
                  <a:gd name="T16" fmla="*/ 1049 w 1194"/>
                  <a:gd name="T17" fmla="*/ 0 h 1192"/>
                  <a:gd name="T18" fmla="*/ 1031 w 1194"/>
                  <a:gd name="T19" fmla="*/ 126 h 1192"/>
                  <a:gd name="T20" fmla="*/ 163 w 1194"/>
                  <a:gd name="T21" fmla="*/ 18 h 1192"/>
                  <a:gd name="T22" fmla="*/ 126 w 1194"/>
                  <a:gd name="T23" fmla="*/ 18 h 1192"/>
                  <a:gd name="T24" fmla="*/ 18 w 1194"/>
                  <a:gd name="T25" fmla="*/ 126 h 1192"/>
                  <a:gd name="T26" fmla="*/ 18 w 1194"/>
                  <a:gd name="T27" fmla="*/ 163 h 1192"/>
                  <a:gd name="T28" fmla="*/ 125 w 1194"/>
                  <a:gd name="T29" fmla="*/ 1029 h 1192"/>
                  <a:gd name="T30" fmla="*/ 0 w 1194"/>
                  <a:gd name="T31" fmla="*/ 1047 h 1192"/>
                  <a:gd name="T32" fmla="*/ 126 w 1194"/>
                  <a:gd name="T33" fmla="*/ 1065 h 1192"/>
                  <a:gd name="T34" fmla="*/ 145 w 1194"/>
                  <a:gd name="T35" fmla="*/ 1192 h 1192"/>
                  <a:gd name="T36" fmla="*/ 162 w 1194"/>
                  <a:gd name="T37" fmla="*/ 443 h 1192"/>
                  <a:gd name="T38" fmla="*/ 444 w 1194"/>
                  <a:gd name="T39" fmla="*/ 163 h 1192"/>
                  <a:gd name="T40" fmla="*/ 162 w 1194"/>
                  <a:gd name="T41" fmla="*/ 443 h 1192"/>
                  <a:gd name="T42" fmla="*/ 456 w 1194"/>
                  <a:gd name="T43" fmla="*/ 163 h 1192"/>
                  <a:gd name="T44" fmla="*/ 737 w 1194"/>
                  <a:gd name="T45" fmla="*/ 443 h 1192"/>
                  <a:gd name="T46" fmla="*/ 750 w 1194"/>
                  <a:gd name="T47" fmla="*/ 443 h 1192"/>
                  <a:gd name="T48" fmla="*/ 1031 w 1194"/>
                  <a:gd name="T49" fmla="*/ 163 h 1192"/>
                  <a:gd name="T50" fmla="*/ 750 w 1194"/>
                  <a:gd name="T51" fmla="*/ 443 h 1192"/>
                  <a:gd name="T52" fmla="*/ 162 w 1194"/>
                  <a:gd name="T53" fmla="*/ 455 h 1192"/>
                  <a:gd name="T54" fmla="*/ 444 w 1194"/>
                  <a:gd name="T55" fmla="*/ 736 h 1192"/>
                  <a:gd name="T56" fmla="*/ 162 w 1194"/>
                  <a:gd name="T57" fmla="*/ 736 h 1192"/>
                  <a:gd name="T58" fmla="*/ 456 w 1194"/>
                  <a:gd name="T59" fmla="*/ 455 h 1192"/>
                  <a:gd name="T60" fmla="*/ 737 w 1194"/>
                  <a:gd name="T61" fmla="*/ 736 h 1192"/>
                  <a:gd name="T62" fmla="*/ 456 w 1194"/>
                  <a:gd name="T63" fmla="*/ 736 h 1192"/>
                  <a:gd name="T64" fmla="*/ 750 w 1194"/>
                  <a:gd name="T65" fmla="*/ 455 h 1192"/>
                  <a:gd name="T66" fmla="*/ 1031 w 1194"/>
                  <a:gd name="T67" fmla="*/ 736 h 1192"/>
                  <a:gd name="T68" fmla="*/ 750 w 1194"/>
                  <a:gd name="T69" fmla="*/ 736 h 1192"/>
                  <a:gd name="T70" fmla="*/ 162 w 1194"/>
                  <a:gd name="T71" fmla="*/ 749 h 1192"/>
                  <a:gd name="T72" fmla="*/ 444 w 1194"/>
                  <a:gd name="T73" fmla="*/ 1030 h 1192"/>
                  <a:gd name="T74" fmla="*/ 456 w 1194"/>
                  <a:gd name="T75" fmla="*/ 1030 h 1192"/>
                  <a:gd name="T76" fmla="*/ 737 w 1194"/>
                  <a:gd name="T77" fmla="*/ 749 h 1192"/>
                  <a:gd name="T78" fmla="*/ 456 w 1194"/>
                  <a:gd name="T79" fmla="*/ 1030 h 1192"/>
                  <a:gd name="T80" fmla="*/ 750 w 1194"/>
                  <a:gd name="T81" fmla="*/ 749 h 1192"/>
                  <a:gd name="T82" fmla="*/ 1031 w 1194"/>
                  <a:gd name="T83" fmla="*/ 1030 h 1192"/>
                  <a:gd name="T84" fmla="*/ 184 w 1194"/>
                  <a:gd name="T85" fmla="*/ 1007 h 1192"/>
                  <a:gd name="T86" fmla="*/ 415 w 1194"/>
                  <a:gd name="T87" fmla="*/ 776 h 1192"/>
                  <a:gd name="T88" fmla="*/ 184 w 1194"/>
                  <a:gd name="T89" fmla="*/ 100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4" h="1192">
                    <a:moveTo>
                      <a:pt x="163" y="1173"/>
                    </a:moveTo>
                    <a:lnTo>
                      <a:pt x="163" y="1069"/>
                    </a:lnTo>
                    <a:lnTo>
                      <a:pt x="1031" y="1069"/>
                    </a:lnTo>
                    <a:lnTo>
                      <a:pt x="1031" y="1173"/>
                    </a:lnTo>
                    <a:cubicBezTo>
                      <a:pt x="1031" y="1184"/>
                      <a:pt x="1039" y="1192"/>
                      <a:pt x="1049" y="1192"/>
                    </a:cubicBezTo>
                    <a:cubicBezTo>
                      <a:pt x="1059" y="1192"/>
                      <a:pt x="1067" y="1184"/>
                      <a:pt x="1067" y="1173"/>
                    </a:cubicBezTo>
                    <a:lnTo>
                      <a:pt x="1067" y="1065"/>
                    </a:lnTo>
                    <a:lnTo>
                      <a:pt x="1175" y="1065"/>
                    </a:lnTo>
                    <a:cubicBezTo>
                      <a:pt x="1186" y="1065"/>
                      <a:pt x="1194" y="1057"/>
                      <a:pt x="1194" y="1047"/>
                    </a:cubicBezTo>
                    <a:cubicBezTo>
                      <a:pt x="1194" y="1037"/>
                      <a:pt x="1186" y="1029"/>
                      <a:pt x="1175" y="1029"/>
                    </a:cubicBezTo>
                    <a:lnTo>
                      <a:pt x="1067" y="1029"/>
                    </a:lnTo>
                    <a:lnTo>
                      <a:pt x="1067" y="163"/>
                    </a:lnTo>
                    <a:lnTo>
                      <a:pt x="1175" y="163"/>
                    </a:lnTo>
                    <a:cubicBezTo>
                      <a:pt x="1186" y="163"/>
                      <a:pt x="1194" y="155"/>
                      <a:pt x="1194" y="145"/>
                    </a:cubicBezTo>
                    <a:cubicBezTo>
                      <a:pt x="1194" y="135"/>
                      <a:pt x="1186" y="126"/>
                      <a:pt x="1175" y="126"/>
                    </a:cubicBezTo>
                    <a:lnTo>
                      <a:pt x="1067" y="126"/>
                    </a:lnTo>
                    <a:lnTo>
                      <a:pt x="1067" y="18"/>
                    </a:lnTo>
                    <a:cubicBezTo>
                      <a:pt x="1067" y="8"/>
                      <a:pt x="1059" y="0"/>
                      <a:pt x="1049" y="0"/>
                    </a:cubicBezTo>
                    <a:cubicBezTo>
                      <a:pt x="1039" y="0"/>
                      <a:pt x="1031" y="8"/>
                      <a:pt x="1031" y="18"/>
                    </a:cubicBezTo>
                    <a:lnTo>
                      <a:pt x="1031" y="126"/>
                    </a:lnTo>
                    <a:lnTo>
                      <a:pt x="163" y="126"/>
                    </a:lnTo>
                    <a:lnTo>
                      <a:pt x="163" y="18"/>
                    </a:lnTo>
                    <a:cubicBezTo>
                      <a:pt x="163" y="8"/>
                      <a:pt x="155" y="0"/>
                      <a:pt x="145" y="0"/>
                    </a:cubicBezTo>
                    <a:cubicBezTo>
                      <a:pt x="135" y="0"/>
                      <a:pt x="126" y="8"/>
                      <a:pt x="126" y="18"/>
                    </a:cubicBezTo>
                    <a:lnTo>
                      <a:pt x="126" y="126"/>
                    </a:lnTo>
                    <a:lnTo>
                      <a:pt x="18" y="126"/>
                    </a:lnTo>
                    <a:cubicBezTo>
                      <a:pt x="8" y="126"/>
                      <a:pt x="0" y="135"/>
                      <a:pt x="0" y="145"/>
                    </a:cubicBezTo>
                    <a:cubicBezTo>
                      <a:pt x="0" y="155"/>
                      <a:pt x="8" y="163"/>
                      <a:pt x="18" y="163"/>
                    </a:cubicBezTo>
                    <a:lnTo>
                      <a:pt x="125" y="163"/>
                    </a:lnTo>
                    <a:lnTo>
                      <a:pt x="125" y="1029"/>
                    </a:lnTo>
                    <a:lnTo>
                      <a:pt x="18" y="1029"/>
                    </a:lnTo>
                    <a:cubicBezTo>
                      <a:pt x="8" y="1029"/>
                      <a:pt x="0" y="1037"/>
                      <a:pt x="0" y="1047"/>
                    </a:cubicBezTo>
                    <a:cubicBezTo>
                      <a:pt x="0" y="1057"/>
                      <a:pt x="8" y="1065"/>
                      <a:pt x="18" y="1065"/>
                    </a:cubicBezTo>
                    <a:lnTo>
                      <a:pt x="126" y="1065"/>
                    </a:lnTo>
                    <a:lnTo>
                      <a:pt x="126" y="1173"/>
                    </a:lnTo>
                    <a:cubicBezTo>
                      <a:pt x="126" y="1184"/>
                      <a:pt x="135" y="1192"/>
                      <a:pt x="145" y="1192"/>
                    </a:cubicBezTo>
                    <a:cubicBezTo>
                      <a:pt x="155" y="1192"/>
                      <a:pt x="163" y="1184"/>
                      <a:pt x="163" y="1173"/>
                    </a:cubicBezTo>
                    <a:close/>
                    <a:moveTo>
                      <a:pt x="162" y="443"/>
                    </a:moveTo>
                    <a:lnTo>
                      <a:pt x="162" y="163"/>
                    </a:lnTo>
                    <a:lnTo>
                      <a:pt x="444" y="163"/>
                    </a:lnTo>
                    <a:lnTo>
                      <a:pt x="444" y="443"/>
                    </a:lnTo>
                    <a:lnTo>
                      <a:pt x="162" y="443"/>
                    </a:lnTo>
                    <a:close/>
                    <a:moveTo>
                      <a:pt x="456" y="443"/>
                    </a:moveTo>
                    <a:lnTo>
                      <a:pt x="456" y="163"/>
                    </a:lnTo>
                    <a:lnTo>
                      <a:pt x="737" y="163"/>
                    </a:lnTo>
                    <a:lnTo>
                      <a:pt x="737" y="443"/>
                    </a:lnTo>
                    <a:lnTo>
                      <a:pt x="456" y="443"/>
                    </a:lnTo>
                    <a:close/>
                    <a:moveTo>
                      <a:pt x="750" y="443"/>
                    </a:moveTo>
                    <a:lnTo>
                      <a:pt x="750" y="163"/>
                    </a:lnTo>
                    <a:lnTo>
                      <a:pt x="1031" y="163"/>
                    </a:lnTo>
                    <a:lnTo>
                      <a:pt x="1031" y="443"/>
                    </a:lnTo>
                    <a:lnTo>
                      <a:pt x="750" y="443"/>
                    </a:lnTo>
                    <a:close/>
                    <a:moveTo>
                      <a:pt x="162" y="736"/>
                    </a:moveTo>
                    <a:lnTo>
                      <a:pt x="162" y="455"/>
                    </a:lnTo>
                    <a:lnTo>
                      <a:pt x="444" y="455"/>
                    </a:lnTo>
                    <a:lnTo>
                      <a:pt x="444" y="736"/>
                    </a:lnTo>
                    <a:lnTo>
                      <a:pt x="162" y="736"/>
                    </a:lnTo>
                    <a:lnTo>
                      <a:pt x="162" y="736"/>
                    </a:lnTo>
                    <a:close/>
                    <a:moveTo>
                      <a:pt x="456" y="736"/>
                    </a:moveTo>
                    <a:lnTo>
                      <a:pt x="456" y="455"/>
                    </a:lnTo>
                    <a:lnTo>
                      <a:pt x="737" y="455"/>
                    </a:lnTo>
                    <a:lnTo>
                      <a:pt x="737" y="736"/>
                    </a:lnTo>
                    <a:lnTo>
                      <a:pt x="456" y="736"/>
                    </a:lnTo>
                    <a:lnTo>
                      <a:pt x="456" y="736"/>
                    </a:lnTo>
                    <a:close/>
                    <a:moveTo>
                      <a:pt x="750" y="736"/>
                    </a:moveTo>
                    <a:lnTo>
                      <a:pt x="750" y="455"/>
                    </a:lnTo>
                    <a:lnTo>
                      <a:pt x="1031" y="455"/>
                    </a:lnTo>
                    <a:lnTo>
                      <a:pt x="1031" y="736"/>
                    </a:lnTo>
                    <a:lnTo>
                      <a:pt x="750" y="736"/>
                    </a:lnTo>
                    <a:lnTo>
                      <a:pt x="750" y="736"/>
                    </a:lnTo>
                    <a:close/>
                    <a:moveTo>
                      <a:pt x="162" y="1030"/>
                    </a:moveTo>
                    <a:lnTo>
                      <a:pt x="162" y="749"/>
                    </a:lnTo>
                    <a:lnTo>
                      <a:pt x="444" y="749"/>
                    </a:lnTo>
                    <a:lnTo>
                      <a:pt x="444" y="1030"/>
                    </a:lnTo>
                    <a:lnTo>
                      <a:pt x="162" y="1030"/>
                    </a:lnTo>
                    <a:close/>
                    <a:moveTo>
                      <a:pt x="456" y="1030"/>
                    </a:moveTo>
                    <a:lnTo>
                      <a:pt x="456" y="749"/>
                    </a:lnTo>
                    <a:lnTo>
                      <a:pt x="737" y="749"/>
                    </a:lnTo>
                    <a:lnTo>
                      <a:pt x="737" y="1030"/>
                    </a:lnTo>
                    <a:lnTo>
                      <a:pt x="456" y="1030"/>
                    </a:lnTo>
                    <a:close/>
                    <a:moveTo>
                      <a:pt x="750" y="1030"/>
                    </a:moveTo>
                    <a:lnTo>
                      <a:pt x="750" y="749"/>
                    </a:lnTo>
                    <a:lnTo>
                      <a:pt x="1031" y="749"/>
                    </a:lnTo>
                    <a:lnTo>
                      <a:pt x="1031" y="1030"/>
                    </a:lnTo>
                    <a:lnTo>
                      <a:pt x="750" y="1030"/>
                    </a:lnTo>
                    <a:close/>
                    <a:moveTo>
                      <a:pt x="184" y="1007"/>
                    </a:moveTo>
                    <a:lnTo>
                      <a:pt x="184" y="776"/>
                    </a:lnTo>
                    <a:lnTo>
                      <a:pt x="415" y="776"/>
                    </a:lnTo>
                    <a:lnTo>
                      <a:pt x="415" y="1007"/>
                    </a:lnTo>
                    <a:lnTo>
                      <a:pt x="184" y="1007"/>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思源黑体 CN Regular" panose="020B0500000000000000" pitchFamily="34" charset="-122"/>
                </a:endParaRPr>
              </a:p>
            </p:txBody>
          </p:sp>
        </p:grpSp>
        <p:grpSp>
          <p:nvGrpSpPr>
            <p:cNvPr id="36" name="组合 35">
              <a:extLst>
                <a:ext uri="{FF2B5EF4-FFF2-40B4-BE49-F238E27FC236}">
                  <a16:creationId xmlns:a16="http://schemas.microsoft.com/office/drawing/2014/main" id="{509E81A6-467B-4320-B6EC-9A7BAD1675AA}"/>
                </a:ext>
              </a:extLst>
            </p:cNvPr>
            <p:cNvGrpSpPr/>
            <p:nvPr/>
          </p:nvGrpSpPr>
          <p:grpSpPr>
            <a:xfrm>
              <a:off x="8498400" y="4095776"/>
              <a:ext cx="2156936" cy="1611980"/>
              <a:chOff x="1529514" y="4095776"/>
              <a:chExt cx="2156936" cy="1611980"/>
            </a:xfrm>
          </p:grpSpPr>
          <p:sp>
            <p:nvSpPr>
              <p:cNvPr id="37" name="矩形 36">
                <a:extLst>
                  <a:ext uri="{FF2B5EF4-FFF2-40B4-BE49-F238E27FC236}">
                    <a16:creationId xmlns:a16="http://schemas.microsoft.com/office/drawing/2014/main" id="{30D34FC4-6EA7-4997-912B-75C98EA29942}"/>
                  </a:ext>
                </a:extLst>
              </p:cNvPr>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38" name="文本框 37">
                <a:extLst>
                  <a:ext uri="{FF2B5EF4-FFF2-40B4-BE49-F238E27FC236}">
                    <a16:creationId xmlns:a16="http://schemas.microsoft.com/office/drawing/2014/main" id="{04C2A997-D5FE-4E65-AE14-987B67EB2C76}"/>
                  </a:ext>
                </a:extLst>
              </p:cNvPr>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p>
            </p:txBody>
          </p:sp>
        </p:grpSp>
      </p:grpSp>
    </p:spTree>
    <p:extLst>
      <p:ext uri="{BB962C8B-B14F-4D97-AF65-F5344CB8AC3E}">
        <p14:creationId xmlns:p14="http://schemas.microsoft.com/office/powerpoint/2010/main" val="30072161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12" name="组合 11">
            <a:extLst>
              <a:ext uri="{FF2B5EF4-FFF2-40B4-BE49-F238E27FC236}">
                <a16:creationId xmlns:a16="http://schemas.microsoft.com/office/drawing/2014/main" id="{28C0E0A8-9B27-443B-BCC6-8947E029C1A1}"/>
              </a:ext>
            </a:extLst>
          </p:cNvPr>
          <p:cNvGrpSpPr/>
          <p:nvPr/>
        </p:nvGrpSpPr>
        <p:grpSpPr>
          <a:xfrm>
            <a:off x="497036" y="339123"/>
            <a:ext cx="4371900" cy="523220"/>
            <a:chOff x="6548823" y="5067362"/>
            <a:chExt cx="4371900" cy="523220"/>
          </a:xfrm>
        </p:grpSpPr>
        <p:sp>
          <p:nvSpPr>
            <p:cNvPr id="13" name="矩形: 圆角 12">
              <a:extLst>
                <a:ext uri="{FF2B5EF4-FFF2-40B4-BE49-F238E27FC236}">
                  <a16:creationId xmlns:a16="http://schemas.microsoft.com/office/drawing/2014/main" id="{F17F66FC-1BF7-44BC-B2F5-BCBBA522ADAD}"/>
                </a:ext>
              </a:extLst>
            </p:cNvPr>
            <p:cNvSpPr/>
            <p:nvPr/>
          </p:nvSpPr>
          <p:spPr>
            <a:xfrm>
              <a:off x="6548823" y="513536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a:extLst>
                <a:ext uri="{FF2B5EF4-FFF2-40B4-BE49-F238E27FC236}">
                  <a16:creationId xmlns:a16="http://schemas.microsoft.com/office/drawing/2014/main" id="{ABA681C6-B093-4155-BF3F-2255B70E7286}"/>
                </a:ext>
              </a:extLst>
            </p:cNvPr>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04</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15" name="文本框 14">
              <a:extLst>
                <a:ext uri="{FF2B5EF4-FFF2-40B4-BE49-F238E27FC236}">
                  <a16:creationId xmlns:a16="http://schemas.microsoft.com/office/drawing/2014/main" id="{8AEB7F87-8BBA-4671-83BF-9950309EABBF}"/>
                </a:ext>
              </a:extLst>
            </p:cNvPr>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未来规划</a:t>
              </a:r>
            </a:p>
          </p:txBody>
        </p:sp>
        <p:sp>
          <p:nvSpPr>
            <p:cNvPr id="16" name="文本框 15">
              <a:extLst>
                <a:ext uri="{FF2B5EF4-FFF2-40B4-BE49-F238E27FC236}">
                  <a16:creationId xmlns:a16="http://schemas.microsoft.com/office/drawing/2014/main" id="{8AB83F51-08F0-44DC-9633-15B38E830A02}"/>
                </a:ext>
              </a:extLst>
            </p:cNvPr>
            <p:cNvSpPr txBox="1"/>
            <p:nvPr/>
          </p:nvSpPr>
          <p:spPr>
            <a:xfrm>
              <a:off x="9128927" y="5256497"/>
              <a:ext cx="1791796"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FUTURE PLANNING</a:t>
              </a:r>
            </a:p>
          </p:txBody>
        </p:sp>
      </p:grpSp>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7" name="组合 16">
            <a:extLst>
              <a:ext uri="{FF2B5EF4-FFF2-40B4-BE49-F238E27FC236}">
                <a16:creationId xmlns:a16="http://schemas.microsoft.com/office/drawing/2014/main" id="{4B6E6483-6E05-4E07-9623-23F27AAFEEE9}"/>
              </a:ext>
            </a:extLst>
          </p:cNvPr>
          <p:cNvGrpSpPr/>
          <p:nvPr/>
        </p:nvGrpSpPr>
        <p:grpSpPr>
          <a:xfrm>
            <a:off x="9102369" y="3213011"/>
            <a:ext cx="2317759" cy="992146"/>
            <a:chOff x="9102369" y="3213011"/>
            <a:chExt cx="2317759" cy="992146"/>
          </a:xfrm>
        </p:grpSpPr>
        <p:sp>
          <p:nvSpPr>
            <p:cNvPr id="18" name="Freeform 57">
              <a:extLst>
                <a:ext uri="{FF2B5EF4-FFF2-40B4-BE49-F238E27FC236}">
                  <a16:creationId xmlns:a16="http://schemas.microsoft.com/office/drawing/2014/main" id="{CEF0DCCA-5D75-42CA-B0B8-DCE9863A43A9}"/>
                </a:ext>
              </a:extLst>
            </p:cNvPr>
            <p:cNvSpPr/>
            <p:nvPr/>
          </p:nvSpPr>
          <p:spPr>
            <a:xfrm rot="5400000">
              <a:off x="9706249" y="2732637"/>
              <a:ext cx="747558" cy="1955317"/>
            </a:xfrm>
            <a:custGeom>
              <a:avLst/>
              <a:gdLst>
                <a:gd name="connsiteX0" fmla="*/ 0 w 2219632"/>
                <a:gd name="connsiteY0" fmla="*/ 0 h 4890706"/>
                <a:gd name="connsiteX1" fmla="*/ 5729 w 2219632"/>
                <a:gd name="connsiteY1" fmla="*/ 113452 h 4890706"/>
                <a:gd name="connsiteX2" fmla="*/ 1109816 w 2219632"/>
                <a:gd name="connsiteY2" fmla="*/ 1109797 h 4890706"/>
                <a:gd name="connsiteX3" fmla="*/ 2213903 w 2219632"/>
                <a:gd name="connsiteY3" fmla="*/ 113452 h 4890706"/>
                <a:gd name="connsiteX4" fmla="*/ 2219632 w 2219632"/>
                <a:gd name="connsiteY4" fmla="*/ 0 h 4890706"/>
                <a:gd name="connsiteX5" fmla="*/ 2219632 w 2219632"/>
                <a:gd name="connsiteY5" fmla="*/ 4890706 h 4890706"/>
                <a:gd name="connsiteX6" fmla="*/ 0 w 2219632"/>
                <a:gd name="connsiteY6" fmla="*/ 4890706 h 4890706"/>
                <a:gd name="connsiteX7" fmla="*/ 0 w 2219632"/>
                <a:gd name="connsiteY7" fmla="*/ 0 h 489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632" h="4890706">
                  <a:moveTo>
                    <a:pt x="0" y="0"/>
                  </a:moveTo>
                  <a:lnTo>
                    <a:pt x="5729" y="113452"/>
                  </a:lnTo>
                  <a:cubicBezTo>
                    <a:pt x="62563" y="673084"/>
                    <a:pt x="535190" y="1109797"/>
                    <a:pt x="1109816" y="1109797"/>
                  </a:cubicBezTo>
                  <a:cubicBezTo>
                    <a:pt x="1684443" y="1109797"/>
                    <a:pt x="2157070" y="673084"/>
                    <a:pt x="2213903" y="113452"/>
                  </a:cubicBezTo>
                  <a:lnTo>
                    <a:pt x="2219632" y="0"/>
                  </a:lnTo>
                  <a:lnTo>
                    <a:pt x="2219632" y="4890706"/>
                  </a:lnTo>
                  <a:lnTo>
                    <a:pt x="0" y="4890706"/>
                  </a:lnTo>
                  <a:lnTo>
                    <a:pt x="0" y="0"/>
                  </a:ln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cxnSp>
          <p:nvCxnSpPr>
            <p:cNvPr id="19" name="Straight Connector 61">
              <a:extLst>
                <a:ext uri="{FF2B5EF4-FFF2-40B4-BE49-F238E27FC236}">
                  <a16:creationId xmlns:a16="http://schemas.microsoft.com/office/drawing/2014/main" id="{6B38DB24-FBE5-4103-BEE9-FE5591EBE899}"/>
                </a:ext>
              </a:extLst>
            </p:cNvPr>
            <p:cNvCxnSpPr/>
            <p:nvPr/>
          </p:nvCxnSpPr>
          <p:spPr>
            <a:xfrm>
              <a:off x="9102370" y="3697277"/>
              <a:ext cx="146083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Oval 33">
              <a:extLst>
                <a:ext uri="{FF2B5EF4-FFF2-40B4-BE49-F238E27FC236}">
                  <a16:creationId xmlns:a16="http://schemas.microsoft.com/office/drawing/2014/main" id="{BE967D4B-1E2E-425D-B8BC-D06F186B0D09}"/>
                </a:ext>
              </a:extLst>
            </p:cNvPr>
            <p:cNvSpPr/>
            <p:nvPr/>
          </p:nvSpPr>
          <p:spPr>
            <a:xfrm>
              <a:off x="10427982" y="3213011"/>
              <a:ext cx="992146" cy="992146"/>
            </a:xfrm>
            <a:prstGeom prst="ellipse">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grpSp>
          <p:nvGrpSpPr>
            <p:cNvPr id="22" name="Group 58">
              <a:extLst>
                <a:ext uri="{FF2B5EF4-FFF2-40B4-BE49-F238E27FC236}">
                  <a16:creationId xmlns:a16="http://schemas.microsoft.com/office/drawing/2014/main" id="{00ED616F-9E61-4799-9C3B-BF7684E8C4E6}"/>
                </a:ext>
              </a:extLst>
            </p:cNvPr>
            <p:cNvGrpSpPr/>
            <p:nvPr/>
          </p:nvGrpSpPr>
          <p:grpSpPr>
            <a:xfrm>
              <a:off x="10738909" y="3494230"/>
              <a:ext cx="370291" cy="429707"/>
              <a:chOff x="-1892704" y="1944681"/>
              <a:chExt cx="3284538" cy="3811588"/>
            </a:xfrm>
          </p:grpSpPr>
          <p:sp>
            <p:nvSpPr>
              <p:cNvPr id="23" name="Freeform 5">
                <a:extLst>
                  <a:ext uri="{FF2B5EF4-FFF2-40B4-BE49-F238E27FC236}">
                    <a16:creationId xmlns:a16="http://schemas.microsoft.com/office/drawing/2014/main" id="{9D92D488-853F-4401-8BC1-C0CC423D064A}"/>
                  </a:ext>
                </a:extLst>
              </p:cNvPr>
              <p:cNvSpPr>
                <a:spLocks noEditPoints="1"/>
              </p:cNvSpPr>
              <p:nvPr/>
            </p:nvSpPr>
            <p:spPr bwMode="auto">
              <a:xfrm>
                <a:off x="-1892704" y="1944681"/>
                <a:ext cx="3284538" cy="3811588"/>
              </a:xfrm>
              <a:custGeom>
                <a:avLst/>
                <a:gdLst>
                  <a:gd name="T0" fmla="*/ 1611 w 1764"/>
                  <a:gd name="T1" fmla="*/ 145 h 2048"/>
                  <a:gd name="T2" fmla="*/ 1468 w 1764"/>
                  <a:gd name="T3" fmla="*/ 100 h 2048"/>
                  <a:gd name="T4" fmla="*/ 397 w 1764"/>
                  <a:gd name="T5" fmla="*/ 0 h 2048"/>
                  <a:gd name="T6" fmla="*/ 296 w 1764"/>
                  <a:gd name="T7" fmla="*/ 145 h 2048"/>
                  <a:gd name="T8" fmla="*/ 40 w 1764"/>
                  <a:gd name="T9" fmla="*/ 197 h 2048"/>
                  <a:gd name="T10" fmla="*/ 397 w 1764"/>
                  <a:gd name="T11" fmla="*/ 863 h 2048"/>
                  <a:gd name="T12" fmla="*/ 735 w 1764"/>
                  <a:gd name="T13" fmla="*/ 1251 h 2048"/>
                  <a:gd name="T14" fmla="*/ 567 w 1764"/>
                  <a:gd name="T15" fmla="*/ 1483 h 2048"/>
                  <a:gd name="T16" fmla="*/ 531 w 1764"/>
                  <a:gd name="T17" fmla="*/ 1746 h 2048"/>
                  <a:gd name="T18" fmla="*/ 301 w 1764"/>
                  <a:gd name="T19" fmla="*/ 1888 h 2048"/>
                  <a:gd name="T20" fmla="*/ 348 w 1764"/>
                  <a:gd name="T21" fmla="*/ 2048 h 2048"/>
                  <a:gd name="T22" fmla="*/ 1468 w 1764"/>
                  <a:gd name="T23" fmla="*/ 2001 h 2048"/>
                  <a:gd name="T24" fmla="*/ 1325 w 1764"/>
                  <a:gd name="T25" fmla="*/ 1746 h 2048"/>
                  <a:gd name="T26" fmla="*/ 1237 w 1764"/>
                  <a:gd name="T27" fmla="*/ 1529 h 2048"/>
                  <a:gd name="T28" fmla="*/ 1200 w 1764"/>
                  <a:gd name="T29" fmla="*/ 1482 h 2048"/>
                  <a:gd name="T30" fmla="*/ 1303 w 1764"/>
                  <a:gd name="T31" fmla="*/ 992 h 2048"/>
                  <a:gd name="T32" fmla="*/ 1757 w 1764"/>
                  <a:gd name="T33" fmla="*/ 316 h 2048"/>
                  <a:gd name="T34" fmla="*/ 101 w 1764"/>
                  <a:gd name="T35" fmla="*/ 301 h 2048"/>
                  <a:gd name="T36" fmla="*/ 153 w 1764"/>
                  <a:gd name="T37" fmla="*/ 240 h 2048"/>
                  <a:gd name="T38" fmla="*/ 296 w 1764"/>
                  <a:gd name="T39" fmla="*/ 327 h 2048"/>
                  <a:gd name="T40" fmla="*/ 101 w 1764"/>
                  <a:gd name="T41" fmla="*/ 301 h 2048"/>
                  <a:gd name="T42" fmla="*/ 1373 w 1764"/>
                  <a:gd name="T43" fmla="*/ 1888 h 2048"/>
                  <a:gd name="T44" fmla="*/ 396 w 1764"/>
                  <a:gd name="T45" fmla="*/ 1953 h 2048"/>
                  <a:gd name="T46" fmla="*/ 443 w 1764"/>
                  <a:gd name="T47" fmla="*/ 1841 h 2048"/>
                  <a:gd name="T48" fmla="*/ 1143 w 1764"/>
                  <a:gd name="T49" fmla="*/ 1576 h 2048"/>
                  <a:gd name="T50" fmla="*/ 626 w 1764"/>
                  <a:gd name="T51" fmla="*/ 1746 h 2048"/>
                  <a:gd name="T52" fmla="*/ 1143 w 1764"/>
                  <a:gd name="T53" fmla="*/ 1576 h 2048"/>
                  <a:gd name="T54" fmla="*/ 782 w 1764"/>
                  <a:gd name="T55" fmla="*/ 1439 h 2048"/>
                  <a:gd name="T56" fmla="*/ 882 w 1764"/>
                  <a:gd name="T57" fmla="*/ 1280 h 2048"/>
                  <a:gd name="T58" fmla="*/ 1019 w 1764"/>
                  <a:gd name="T59" fmla="*/ 1481 h 2048"/>
                  <a:gd name="T60" fmla="*/ 1373 w 1764"/>
                  <a:gd name="T61" fmla="*/ 327 h 2048"/>
                  <a:gd name="T62" fmla="*/ 882 w 1764"/>
                  <a:gd name="T63" fmla="*/ 1186 h 2048"/>
                  <a:gd name="T64" fmla="*/ 391 w 1764"/>
                  <a:gd name="T65" fmla="*/ 327 h 2048"/>
                  <a:gd name="T66" fmla="*/ 397 w 1764"/>
                  <a:gd name="T67" fmla="*/ 95 h 2048"/>
                  <a:gd name="T68" fmla="*/ 1373 w 1764"/>
                  <a:gd name="T69" fmla="*/ 100 h 2048"/>
                  <a:gd name="T70" fmla="*/ 1663 w 1764"/>
                  <a:gd name="T71" fmla="*/ 301 h 2048"/>
                  <a:gd name="T72" fmla="*/ 1468 w 1764"/>
                  <a:gd name="T73" fmla="*/ 327 h 2048"/>
                  <a:gd name="T74" fmla="*/ 1611 w 1764"/>
                  <a:gd name="T75" fmla="*/ 240 h 2048"/>
                  <a:gd name="T76" fmla="*/ 1663 w 1764"/>
                  <a:gd name="T77" fmla="*/ 30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4" h="2048">
                    <a:moveTo>
                      <a:pt x="1724" y="197"/>
                    </a:moveTo>
                    <a:cubicBezTo>
                      <a:pt x="1696" y="164"/>
                      <a:pt x="1654" y="145"/>
                      <a:pt x="1611" y="145"/>
                    </a:cubicBezTo>
                    <a:cubicBezTo>
                      <a:pt x="1468" y="145"/>
                      <a:pt x="1468" y="145"/>
                      <a:pt x="1468" y="145"/>
                    </a:cubicBezTo>
                    <a:cubicBezTo>
                      <a:pt x="1468" y="100"/>
                      <a:pt x="1468" y="100"/>
                      <a:pt x="1468" y="100"/>
                    </a:cubicBezTo>
                    <a:cubicBezTo>
                      <a:pt x="1468" y="45"/>
                      <a:pt x="1423" y="0"/>
                      <a:pt x="1367" y="0"/>
                    </a:cubicBezTo>
                    <a:cubicBezTo>
                      <a:pt x="397" y="0"/>
                      <a:pt x="397" y="0"/>
                      <a:pt x="397" y="0"/>
                    </a:cubicBezTo>
                    <a:cubicBezTo>
                      <a:pt x="341" y="0"/>
                      <a:pt x="296" y="45"/>
                      <a:pt x="296" y="100"/>
                    </a:cubicBezTo>
                    <a:cubicBezTo>
                      <a:pt x="296" y="145"/>
                      <a:pt x="296" y="145"/>
                      <a:pt x="296" y="145"/>
                    </a:cubicBezTo>
                    <a:cubicBezTo>
                      <a:pt x="153" y="145"/>
                      <a:pt x="153" y="145"/>
                      <a:pt x="153" y="145"/>
                    </a:cubicBezTo>
                    <a:cubicBezTo>
                      <a:pt x="110" y="145"/>
                      <a:pt x="68" y="164"/>
                      <a:pt x="40" y="197"/>
                    </a:cubicBezTo>
                    <a:cubicBezTo>
                      <a:pt x="12" y="230"/>
                      <a:pt x="0" y="274"/>
                      <a:pt x="7" y="316"/>
                    </a:cubicBezTo>
                    <a:cubicBezTo>
                      <a:pt x="45" y="547"/>
                      <a:pt x="190" y="751"/>
                      <a:pt x="397" y="863"/>
                    </a:cubicBezTo>
                    <a:cubicBezTo>
                      <a:pt x="416" y="909"/>
                      <a:pt x="437" y="952"/>
                      <a:pt x="461" y="992"/>
                    </a:cubicBezTo>
                    <a:cubicBezTo>
                      <a:pt x="537" y="1120"/>
                      <a:pt x="631" y="1208"/>
                      <a:pt x="735" y="1251"/>
                    </a:cubicBezTo>
                    <a:cubicBezTo>
                      <a:pt x="746" y="1357"/>
                      <a:pt x="675" y="1458"/>
                      <a:pt x="568" y="1482"/>
                    </a:cubicBezTo>
                    <a:cubicBezTo>
                      <a:pt x="568" y="1483"/>
                      <a:pt x="568" y="1483"/>
                      <a:pt x="567" y="1483"/>
                    </a:cubicBezTo>
                    <a:cubicBezTo>
                      <a:pt x="547" y="1488"/>
                      <a:pt x="531" y="1506"/>
                      <a:pt x="531" y="1529"/>
                    </a:cubicBezTo>
                    <a:cubicBezTo>
                      <a:pt x="531" y="1746"/>
                      <a:pt x="531" y="1746"/>
                      <a:pt x="531" y="1746"/>
                    </a:cubicBezTo>
                    <a:cubicBezTo>
                      <a:pt x="443" y="1746"/>
                      <a:pt x="443" y="1746"/>
                      <a:pt x="443" y="1746"/>
                    </a:cubicBezTo>
                    <a:cubicBezTo>
                      <a:pt x="365" y="1746"/>
                      <a:pt x="301" y="1810"/>
                      <a:pt x="301" y="1888"/>
                    </a:cubicBezTo>
                    <a:cubicBezTo>
                      <a:pt x="301" y="2001"/>
                      <a:pt x="301" y="2001"/>
                      <a:pt x="301" y="2001"/>
                    </a:cubicBezTo>
                    <a:cubicBezTo>
                      <a:pt x="301" y="2027"/>
                      <a:pt x="322" y="2048"/>
                      <a:pt x="348" y="2048"/>
                    </a:cubicBezTo>
                    <a:cubicBezTo>
                      <a:pt x="1420" y="2048"/>
                      <a:pt x="1420" y="2048"/>
                      <a:pt x="1420" y="2048"/>
                    </a:cubicBezTo>
                    <a:cubicBezTo>
                      <a:pt x="1446" y="2048"/>
                      <a:pt x="1468" y="2027"/>
                      <a:pt x="1468" y="2001"/>
                    </a:cubicBezTo>
                    <a:cubicBezTo>
                      <a:pt x="1468" y="1888"/>
                      <a:pt x="1468" y="1888"/>
                      <a:pt x="1468" y="1888"/>
                    </a:cubicBezTo>
                    <a:cubicBezTo>
                      <a:pt x="1468" y="1810"/>
                      <a:pt x="1404" y="1746"/>
                      <a:pt x="1325" y="1746"/>
                    </a:cubicBezTo>
                    <a:cubicBezTo>
                      <a:pt x="1237" y="1746"/>
                      <a:pt x="1237" y="1746"/>
                      <a:pt x="1237" y="1746"/>
                    </a:cubicBezTo>
                    <a:cubicBezTo>
                      <a:pt x="1237" y="1529"/>
                      <a:pt x="1237" y="1529"/>
                      <a:pt x="1237" y="1529"/>
                    </a:cubicBezTo>
                    <a:cubicBezTo>
                      <a:pt x="1237" y="1506"/>
                      <a:pt x="1222" y="1488"/>
                      <a:pt x="1201" y="1483"/>
                    </a:cubicBezTo>
                    <a:cubicBezTo>
                      <a:pt x="1201" y="1483"/>
                      <a:pt x="1201" y="1483"/>
                      <a:pt x="1200" y="1482"/>
                    </a:cubicBezTo>
                    <a:cubicBezTo>
                      <a:pt x="1093" y="1458"/>
                      <a:pt x="1022" y="1356"/>
                      <a:pt x="1033" y="1249"/>
                    </a:cubicBezTo>
                    <a:cubicBezTo>
                      <a:pt x="1136" y="1205"/>
                      <a:pt x="1228" y="1118"/>
                      <a:pt x="1303" y="992"/>
                    </a:cubicBezTo>
                    <a:cubicBezTo>
                      <a:pt x="1327" y="952"/>
                      <a:pt x="1349" y="909"/>
                      <a:pt x="1367" y="863"/>
                    </a:cubicBezTo>
                    <a:cubicBezTo>
                      <a:pt x="1574" y="751"/>
                      <a:pt x="1719" y="547"/>
                      <a:pt x="1757" y="316"/>
                    </a:cubicBezTo>
                    <a:cubicBezTo>
                      <a:pt x="1764" y="274"/>
                      <a:pt x="1752" y="230"/>
                      <a:pt x="1724" y="197"/>
                    </a:cubicBezTo>
                    <a:close/>
                    <a:moveTo>
                      <a:pt x="101" y="301"/>
                    </a:moveTo>
                    <a:cubicBezTo>
                      <a:pt x="98" y="286"/>
                      <a:pt x="102" y="271"/>
                      <a:pt x="112" y="259"/>
                    </a:cubicBezTo>
                    <a:cubicBezTo>
                      <a:pt x="123" y="247"/>
                      <a:pt x="138" y="240"/>
                      <a:pt x="153" y="240"/>
                    </a:cubicBezTo>
                    <a:cubicBezTo>
                      <a:pt x="296" y="240"/>
                      <a:pt x="296" y="240"/>
                      <a:pt x="296" y="240"/>
                    </a:cubicBezTo>
                    <a:cubicBezTo>
                      <a:pt x="296" y="327"/>
                      <a:pt x="296" y="327"/>
                      <a:pt x="296" y="327"/>
                    </a:cubicBezTo>
                    <a:cubicBezTo>
                      <a:pt x="296" y="464"/>
                      <a:pt x="314" y="596"/>
                      <a:pt x="347" y="718"/>
                    </a:cubicBezTo>
                    <a:cubicBezTo>
                      <a:pt x="217" y="615"/>
                      <a:pt x="127" y="466"/>
                      <a:pt x="101" y="301"/>
                    </a:cubicBezTo>
                    <a:close/>
                    <a:moveTo>
                      <a:pt x="1325" y="1841"/>
                    </a:moveTo>
                    <a:cubicBezTo>
                      <a:pt x="1352" y="1841"/>
                      <a:pt x="1373" y="1862"/>
                      <a:pt x="1373" y="1888"/>
                    </a:cubicBezTo>
                    <a:cubicBezTo>
                      <a:pt x="1373" y="1953"/>
                      <a:pt x="1373" y="1953"/>
                      <a:pt x="1373" y="1953"/>
                    </a:cubicBezTo>
                    <a:cubicBezTo>
                      <a:pt x="396" y="1953"/>
                      <a:pt x="396" y="1953"/>
                      <a:pt x="396" y="1953"/>
                    </a:cubicBezTo>
                    <a:cubicBezTo>
                      <a:pt x="396" y="1888"/>
                      <a:pt x="396" y="1888"/>
                      <a:pt x="396" y="1888"/>
                    </a:cubicBezTo>
                    <a:cubicBezTo>
                      <a:pt x="396" y="1862"/>
                      <a:pt x="417" y="1841"/>
                      <a:pt x="443" y="1841"/>
                    </a:cubicBezTo>
                    <a:lnTo>
                      <a:pt x="1325" y="1841"/>
                    </a:lnTo>
                    <a:close/>
                    <a:moveTo>
                      <a:pt x="1143" y="1576"/>
                    </a:moveTo>
                    <a:cubicBezTo>
                      <a:pt x="1143" y="1746"/>
                      <a:pt x="1143" y="1746"/>
                      <a:pt x="1143" y="1746"/>
                    </a:cubicBezTo>
                    <a:cubicBezTo>
                      <a:pt x="626" y="1746"/>
                      <a:pt x="626" y="1746"/>
                      <a:pt x="626" y="1746"/>
                    </a:cubicBezTo>
                    <a:cubicBezTo>
                      <a:pt x="626" y="1576"/>
                      <a:pt x="626" y="1576"/>
                      <a:pt x="626" y="1576"/>
                    </a:cubicBezTo>
                    <a:lnTo>
                      <a:pt x="1143" y="1576"/>
                    </a:lnTo>
                    <a:close/>
                    <a:moveTo>
                      <a:pt x="750" y="1481"/>
                    </a:moveTo>
                    <a:cubicBezTo>
                      <a:pt x="762" y="1468"/>
                      <a:pt x="773" y="1454"/>
                      <a:pt x="782" y="1439"/>
                    </a:cubicBezTo>
                    <a:cubicBezTo>
                      <a:pt x="814" y="1390"/>
                      <a:pt x="830" y="1334"/>
                      <a:pt x="831" y="1277"/>
                    </a:cubicBezTo>
                    <a:cubicBezTo>
                      <a:pt x="848" y="1279"/>
                      <a:pt x="865" y="1280"/>
                      <a:pt x="882" y="1280"/>
                    </a:cubicBezTo>
                    <a:cubicBezTo>
                      <a:pt x="901" y="1280"/>
                      <a:pt x="919" y="1279"/>
                      <a:pt x="937" y="1276"/>
                    </a:cubicBezTo>
                    <a:cubicBezTo>
                      <a:pt x="939" y="1353"/>
                      <a:pt x="968" y="1426"/>
                      <a:pt x="1019" y="1481"/>
                    </a:cubicBezTo>
                    <a:cubicBezTo>
                      <a:pt x="750" y="1481"/>
                      <a:pt x="750" y="1481"/>
                      <a:pt x="750" y="1481"/>
                    </a:cubicBezTo>
                    <a:close/>
                    <a:moveTo>
                      <a:pt x="1373" y="327"/>
                    </a:moveTo>
                    <a:cubicBezTo>
                      <a:pt x="1373" y="561"/>
                      <a:pt x="1319" y="780"/>
                      <a:pt x="1222" y="943"/>
                    </a:cubicBezTo>
                    <a:cubicBezTo>
                      <a:pt x="1129" y="1100"/>
                      <a:pt x="1008" y="1186"/>
                      <a:pt x="882" y="1186"/>
                    </a:cubicBezTo>
                    <a:cubicBezTo>
                      <a:pt x="756" y="1186"/>
                      <a:pt x="635" y="1100"/>
                      <a:pt x="542" y="943"/>
                    </a:cubicBezTo>
                    <a:cubicBezTo>
                      <a:pt x="445" y="780"/>
                      <a:pt x="391" y="561"/>
                      <a:pt x="391" y="327"/>
                    </a:cubicBezTo>
                    <a:cubicBezTo>
                      <a:pt x="391" y="100"/>
                      <a:pt x="391" y="100"/>
                      <a:pt x="391" y="100"/>
                    </a:cubicBezTo>
                    <a:cubicBezTo>
                      <a:pt x="391" y="97"/>
                      <a:pt x="394" y="95"/>
                      <a:pt x="397" y="95"/>
                    </a:cubicBezTo>
                    <a:cubicBezTo>
                      <a:pt x="1367" y="95"/>
                      <a:pt x="1367" y="95"/>
                      <a:pt x="1367" y="95"/>
                    </a:cubicBezTo>
                    <a:cubicBezTo>
                      <a:pt x="1370" y="95"/>
                      <a:pt x="1373" y="97"/>
                      <a:pt x="1373" y="100"/>
                    </a:cubicBezTo>
                    <a:lnTo>
                      <a:pt x="1373" y="327"/>
                    </a:lnTo>
                    <a:close/>
                    <a:moveTo>
                      <a:pt x="1663" y="301"/>
                    </a:moveTo>
                    <a:cubicBezTo>
                      <a:pt x="1637" y="466"/>
                      <a:pt x="1547" y="615"/>
                      <a:pt x="1417" y="718"/>
                    </a:cubicBezTo>
                    <a:cubicBezTo>
                      <a:pt x="1450" y="596"/>
                      <a:pt x="1468" y="464"/>
                      <a:pt x="1468" y="327"/>
                    </a:cubicBezTo>
                    <a:cubicBezTo>
                      <a:pt x="1468" y="240"/>
                      <a:pt x="1468" y="240"/>
                      <a:pt x="1468" y="240"/>
                    </a:cubicBezTo>
                    <a:cubicBezTo>
                      <a:pt x="1611" y="240"/>
                      <a:pt x="1611" y="240"/>
                      <a:pt x="1611" y="240"/>
                    </a:cubicBezTo>
                    <a:cubicBezTo>
                      <a:pt x="1626" y="240"/>
                      <a:pt x="1641" y="247"/>
                      <a:pt x="1652" y="259"/>
                    </a:cubicBezTo>
                    <a:cubicBezTo>
                      <a:pt x="1662" y="271"/>
                      <a:pt x="1666" y="286"/>
                      <a:pt x="1663" y="3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Freeform 6">
                <a:extLst>
                  <a:ext uri="{FF2B5EF4-FFF2-40B4-BE49-F238E27FC236}">
                    <a16:creationId xmlns:a16="http://schemas.microsoft.com/office/drawing/2014/main" id="{1AEEED0C-3E4B-4152-83B3-2BE5B248AA23}"/>
                  </a:ext>
                </a:extLst>
              </p:cNvPr>
              <p:cNvSpPr>
                <a:spLocks noEditPoints="1"/>
              </p:cNvSpPr>
              <p:nvPr/>
            </p:nvSpPr>
            <p:spPr bwMode="auto">
              <a:xfrm>
                <a:off x="-795751" y="2462197"/>
                <a:ext cx="1090616" cy="1039801"/>
              </a:xfrm>
              <a:custGeom>
                <a:avLst/>
                <a:gdLst>
                  <a:gd name="T0" fmla="*/ 581 w 586"/>
                  <a:gd name="T1" fmla="*/ 209 h 559"/>
                  <a:gd name="T2" fmla="*/ 543 w 586"/>
                  <a:gd name="T3" fmla="*/ 176 h 559"/>
                  <a:gd name="T4" fmla="*/ 399 w 586"/>
                  <a:gd name="T5" fmla="*/ 156 h 559"/>
                  <a:gd name="T6" fmla="*/ 336 w 586"/>
                  <a:gd name="T7" fmla="*/ 26 h 559"/>
                  <a:gd name="T8" fmla="*/ 293 w 586"/>
                  <a:gd name="T9" fmla="*/ 0 h 559"/>
                  <a:gd name="T10" fmla="*/ 250 w 586"/>
                  <a:gd name="T11" fmla="*/ 26 h 559"/>
                  <a:gd name="T12" fmla="*/ 187 w 586"/>
                  <a:gd name="T13" fmla="*/ 156 h 559"/>
                  <a:gd name="T14" fmla="*/ 44 w 586"/>
                  <a:gd name="T15" fmla="*/ 176 h 559"/>
                  <a:gd name="T16" fmla="*/ 5 w 586"/>
                  <a:gd name="T17" fmla="*/ 209 h 559"/>
                  <a:gd name="T18" fmla="*/ 17 w 586"/>
                  <a:gd name="T19" fmla="*/ 257 h 559"/>
                  <a:gd name="T20" fmla="*/ 121 w 586"/>
                  <a:gd name="T21" fmla="*/ 358 h 559"/>
                  <a:gd name="T22" fmla="*/ 96 w 586"/>
                  <a:gd name="T23" fmla="*/ 501 h 559"/>
                  <a:gd name="T24" fmla="*/ 115 w 586"/>
                  <a:gd name="T25" fmla="*/ 547 h 559"/>
                  <a:gd name="T26" fmla="*/ 165 w 586"/>
                  <a:gd name="T27" fmla="*/ 551 h 559"/>
                  <a:gd name="T28" fmla="*/ 293 w 586"/>
                  <a:gd name="T29" fmla="*/ 483 h 559"/>
                  <a:gd name="T30" fmla="*/ 421 w 586"/>
                  <a:gd name="T31" fmla="*/ 551 h 559"/>
                  <a:gd name="T32" fmla="*/ 443 w 586"/>
                  <a:gd name="T33" fmla="*/ 556 h 559"/>
                  <a:gd name="T34" fmla="*/ 471 w 586"/>
                  <a:gd name="T35" fmla="*/ 547 h 559"/>
                  <a:gd name="T36" fmla="*/ 490 w 586"/>
                  <a:gd name="T37" fmla="*/ 501 h 559"/>
                  <a:gd name="T38" fmla="*/ 465 w 586"/>
                  <a:gd name="T39" fmla="*/ 358 h 559"/>
                  <a:gd name="T40" fmla="*/ 569 w 586"/>
                  <a:gd name="T41" fmla="*/ 257 h 559"/>
                  <a:gd name="T42" fmla="*/ 581 w 586"/>
                  <a:gd name="T43" fmla="*/ 209 h 559"/>
                  <a:gd name="T44" fmla="*/ 381 w 586"/>
                  <a:gd name="T45" fmla="*/ 308 h 559"/>
                  <a:gd name="T46" fmla="*/ 368 w 586"/>
                  <a:gd name="T47" fmla="*/ 350 h 559"/>
                  <a:gd name="T48" fmla="*/ 380 w 586"/>
                  <a:gd name="T49" fmla="*/ 422 h 559"/>
                  <a:gd name="T50" fmla="*/ 315 w 586"/>
                  <a:gd name="T51" fmla="*/ 388 h 559"/>
                  <a:gd name="T52" fmla="*/ 293 w 586"/>
                  <a:gd name="T53" fmla="*/ 382 h 559"/>
                  <a:gd name="T54" fmla="*/ 271 w 586"/>
                  <a:gd name="T55" fmla="*/ 388 h 559"/>
                  <a:gd name="T56" fmla="*/ 206 w 586"/>
                  <a:gd name="T57" fmla="*/ 422 h 559"/>
                  <a:gd name="T58" fmla="*/ 218 w 586"/>
                  <a:gd name="T59" fmla="*/ 350 h 559"/>
                  <a:gd name="T60" fmla="*/ 205 w 586"/>
                  <a:gd name="T61" fmla="*/ 308 h 559"/>
                  <a:gd name="T62" fmla="*/ 152 w 586"/>
                  <a:gd name="T63" fmla="*/ 256 h 559"/>
                  <a:gd name="T64" fmla="*/ 225 w 586"/>
                  <a:gd name="T65" fmla="*/ 246 h 559"/>
                  <a:gd name="T66" fmla="*/ 261 w 586"/>
                  <a:gd name="T67" fmla="*/ 220 h 559"/>
                  <a:gd name="T68" fmla="*/ 293 w 586"/>
                  <a:gd name="T69" fmla="*/ 154 h 559"/>
                  <a:gd name="T70" fmla="*/ 325 w 586"/>
                  <a:gd name="T71" fmla="*/ 220 h 559"/>
                  <a:gd name="T72" fmla="*/ 361 w 586"/>
                  <a:gd name="T73" fmla="*/ 246 h 559"/>
                  <a:gd name="T74" fmla="*/ 434 w 586"/>
                  <a:gd name="T75" fmla="*/ 256 h 559"/>
                  <a:gd name="T76" fmla="*/ 381 w 586"/>
                  <a:gd name="T77" fmla="*/ 30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6" h="559">
                    <a:moveTo>
                      <a:pt x="581" y="209"/>
                    </a:moveTo>
                    <a:cubicBezTo>
                      <a:pt x="575" y="191"/>
                      <a:pt x="560" y="179"/>
                      <a:pt x="543" y="176"/>
                    </a:cubicBezTo>
                    <a:cubicBezTo>
                      <a:pt x="399" y="156"/>
                      <a:pt x="399" y="156"/>
                      <a:pt x="399" y="156"/>
                    </a:cubicBezTo>
                    <a:cubicBezTo>
                      <a:pt x="336" y="26"/>
                      <a:pt x="336" y="26"/>
                      <a:pt x="336" y="26"/>
                    </a:cubicBezTo>
                    <a:cubicBezTo>
                      <a:pt x="328" y="10"/>
                      <a:pt x="311" y="0"/>
                      <a:pt x="293" y="0"/>
                    </a:cubicBezTo>
                    <a:cubicBezTo>
                      <a:pt x="275" y="0"/>
                      <a:pt x="258" y="10"/>
                      <a:pt x="250" y="26"/>
                    </a:cubicBezTo>
                    <a:cubicBezTo>
                      <a:pt x="187" y="156"/>
                      <a:pt x="187" y="156"/>
                      <a:pt x="187" y="156"/>
                    </a:cubicBezTo>
                    <a:cubicBezTo>
                      <a:pt x="44" y="176"/>
                      <a:pt x="44" y="176"/>
                      <a:pt x="44" y="176"/>
                    </a:cubicBezTo>
                    <a:cubicBezTo>
                      <a:pt x="26" y="179"/>
                      <a:pt x="11" y="191"/>
                      <a:pt x="5" y="209"/>
                    </a:cubicBezTo>
                    <a:cubicBezTo>
                      <a:pt x="0" y="226"/>
                      <a:pt x="4" y="245"/>
                      <a:pt x="17" y="257"/>
                    </a:cubicBezTo>
                    <a:cubicBezTo>
                      <a:pt x="121" y="358"/>
                      <a:pt x="121" y="358"/>
                      <a:pt x="121" y="358"/>
                    </a:cubicBezTo>
                    <a:cubicBezTo>
                      <a:pt x="96" y="501"/>
                      <a:pt x="96" y="501"/>
                      <a:pt x="96" y="501"/>
                    </a:cubicBezTo>
                    <a:cubicBezTo>
                      <a:pt x="93" y="518"/>
                      <a:pt x="101" y="536"/>
                      <a:pt x="115" y="547"/>
                    </a:cubicBezTo>
                    <a:cubicBezTo>
                      <a:pt x="130" y="558"/>
                      <a:pt x="149" y="559"/>
                      <a:pt x="165" y="551"/>
                    </a:cubicBezTo>
                    <a:cubicBezTo>
                      <a:pt x="293" y="483"/>
                      <a:pt x="293" y="483"/>
                      <a:pt x="293" y="483"/>
                    </a:cubicBezTo>
                    <a:cubicBezTo>
                      <a:pt x="421" y="551"/>
                      <a:pt x="421" y="551"/>
                      <a:pt x="421" y="551"/>
                    </a:cubicBezTo>
                    <a:cubicBezTo>
                      <a:pt x="428" y="554"/>
                      <a:pt x="435" y="556"/>
                      <a:pt x="443" y="556"/>
                    </a:cubicBezTo>
                    <a:cubicBezTo>
                      <a:pt x="453" y="556"/>
                      <a:pt x="463" y="553"/>
                      <a:pt x="471" y="547"/>
                    </a:cubicBezTo>
                    <a:cubicBezTo>
                      <a:pt x="485" y="536"/>
                      <a:pt x="493" y="518"/>
                      <a:pt x="490" y="501"/>
                    </a:cubicBezTo>
                    <a:cubicBezTo>
                      <a:pt x="465" y="358"/>
                      <a:pt x="465" y="358"/>
                      <a:pt x="465" y="358"/>
                    </a:cubicBezTo>
                    <a:cubicBezTo>
                      <a:pt x="569" y="257"/>
                      <a:pt x="569" y="257"/>
                      <a:pt x="569" y="257"/>
                    </a:cubicBezTo>
                    <a:cubicBezTo>
                      <a:pt x="582" y="245"/>
                      <a:pt x="586" y="226"/>
                      <a:pt x="581" y="209"/>
                    </a:cubicBezTo>
                    <a:close/>
                    <a:moveTo>
                      <a:pt x="381" y="308"/>
                    </a:moveTo>
                    <a:cubicBezTo>
                      <a:pt x="370" y="319"/>
                      <a:pt x="365" y="334"/>
                      <a:pt x="368" y="350"/>
                    </a:cubicBezTo>
                    <a:cubicBezTo>
                      <a:pt x="380" y="422"/>
                      <a:pt x="380" y="422"/>
                      <a:pt x="380" y="422"/>
                    </a:cubicBezTo>
                    <a:cubicBezTo>
                      <a:pt x="315" y="388"/>
                      <a:pt x="315" y="388"/>
                      <a:pt x="315" y="388"/>
                    </a:cubicBezTo>
                    <a:cubicBezTo>
                      <a:pt x="308" y="384"/>
                      <a:pt x="301" y="382"/>
                      <a:pt x="293" y="382"/>
                    </a:cubicBezTo>
                    <a:cubicBezTo>
                      <a:pt x="285" y="382"/>
                      <a:pt x="278" y="384"/>
                      <a:pt x="271" y="388"/>
                    </a:cubicBezTo>
                    <a:cubicBezTo>
                      <a:pt x="206" y="422"/>
                      <a:pt x="206" y="422"/>
                      <a:pt x="206" y="422"/>
                    </a:cubicBezTo>
                    <a:cubicBezTo>
                      <a:pt x="218" y="350"/>
                      <a:pt x="218" y="350"/>
                      <a:pt x="218" y="350"/>
                    </a:cubicBezTo>
                    <a:cubicBezTo>
                      <a:pt x="221" y="334"/>
                      <a:pt x="216" y="319"/>
                      <a:pt x="205" y="308"/>
                    </a:cubicBezTo>
                    <a:cubicBezTo>
                      <a:pt x="152" y="256"/>
                      <a:pt x="152" y="256"/>
                      <a:pt x="152" y="256"/>
                    </a:cubicBezTo>
                    <a:cubicBezTo>
                      <a:pt x="225" y="246"/>
                      <a:pt x="225" y="246"/>
                      <a:pt x="225" y="246"/>
                    </a:cubicBezTo>
                    <a:cubicBezTo>
                      <a:pt x="240" y="244"/>
                      <a:pt x="254" y="234"/>
                      <a:pt x="261" y="220"/>
                    </a:cubicBezTo>
                    <a:cubicBezTo>
                      <a:pt x="293" y="154"/>
                      <a:pt x="293" y="154"/>
                      <a:pt x="293" y="154"/>
                    </a:cubicBezTo>
                    <a:cubicBezTo>
                      <a:pt x="325" y="220"/>
                      <a:pt x="325" y="220"/>
                      <a:pt x="325" y="220"/>
                    </a:cubicBezTo>
                    <a:cubicBezTo>
                      <a:pt x="332" y="234"/>
                      <a:pt x="346" y="244"/>
                      <a:pt x="361" y="246"/>
                    </a:cubicBezTo>
                    <a:cubicBezTo>
                      <a:pt x="434" y="256"/>
                      <a:pt x="434" y="256"/>
                      <a:pt x="434" y="256"/>
                    </a:cubicBezTo>
                    <a:lnTo>
                      <a:pt x="381"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nvGrpSpPr>
          <p:cNvPr id="25" name="组合 24">
            <a:extLst>
              <a:ext uri="{FF2B5EF4-FFF2-40B4-BE49-F238E27FC236}">
                <a16:creationId xmlns:a16="http://schemas.microsoft.com/office/drawing/2014/main" id="{EF2C6624-D6D9-45BC-84B4-0C4EC7F01BCC}"/>
              </a:ext>
            </a:extLst>
          </p:cNvPr>
          <p:cNvGrpSpPr/>
          <p:nvPr/>
        </p:nvGrpSpPr>
        <p:grpSpPr>
          <a:xfrm>
            <a:off x="7345742" y="1211489"/>
            <a:ext cx="1986094" cy="3436135"/>
            <a:chOff x="7345742" y="1211489"/>
            <a:chExt cx="1986094" cy="3436135"/>
          </a:xfrm>
        </p:grpSpPr>
        <p:sp>
          <p:nvSpPr>
            <p:cNvPr id="26" name="Freeform 31">
              <a:extLst>
                <a:ext uri="{FF2B5EF4-FFF2-40B4-BE49-F238E27FC236}">
                  <a16:creationId xmlns:a16="http://schemas.microsoft.com/office/drawing/2014/main" id="{26A6EA10-9230-4525-8D89-2BFA4BC8D6A6}"/>
                </a:ext>
              </a:extLst>
            </p:cNvPr>
            <p:cNvSpPr/>
            <p:nvPr/>
          </p:nvSpPr>
          <p:spPr>
            <a:xfrm rot="10800000">
              <a:off x="7345742" y="1211489"/>
              <a:ext cx="1986094" cy="2461614"/>
            </a:xfrm>
            <a:custGeom>
              <a:avLst/>
              <a:gdLst>
                <a:gd name="connsiteX0" fmla="*/ 0 w 2219632"/>
                <a:gd name="connsiteY0" fmla="*/ 0 h 4890706"/>
                <a:gd name="connsiteX1" fmla="*/ 5729 w 2219632"/>
                <a:gd name="connsiteY1" fmla="*/ 113452 h 4890706"/>
                <a:gd name="connsiteX2" fmla="*/ 1109816 w 2219632"/>
                <a:gd name="connsiteY2" fmla="*/ 1109797 h 4890706"/>
                <a:gd name="connsiteX3" fmla="*/ 2213903 w 2219632"/>
                <a:gd name="connsiteY3" fmla="*/ 113452 h 4890706"/>
                <a:gd name="connsiteX4" fmla="*/ 2219632 w 2219632"/>
                <a:gd name="connsiteY4" fmla="*/ 0 h 4890706"/>
                <a:gd name="connsiteX5" fmla="*/ 2219632 w 2219632"/>
                <a:gd name="connsiteY5" fmla="*/ 4890706 h 4890706"/>
                <a:gd name="connsiteX6" fmla="*/ 0 w 2219632"/>
                <a:gd name="connsiteY6" fmla="*/ 4890706 h 4890706"/>
                <a:gd name="connsiteX7" fmla="*/ 0 w 2219632"/>
                <a:gd name="connsiteY7" fmla="*/ 0 h 489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632" h="4890706">
                  <a:moveTo>
                    <a:pt x="0" y="0"/>
                  </a:moveTo>
                  <a:lnTo>
                    <a:pt x="5729" y="113452"/>
                  </a:lnTo>
                  <a:cubicBezTo>
                    <a:pt x="62563" y="673084"/>
                    <a:pt x="535190" y="1109797"/>
                    <a:pt x="1109816" y="1109797"/>
                  </a:cubicBezTo>
                  <a:cubicBezTo>
                    <a:pt x="1684443" y="1109797"/>
                    <a:pt x="2157070" y="673084"/>
                    <a:pt x="2213903" y="113452"/>
                  </a:cubicBezTo>
                  <a:lnTo>
                    <a:pt x="2219632" y="0"/>
                  </a:lnTo>
                  <a:lnTo>
                    <a:pt x="2219632" y="4890706"/>
                  </a:lnTo>
                  <a:lnTo>
                    <a:pt x="0" y="4890706"/>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sp>
          <p:nvSpPr>
            <p:cNvPr id="27" name="Donut 42">
              <a:extLst>
                <a:ext uri="{FF2B5EF4-FFF2-40B4-BE49-F238E27FC236}">
                  <a16:creationId xmlns:a16="http://schemas.microsoft.com/office/drawing/2014/main" id="{44C5D0F5-FD8D-420A-896F-68FAF5273CB2}"/>
                </a:ext>
              </a:extLst>
            </p:cNvPr>
            <p:cNvSpPr/>
            <p:nvPr/>
          </p:nvSpPr>
          <p:spPr>
            <a:xfrm>
              <a:off x="7345742" y="2661530"/>
              <a:ext cx="1986094" cy="1986094"/>
            </a:xfrm>
            <a:prstGeom prst="donut">
              <a:avLst>
                <a:gd name="adj" fmla="val 21670"/>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grpSp>
          <p:nvGrpSpPr>
            <p:cNvPr id="28" name="Group 47">
              <a:extLst>
                <a:ext uri="{FF2B5EF4-FFF2-40B4-BE49-F238E27FC236}">
                  <a16:creationId xmlns:a16="http://schemas.microsoft.com/office/drawing/2014/main" id="{3590DA0E-B4EB-45ED-9202-98006367F342}"/>
                </a:ext>
              </a:extLst>
            </p:cNvPr>
            <p:cNvGrpSpPr/>
            <p:nvPr/>
          </p:nvGrpSpPr>
          <p:grpSpPr>
            <a:xfrm>
              <a:off x="8066640" y="3382425"/>
              <a:ext cx="544298" cy="544302"/>
              <a:chOff x="8208963" y="3762375"/>
              <a:chExt cx="306387" cy="306388"/>
            </a:xfrm>
            <a:solidFill>
              <a:schemeClr val="tx1">
                <a:lumMod val="75000"/>
                <a:lumOff val="25000"/>
              </a:schemeClr>
            </a:solidFill>
          </p:grpSpPr>
          <p:sp>
            <p:nvSpPr>
              <p:cNvPr id="32" name="Freeform 27">
                <a:extLst>
                  <a:ext uri="{FF2B5EF4-FFF2-40B4-BE49-F238E27FC236}">
                    <a16:creationId xmlns:a16="http://schemas.microsoft.com/office/drawing/2014/main" id="{E8086BEF-B546-4CEF-AD6E-F05EA559D184}"/>
                  </a:ext>
                </a:extLst>
              </p:cNvPr>
              <p:cNvSpPr>
                <a:spLocks/>
              </p:cNvSpPr>
              <p:nvPr/>
            </p:nvSpPr>
            <p:spPr bwMode="auto">
              <a:xfrm>
                <a:off x="8424863" y="3943350"/>
                <a:ext cx="53975" cy="53975"/>
              </a:xfrm>
              <a:custGeom>
                <a:avLst/>
                <a:gdLst>
                  <a:gd name="T0" fmla="*/ 300 w 360"/>
                  <a:gd name="T1" fmla="*/ 240 h 360"/>
                  <a:gd name="T2" fmla="*/ 120 w 360"/>
                  <a:gd name="T3" fmla="*/ 240 h 360"/>
                  <a:gd name="T4" fmla="*/ 120 w 360"/>
                  <a:gd name="T5" fmla="*/ 60 h 360"/>
                  <a:gd name="T6" fmla="*/ 60 w 360"/>
                  <a:gd name="T7" fmla="*/ 0 h 360"/>
                  <a:gd name="T8" fmla="*/ 0 w 360"/>
                  <a:gd name="T9" fmla="*/ 60 h 360"/>
                  <a:gd name="T10" fmla="*/ 0 w 360"/>
                  <a:gd name="T11" fmla="*/ 300 h 360"/>
                  <a:gd name="T12" fmla="*/ 60 w 360"/>
                  <a:gd name="T13" fmla="*/ 360 h 360"/>
                  <a:gd name="T14" fmla="*/ 300 w 360"/>
                  <a:gd name="T15" fmla="*/ 360 h 360"/>
                  <a:gd name="T16" fmla="*/ 360 w 360"/>
                  <a:gd name="T17" fmla="*/ 300 h 360"/>
                  <a:gd name="T18" fmla="*/ 300 w 360"/>
                  <a:gd name="T19"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300" y="240"/>
                    </a:moveTo>
                    <a:cubicBezTo>
                      <a:pt x="120" y="240"/>
                      <a:pt x="120" y="240"/>
                      <a:pt x="120" y="240"/>
                    </a:cubicBezTo>
                    <a:cubicBezTo>
                      <a:pt x="120" y="60"/>
                      <a:pt x="120" y="60"/>
                      <a:pt x="120" y="60"/>
                    </a:cubicBezTo>
                    <a:cubicBezTo>
                      <a:pt x="120" y="27"/>
                      <a:pt x="93" y="0"/>
                      <a:pt x="60" y="0"/>
                    </a:cubicBezTo>
                    <a:cubicBezTo>
                      <a:pt x="27" y="0"/>
                      <a:pt x="0" y="27"/>
                      <a:pt x="0" y="60"/>
                    </a:cubicBezTo>
                    <a:cubicBezTo>
                      <a:pt x="0" y="300"/>
                      <a:pt x="0" y="300"/>
                      <a:pt x="0" y="300"/>
                    </a:cubicBezTo>
                    <a:cubicBezTo>
                      <a:pt x="0" y="333"/>
                      <a:pt x="27" y="360"/>
                      <a:pt x="60" y="360"/>
                    </a:cubicBezTo>
                    <a:cubicBezTo>
                      <a:pt x="300" y="360"/>
                      <a:pt x="300" y="360"/>
                      <a:pt x="300" y="360"/>
                    </a:cubicBezTo>
                    <a:cubicBezTo>
                      <a:pt x="333" y="360"/>
                      <a:pt x="360" y="333"/>
                      <a:pt x="360" y="300"/>
                    </a:cubicBezTo>
                    <a:cubicBezTo>
                      <a:pt x="360" y="267"/>
                      <a:pt x="333" y="240"/>
                      <a:pt x="30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Freeform 28">
                <a:extLst>
                  <a:ext uri="{FF2B5EF4-FFF2-40B4-BE49-F238E27FC236}">
                    <a16:creationId xmlns:a16="http://schemas.microsoft.com/office/drawing/2014/main" id="{EFE696B1-AB03-4F26-BE82-1B4F3192D93B}"/>
                  </a:ext>
                </a:extLst>
              </p:cNvPr>
              <p:cNvSpPr>
                <a:spLocks/>
              </p:cNvSpPr>
              <p:nvPr/>
            </p:nvSpPr>
            <p:spPr bwMode="auto">
              <a:xfrm>
                <a:off x="8245476" y="3925887"/>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Freeform 29">
                <a:extLst>
                  <a:ext uri="{FF2B5EF4-FFF2-40B4-BE49-F238E27FC236}">
                    <a16:creationId xmlns:a16="http://schemas.microsoft.com/office/drawing/2014/main" id="{AC6AD41E-408D-42CE-BD95-3A743D7FF056}"/>
                  </a:ext>
                </a:extLst>
              </p:cNvPr>
              <p:cNvSpPr>
                <a:spLocks/>
              </p:cNvSpPr>
              <p:nvPr/>
            </p:nvSpPr>
            <p:spPr bwMode="auto">
              <a:xfrm>
                <a:off x="8245476" y="3979864"/>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Freeform 30">
                <a:extLst>
                  <a:ext uri="{FF2B5EF4-FFF2-40B4-BE49-F238E27FC236}">
                    <a16:creationId xmlns:a16="http://schemas.microsoft.com/office/drawing/2014/main" id="{B52DF633-6122-4FBB-877B-C12B82D102C5}"/>
                  </a:ext>
                </a:extLst>
              </p:cNvPr>
              <p:cNvSpPr>
                <a:spLocks noEditPoints="1"/>
              </p:cNvSpPr>
              <p:nvPr/>
            </p:nvSpPr>
            <p:spPr bwMode="auto">
              <a:xfrm>
                <a:off x="8208963" y="3762375"/>
                <a:ext cx="306387" cy="306388"/>
              </a:xfrm>
              <a:custGeom>
                <a:avLst/>
                <a:gdLst>
                  <a:gd name="T0" fmla="*/ 1808 w 2048"/>
                  <a:gd name="T1" fmla="*/ 240 h 2048"/>
                  <a:gd name="T2" fmla="*/ 1628 w 2048"/>
                  <a:gd name="T3" fmla="*/ 0 h 2048"/>
                  <a:gd name="T4" fmla="*/ 1448 w 2048"/>
                  <a:gd name="T5" fmla="*/ 240 h 2048"/>
                  <a:gd name="T6" fmla="*/ 1208 w 2048"/>
                  <a:gd name="T7" fmla="*/ 180 h 2048"/>
                  <a:gd name="T8" fmla="*/ 848 w 2048"/>
                  <a:gd name="T9" fmla="*/ 180 h 2048"/>
                  <a:gd name="T10" fmla="*/ 600 w 2048"/>
                  <a:gd name="T11" fmla="*/ 240 h 2048"/>
                  <a:gd name="T12" fmla="*/ 420 w 2048"/>
                  <a:gd name="T13" fmla="*/ 0 h 2048"/>
                  <a:gd name="T14" fmla="*/ 240 w 2048"/>
                  <a:gd name="T15" fmla="*/ 240 h 2048"/>
                  <a:gd name="T16" fmla="*/ 0 w 2048"/>
                  <a:gd name="T17" fmla="*/ 420 h 2048"/>
                  <a:gd name="T18" fmla="*/ 180 w 2048"/>
                  <a:gd name="T19" fmla="*/ 1928 h 2048"/>
                  <a:gd name="T20" fmla="*/ 1508 w 2048"/>
                  <a:gd name="T21" fmla="*/ 2048 h 2048"/>
                  <a:gd name="T22" fmla="*/ 2048 w 2048"/>
                  <a:gd name="T23" fmla="*/ 420 h 2048"/>
                  <a:gd name="T24" fmla="*/ 1568 w 2048"/>
                  <a:gd name="T25" fmla="*/ 180 h 2048"/>
                  <a:gd name="T26" fmla="*/ 1688 w 2048"/>
                  <a:gd name="T27" fmla="*/ 180 h 2048"/>
                  <a:gd name="T28" fmla="*/ 1628 w 2048"/>
                  <a:gd name="T29" fmla="*/ 480 h 2048"/>
                  <a:gd name="T30" fmla="*/ 1568 w 2048"/>
                  <a:gd name="T31" fmla="*/ 180 h 2048"/>
                  <a:gd name="T32" fmla="*/ 968 w 2048"/>
                  <a:gd name="T33" fmla="*/ 300 h 2048"/>
                  <a:gd name="T34" fmla="*/ 968 w 2048"/>
                  <a:gd name="T35" fmla="*/ 180 h 2048"/>
                  <a:gd name="T36" fmla="*/ 1088 w 2048"/>
                  <a:gd name="T37" fmla="*/ 180 h 2048"/>
                  <a:gd name="T38" fmla="*/ 1028 w 2048"/>
                  <a:gd name="T39" fmla="*/ 480 h 2048"/>
                  <a:gd name="T40" fmla="*/ 968 w 2048"/>
                  <a:gd name="T41" fmla="*/ 300 h 2048"/>
                  <a:gd name="T42" fmla="*/ 420 w 2048"/>
                  <a:gd name="T43" fmla="*/ 120 h 2048"/>
                  <a:gd name="T44" fmla="*/ 480 w 2048"/>
                  <a:gd name="T45" fmla="*/ 420 h 2048"/>
                  <a:gd name="T46" fmla="*/ 360 w 2048"/>
                  <a:gd name="T47" fmla="*/ 420 h 2048"/>
                  <a:gd name="T48" fmla="*/ 1508 w 2048"/>
                  <a:gd name="T49" fmla="*/ 1928 h 2048"/>
                  <a:gd name="T50" fmla="*/ 1508 w 2048"/>
                  <a:gd name="T51" fmla="*/ 1088 h 2048"/>
                  <a:gd name="T52" fmla="*/ 1508 w 2048"/>
                  <a:gd name="T53" fmla="*/ 1928 h 2048"/>
                  <a:gd name="T54" fmla="*/ 1508 w 2048"/>
                  <a:gd name="T55" fmla="*/ 968 h 2048"/>
                  <a:gd name="T56" fmla="*/ 1148 w 2048"/>
                  <a:gd name="T57" fmla="*/ 1088 h 2048"/>
                  <a:gd name="T58" fmla="*/ 848 w 2048"/>
                  <a:gd name="T59" fmla="*/ 1148 h 2048"/>
                  <a:gd name="T60" fmla="*/ 1059 w 2048"/>
                  <a:gd name="T61" fmla="*/ 1208 h 2048"/>
                  <a:gd name="T62" fmla="*/ 908 w 2048"/>
                  <a:gd name="T63" fmla="*/ 1448 h 2048"/>
                  <a:gd name="T64" fmla="*/ 908 w 2048"/>
                  <a:gd name="T65" fmla="*/ 1568 h 2048"/>
                  <a:gd name="T66" fmla="*/ 1059 w 2048"/>
                  <a:gd name="T67" fmla="*/ 1808 h 2048"/>
                  <a:gd name="T68" fmla="*/ 120 w 2048"/>
                  <a:gd name="T69" fmla="*/ 1748 h 2048"/>
                  <a:gd name="T70" fmla="*/ 1928 w 2048"/>
                  <a:gd name="T71" fmla="*/ 848 h 2048"/>
                  <a:gd name="T72" fmla="*/ 1928 w 2048"/>
                  <a:gd name="T73" fmla="*/ 728 h 2048"/>
                  <a:gd name="T74" fmla="*/ 120 w 2048"/>
                  <a:gd name="T75" fmla="*/ 420 h 2048"/>
                  <a:gd name="T76" fmla="*/ 240 w 2048"/>
                  <a:gd name="T77" fmla="*/ 360 h 2048"/>
                  <a:gd name="T78" fmla="*/ 420 w 2048"/>
                  <a:gd name="T79" fmla="*/ 600 h 2048"/>
                  <a:gd name="T80" fmla="*/ 600 w 2048"/>
                  <a:gd name="T81" fmla="*/ 360 h 2048"/>
                  <a:gd name="T82" fmla="*/ 848 w 2048"/>
                  <a:gd name="T83" fmla="*/ 420 h 2048"/>
                  <a:gd name="T84" fmla="*/ 1208 w 2048"/>
                  <a:gd name="T85" fmla="*/ 420 h 2048"/>
                  <a:gd name="T86" fmla="*/ 1448 w 2048"/>
                  <a:gd name="T87" fmla="*/ 360 h 2048"/>
                  <a:gd name="T88" fmla="*/ 1628 w 2048"/>
                  <a:gd name="T89" fmla="*/ 600 h 2048"/>
                  <a:gd name="T90" fmla="*/ 1808 w 2048"/>
                  <a:gd name="T91" fmla="*/ 360 h 2048"/>
                  <a:gd name="T92" fmla="*/ 1928 w 2048"/>
                  <a:gd name="T93" fmla="*/ 4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8" h="2048">
                    <a:moveTo>
                      <a:pt x="1868" y="240"/>
                    </a:moveTo>
                    <a:cubicBezTo>
                      <a:pt x="1808" y="240"/>
                      <a:pt x="1808" y="240"/>
                      <a:pt x="1808" y="240"/>
                    </a:cubicBezTo>
                    <a:cubicBezTo>
                      <a:pt x="1808" y="180"/>
                      <a:pt x="1808" y="180"/>
                      <a:pt x="1808" y="180"/>
                    </a:cubicBezTo>
                    <a:cubicBezTo>
                      <a:pt x="1808" y="81"/>
                      <a:pt x="1727" y="0"/>
                      <a:pt x="1628" y="0"/>
                    </a:cubicBezTo>
                    <a:cubicBezTo>
                      <a:pt x="1529" y="0"/>
                      <a:pt x="1448" y="81"/>
                      <a:pt x="1448" y="180"/>
                    </a:cubicBezTo>
                    <a:cubicBezTo>
                      <a:pt x="1448" y="240"/>
                      <a:pt x="1448" y="240"/>
                      <a:pt x="1448" y="240"/>
                    </a:cubicBezTo>
                    <a:cubicBezTo>
                      <a:pt x="1208" y="240"/>
                      <a:pt x="1208" y="240"/>
                      <a:pt x="1208" y="240"/>
                    </a:cubicBezTo>
                    <a:cubicBezTo>
                      <a:pt x="1208" y="180"/>
                      <a:pt x="1208" y="180"/>
                      <a:pt x="1208" y="180"/>
                    </a:cubicBezTo>
                    <a:cubicBezTo>
                      <a:pt x="1208" y="81"/>
                      <a:pt x="1127" y="0"/>
                      <a:pt x="1028" y="0"/>
                    </a:cubicBezTo>
                    <a:cubicBezTo>
                      <a:pt x="929" y="0"/>
                      <a:pt x="848" y="81"/>
                      <a:pt x="848" y="180"/>
                    </a:cubicBezTo>
                    <a:cubicBezTo>
                      <a:pt x="848" y="240"/>
                      <a:pt x="848" y="240"/>
                      <a:pt x="848" y="240"/>
                    </a:cubicBezTo>
                    <a:cubicBezTo>
                      <a:pt x="600" y="240"/>
                      <a:pt x="600" y="240"/>
                      <a:pt x="600" y="240"/>
                    </a:cubicBezTo>
                    <a:cubicBezTo>
                      <a:pt x="600" y="180"/>
                      <a:pt x="600" y="180"/>
                      <a:pt x="600" y="180"/>
                    </a:cubicBezTo>
                    <a:cubicBezTo>
                      <a:pt x="600" y="81"/>
                      <a:pt x="519" y="0"/>
                      <a:pt x="420" y="0"/>
                    </a:cubicBezTo>
                    <a:cubicBezTo>
                      <a:pt x="321" y="0"/>
                      <a:pt x="240" y="81"/>
                      <a:pt x="240" y="180"/>
                    </a:cubicBezTo>
                    <a:cubicBezTo>
                      <a:pt x="240" y="240"/>
                      <a:pt x="240" y="240"/>
                      <a:pt x="240" y="240"/>
                    </a:cubicBezTo>
                    <a:cubicBezTo>
                      <a:pt x="180" y="240"/>
                      <a:pt x="180" y="240"/>
                      <a:pt x="180" y="240"/>
                    </a:cubicBezTo>
                    <a:cubicBezTo>
                      <a:pt x="81" y="240"/>
                      <a:pt x="0" y="321"/>
                      <a:pt x="0" y="420"/>
                    </a:cubicBezTo>
                    <a:cubicBezTo>
                      <a:pt x="0" y="1748"/>
                      <a:pt x="0" y="1748"/>
                      <a:pt x="0" y="1748"/>
                    </a:cubicBezTo>
                    <a:cubicBezTo>
                      <a:pt x="0" y="1847"/>
                      <a:pt x="81" y="1928"/>
                      <a:pt x="180" y="1928"/>
                    </a:cubicBezTo>
                    <a:cubicBezTo>
                      <a:pt x="1169" y="1928"/>
                      <a:pt x="1169" y="1928"/>
                      <a:pt x="1169" y="1928"/>
                    </a:cubicBezTo>
                    <a:cubicBezTo>
                      <a:pt x="1262" y="2003"/>
                      <a:pt x="1380" y="2048"/>
                      <a:pt x="1508" y="2048"/>
                    </a:cubicBezTo>
                    <a:cubicBezTo>
                      <a:pt x="1806" y="2048"/>
                      <a:pt x="2048" y="1806"/>
                      <a:pt x="2048" y="1508"/>
                    </a:cubicBezTo>
                    <a:cubicBezTo>
                      <a:pt x="2048" y="420"/>
                      <a:pt x="2048" y="420"/>
                      <a:pt x="2048" y="420"/>
                    </a:cubicBezTo>
                    <a:cubicBezTo>
                      <a:pt x="2048" y="321"/>
                      <a:pt x="1967" y="240"/>
                      <a:pt x="1868" y="240"/>
                    </a:cubicBezTo>
                    <a:close/>
                    <a:moveTo>
                      <a:pt x="1568" y="180"/>
                    </a:moveTo>
                    <a:cubicBezTo>
                      <a:pt x="1568" y="147"/>
                      <a:pt x="1595" y="120"/>
                      <a:pt x="1628" y="120"/>
                    </a:cubicBezTo>
                    <a:cubicBezTo>
                      <a:pt x="1661" y="120"/>
                      <a:pt x="1688" y="147"/>
                      <a:pt x="1688" y="180"/>
                    </a:cubicBezTo>
                    <a:cubicBezTo>
                      <a:pt x="1688" y="420"/>
                      <a:pt x="1688" y="420"/>
                      <a:pt x="1688" y="420"/>
                    </a:cubicBezTo>
                    <a:cubicBezTo>
                      <a:pt x="1688" y="453"/>
                      <a:pt x="1661" y="480"/>
                      <a:pt x="1628" y="480"/>
                    </a:cubicBezTo>
                    <a:cubicBezTo>
                      <a:pt x="1595" y="480"/>
                      <a:pt x="1568" y="453"/>
                      <a:pt x="1568" y="420"/>
                    </a:cubicBezTo>
                    <a:lnTo>
                      <a:pt x="1568" y="180"/>
                    </a:lnTo>
                    <a:close/>
                    <a:moveTo>
                      <a:pt x="968" y="300"/>
                    </a:moveTo>
                    <a:cubicBezTo>
                      <a:pt x="968" y="300"/>
                      <a:pt x="968" y="300"/>
                      <a:pt x="968" y="300"/>
                    </a:cubicBezTo>
                    <a:cubicBezTo>
                      <a:pt x="968" y="300"/>
                      <a:pt x="968" y="300"/>
                      <a:pt x="968" y="300"/>
                    </a:cubicBezTo>
                    <a:cubicBezTo>
                      <a:pt x="968" y="180"/>
                      <a:pt x="968" y="180"/>
                      <a:pt x="968" y="180"/>
                    </a:cubicBezTo>
                    <a:cubicBezTo>
                      <a:pt x="968" y="147"/>
                      <a:pt x="995" y="120"/>
                      <a:pt x="1028" y="120"/>
                    </a:cubicBezTo>
                    <a:cubicBezTo>
                      <a:pt x="1061" y="120"/>
                      <a:pt x="1088" y="147"/>
                      <a:pt x="1088" y="180"/>
                    </a:cubicBezTo>
                    <a:cubicBezTo>
                      <a:pt x="1088" y="420"/>
                      <a:pt x="1088" y="420"/>
                      <a:pt x="1088" y="420"/>
                    </a:cubicBezTo>
                    <a:cubicBezTo>
                      <a:pt x="1088" y="453"/>
                      <a:pt x="1061" y="480"/>
                      <a:pt x="1028" y="480"/>
                    </a:cubicBezTo>
                    <a:cubicBezTo>
                      <a:pt x="995" y="480"/>
                      <a:pt x="968" y="453"/>
                      <a:pt x="968" y="420"/>
                    </a:cubicBezTo>
                    <a:lnTo>
                      <a:pt x="968" y="300"/>
                    </a:lnTo>
                    <a:close/>
                    <a:moveTo>
                      <a:pt x="360" y="180"/>
                    </a:moveTo>
                    <a:cubicBezTo>
                      <a:pt x="360" y="147"/>
                      <a:pt x="387" y="120"/>
                      <a:pt x="420" y="120"/>
                    </a:cubicBezTo>
                    <a:cubicBezTo>
                      <a:pt x="453" y="120"/>
                      <a:pt x="480" y="147"/>
                      <a:pt x="480" y="180"/>
                    </a:cubicBezTo>
                    <a:cubicBezTo>
                      <a:pt x="480" y="420"/>
                      <a:pt x="480" y="420"/>
                      <a:pt x="480" y="420"/>
                    </a:cubicBezTo>
                    <a:cubicBezTo>
                      <a:pt x="480" y="453"/>
                      <a:pt x="453" y="480"/>
                      <a:pt x="420" y="480"/>
                    </a:cubicBezTo>
                    <a:cubicBezTo>
                      <a:pt x="387" y="480"/>
                      <a:pt x="360" y="453"/>
                      <a:pt x="360" y="420"/>
                    </a:cubicBezTo>
                    <a:lnTo>
                      <a:pt x="360" y="180"/>
                    </a:lnTo>
                    <a:close/>
                    <a:moveTo>
                      <a:pt x="1508" y="1928"/>
                    </a:moveTo>
                    <a:cubicBezTo>
                      <a:pt x="1276" y="1928"/>
                      <a:pt x="1088" y="1740"/>
                      <a:pt x="1088" y="1508"/>
                    </a:cubicBezTo>
                    <a:cubicBezTo>
                      <a:pt x="1088" y="1276"/>
                      <a:pt x="1276" y="1088"/>
                      <a:pt x="1508" y="1088"/>
                    </a:cubicBezTo>
                    <a:cubicBezTo>
                      <a:pt x="1740" y="1088"/>
                      <a:pt x="1928" y="1276"/>
                      <a:pt x="1928" y="1508"/>
                    </a:cubicBezTo>
                    <a:cubicBezTo>
                      <a:pt x="1928" y="1740"/>
                      <a:pt x="1740" y="1928"/>
                      <a:pt x="1508" y="1928"/>
                    </a:cubicBezTo>
                    <a:close/>
                    <a:moveTo>
                      <a:pt x="1928" y="1169"/>
                    </a:moveTo>
                    <a:cubicBezTo>
                      <a:pt x="1829" y="1046"/>
                      <a:pt x="1677" y="968"/>
                      <a:pt x="1508" y="968"/>
                    </a:cubicBezTo>
                    <a:cubicBezTo>
                      <a:pt x="1378" y="968"/>
                      <a:pt x="1259" y="1014"/>
                      <a:pt x="1166" y="1091"/>
                    </a:cubicBezTo>
                    <a:cubicBezTo>
                      <a:pt x="1160" y="1089"/>
                      <a:pt x="1154" y="1088"/>
                      <a:pt x="1148" y="1088"/>
                    </a:cubicBezTo>
                    <a:cubicBezTo>
                      <a:pt x="908" y="1088"/>
                      <a:pt x="908" y="1088"/>
                      <a:pt x="908" y="1088"/>
                    </a:cubicBezTo>
                    <a:cubicBezTo>
                      <a:pt x="875" y="1088"/>
                      <a:pt x="848" y="1115"/>
                      <a:pt x="848" y="1148"/>
                    </a:cubicBezTo>
                    <a:cubicBezTo>
                      <a:pt x="848" y="1181"/>
                      <a:pt x="875" y="1208"/>
                      <a:pt x="908" y="1208"/>
                    </a:cubicBezTo>
                    <a:cubicBezTo>
                      <a:pt x="1059" y="1208"/>
                      <a:pt x="1059" y="1208"/>
                      <a:pt x="1059" y="1208"/>
                    </a:cubicBezTo>
                    <a:cubicBezTo>
                      <a:pt x="1012" y="1278"/>
                      <a:pt x="981" y="1360"/>
                      <a:pt x="971" y="1448"/>
                    </a:cubicBezTo>
                    <a:cubicBezTo>
                      <a:pt x="908" y="1448"/>
                      <a:pt x="908" y="1448"/>
                      <a:pt x="908" y="1448"/>
                    </a:cubicBezTo>
                    <a:cubicBezTo>
                      <a:pt x="875" y="1448"/>
                      <a:pt x="848" y="1475"/>
                      <a:pt x="848" y="1508"/>
                    </a:cubicBezTo>
                    <a:cubicBezTo>
                      <a:pt x="848" y="1541"/>
                      <a:pt x="875" y="1568"/>
                      <a:pt x="908" y="1568"/>
                    </a:cubicBezTo>
                    <a:cubicBezTo>
                      <a:pt x="971" y="1568"/>
                      <a:pt x="971" y="1568"/>
                      <a:pt x="971" y="1568"/>
                    </a:cubicBezTo>
                    <a:cubicBezTo>
                      <a:pt x="981" y="1656"/>
                      <a:pt x="1012" y="1738"/>
                      <a:pt x="1059" y="1808"/>
                    </a:cubicBezTo>
                    <a:cubicBezTo>
                      <a:pt x="180" y="1808"/>
                      <a:pt x="180" y="1808"/>
                      <a:pt x="180" y="1808"/>
                    </a:cubicBezTo>
                    <a:cubicBezTo>
                      <a:pt x="147" y="1808"/>
                      <a:pt x="120" y="1781"/>
                      <a:pt x="120" y="1748"/>
                    </a:cubicBezTo>
                    <a:cubicBezTo>
                      <a:pt x="120" y="848"/>
                      <a:pt x="120" y="848"/>
                      <a:pt x="120" y="848"/>
                    </a:cubicBezTo>
                    <a:cubicBezTo>
                      <a:pt x="1928" y="848"/>
                      <a:pt x="1928" y="848"/>
                      <a:pt x="1928" y="848"/>
                    </a:cubicBezTo>
                    <a:lnTo>
                      <a:pt x="1928" y="1169"/>
                    </a:lnTo>
                    <a:close/>
                    <a:moveTo>
                      <a:pt x="1928" y="728"/>
                    </a:moveTo>
                    <a:cubicBezTo>
                      <a:pt x="120" y="728"/>
                      <a:pt x="120" y="728"/>
                      <a:pt x="120" y="728"/>
                    </a:cubicBezTo>
                    <a:cubicBezTo>
                      <a:pt x="120" y="420"/>
                      <a:pt x="120" y="420"/>
                      <a:pt x="120" y="420"/>
                    </a:cubicBezTo>
                    <a:cubicBezTo>
                      <a:pt x="120" y="387"/>
                      <a:pt x="147" y="360"/>
                      <a:pt x="180" y="360"/>
                    </a:cubicBezTo>
                    <a:cubicBezTo>
                      <a:pt x="240" y="360"/>
                      <a:pt x="240" y="360"/>
                      <a:pt x="240" y="360"/>
                    </a:cubicBezTo>
                    <a:cubicBezTo>
                      <a:pt x="240" y="420"/>
                      <a:pt x="240" y="420"/>
                      <a:pt x="240" y="420"/>
                    </a:cubicBezTo>
                    <a:cubicBezTo>
                      <a:pt x="240" y="519"/>
                      <a:pt x="321" y="600"/>
                      <a:pt x="420" y="600"/>
                    </a:cubicBezTo>
                    <a:cubicBezTo>
                      <a:pt x="519" y="600"/>
                      <a:pt x="600" y="519"/>
                      <a:pt x="600" y="420"/>
                    </a:cubicBezTo>
                    <a:cubicBezTo>
                      <a:pt x="600" y="360"/>
                      <a:pt x="600" y="360"/>
                      <a:pt x="600" y="360"/>
                    </a:cubicBezTo>
                    <a:cubicBezTo>
                      <a:pt x="848" y="360"/>
                      <a:pt x="848" y="360"/>
                      <a:pt x="848" y="360"/>
                    </a:cubicBezTo>
                    <a:cubicBezTo>
                      <a:pt x="848" y="420"/>
                      <a:pt x="848" y="420"/>
                      <a:pt x="848" y="420"/>
                    </a:cubicBezTo>
                    <a:cubicBezTo>
                      <a:pt x="848" y="519"/>
                      <a:pt x="929" y="600"/>
                      <a:pt x="1028" y="600"/>
                    </a:cubicBezTo>
                    <a:cubicBezTo>
                      <a:pt x="1127" y="600"/>
                      <a:pt x="1208" y="519"/>
                      <a:pt x="1208" y="420"/>
                    </a:cubicBezTo>
                    <a:cubicBezTo>
                      <a:pt x="1208" y="360"/>
                      <a:pt x="1208" y="360"/>
                      <a:pt x="1208" y="360"/>
                    </a:cubicBezTo>
                    <a:cubicBezTo>
                      <a:pt x="1448" y="360"/>
                      <a:pt x="1448" y="360"/>
                      <a:pt x="1448" y="360"/>
                    </a:cubicBezTo>
                    <a:cubicBezTo>
                      <a:pt x="1448" y="420"/>
                      <a:pt x="1448" y="420"/>
                      <a:pt x="1448" y="420"/>
                    </a:cubicBezTo>
                    <a:cubicBezTo>
                      <a:pt x="1448" y="519"/>
                      <a:pt x="1529" y="600"/>
                      <a:pt x="1628" y="600"/>
                    </a:cubicBezTo>
                    <a:cubicBezTo>
                      <a:pt x="1727" y="600"/>
                      <a:pt x="1808" y="519"/>
                      <a:pt x="1808" y="420"/>
                    </a:cubicBezTo>
                    <a:cubicBezTo>
                      <a:pt x="1808" y="360"/>
                      <a:pt x="1808" y="360"/>
                      <a:pt x="1808" y="360"/>
                    </a:cubicBezTo>
                    <a:cubicBezTo>
                      <a:pt x="1868" y="360"/>
                      <a:pt x="1868" y="360"/>
                      <a:pt x="1868" y="360"/>
                    </a:cubicBezTo>
                    <a:cubicBezTo>
                      <a:pt x="1901" y="360"/>
                      <a:pt x="1928" y="387"/>
                      <a:pt x="1928" y="420"/>
                    </a:cubicBezTo>
                    <a:lnTo>
                      <a:pt x="1928"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9" name="组合 28">
              <a:extLst>
                <a:ext uri="{FF2B5EF4-FFF2-40B4-BE49-F238E27FC236}">
                  <a16:creationId xmlns:a16="http://schemas.microsoft.com/office/drawing/2014/main" id="{AB7292C5-F8D5-438D-9A3C-54B4AB6AC432}"/>
                </a:ext>
              </a:extLst>
            </p:cNvPr>
            <p:cNvGrpSpPr/>
            <p:nvPr/>
          </p:nvGrpSpPr>
          <p:grpSpPr>
            <a:xfrm>
              <a:off x="7365496" y="1318732"/>
              <a:ext cx="1946587" cy="1411019"/>
              <a:chOff x="949273" y="4301642"/>
              <a:chExt cx="1946587" cy="1411019"/>
            </a:xfrm>
          </p:grpSpPr>
          <p:sp>
            <p:nvSpPr>
              <p:cNvPr id="30" name="Rectangle 16">
                <a:extLst>
                  <a:ext uri="{FF2B5EF4-FFF2-40B4-BE49-F238E27FC236}">
                    <a16:creationId xmlns:a16="http://schemas.microsoft.com/office/drawing/2014/main" id="{BC134909-6A8A-471E-877A-C467F614D672}"/>
                  </a:ext>
                </a:extLst>
              </p:cNvPr>
              <p:cNvSpPr/>
              <p:nvPr/>
            </p:nvSpPr>
            <p:spPr>
              <a:xfrm flipH="1">
                <a:off x="1144327" y="4675967"/>
                <a:ext cx="1556478" cy="1036694"/>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单击此处键入文本单击此键入文本单击此处键入文本单击此处键入文本单击此处键入文本</a:t>
                </a:r>
                <a:endParaRPr lang="en-US" altLang="zh-CN"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a:extLst>
                  <a:ext uri="{FF2B5EF4-FFF2-40B4-BE49-F238E27FC236}">
                    <a16:creationId xmlns:a16="http://schemas.microsoft.com/office/drawing/2014/main" id="{75E8231C-840B-4319-A227-80AC3DF37923}"/>
                  </a:ext>
                </a:extLst>
              </p:cNvPr>
              <p:cNvSpPr txBox="1">
                <a:spLocks/>
              </p:cNvSpPr>
              <p:nvPr/>
            </p:nvSpPr>
            <p:spPr>
              <a:xfrm flipH="1">
                <a:off x="949273" y="430164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grpSp>
        <p:nvGrpSpPr>
          <p:cNvPr id="36" name="组合 35">
            <a:extLst>
              <a:ext uri="{FF2B5EF4-FFF2-40B4-BE49-F238E27FC236}">
                <a16:creationId xmlns:a16="http://schemas.microsoft.com/office/drawing/2014/main" id="{32D3269C-8EE4-4C86-832E-26BDFA68014B}"/>
              </a:ext>
            </a:extLst>
          </p:cNvPr>
          <p:cNvGrpSpPr/>
          <p:nvPr/>
        </p:nvGrpSpPr>
        <p:grpSpPr>
          <a:xfrm>
            <a:off x="5788219" y="2661530"/>
            <a:ext cx="1986094" cy="3659129"/>
            <a:chOff x="5788219" y="2661530"/>
            <a:chExt cx="1986094" cy="3659129"/>
          </a:xfrm>
        </p:grpSpPr>
        <p:sp>
          <p:nvSpPr>
            <p:cNvPr id="37" name="Freeform 30">
              <a:extLst>
                <a:ext uri="{FF2B5EF4-FFF2-40B4-BE49-F238E27FC236}">
                  <a16:creationId xmlns:a16="http://schemas.microsoft.com/office/drawing/2014/main" id="{8D263E06-BAC0-4CE0-AB25-09D744981484}"/>
                </a:ext>
              </a:extLst>
            </p:cNvPr>
            <p:cNvSpPr/>
            <p:nvPr/>
          </p:nvSpPr>
          <p:spPr>
            <a:xfrm>
              <a:off x="5788219" y="3673258"/>
              <a:ext cx="1986094" cy="2647401"/>
            </a:xfrm>
            <a:custGeom>
              <a:avLst/>
              <a:gdLst>
                <a:gd name="connsiteX0" fmla="*/ 0 w 2219632"/>
                <a:gd name="connsiteY0" fmla="*/ 0 h 4890706"/>
                <a:gd name="connsiteX1" fmla="*/ 5729 w 2219632"/>
                <a:gd name="connsiteY1" fmla="*/ 113452 h 4890706"/>
                <a:gd name="connsiteX2" fmla="*/ 1109816 w 2219632"/>
                <a:gd name="connsiteY2" fmla="*/ 1109797 h 4890706"/>
                <a:gd name="connsiteX3" fmla="*/ 2213903 w 2219632"/>
                <a:gd name="connsiteY3" fmla="*/ 113452 h 4890706"/>
                <a:gd name="connsiteX4" fmla="*/ 2219632 w 2219632"/>
                <a:gd name="connsiteY4" fmla="*/ 0 h 4890706"/>
                <a:gd name="connsiteX5" fmla="*/ 2219632 w 2219632"/>
                <a:gd name="connsiteY5" fmla="*/ 4890706 h 4890706"/>
                <a:gd name="connsiteX6" fmla="*/ 0 w 2219632"/>
                <a:gd name="connsiteY6" fmla="*/ 4890706 h 4890706"/>
                <a:gd name="connsiteX7" fmla="*/ 0 w 2219632"/>
                <a:gd name="connsiteY7" fmla="*/ 0 h 489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632" h="4890706">
                  <a:moveTo>
                    <a:pt x="0" y="0"/>
                  </a:moveTo>
                  <a:lnTo>
                    <a:pt x="5729" y="113452"/>
                  </a:lnTo>
                  <a:cubicBezTo>
                    <a:pt x="62563" y="673084"/>
                    <a:pt x="535190" y="1109797"/>
                    <a:pt x="1109816" y="1109797"/>
                  </a:cubicBezTo>
                  <a:cubicBezTo>
                    <a:pt x="1684443" y="1109797"/>
                    <a:pt x="2157070" y="673084"/>
                    <a:pt x="2213903" y="113452"/>
                  </a:cubicBezTo>
                  <a:lnTo>
                    <a:pt x="2219632" y="0"/>
                  </a:lnTo>
                  <a:lnTo>
                    <a:pt x="2219632" y="4890706"/>
                  </a:lnTo>
                  <a:lnTo>
                    <a:pt x="0" y="4890706"/>
                  </a:lnTo>
                  <a:lnTo>
                    <a:pt x="0" y="0"/>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sp>
          <p:nvSpPr>
            <p:cNvPr id="38" name="Donut 41">
              <a:extLst>
                <a:ext uri="{FF2B5EF4-FFF2-40B4-BE49-F238E27FC236}">
                  <a16:creationId xmlns:a16="http://schemas.microsoft.com/office/drawing/2014/main" id="{5C8AB277-3D6A-439F-A7E6-E923B89B1A23}"/>
                </a:ext>
              </a:extLst>
            </p:cNvPr>
            <p:cNvSpPr/>
            <p:nvPr/>
          </p:nvSpPr>
          <p:spPr>
            <a:xfrm>
              <a:off x="5788219" y="2661530"/>
              <a:ext cx="1986094" cy="1986094"/>
            </a:xfrm>
            <a:prstGeom prst="donut">
              <a:avLst>
                <a:gd name="adj" fmla="val 21670"/>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grpSp>
          <p:nvGrpSpPr>
            <p:cNvPr id="39" name="Group 52">
              <a:extLst>
                <a:ext uri="{FF2B5EF4-FFF2-40B4-BE49-F238E27FC236}">
                  <a16:creationId xmlns:a16="http://schemas.microsoft.com/office/drawing/2014/main" id="{B8D45EB0-A841-4EC3-8117-572F3C905DFD}"/>
                </a:ext>
              </a:extLst>
            </p:cNvPr>
            <p:cNvGrpSpPr/>
            <p:nvPr/>
          </p:nvGrpSpPr>
          <p:grpSpPr>
            <a:xfrm>
              <a:off x="6481821" y="3355133"/>
              <a:ext cx="598890" cy="598887"/>
              <a:chOff x="3613150" y="3706813"/>
              <a:chExt cx="420688" cy="420687"/>
            </a:xfrm>
            <a:solidFill>
              <a:srgbClr val="6A3620"/>
            </a:solidFill>
          </p:grpSpPr>
          <p:sp>
            <p:nvSpPr>
              <p:cNvPr id="43" name="Freeform 10">
                <a:extLst>
                  <a:ext uri="{FF2B5EF4-FFF2-40B4-BE49-F238E27FC236}">
                    <a16:creationId xmlns:a16="http://schemas.microsoft.com/office/drawing/2014/main" id="{A818E714-6B53-496E-A2EA-EA02D223BCBF}"/>
                  </a:ext>
                </a:extLst>
              </p:cNvPr>
              <p:cNvSpPr>
                <a:spLocks noEditPoints="1"/>
              </p:cNvSpPr>
              <p:nvPr/>
            </p:nvSpPr>
            <p:spPr bwMode="auto">
              <a:xfrm>
                <a:off x="3613150" y="3930650"/>
                <a:ext cx="420688" cy="196850"/>
              </a:xfrm>
              <a:custGeom>
                <a:avLst/>
                <a:gdLst>
                  <a:gd name="T0" fmla="*/ 1823 w 2048"/>
                  <a:gd name="T1" fmla="*/ 528 h 960"/>
                  <a:gd name="T2" fmla="*/ 1928 w 2048"/>
                  <a:gd name="T3" fmla="*/ 300 h 960"/>
                  <a:gd name="T4" fmla="*/ 1628 w 2048"/>
                  <a:gd name="T5" fmla="*/ 0 h 960"/>
                  <a:gd name="T6" fmla="*/ 1324 w 2048"/>
                  <a:gd name="T7" fmla="*/ 300 h 960"/>
                  <a:gd name="T8" fmla="*/ 1432 w 2048"/>
                  <a:gd name="T9" fmla="*/ 528 h 960"/>
                  <a:gd name="T10" fmla="*/ 1324 w 2048"/>
                  <a:gd name="T11" fmla="*/ 606 h 960"/>
                  <a:gd name="T12" fmla="*/ 1219 w 2048"/>
                  <a:gd name="T13" fmla="*/ 528 h 960"/>
                  <a:gd name="T14" fmla="*/ 1324 w 2048"/>
                  <a:gd name="T15" fmla="*/ 300 h 960"/>
                  <a:gd name="T16" fmla="*/ 1024 w 2048"/>
                  <a:gd name="T17" fmla="*/ 0 h 960"/>
                  <a:gd name="T18" fmla="*/ 724 w 2048"/>
                  <a:gd name="T19" fmla="*/ 300 h 960"/>
                  <a:gd name="T20" fmla="*/ 829 w 2048"/>
                  <a:gd name="T21" fmla="*/ 528 h 960"/>
                  <a:gd name="T22" fmla="*/ 724 w 2048"/>
                  <a:gd name="T23" fmla="*/ 606 h 960"/>
                  <a:gd name="T24" fmla="*/ 619 w 2048"/>
                  <a:gd name="T25" fmla="*/ 528 h 960"/>
                  <a:gd name="T26" fmla="*/ 724 w 2048"/>
                  <a:gd name="T27" fmla="*/ 300 h 960"/>
                  <a:gd name="T28" fmla="*/ 424 w 2048"/>
                  <a:gd name="T29" fmla="*/ 0 h 960"/>
                  <a:gd name="T30" fmla="*/ 124 w 2048"/>
                  <a:gd name="T31" fmla="*/ 300 h 960"/>
                  <a:gd name="T32" fmla="*/ 229 w 2048"/>
                  <a:gd name="T33" fmla="*/ 527 h 960"/>
                  <a:gd name="T34" fmla="*/ 0 w 2048"/>
                  <a:gd name="T35" fmla="*/ 900 h 960"/>
                  <a:gd name="T36" fmla="*/ 60 w 2048"/>
                  <a:gd name="T37" fmla="*/ 960 h 960"/>
                  <a:gd name="T38" fmla="*/ 1988 w 2048"/>
                  <a:gd name="T39" fmla="*/ 960 h 960"/>
                  <a:gd name="T40" fmla="*/ 2048 w 2048"/>
                  <a:gd name="T41" fmla="*/ 900 h 960"/>
                  <a:gd name="T42" fmla="*/ 1823 w 2048"/>
                  <a:gd name="T43" fmla="*/ 528 h 960"/>
                  <a:gd name="T44" fmla="*/ 424 w 2048"/>
                  <a:gd name="T45" fmla="*/ 120 h 960"/>
                  <a:gd name="T46" fmla="*/ 604 w 2048"/>
                  <a:gd name="T47" fmla="*/ 300 h 960"/>
                  <a:gd name="T48" fmla="*/ 424 w 2048"/>
                  <a:gd name="T49" fmla="*/ 480 h 960"/>
                  <a:gd name="T50" fmla="*/ 244 w 2048"/>
                  <a:gd name="T51" fmla="*/ 300 h 960"/>
                  <a:gd name="T52" fmla="*/ 424 w 2048"/>
                  <a:gd name="T53" fmla="*/ 120 h 960"/>
                  <a:gd name="T54" fmla="*/ 608 w 2048"/>
                  <a:gd name="T55" fmla="*/ 840 h 960"/>
                  <a:gd name="T56" fmla="*/ 126 w 2048"/>
                  <a:gd name="T57" fmla="*/ 840 h 960"/>
                  <a:gd name="T58" fmla="*/ 424 w 2048"/>
                  <a:gd name="T59" fmla="*/ 600 h 960"/>
                  <a:gd name="T60" fmla="*/ 652 w 2048"/>
                  <a:gd name="T61" fmla="*/ 705 h 960"/>
                  <a:gd name="T62" fmla="*/ 608 w 2048"/>
                  <a:gd name="T63" fmla="*/ 840 h 960"/>
                  <a:gd name="T64" fmla="*/ 1024 w 2048"/>
                  <a:gd name="T65" fmla="*/ 120 h 960"/>
                  <a:gd name="T66" fmla="*/ 1204 w 2048"/>
                  <a:gd name="T67" fmla="*/ 300 h 960"/>
                  <a:gd name="T68" fmla="*/ 1024 w 2048"/>
                  <a:gd name="T69" fmla="*/ 480 h 960"/>
                  <a:gd name="T70" fmla="*/ 844 w 2048"/>
                  <a:gd name="T71" fmla="*/ 300 h 960"/>
                  <a:gd name="T72" fmla="*/ 1024 w 2048"/>
                  <a:gd name="T73" fmla="*/ 120 h 960"/>
                  <a:gd name="T74" fmla="*/ 730 w 2048"/>
                  <a:gd name="T75" fmla="*/ 840 h 960"/>
                  <a:gd name="T76" fmla="*/ 1024 w 2048"/>
                  <a:gd name="T77" fmla="*/ 600 h 960"/>
                  <a:gd name="T78" fmla="*/ 1318 w 2048"/>
                  <a:gd name="T79" fmla="*/ 840 h 960"/>
                  <a:gd name="T80" fmla="*/ 730 w 2048"/>
                  <a:gd name="T81" fmla="*/ 840 h 960"/>
                  <a:gd name="T82" fmla="*/ 1628 w 2048"/>
                  <a:gd name="T83" fmla="*/ 120 h 960"/>
                  <a:gd name="T84" fmla="*/ 1808 w 2048"/>
                  <a:gd name="T85" fmla="*/ 300 h 960"/>
                  <a:gd name="T86" fmla="*/ 1628 w 2048"/>
                  <a:gd name="T87" fmla="*/ 480 h 960"/>
                  <a:gd name="T88" fmla="*/ 1444 w 2048"/>
                  <a:gd name="T89" fmla="*/ 300 h 960"/>
                  <a:gd name="T90" fmla="*/ 1628 w 2048"/>
                  <a:gd name="T91" fmla="*/ 120 h 960"/>
                  <a:gd name="T92" fmla="*/ 1440 w 2048"/>
                  <a:gd name="T93" fmla="*/ 840 h 960"/>
                  <a:gd name="T94" fmla="*/ 1396 w 2048"/>
                  <a:gd name="T95" fmla="*/ 705 h 960"/>
                  <a:gd name="T96" fmla="*/ 1628 w 2048"/>
                  <a:gd name="T97" fmla="*/ 600 h 960"/>
                  <a:gd name="T98" fmla="*/ 1922 w 2048"/>
                  <a:gd name="T99" fmla="*/ 840 h 960"/>
                  <a:gd name="T100" fmla="*/ 1440 w 2048"/>
                  <a:gd name="T101" fmla="*/ 84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8" h="960">
                    <a:moveTo>
                      <a:pt x="1823" y="528"/>
                    </a:moveTo>
                    <a:cubicBezTo>
                      <a:pt x="1887" y="473"/>
                      <a:pt x="1928" y="391"/>
                      <a:pt x="1928" y="300"/>
                    </a:cubicBezTo>
                    <a:cubicBezTo>
                      <a:pt x="1928" y="135"/>
                      <a:pt x="1793" y="0"/>
                      <a:pt x="1628" y="0"/>
                    </a:cubicBezTo>
                    <a:cubicBezTo>
                      <a:pt x="1462" y="0"/>
                      <a:pt x="1324" y="134"/>
                      <a:pt x="1324" y="300"/>
                    </a:cubicBezTo>
                    <a:cubicBezTo>
                      <a:pt x="1324" y="387"/>
                      <a:pt x="1362" y="469"/>
                      <a:pt x="1432" y="528"/>
                    </a:cubicBezTo>
                    <a:cubicBezTo>
                      <a:pt x="1392" y="548"/>
                      <a:pt x="1355" y="575"/>
                      <a:pt x="1324" y="606"/>
                    </a:cubicBezTo>
                    <a:cubicBezTo>
                      <a:pt x="1293" y="575"/>
                      <a:pt x="1258" y="549"/>
                      <a:pt x="1219" y="528"/>
                    </a:cubicBezTo>
                    <a:cubicBezTo>
                      <a:pt x="1283" y="473"/>
                      <a:pt x="1324" y="391"/>
                      <a:pt x="1324" y="300"/>
                    </a:cubicBezTo>
                    <a:cubicBezTo>
                      <a:pt x="1324" y="135"/>
                      <a:pt x="1189" y="0"/>
                      <a:pt x="1024" y="0"/>
                    </a:cubicBezTo>
                    <a:cubicBezTo>
                      <a:pt x="859" y="0"/>
                      <a:pt x="724" y="135"/>
                      <a:pt x="724" y="300"/>
                    </a:cubicBezTo>
                    <a:cubicBezTo>
                      <a:pt x="724" y="391"/>
                      <a:pt x="765" y="473"/>
                      <a:pt x="829" y="528"/>
                    </a:cubicBezTo>
                    <a:cubicBezTo>
                      <a:pt x="790" y="548"/>
                      <a:pt x="755" y="575"/>
                      <a:pt x="724" y="606"/>
                    </a:cubicBezTo>
                    <a:cubicBezTo>
                      <a:pt x="693" y="574"/>
                      <a:pt x="658" y="548"/>
                      <a:pt x="619" y="528"/>
                    </a:cubicBezTo>
                    <a:cubicBezTo>
                      <a:pt x="683" y="473"/>
                      <a:pt x="724" y="391"/>
                      <a:pt x="724" y="300"/>
                    </a:cubicBezTo>
                    <a:cubicBezTo>
                      <a:pt x="724" y="135"/>
                      <a:pt x="589" y="0"/>
                      <a:pt x="424" y="0"/>
                    </a:cubicBezTo>
                    <a:cubicBezTo>
                      <a:pt x="259" y="0"/>
                      <a:pt x="124" y="135"/>
                      <a:pt x="124" y="300"/>
                    </a:cubicBezTo>
                    <a:cubicBezTo>
                      <a:pt x="124" y="391"/>
                      <a:pt x="165" y="472"/>
                      <a:pt x="229" y="527"/>
                    </a:cubicBezTo>
                    <a:cubicBezTo>
                      <a:pt x="93" y="597"/>
                      <a:pt x="0" y="738"/>
                      <a:pt x="0" y="900"/>
                    </a:cubicBezTo>
                    <a:cubicBezTo>
                      <a:pt x="0" y="933"/>
                      <a:pt x="27" y="960"/>
                      <a:pt x="60" y="960"/>
                    </a:cubicBezTo>
                    <a:cubicBezTo>
                      <a:pt x="70" y="960"/>
                      <a:pt x="1948" y="960"/>
                      <a:pt x="1988" y="960"/>
                    </a:cubicBezTo>
                    <a:cubicBezTo>
                      <a:pt x="2021" y="960"/>
                      <a:pt x="2048" y="933"/>
                      <a:pt x="2048" y="900"/>
                    </a:cubicBezTo>
                    <a:cubicBezTo>
                      <a:pt x="2048" y="739"/>
                      <a:pt x="1957" y="598"/>
                      <a:pt x="1823" y="528"/>
                    </a:cubicBezTo>
                    <a:close/>
                    <a:moveTo>
                      <a:pt x="424" y="120"/>
                    </a:moveTo>
                    <a:cubicBezTo>
                      <a:pt x="523" y="120"/>
                      <a:pt x="604" y="201"/>
                      <a:pt x="604" y="300"/>
                    </a:cubicBezTo>
                    <a:cubicBezTo>
                      <a:pt x="604" y="399"/>
                      <a:pt x="523" y="480"/>
                      <a:pt x="424" y="480"/>
                    </a:cubicBezTo>
                    <a:cubicBezTo>
                      <a:pt x="325" y="480"/>
                      <a:pt x="244" y="399"/>
                      <a:pt x="244" y="300"/>
                    </a:cubicBezTo>
                    <a:cubicBezTo>
                      <a:pt x="244" y="201"/>
                      <a:pt x="325" y="120"/>
                      <a:pt x="424" y="120"/>
                    </a:cubicBezTo>
                    <a:close/>
                    <a:moveTo>
                      <a:pt x="608" y="840"/>
                    </a:moveTo>
                    <a:cubicBezTo>
                      <a:pt x="126" y="840"/>
                      <a:pt x="126" y="840"/>
                      <a:pt x="126" y="840"/>
                    </a:cubicBezTo>
                    <a:cubicBezTo>
                      <a:pt x="154" y="703"/>
                      <a:pt x="277" y="600"/>
                      <a:pt x="424" y="600"/>
                    </a:cubicBezTo>
                    <a:cubicBezTo>
                      <a:pt x="512" y="600"/>
                      <a:pt x="595" y="639"/>
                      <a:pt x="652" y="705"/>
                    </a:cubicBezTo>
                    <a:cubicBezTo>
                      <a:pt x="630" y="746"/>
                      <a:pt x="615" y="792"/>
                      <a:pt x="608" y="840"/>
                    </a:cubicBezTo>
                    <a:close/>
                    <a:moveTo>
                      <a:pt x="1024" y="120"/>
                    </a:moveTo>
                    <a:cubicBezTo>
                      <a:pt x="1123" y="120"/>
                      <a:pt x="1204" y="201"/>
                      <a:pt x="1204" y="300"/>
                    </a:cubicBezTo>
                    <a:cubicBezTo>
                      <a:pt x="1204" y="399"/>
                      <a:pt x="1123" y="480"/>
                      <a:pt x="1024" y="480"/>
                    </a:cubicBezTo>
                    <a:cubicBezTo>
                      <a:pt x="925" y="480"/>
                      <a:pt x="844" y="399"/>
                      <a:pt x="844" y="300"/>
                    </a:cubicBezTo>
                    <a:cubicBezTo>
                      <a:pt x="844" y="201"/>
                      <a:pt x="925" y="120"/>
                      <a:pt x="1024" y="120"/>
                    </a:cubicBezTo>
                    <a:close/>
                    <a:moveTo>
                      <a:pt x="730" y="840"/>
                    </a:moveTo>
                    <a:cubicBezTo>
                      <a:pt x="758" y="703"/>
                      <a:pt x="879" y="600"/>
                      <a:pt x="1024" y="600"/>
                    </a:cubicBezTo>
                    <a:cubicBezTo>
                      <a:pt x="1169" y="600"/>
                      <a:pt x="1290" y="703"/>
                      <a:pt x="1318" y="840"/>
                    </a:cubicBezTo>
                    <a:cubicBezTo>
                      <a:pt x="1298" y="840"/>
                      <a:pt x="755" y="840"/>
                      <a:pt x="730" y="840"/>
                    </a:cubicBezTo>
                    <a:close/>
                    <a:moveTo>
                      <a:pt x="1628" y="120"/>
                    </a:moveTo>
                    <a:cubicBezTo>
                      <a:pt x="1727" y="120"/>
                      <a:pt x="1808" y="201"/>
                      <a:pt x="1808" y="300"/>
                    </a:cubicBezTo>
                    <a:cubicBezTo>
                      <a:pt x="1808" y="399"/>
                      <a:pt x="1727" y="480"/>
                      <a:pt x="1628" y="480"/>
                    </a:cubicBezTo>
                    <a:cubicBezTo>
                      <a:pt x="1528" y="480"/>
                      <a:pt x="1444" y="398"/>
                      <a:pt x="1444" y="300"/>
                    </a:cubicBezTo>
                    <a:cubicBezTo>
                      <a:pt x="1444" y="202"/>
                      <a:pt x="1528" y="120"/>
                      <a:pt x="1628" y="120"/>
                    </a:cubicBezTo>
                    <a:close/>
                    <a:moveTo>
                      <a:pt x="1440" y="840"/>
                    </a:moveTo>
                    <a:cubicBezTo>
                      <a:pt x="1433" y="792"/>
                      <a:pt x="1418" y="747"/>
                      <a:pt x="1396" y="705"/>
                    </a:cubicBezTo>
                    <a:cubicBezTo>
                      <a:pt x="1453" y="640"/>
                      <a:pt x="1539" y="600"/>
                      <a:pt x="1628" y="600"/>
                    </a:cubicBezTo>
                    <a:cubicBezTo>
                      <a:pt x="1773" y="600"/>
                      <a:pt x="1894" y="703"/>
                      <a:pt x="1922" y="840"/>
                    </a:cubicBezTo>
                    <a:lnTo>
                      <a:pt x="1440" y="8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Freeform 11">
                <a:extLst>
                  <a:ext uri="{FF2B5EF4-FFF2-40B4-BE49-F238E27FC236}">
                    <a16:creationId xmlns:a16="http://schemas.microsoft.com/office/drawing/2014/main" id="{9728C84A-6C64-4DF0-9607-1FCB7315CE5D}"/>
                  </a:ext>
                </a:extLst>
              </p:cNvPr>
              <p:cNvSpPr>
                <a:spLocks/>
              </p:cNvSpPr>
              <p:nvPr/>
            </p:nvSpPr>
            <p:spPr bwMode="auto">
              <a:xfrm>
                <a:off x="3784600" y="3768725"/>
                <a:ext cx="101600" cy="74612"/>
              </a:xfrm>
              <a:custGeom>
                <a:avLst/>
                <a:gdLst>
                  <a:gd name="T0" fmla="*/ 468 w 492"/>
                  <a:gd name="T1" fmla="*/ 24 h 366"/>
                  <a:gd name="T2" fmla="*/ 384 w 492"/>
                  <a:gd name="T3" fmla="*/ 24 h 366"/>
                  <a:gd name="T4" fmla="*/ 186 w 492"/>
                  <a:gd name="T5" fmla="*/ 221 h 366"/>
                  <a:gd name="T6" fmla="*/ 108 w 492"/>
                  <a:gd name="T7" fmla="*/ 144 h 366"/>
                  <a:gd name="T8" fmla="*/ 24 w 492"/>
                  <a:gd name="T9" fmla="*/ 144 h 366"/>
                  <a:gd name="T10" fmla="*/ 24 w 492"/>
                  <a:gd name="T11" fmla="*/ 228 h 366"/>
                  <a:gd name="T12" fmla="*/ 144 w 492"/>
                  <a:gd name="T13" fmla="*/ 348 h 366"/>
                  <a:gd name="T14" fmla="*/ 186 w 492"/>
                  <a:gd name="T15" fmla="*/ 366 h 366"/>
                  <a:gd name="T16" fmla="*/ 228 w 492"/>
                  <a:gd name="T17" fmla="*/ 348 h 366"/>
                  <a:gd name="T18" fmla="*/ 468 w 492"/>
                  <a:gd name="T19" fmla="*/ 108 h 366"/>
                  <a:gd name="T20" fmla="*/ 468 w 492"/>
                  <a:gd name="T21" fmla="*/ 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66">
                    <a:moveTo>
                      <a:pt x="468" y="24"/>
                    </a:moveTo>
                    <a:cubicBezTo>
                      <a:pt x="445" y="0"/>
                      <a:pt x="407" y="0"/>
                      <a:pt x="384" y="24"/>
                    </a:cubicBezTo>
                    <a:cubicBezTo>
                      <a:pt x="186" y="221"/>
                      <a:pt x="186" y="221"/>
                      <a:pt x="186" y="221"/>
                    </a:cubicBezTo>
                    <a:cubicBezTo>
                      <a:pt x="108" y="144"/>
                      <a:pt x="108" y="144"/>
                      <a:pt x="108" y="144"/>
                    </a:cubicBezTo>
                    <a:cubicBezTo>
                      <a:pt x="85" y="120"/>
                      <a:pt x="47" y="120"/>
                      <a:pt x="24" y="144"/>
                    </a:cubicBezTo>
                    <a:cubicBezTo>
                      <a:pt x="0" y="167"/>
                      <a:pt x="0" y="205"/>
                      <a:pt x="24" y="228"/>
                    </a:cubicBezTo>
                    <a:cubicBezTo>
                      <a:pt x="144" y="348"/>
                      <a:pt x="144" y="348"/>
                      <a:pt x="144" y="348"/>
                    </a:cubicBezTo>
                    <a:cubicBezTo>
                      <a:pt x="155" y="360"/>
                      <a:pt x="171" y="366"/>
                      <a:pt x="186" y="366"/>
                    </a:cubicBezTo>
                    <a:cubicBezTo>
                      <a:pt x="201" y="366"/>
                      <a:pt x="217" y="360"/>
                      <a:pt x="228" y="348"/>
                    </a:cubicBezTo>
                    <a:cubicBezTo>
                      <a:pt x="468" y="108"/>
                      <a:pt x="468" y="108"/>
                      <a:pt x="468" y="108"/>
                    </a:cubicBezTo>
                    <a:cubicBezTo>
                      <a:pt x="492" y="85"/>
                      <a:pt x="492" y="47"/>
                      <a:pt x="46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 name="Freeform 12">
                <a:extLst>
                  <a:ext uri="{FF2B5EF4-FFF2-40B4-BE49-F238E27FC236}">
                    <a16:creationId xmlns:a16="http://schemas.microsoft.com/office/drawing/2014/main" id="{BC5BA404-F8A8-4790-A674-ABC56CD6DCCF}"/>
                  </a:ext>
                </a:extLst>
              </p:cNvPr>
              <p:cNvSpPr>
                <a:spLocks noEditPoints="1"/>
              </p:cNvSpPr>
              <p:nvPr/>
            </p:nvSpPr>
            <p:spPr bwMode="auto">
              <a:xfrm>
                <a:off x="3736975" y="3706813"/>
                <a:ext cx="198438" cy="198437"/>
              </a:xfrm>
              <a:custGeom>
                <a:avLst/>
                <a:gdLst>
                  <a:gd name="T0" fmla="*/ 480 w 964"/>
                  <a:gd name="T1" fmla="*/ 0 h 968"/>
                  <a:gd name="T2" fmla="*/ 0 w 964"/>
                  <a:gd name="T3" fmla="*/ 484 h 968"/>
                  <a:gd name="T4" fmla="*/ 480 w 964"/>
                  <a:gd name="T5" fmla="*/ 968 h 968"/>
                  <a:gd name="T6" fmla="*/ 964 w 964"/>
                  <a:gd name="T7" fmla="*/ 484 h 968"/>
                  <a:gd name="T8" fmla="*/ 480 w 964"/>
                  <a:gd name="T9" fmla="*/ 0 h 968"/>
                  <a:gd name="T10" fmla="*/ 480 w 964"/>
                  <a:gd name="T11" fmla="*/ 848 h 968"/>
                  <a:gd name="T12" fmla="*/ 120 w 964"/>
                  <a:gd name="T13" fmla="*/ 484 h 968"/>
                  <a:gd name="T14" fmla="*/ 480 w 964"/>
                  <a:gd name="T15" fmla="*/ 120 h 968"/>
                  <a:gd name="T16" fmla="*/ 844 w 964"/>
                  <a:gd name="T17" fmla="*/ 484 h 968"/>
                  <a:gd name="T18" fmla="*/ 480 w 964"/>
                  <a:gd name="T19" fmla="*/ 84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8">
                    <a:moveTo>
                      <a:pt x="480" y="0"/>
                    </a:moveTo>
                    <a:cubicBezTo>
                      <a:pt x="215" y="0"/>
                      <a:pt x="0" y="217"/>
                      <a:pt x="0" y="484"/>
                    </a:cubicBezTo>
                    <a:cubicBezTo>
                      <a:pt x="0" y="751"/>
                      <a:pt x="215" y="968"/>
                      <a:pt x="480" y="968"/>
                    </a:cubicBezTo>
                    <a:cubicBezTo>
                      <a:pt x="745" y="968"/>
                      <a:pt x="964" y="750"/>
                      <a:pt x="964" y="484"/>
                    </a:cubicBezTo>
                    <a:cubicBezTo>
                      <a:pt x="964" y="219"/>
                      <a:pt x="746" y="0"/>
                      <a:pt x="480" y="0"/>
                    </a:cubicBezTo>
                    <a:close/>
                    <a:moveTo>
                      <a:pt x="480" y="848"/>
                    </a:moveTo>
                    <a:cubicBezTo>
                      <a:pt x="281" y="848"/>
                      <a:pt x="120" y="685"/>
                      <a:pt x="120" y="484"/>
                    </a:cubicBezTo>
                    <a:cubicBezTo>
                      <a:pt x="120" y="283"/>
                      <a:pt x="281" y="120"/>
                      <a:pt x="480" y="120"/>
                    </a:cubicBezTo>
                    <a:cubicBezTo>
                      <a:pt x="677" y="120"/>
                      <a:pt x="844" y="287"/>
                      <a:pt x="844" y="484"/>
                    </a:cubicBezTo>
                    <a:cubicBezTo>
                      <a:pt x="844" y="681"/>
                      <a:pt x="677" y="848"/>
                      <a:pt x="480" y="8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40" name="组合 39">
              <a:extLst>
                <a:ext uri="{FF2B5EF4-FFF2-40B4-BE49-F238E27FC236}">
                  <a16:creationId xmlns:a16="http://schemas.microsoft.com/office/drawing/2014/main" id="{30DE9F7B-28D5-42E3-BDC5-96B43CC978AF}"/>
                </a:ext>
              </a:extLst>
            </p:cNvPr>
            <p:cNvGrpSpPr/>
            <p:nvPr/>
          </p:nvGrpSpPr>
          <p:grpSpPr>
            <a:xfrm>
              <a:off x="5807973" y="4807222"/>
              <a:ext cx="1946587" cy="1411019"/>
              <a:chOff x="949273" y="4301642"/>
              <a:chExt cx="1946587" cy="1411019"/>
            </a:xfrm>
          </p:grpSpPr>
          <p:sp>
            <p:nvSpPr>
              <p:cNvPr id="41" name="Rectangle 16">
                <a:extLst>
                  <a:ext uri="{FF2B5EF4-FFF2-40B4-BE49-F238E27FC236}">
                    <a16:creationId xmlns:a16="http://schemas.microsoft.com/office/drawing/2014/main" id="{A2F52DA1-302C-44DE-AB72-64E36585AC71}"/>
                  </a:ext>
                </a:extLst>
              </p:cNvPr>
              <p:cNvSpPr/>
              <p:nvPr/>
            </p:nvSpPr>
            <p:spPr>
              <a:xfrm flipH="1">
                <a:off x="1144327" y="4675967"/>
                <a:ext cx="1556478" cy="1036694"/>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单击此处键入文本单击此键入文本单击此处键入文本单击此处键入文本单击此处键入文本</a:t>
                </a:r>
                <a:endParaRPr lang="en-US" altLang="zh-CN"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2" name="Title 11">
                <a:extLst>
                  <a:ext uri="{FF2B5EF4-FFF2-40B4-BE49-F238E27FC236}">
                    <a16:creationId xmlns:a16="http://schemas.microsoft.com/office/drawing/2014/main" id="{7CB2FBC7-649A-4142-9DB8-4CEE52559166}"/>
                  </a:ext>
                </a:extLst>
              </p:cNvPr>
              <p:cNvSpPr txBox="1">
                <a:spLocks/>
              </p:cNvSpPr>
              <p:nvPr/>
            </p:nvSpPr>
            <p:spPr>
              <a:xfrm flipH="1">
                <a:off x="949273" y="430164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grpSp>
        <p:nvGrpSpPr>
          <p:cNvPr id="46" name="组合 45">
            <a:extLst>
              <a:ext uri="{FF2B5EF4-FFF2-40B4-BE49-F238E27FC236}">
                <a16:creationId xmlns:a16="http://schemas.microsoft.com/office/drawing/2014/main" id="{61EAEF1B-24A9-48BA-A9C5-030363F21BC1}"/>
              </a:ext>
            </a:extLst>
          </p:cNvPr>
          <p:cNvGrpSpPr/>
          <p:nvPr/>
        </p:nvGrpSpPr>
        <p:grpSpPr>
          <a:xfrm>
            <a:off x="4224700" y="1224990"/>
            <a:ext cx="1986094" cy="3422634"/>
            <a:chOff x="4224700" y="1224990"/>
            <a:chExt cx="1986094" cy="3422634"/>
          </a:xfrm>
        </p:grpSpPr>
        <p:sp>
          <p:nvSpPr>
            <p:cNvPr id="47" name="Freeform 24">
              <a:extLst>
                <a:ext uri="{FF2B5EF4-FFF2-40B4-BE49-F238E27FC236}">
                  <a16:creationId xmlns:a16="http://schemas.microsoft.com/office/drawing/2014/main" id="{45F07E3A-0244-43D3-AC7C-7A262B5C7C1E}"/>
                </a:ext>
              </a:extLst>
            </p:cNvPr>
            <p:cNvSpPr/>
            <p:nvPr/>
          </p:nvSpPr>
          <p:spPr>
            <a:xfrm>
              <a:off x="5217446" y="3709084"/>
              <a:ext cx="602" cy="11910"/>
            </a:xfrm>
            <a:custGeom>
              <a:avLst/>
              <a:gdLst>
                <a:gd name="connsiteX0" fmla="*/ 0 w 747"/>
                <a:gd name="connsiteY0" fmla="*/ 0 h 14794"/>
                <a:gd name="connsiteX1" fmla="*/ 747 w 747"/>
                <a:gd name="connsiteY1" fmla="*/ 0 h 14794"/>
                <a:gd name="connsiteX2" fmla="*/ 747 w 747"/>
                <a:gd name="connsiteY2" fmla="*/ 14794 h 14794"/>
                <a:gd name="connsiteX3" fmla="*/ 0 w 747"/>
                <a:gd name="connsiteY3" fmla="*/ 0 h 14794"/>
              </a:gdLst>
              <a:ahLst/>
              <a:cxnLst>
                <a:cxn ang="0">
                  <a:pos x="connsiteX0" y="connsiteY0"/>
                </a:cxn>
                <a:cxn ang="0">
                  <a:pos x="connsiteX1" y="connsiteY1"/>
                </a:cxn>
                <a:cxn ang="0">
                  <a:pos x="connsiteX2" y="connsiteY2"/>
                </a:cxn>
                <a:cxn ang="0">
                  <a:pos x="connsiteX3" y="connsiteY3"/>
                </a:cxn>
              </a:cxnLst>
              <a:rect l="l" t="t" r="r" b="b"/>
              <a:pathLst>
                <a:path w="747" h="14794">
                  <a:moveTo>
                    <a:pt x="0" y="0"/>
                  </a:moveTo>
                  <a:lnTo>
                    <a:pt x="747" y="0"/>
                  </a:lnTo>
                  <a:lnTo>
                    <a:pt x="747" y="14794"/>
                  </a:lnTo>
                  <a:lnTo>
                    <a:pt x="0" y="0"/>
                  </a:lnTo>
                  <a:close/>
                </a:path>
              </a:pathLst>
            </a:custGeom>
            <a:solidFill>
              <a:srgbClr val="E987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8" name="Freeform 29">
              <a:extLst>
                <a:ext uri="{FF2B5EF4-FFF2-40B4-BE49-F238E27FC236}">
                  <a16:creationId xmlns:a16="http://schemas.microsoft.com/office/drawing/2014/main" id="{1B2CA99C-F323-4A7F-A4C5-D9D103F437FF}"/>
                </a:ext>
              </a:extLst>
            </p:cNvPr>
            <p:cNvSpPr/>
            <p:nvPr/>
          </p:nvSpPr>
          <p:spPr>
            <a:xfrm rot="10800000">
              <a:off x="4224700" y="1224990"/>
              <a:ext cx="1986094" cy="2438780"/>
            </a:xfrm>
            <a:custGeom>
              <a:avLst/>
              <a:gdLst>
                <a:gd name="connsiteX0" fmla="*/ 0 w 2219632"/>
                <a:gd name="connsiteY0" fmla="*/ 0 h 4890706"/>
                <a:gd name="connsiteX1" fmla="*/ 5729 w 2219632"/>
                <a:gd name="connsiteY1" fmla="*/ 113452 h 4890706"/>
                <a:gd name="connsiteX2" fmla="*/ 1109816 w 2219632"/>
                <a:gd name="connsiteY2" fmla="*/ 1109797 h 4890706"/>
                <a:gd name="connsiteX3" fmla="*/ 2213903 w 2219632"/>
                <a:gd name="connsiteY3" fmla="*/ 113452 h 4890706"/>
                <a:gd name="connsiteX4" fmla="*/ 2219632 w 2219632"/>
                <a:gd name="connsiteY4" fmla="*/ 0 h 4890706"/>
                <a:gd name="connsiteX5" fmla="*/ 2219632 w 2219632"/>
                <a:gd name="connsiteY5" fmla="*/ 4890706 h 4890706"/>
                <a:gd name="connsiteX6" fmla="*/ 0 w 2219632"/>
                <a:gd name="connsiteY6" fmla="*/ 4890706 h 4890706"/>
                <a:gd name="connsiteX7" fmla="*/ 0 w 2219632"/>
                <a:gd name="connsiteY7" fmla="*/ 0 h 489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632" h="4890706">
                  <a:moveTo>
                    <a:pt x="0" y="0"/>
                  </a:moveTo>
                  <a:lnTo>
                    <a:pt x="5729" y="113452"/>
                  </a:lnTo>
                  <a:cubicBezTo>
                    <a:pt x="62563" y="673084"/>
                    <a:pt x="535190" y="1109797"/>
                    <a:pt x="1109816" y="1109797"/>
                  </a:cubicBezTo>
                  <a:cubicBezTo>
                    <a:pt x="1684443" y="1109797"/>
                    <a:pt x="2157070" y="673084"/>
                    <a:pt x="2213903" y="113452"/>
                  </a:cubicBezTo>
                  <a:lnTo>
                    <a:pt x="2219632" y="0"/>
                  </a:lnTo>
                  <a:lnTo>
                    <a:pt x="2219632" y="4890706"/>
                  </a:lnTo>
                  <a:lnTo>
                    <a:pt x="0" y="4890706"/>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sp>
          <p:nvSpPr>
            <p:cNvPr id="49" name="Donut 37">
              <a:extLst>
                <a:ext uri="{FF2B5EF4-FFF2-40B4-BE49-F238E27FC236}">
                  <a16:creationId xmlns:a16="http://schemas.microsoft.com/office/drawing/2014/main" id="{C03A8B5C-E5D1-42C3-AB5D-84FB031B59C6}"/>
                </a:ext>
              </a:extLst>
            </p:cNvPr>
            <p:cNvSpPr/>
            <p:nvPr/>
          </p:nvSpPr>
          <p:spPr>
            <a:xfrm>
              <a:off x="4224700" y="2661530"/>
              <a:ext cx="1986094" cy="1986094"/>
            </a:xfrm>
            <a:prstGeom prst="donut">
              <a:avLst>
                <a:gd name="adj" fmla="val 21670"/>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sp>
          <p:nvSpPr>
            <p:cNvPr id="50" name="Freeform 5">
              <a:extLst>
                <a:ext uri="{FF2B5EF4-FFF2-40B4-BE49-F238E27FC236}">
                  <a16:creationId xmlns:a16="http://schemas.microsoft.com/office/drawing/2014/main" id="{6A84D587-7158-4A0C-AC51-880800630780}"/>
                </a:ext>
              </a:extLst>
            </p:cNvPr>
            <p:cNvSpPr>
              <a:spLocks noEditPoints="1"/>
            </p:cNvSpPr>
            <p:nvPr/>
          </p:nvSpPr>
          <p:spPr bwMode="auto">
            <a:xfrm>
              <a:off x="4973616" y="3377125"/>
              <a:ext cx="488263" cy="554901"/>
            </a:xfrm>
            <a:custGeom>
              <a:avLst/>
              <a:gdLst>
                <a:gd name="T0" fmla="*/ 1440 w 1800"/>
                <a:gd name="T1" fmla="*/ 544 h 2048"/>
                <a:gd name="T2" fmla="*/ 360 w 1800"/>
                <a:gd name="T3" fmla="*/ 544 h 2048"/>
                <a:gd name="T4" fmla="*/ 0 w 1800"/>
                <a:gd name="T5" fmla="*/ 1868 h 2048"/>
                <a:gd name="T6" fmla="*/ 1620 w 1800"/>
                <a:gd name="T7" fmla="*/ 2048 h 2048"/>
                <a:gd name="T8" fmla="*/ 1176 w 1800"/>
                <a:gd name="T9" fmla="*/ 1011 h 2048"/>
                <a:gd name="T10" fmla="*/ 900 w 1800"/>
                <a:gd name="T11" fmla="*/ 120 h 2048"/>
                <a:gd name="T12" fmla="*/ 900 w 1800"/>
                <a:gd name="T13" fmla="*/ 968 h 2048"/>
                <a:gd name="T14" fmla="*/ 1012 w 1800"/>
                <a:gd name="T15" fmla="*/ 1096 h 2048"/>
                <a:gd name="T16" fmla="*/ 788 w 1800"/>
                <a:gd name="T17" fmla="*/ 1096 h 2048"/>
                <a:gd name="T18" fmla="*/ 1012 w 1800"/>
                <a:gd name="T19" fmla="*/ 1096 h 2048"/>
                <a:gd name="T20" fmla="*/ 180 w 1800"/>
                <a:gd name="T21" fmla="*/ 1928 h 2048"/>
                <a:gd name="T22" fmla="*/ 419 w 1800"/>
                <a:gd name="T23" fmla="*/ 1254 h 2048"/>
                <a:gd name="T24" fmla="*/ 702 w 1800"/>
                <a:gd name="T25" fmla="*/ 1550 h 2048"/>
                <a:gd name="T26" fmla="*/ 778 w 1800"/>
                <a:gd name="T27" fmla="*/ 1637 h 2048"/>
                <a:gd name="T28" fmla="*/ 698 w 1800"/>
                <a:gd name="T29" fmla="*/ 1385 h 2048"/>
                <a:gd name="T30" fmla="*/ 669 w 1800"/>
                <a:gd name="T31" fmla="*/ 1414 h 2048"/>
                <a:gd name="T32" fmla="*/ 645 w 1800"/>
                <a:gd name="T33" fmla="*/ 1131 h 2048"/>
                <a:gd name="T34" fmla="*/ 698 w 1800"/>
                <a:gd name="T35" fmla="*/ 1385 h 2048"/>
                <a:gd name="T36" fmla="*/ 899 w 1800"/>
                <a:gd name="T37" fmla="*/ 1638 h 2048"/>
                <a:gd name="T38" fmla="*/ 901 w 1800"/>
                <a:gd name="T39" fmla="*/ 1638 h 2048"/>
                <a:gd name="T40" fmla="*/ 851 w 1800"/>
                <a:gd name="T41" fmla="*/ 1928 h 2048"/>
                <a:gd name="T42" fmla="*/ 900 w 1800"/>
                <a:gd name="T43" fmla="*/ 1628 h 2048"/>
                <a:gd name="T44" fmla="*/ 813 w 1800"/>
                <a:gd name="T45" fmla="*/ 1440 h 2048"/>
                <a:gd name="T46" fmla="*/ 987 w 1800"/>
                <a:gd name="T47" fmla="*/ 1440 h 2048"/>
                <a:gd name="T48" fmla="*/ 1155 w 1800"/>
                <a:gd name="T49" fmla="*/ 1131 h 2048"/>
                <a:gd name="T50" fmla="*/ 1134 w 1800"/>
                <a:gd name="T51" fmla="*/ 1417 h 2048"/>
                <a:gd name="T52" fmla="*/ 1102 w 1800"/>
                <a:gd name="T53" fmla="*/ 1385 h 2048"/>
                <a:gd name="T54" fmla="*/ 1155 w 1800"/>
                <a:gd name="T55" fmla="*/ 1131 h 2048"/>
                <a:gd name="T56" fmla="*/ 1071 w 1800"/>
                <a:gd name="T57" fmla="*/ 1928 h 2048"/>
                <a:gd name="T58" fmla="*/ 1076 w 1800"/>
                <a:gd name="T59" fmla="*/ 1529 h 2048"/>
                <a:gd name="T60" fmla="*/ 1188 w 1800"/>
                <a:gd name="T61" fmla="*/ 1544 h 2048"/>
                <a:gd name="T62" fmla="*/ 1680 w 1800"/>
                <a:gd name="T63" fmla="*/ 186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0" h="2048">
                  <a:moveTo>
                    <a:pt x="1176" y="1011"/>
                  </a:moveTo>
                  <a:cubicBezTo>
                    <a:pt x="1334" y="916"/>
                    <a:pt x="1440" y="742"/>
                    <a:pt x="1440" y="544"/>
                  </a:cubicBezTo>
                  <a:cubicBezTo>
                    <a:pt x="1440" y="244"/>
                    <a:pt x="1198" y="0"/>
                    <a:pt x="900" y="0"/>
                  </a:cubicBezTo>
                  <a:cubicBezTo>
                    <a:pt x="602" y="0"/>
                    <a:pt x="360" y="244"/>
                    <a:pt x="360" y="544"/>
                  </a:cubicBezTo>
                  <a:cubicBezTo>
                    <a:pt x="360" y="742"/>
                    <a:pt x="466" y="916"/>
                    <a:pt x="624" y="1011"/>
                  </a:cubicBezTo>
                  <a:cubicBezTo>
                    <a:pt x="269" y="1125"/>
                    <a:pt x="0" y="1460"/>
                    <a:pt x="0" y="1868"/>
                  </a:cubicBezTo>
                  <a:cubicBezTo>
                    <a:pt x="0" y="1967"/>
                    <a:pt x="81" y="2048"/>
                    <a:pt x="180" y="2048"/>
                  </a:cubicBezTo>
                  <a:cubicBezTo>
                    <a:pt x="197" y="2048"/>
                    <a:pt x="1577" y="2048"/>
                    <a:pt x="1620" y="2048"/>
                  </a:cubicBezTo>
                  <a:cubicBezTo>
                    <a:pt x="1719" y="2048"/>
                    <a:pt x="1800" y="1967"/>
                    <a:pt x="1800" y="1868"/>
                  </a:cubicBezTo>
                  <a:cubicBezTo>
                    <a:pt x="1800" y="1460"/>
                    <a:pt x="1531" y="1125"/>
                    <a:pt x="1176" y="1011"/>
                  </a:cubicBezTo>
                  <a:close/>
                  <a:moveTo>
                    <a:pt x="480" y="544"/>
                  </a:moveTo>
                  <a:cubicBezTo>
                    <a:pt x="480" y="310"/>
                    <a:pt x="668" y="120"/>
                    <a:pt x="900" y="120"/>
                  </a:cubicBezTo>
                  <a:cubicBezTo>
                    <a:pt x="1132" y="120"/>
                    <a:pt x="1320" y="310"/>
                    <a:pt x="1320" y="544"/>
                  </a:cubicBezTo>
                  <a:cubicBezTo>
                    <a:pt x="1320" y="778"/>
                    <a:pt x="1132" y="968"/>
                    <a:pt x="900" y="968"/>
                  </a:cubicBezTo>
                  <a:cubicBezTo>
                    <a:pt x="668" y="968"/>
                    <a:pt x="480" y="778"/>
                    <a:pt x="480" y="544"/>
                  </a:cubicBezTo>
                  <a:close/>
                  <a:moveTo>
                    <a:pt x="1012" y="1096"/>
                  </a:moveTo>
                  <a:cubicBezTo>
                    <a:pt x="900" y="1190"/>
                    <a:pt x="900" y="1190"/>
                    <a:pt x="900" y="1190"/>
                  </a:cubicBezTo>
                  <a:cubicBezTo>
                    <a:pt x="788" y="1096"/>
                    <a:pt x="788" y="1096"/>
                    <a:pt x="788" y="1096"/>
                  </a:cubicBezTo>
                  <a:cubicBezTo>
                    <a:pt x="824" y="1091"/>
                    <a:pt x="862" y="1088"/>
                    <a:pt x="900" y="1088"/>
                  </a:cubicBezTo>
                  <a:cubicBezTo>
                    <a:pt x="938" y="1088"/>
                    <a:pt x="976" y="1091"/>
                    <a:pt x="1012" y="1096"/>
                  </a:cubicBezTo>
                  <a:close/>
                  <a:moveTo>
                    <a:pt x="729" y="1928"/>
                  </a:moveTo>
                  <a:cubicBezTo>
                    <a:pt x="180" y="1928"/>
                    <a:pt x="180" y="1928"/>
                    <a:pt x="180" y="1928"/>
                  </a:cubicBezTo>
                  <a:cubicBezTo>
                    <a:pt x="147" y="1928"/>
                    <a:pt x="120" y="1901"/>
                    <a:pt x="120" y="1868"/>
                  </a:cubicBezTo>
                  <a:cubicBezTo>
                    <a:pt x="120" y="1619"/>
                    <a:pt x="237" y="1397"/>
                    <a:pt x="419" y="1254"/>
                  </a:cubicBezTo>
                  <a:cubicBezTo>
                    <a:pt x="610" y="1541"/>
                    <a:pt x="610" y="1541"/>
                    <a:pt x="610" y="1541"/>
                  </a:cubicBezTo>
                  <a:cubicBezTo>
                    <a:pt x="631" y="1573"/>
                    <a:pt x="676" y="1577"/>
                    <a:pt x="702" y="1550"/>
                  </a:cubicBezTo>
                  <a:cubicBezTo>
                    <a:pt x="724" y="1529"/>
                    <a:pt x="724" y="1529"/>
                    <a:pt x="724" y="1529"/>
                  </a:cubicBezTo>
                  <a:cubicBezTo>
                    <a:pt x="778" y="1637"/>
                    <a:pt x="778" y="1637"/>
                    <a:pt x="778" y="1637"/>
                  </a:cubicBezTo>
                  <a:lnTo>
                    <a:pt x="729" y="1928"/>
                  </a:lnTo>
                  <a:close/>
                  <a:moveTo>
                    <a:pt x="698" y="1385"/>
                  </a:moveTo>
                  <a:cubicBezTo>
                    <a:pt x="698" y="1385"/>
                    <a:pt x="698" y="1385"/>
                    <a:pt x="698" y="1385"/>
                  </a:cubicBezTo>
                  <a:cubicBezTo>
                    <a:pt x="669" y="1414"/>
                    <a:pt x="669" y="1414"/>
                    <a:pt x="669" y="1414"/>
                  </a:cubicBezTo>
                  <a:cubicBezTo>
                    <a:pt x="519" y="1188"/>
                    <a:pt x="519" y="1188"/>
                    <a:pt x="519" y="1188"/>
                  </a:cubicBezTo>
                  <a:cubicBezTo>
                    <a:pt x="559" y="1165"/>
                    <a:pt x="601" y="1146"/>
                    <a:pt x="645" y="1131"/>
                  </a:cubicBezTo>
                  <a:cubicBezTo>
                    <a:pt x="650" y="1138"/>
                    <a:pt x="640" y="1129"/>
                    <a:pt x="811" y="1272"/>
                  </a:cubicBezTo>
                  <a:lnTo>
                    <a:pt x="698" y="1385"/>
                  </a:lnTo>
                  <a:close/>
                  <a:moveTo>
                    <a:pt x="851" y="1928"/>
                  </a:moveTo>
                  <a:cubicBezTo>
                    <a:pt x="899" y="1638"/>
                    <a:pt x="899" y="1638"/>
                    <a:pt x="899" y="1638"/>
                  </a:cubicBezTo>
                  <a:cubicBezTo>
                    <a:pt x="900" y="1635"/>
                    <a:pt x="900" y="1631"/>
                    <a:pt x="900" y="1628"/>
                  </a:cubicBezTo>
                  <a:cubicBezTo>
                    <a:pt x="900" y="1631"/>
                    <a:pt x="900" y="1635"/>
                    <a:pt x="901" y="1638"/>
                  </a:cubicBezTo>
                  <a:cubicBezTo>
                    <a:pt x="949" y="1928"/>
                    <a:pt x="949" y="1928"/>
                    <a:pt x="949" y="1928"/>
                  </a:cubicBezTo>
                  <a:lnTo>
                    <a:pt x="851" y="1928"/>
                  </a:lnTo>
                  <a:close/>
                  <a:moveTo>
                    <a:pt x="906" y="1601"/>
                  </a:moveTo>
                  <a:cubicBezTo>
                    <a:pt x="902" y="1610"/>
                    <a:pt x="900" y="1619"/>
                    <a:pt x="900" y="1628"/>
                  </a:cubicBezTo>
                  <a:cubicBezTo>
                    <a:pt x="900" y="1619"/>
                    <a:pt x="898" y="1610"/>
                    <a:pt x="894" y="1601"/>
                  </a:cubicBezTo>
                  <a:cubicBezTo>
                    <a:pt x="813" y="1440"/>
                    <a:pt x="813" y="1440"/>
                    <a:pt x="813" y="1440"/>
                  </a:cubicBezTo>
                  <a:cubicBezTo>
                    <a:pt x="900" y="1353"/>
                    <a:pt x="900" y="1353"/>
                    <a:pt x="900" y="1353"/>
                  </a:cubicBezTo>
                  <a:cubicBezTo>
                    <a:pt x="987" y="1440"/>
                    <a:pt x="987" y="1440"/>
                    <a:pt x="987" y="1440"/>
                  </a:cubicBezTo>
                  <a:lnTo>
                    <a:pt x="906" y="1601"/>
                  </a:lnTo>
                  <a:close/>
                  <a:moveTo>
                    <a:pt x="1155" y="1131"/>
                  </a:moveTo>
                  <a:cubicBezTo>
                    <a:pt x="1205" y="1148"/>
                    <a:pt x="1253" y="1171"/>
                    <a:pt x="1298" y="1197"/>
                  </a:cubicBezTo>
                  <a:cubicBezTo>
                    <a:pt x="1134" y="1417"/>
                    <a:pt x="1134" y="1417"/>
                    <a:pt x="1134" y="1417"/>
                  </a:cubicBezTo>
                  <a:cubicBezTo>
                    <a:pt x="1102" y="1385"/>
                    <a:pt x="1102" y="1385"/>
                    <a:pt x="1102" y="1385"/>
                  </a:cubicBezTo>
                  <a:cubicBezTo>
                    <a:pt x="1102" y="1385"/>
                    <a:pt x="1102" y="1385"/>
                    <a:pt x="1102" y="1385"/>
                  </a:cubicBezTo>
                  <a:cubicBezTo>
                    <a:pt x="989" y="1272"/>
                    <a:pt x="989" y="1272"/>
                    <a:pt x="989" y="1272"/>
                  </a:cubicBezTo>
                  <a:cubicBezTo>
                    <a:pt x="1161" y="1128"/>
                    <a:pt x="1150" y="1138"/>
                    <a:pt x="1155" y="1131"/>
                  </a:cubicBezTo>
                  <a:close/>
                  <a:moveTo>
                    <a:pt x="1620" y="1928"/>
                  </a:moveTo>
                  <a:cubicBezTo>
                    <a:pt x="1071" y="1928"/>
                    <a:pt x="1071" y="1928"/>
                    <a:pt x="1071" y="1928"/>
                  </a:cubicBezTo>
                  <a:cubicBezTo>
                    <a:pt x="1022" y="1637"/>
                    <a:pt x="1022" y="1637"/>
                    <a:pt x="1022" y="1637"/>
                  </a:cubicBezTo>
                  <a:cubicBezTo>
                    <a:pt x="1076" y="1529"/>
                    <a:pt x="1076" y="1529"/>
                    <a:pt x="1076" y="1529"/>
                  </a:cubicBezTo>
                  <a:cubicBezTo>
                    <a:pt x="1098" y="1550"/>
                    <a:pt x="1098" y="1550"/>
                    <a:pt x="1098" y="1550"/>
                  </a:cubicBezTo>
                  <a:cubicBezTo>
                    <a:pt x="1123" y="1576"/>
                    <a:pt x="1166" y="1573"/>
                    <a:pt x="1188" y="1544"/>
                  </a:cubicBezTo>
                  <a:cubicBezTo>
                    <a:pt x="1396" y="1267"/>
                    <a:pt x="1396" y="1267"/>
                    <a:pt x="1396" y="1267"/>
                  </a:cubicBezTo>
                  <a:cubicBezTo>
                    <a:pt x="1569" y="1410"/>
                    <a:pt x="1680" y="1626"/>
                    <a:pt x="1680" y="1868"/>
                  </a:cubicBezTo>
                  <a:cubicBezTo>
                    <a:pt x="1680" y="1901"/>
                    <a:pt x="1653" y="1928"/>
                    <a:pt x="1620" y="192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51" name="组合 50">
              <a:extLst>
                <a:ext uri="{FF2B5EF4-FFF2-40B4-BE49-F238E27FC236}">
                  <a16:creationId xmlns:a16="http://schemas.microsoft.com/office/drawing/2014/main" id="{F8D11277-A68C-4928-9772-96BDED3EF012}"/>
                </a:ext>
              </a:extLst>
            </p:cNvPr>
            <p:cNvGrpSpPr/>
            <p:nvPr/>
          </p:nvGrpSpPr>
          <p:grpSpPr>
            <a:xfrm>
              <a:off x="4244454" y="1330539"/>
              <a:ext cx="1946587" cy="1411019"/>
              <a:chOff x="949273" y="4301642"/>
              <a:chExt cx="1946587" cy="1411019"/>
            </a:xfrm>
          </p:grpSpPr>
          <p:sp>
            <p:nvSpPr>
              <p:cNvPr id="52" name="Rectangle 16">
                <a:extLst>
                  <a:ext uri="{FF2B5EF4-FFF2-40B4-BE49-F238E27FC236}">
                    <a16:creationId xmlns:a16="http://schemas.microsoft.com/office/drawing/2014/main" id="{8A1AEBE0-2DA9-4F12-B92B-8BBA4BB08F15}"/>
                  </a:ext>
                </a:extLst>
              </p:cNvPr>
              <p:cNvSpPr/>
              <p:nvPr/>
            </p:nvSpPr>
            <p:spPr>
              <a:xfrm flipH="1">
                <a:off x="1144327" y="4675967"/>
                <a:ext cx="1556478" cy="1036694"/>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单击此处键入文本单击此键入文本单击此处键入文本单击此处键入文本单击此处键入文本</a:t>
                </a:r>
                <a:endParaRPr lang="en-US" altLang="zh-CN"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3" name="Title 11">
                <a:extLst>
                  <a:ext uri="{FF2B5EF4-FFF2-40B4-BE49-F238E27FC236}">
                    <a16:creationId xmlns:a16="http://schemas.microsoft.com/office/drawing/2014/main" id="{13C2A7B6-C7CE-40B2-A2C9-6AB3EDFC43FC}"/>
                  </a:ext>
                </a:extLst>
              </p:cNvPr>
              <p:cNvSpPr txBox="1">
                <a:spLocks/>
              </p:cNvSpPr>
              <p:nvPr/>
            </p:nvSpPr>
            <p:spPr>
              <a:xfrm flipH="1">
                <a:off x="949273" y="430164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grpSp>
        <p:nvGrpSpPr>
          <p:cNvPr id="54" name="组合 53">
            <a:extLst>
              <a:ext uri="{FF2B5EF4-FFF2-40B4-BE49-F238E27FC236}">
                <a16:creationId xmlns:a16="http://schemas.microsoft.com/office/drawing/2014/main" id="{B1A08499-5C7F-469E-B5AB-C3211178814B}"/>
              </a:ext>
            </a:extLst>
          </p:cNvPr>
          <p:cNvGrpSpPr/>
          <p:nvPr/>
        </p:nvGrpSpPr>
        <p:grpSpPr>
          <a:xfrm>
            <a:off x="650788" y="3213012"/>
            <a:ext cx="2299281" cy="992144"/>
            <a:chOff x="650788" y="3213012"/>
            <a:chExt cx="2299281" cy="992144"/>
          </a:xfrm>
        </p:grpSpPr>
        <p:sp>
          <p:nvSpPr>
            <p:cNvPr id="55" name="Freeform 56">
              <a:extLst>
                <a:ext uri="{FF2B5EF4-FFF2-40B4-BE49-F238E27FC236}">
                  <a16:creationId xmlns:a16="http://schemas.microsoft.com/office/drawing/2014/main" id="{16CCF2CD-37BA-4EC2-808E-777F5920CB5A}"/>
                </a:ext>
              </a:extLst>
            </p:cNvPr>
            <p:cNvSpPr/>
            <p:nvPr/>
          </p:nvSpPr>
          <p:spPr>
            <a:xfrm rot="16200000">
              <a:off x="1621509" y="2832863"/>
              <a:ext cx="747558" cy="1754858"/>
            </a:xfrm>
            <a:custGeom>
              <a:avLst/>
              <a:gdLst>
                <a:gd name="connsiteX0" fmla="*/ 0 w 2219632"/>
                <a:gd name="connsiteY0" fmla="*/ 0 h 4890706"/>
                <a:gd name="connsiteX1" fmla="*/ 5729 w 2219632"/>
                <a:gd name="connsiteY1" fmla="*/ 113452 h 4890706"/>
                <a:gd name="connsiteX2" fmla="*/ 1109816 w 2219632"/>
                <a:gd name="connsiteY2" fmla="*/ 1109797 h 4890706"/>
                <a:gd name="connsiteX3" fmla="*/ 2213903 w 2219632"/>
                <a:gd name="connsiteY3" fmla="*/ 113452 h 4890706"/>
                <a:gd name="connsiteX4" fmla="*/ 2219632 w 2219632"/>
                <a:gd name="connsiteY4" fmla="*/ 0 h 4890706"/>
                <a:gd name="connsiteX5" fmla="*/ 2219632 w 2219632"/>
                <a:gd name="connsiteY5" fmla="*/ 4890706 h 4890706"/>
                <a:gd name="connsiteX6" fmla="*/ 0 w 2219632"/>
                <a:gd name="connsiteY6" fmla="*/ 4890706 h 4890706"/>
                <a:gd name="connsiteX7" fmla="*/ 0 w 2219632"/>
                <a:gd name="connsiteY7" fmla="*/ 0 h 489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632" h="4890706">
                  <a:moveTo>
                    <a:pt x="0" y="0"/>
                  </a:moveTo>
                  <a:lnTo>
                    <a:pt x="5729" y="113452"/>
                  </a:lnTo>
                  <a:cubicBezTo>
                    <a:pt x="62563" y="673084"/>
                    <a:pt x="535190" y="1109797"/>
                    <a:pt x="1109816" y="1109797"/>
                  </a:cubicBezTo>
                  <a:cubicBezTo>
                    <a:pt x="1684443" y="1109797"/>
                    <a:pt x="2157070" y="673084"/>
                    <a:pt x="2213903" y="113452"/>
                  </a:cubicBezTo>
                  <a:lnTo>
                    <a:pt x="2219632" y="0"/>
                  </a:lnTo>
                  <a:lnTo>
                    <a:pt x="2219632" y="4890706"/>
                  </a:lnTo>
                  <a:lnTo>
                    <a:pt x="0" y="4890706"/>
                  </a:lnTo>
                  <a:lnTo>
                    <a:pt x="0" y="0"/>
                  </a:ln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cxnSp>
          <p:nvCxnSpPr>
            <p:cNvPr id="56" name="Straight Connector 36">
              <a:extLst>
                <a:ext uri="{FF2B5EF4-FFF2-40B4-BE49-F238E27FC236}">
                  <a16:creationId xmlns:a16="http://schemas.microsoft.com/office/drawing/2014/main" id="{E1209A16-54A6-4F00-8919-8C319398031B}"/>
                </a:ext>
              </a:extLst>
            </p:cNvPr>
            <p:cNvCxnSpPr/>
            <p:nvPr/>
          </p:nvCxnSpPr>
          <p:spPr>
            <a:xfrm>
              <a:off x="1489238" y="3697277"/>
              <a:ext cx="146083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Oval 32">
              <a:extLst>
                <a:ext uri="{FF2B5EF4-FFF2-40B4-BE49-F238E27FC236}">
                  <a16:creationId xmlns:a16="http://schemas.microsoft.com/office/drawing/2014/main" id="{CC9C502A-2AF9-4A5D-B38B-EF02827AD6AC}"/>
                </a:ext>
              </a:extLst>
            </p:cNvPr>
            <p:cNvSpPr/>
            <p:nvPr/>
          </p:nvSpPr>
          <p:spPr>
            <a:xfrm>
              <a:off x="650788" y="3213012"/>
              <a:ext cx="992146" cy="992144"/>
            </a:xfrm>
            <a:prstGeom prst="ellipse">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grpSp>
      <p:grpSp>
        <p:nvGrpSpPr>
          <p:cNvPr id="58" name="组合 57">
            <a:extLst>
              <a:ext uri="{FF2B5EF4-FFF2-40B4-BE49-F238E27FC236}">
                <a16:creationId xmlns:a16="http://schemas.microsoft.com/office/drawing/2014/main" id="{7FEDC129-D1C0-4B4D-8D85-A0A59C86FB1C}"/>
              </a:ext>
            </a:extLst>
          </p:cNvPr>
          <p:cNvGrpSpPr/>
          <p:nvPr/>
        </p:nvGrpSpPr>
        <p:grpSpPr>
          <a:xfrm>
            <a:off x="2661588" y="2661530"/>
            <a:ext cx="1986094" cy="3659129"/>
            <a:chOff x="2661588" y="2661530"/>
            <a:chExt cx="1986094" cy="3659129"/>
          </a:xfrm>
        </p:grpSpPr>
        <p:sp>
          <p:nvSpPr>
            <p:cNvPr id="59" name="Freeform 23">
              <a:extLst>
                <a:ext uri="{FF2B5EF4-FFF2-40B4-BE49-F238E27FC236}">
                  <a16:creationId xmlns:a16="http://schemas.microsoft.com/office/drawing/2014/main" id="{A14215DA-9EE2-4061-9CC7-AF62EFC8D1BA}"/>
                </a:ext>
              </a:extLst>
            </p:cNvPr>
            <p:cNvSpPr/>
            <p:nvPr/>
          </p:nvSpPr>
          <p:spPr>
            <a:xfrm>
              <a:off x="2661588" y="3663772"/>
              <a:ext cx="1986094" cy="2656887"/>
            </a:xfrm>
            <a:custGeom>
              <a:avLst/>
              <a:gdLst>
                <a:gd name="connsiteX0" fmla="*/ 0 w 2219632"/>
                <a:gd name="connsiteY0" fmla="*/ 0 h 4890706"/>
                <a:gd name="connsiteX1" fmla="*/ 5729 w 2219632"/>
                <a:gd name="connsiteY1" fmla="*/ 113452 h 4890706"/>
                <a:gd name="connsiteX2" fmla="*/ 1109816 w 2219632"/>
                <a:gd name="connsiteY2" fmla="*/ 1109797 h 4890706"/>
                <a:gd name="connsiteX3" fmla="*/ 2213903 w 2219632"/>
                <a:gd name="connsiteY3" fmla="*/ 113452 h 4890706"/>
                <a:gd name="connsiteX4" fmla="*/ 2219632 w 2219632"/>
                <a:gd name="connsiteY4" fmla="*/ 0 h 4890706"/>
                <a:gd name="connsiteX5" fmla="*/ 2219632 w 2219632"/>
                <a:gd name="connsiteY5" fmla="*/ 4890706 h 4890706"/>
                <a:gd name="connsiteX6" fmla="*/ 0 w 2219632"/>
                <a:gd name="connsiteY6" fmla="*/ 4890706 h 4890706"/>
                <a:gd name="connsiteX7" fmla="*/ 0 w 2219632"/>
                <a:gd name="connsiteY7" fmla="*/ 0 h 489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632" h="4890706">
                  <a:moveTo>
                    <a:pt x="0" y="0"/>
                  </a:moveTo>
                  <a:lnTo>
                    <a:pt x="5729" y="113452"/>
                  </a:lnTo>
                  <a:cubicBezTo>
                    <a:pt x="62563" y="673084"/>
                    <a:pt x="535190" y="1109797"/>
                    <a:pt x="1109816" y="1109797"/>
                  </a:cubicBezTo>
                  <a:cubicBezTo>
                    <a:pt x="1684443" y="1109797"/>
                    <a:pt x="2157070" y="673084"/>
                    <a:pt x="2213903" y="113452"/>
                  </a:cubicBezTo>
                  <a:lnTo>
                    <a:pt x="2219632" y="0"/>
                  </a:lnTo>
                  <a:lnTo>
                    <a:pt x="2219632" y="4890706"/>
                  </a:lnTo>
                  <a:lnTo>
                    <a:pt x="0" y="4890706"/>
                  </a:lnTo>
                  <a:lnTo>
                    <a:pt x="0" y="0"/>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sp>
          <p:nvSpPr>
            <p:cNvPr id="60" name="Freeform 25">
              <a:extLst>
                <a:ext uri="{FF2B5EF4-FFF2-40B4-BE49-F238E27FC236}">
                  <a16:creationId xmlns:a16="http://schemas.microsoft.com/office/drawing/2014/main" id="{291DC34F-8BF1-464E-978A-C5D4739CB622}"/>
                </a:ext>
              </a:extLst>
            </p:cNvPr>
            <p:cNvSpPr/>
            <p:nvPr/>
          </p:nvSpPr>
          <p:spPr>
            <a:xfrm>
              <a:off x="3654334" y="3709084"/>
              <a:ext cx="602" cy="11910"/>
            </a:xfrm>
            <a:custGeom>
              <a:avLst/>
              <a:gdLst>
                <a:gd name="connsiteX0" fmla="*/ 0 w 747"/>
                <a:gd name="connsiteY0" fmla="*/ 0 h 14794"/>
                <a:gd name="connsiteX1" fmla="*/ 747 w 747"/>
                <a:gd name="connsiteY1" fmla="*/ 0 h 14794"/>
                <a:gd name="connsiteX2" fmla="*/ 0 w 747"/>
                <a:gd name="connsiteY2" fmla="*/ 14794 h 14794"/>
                <a:gd name="connsiteX3" fmla="*/ 0 w 747"/>
                <a:gd name="connsiteY3" fmla="*/ 0 h 14794"/>
              </a:gdLst>
              <a:ahLst/>
              <a:cxnLst>
                <a:cxn ang="0">
                  <a:pos x="connsiteX0" y="connsiteY0"/>
                </a:cxn>
                <a:cxn ang="0">
                  <a:pos x="connsiteX1" y="connsiteY1"/>
                </a:cxn>
                <a:cxn ang="0">
                  <a:pos x="connsiteX2" y="connsiteY2"/>
                </a:cxn>
                <a:cxn ang="0">
                  <a:pos x="connsiteX3" y="connsiteY3"/>
                </a:cxn>
              </a:cxnLst>
              <a:rect l="l" t="t" r="r" b="b"/>
              <a:pathLst>
                <a:path w="747" h="14794">
                  <a:moveTo>
                    <a:pt x="0" y="0"/>
                  </a:moveTo>
                  <a:lnTo>
                    <a:pt x="747" y="0"/>
                  </a:lnTo>
                  <a:lnTo>
                    <a:pt x="0" y="14794"/>
                  </a:lnTo>
                  <a:lnTo>
                    <a:pt x="0" y="0"/>
                  </a:lnTo>
                  <a:close/>
                </a:path>
              </a:pathLst>
            </a:custGeom>
            <a:solidFill>
              <a:srgbClr val="E987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1" name="Donut 34">
              <a:extLst>
                <a:ext uri="{FF2B5EF4-FFF2-40B4-BE49-F238E27FC236}">
                  <a16:creationId xmlns:a16="http://schemas.microsoft.com/office/drawing/2014/main" id="{61EDE669-7011-4E88-BE45-319FE4BA15E5}"/>
                </a:ext>
              </a:extLst>
            </p:cNvPr>
            <p:cNvSpPr/>
            <p:nvPr/>
          </p:nvSpPr>
          <p:spPr>
            <a:xfrm>
              <a:off x="2661588" y="2661530"/>
              <a:ext cx="1986094" cy="1986094"/>
            </a:xfrm>
            <a:prstGeom prst="donut">
              <a:avLst>
                <a:gd name="adj" fmla="val 21670"/>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Regular" panose="020B0500000000000000" pitchFamily="34" charset="-122"/>
              </a:endParaRPr>
            </a:p>
          </p:txBody>
        </p:sp>
        <p:grpSp>
          <p:nvGrpSpPr>
            <p:cNvPr id="62" name="Group 39">
              <a:extLst>
                <a:ext uri="{FF2B5EF4-FFF2-40B4-BE49-F238E27FC236}">
                  <a16:creationId xmlns:a16="http://schemas.microsoft.com/office/drawing/2014/main" id="{B92D832C-E89E-4496-8C62-58215CBAD1EF}"/>
                </a:ext>
              </a:extLst>
            </p:cNvPr>
            <p:cNvGrpSpPr/>
            <p:nvPr/>
          </p:nvGrpSpPr>
          <p:grpSpPr>
            <a:xfrm>
              <a:off x="3382033" y="3381973"/>
              <a:ext cx="545205" cy="545205"/>
              <a:chOff x="1389063" y="3748088"/>
              <a:chExt cx="336550" cy="336550"/>
            </a:xfrm>
            <a:solidFill>
              <a:srgbClr val="6A3620"/>
            </a:solidFill>
          </p:grpSpPr>
          <p:sp>
            <p:nvSpPr>
              <p:cNvPr id="66" name="Freeform 5">
                <a:extLst>
                  <a:ext uri="{FF2B5EF4-FFF2-40B4-BE49-F238E27FC236}">
                    <a16:creationId xmlns:a16="http://schemas.microsoft.com/office/drawing/2014/main" id="{84A56C63-7707-4E36-990A-8B2026B81085}"/>
                  </a:ext>
                </a:extLst>
              </p:cNvPr>
              <p:cNvSpPr>
                <a:spLocks/>
              </p:cNvSpPr>
              <p:nvPr/>
            </p:nvSpPr>
            <p:spPr bwMode="auto">
              <a:xfrm>
                <a:off x="1547813" y="3787776"/>
                <a:ext cx="58738" cy="60325"/>
              </a:xfrm>
              <a:custGeom>
                <a:avLst/>
                <a:gdLst>
                  <a:gd name="T0" fmla="*/ 300 w 360"/>
                  <a:gd name="T1" fmla="*/ 244 h 364"/>
                  <a:gd name="T2" fmla="*/ 120 w 360"/>
                  <a:gd name="T3" fmla="*/ 244 h 364"/>
                  <a:gd name="T4" fmla="*/ 120 w 360"/>
                  <a:gd name="T5" fmla="*/ 60 h 364"/>
                  <a:gd name="T6" fmla="*/ 60 w 360"/>
                  <a:gd name="T7" fmla="*/ 0 h 364"/>
                  <a:gd name="T8" fmla="*/ 0 w 360"/>
                  <a:gd name="T9" fmla="*/ 60 h 364"/>
                  <a:gd name="T10" fmla="*/ 0 w 360"/>
                  <a:gd name="T11" fmla="*/ 304 h 364"/>
                  <a:gd name="T12" fmla="*/ 60 w 360"/>
                  <a:gd name="T13" fmla="*/ 364 h 364"/>
                  <a:gd name="T14" fmla="*/ 300 w 360"/>
                  <a:gd name="T15" fmla="*/ 364 h 364"/>
                  <a:gd name="T16" fmla="*/ 360 w 360"/>
                  <a:gd name="T17" fmla="*/ 304 h 364"/>
                  <a:gd name="T18" fmla="*/ 300 w 360"/>
                  <a:gd name="T19" fmla="*/ 24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4">
                    <a:moveTo>
                      <a:pt x="300" y="244"/>
                    </a:moveTo>
                    <a:cubicBezTo>
                      <a:pt x="120" y="244"/>
                      <a:pt x="120" y="244"/>
                      <a:pt x="120" y="244"/>
                    </a:cubicBezTo>
                    <a:cubicBezTo>
                      <a:pt x="120" y="60"/>
                      <a:pt x="120" y="60"/>
                      <a:pt x="120" y="60"/>
                    </a:cubicBezTo>
                    <a:cubicBezTo>
                      <a:pt x="120" y="27"/>
                      <a:pt x="93" y="0"/>
                      <a:pt x="60" y="0"/>
                    </a:cubicBezTo>
                    <a:cubicBezTo>
                      <a:pt x="27" y="0"/>
                      <a:pt x="0" y="27"/>
                      <a:pt x="0" y="60"/>
                    </a:cubicBezTo>
                    <a:cubicBezTo>
                      <a:pt x="0" y="304"/>
                      <a:pt x="0" y="304"/>
                      <a:pt x="0" y="304"/>
                    </a:cubicBezTo>
                    <a:cubicBezTo>
                      <a:pt x="0" y="337"/>
                      <a:pt x="27" y="364"/>
                      <a:pt x="60" y="364"/>
                    </a:cubicBezTo>
                    <a:cubicBezTo>
                      <a:pt x="300" y="364"/>
                      <a:pt x="300" y="364"/>
                      <a:pt x="300" y="364"/>
                    </a:cubicBezTo>
                    <a:cubicBezTo>
                      <a:pt x="333" y="364"/>
                      <a:pt x="360" y="337"/>
                      <a:pt x="360" y="304"/>
                    </a:cubicBezTo>
                    <a:cubicBezTo>
                      <a:pt x="360" y="271"/>
                      <a:pt x="333" y="244"/>
                      <a:pt x="300"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7" name="Freeform 6">
                <a:extLst>
                  <a:ext uri="{FF2B5EF4-FFF2-40B4-BE49-F238E27FC236}">
                    <a16:creationId xmlns:a16="http://schemas.microsoft.com/office/drawing/2014/main" id="{0632006B-0003-497A-ABD3-4C19E55DA165}"/>
                  </a:ext>
                </a:extLst>
              </p:cNvPr>
              <p:cNvSpPr>
                <a:spLocks noEditPoints="1"/>
              </p:cNvSpPr>
              <p:nvPr/>
            </p:nvSpPr>
            <p:spPr bwMode="auto">
              <a:xfrm>
                <a:off x="1389063" y="3748088"/>
                <a:ext cx="336550" cy="336550"/>
              </a:xfrm>
              <a:custGeom>
                <a:avLst/>
                <a:gdLst>
                  <a:gd name="T0" fmla="*/ 1808 w 2048"/>
                  <a:gd name="T1" fmla="*/ 1454 h 2048"/>
                  <a:gd name="T2" fmla="*/ 1808 w 2048"/>
                  <a:gd name="T3" fmla="*/ 1388 h 2048"/>
                  <a:gd name="T4" fmla="*/ 1628 w 2048"/>
                  <a:gd name="T5" fmla="*/ 1208 h 2048"/>
                  <a:gd name="T6" fmla="*/ 1084 w 2048"/>
                  <a:gd name="T7" fmla="*/ 1208 h 2048"/>
                  <a:gd name="T8" fmla="*/ 1084 w 2048"/>
                  <a:gd name="T9" fmla="*/ 1085 h 2048"/>
                  <a:gd name="T10" fmla="*/ 1564 w 2048"/>
                  <a:gd name="T11" fmla="*/ 544 h 2048"/>
                  <a:gd name="T12" fmla="*/ 1024 w 2048"/>
                  <a:gd name="T13" fmla="*/ 0 h 2048"/>
                  <a:gd name="T14" fmla="*/ 484 w 2048"/>
                  <a:gd name="T15" fmla="*/ 544 h 2048"/>
                  <a:gd name="T16" fmla="*/ 964 w 2048"/>
                  <a:gd name="T17" fmla="*/ 1085 h 2048"/>
                  <a:gd name="T18" fmla="*/ 964 w 2048"/>
                  <a:gd name="T19" fmla="*/ 1208 h 2048"/>
                  <a:gd name="T20" fmla="*/ 420 w 2048"/>
                  <a:gd name="T21" fmla="*/ 1208 h 2048"/>
                  <a:gd name="T22" fmla="*/ 240 w 2048"/>
                  <a:gd name="T23" fmla="*/ 1388 h 2048"/>
                  <a:gd name="T24" fmla="*/ 240 w 2048"/>
                  <a:gd name="T25" fmla="*/ 1454 h 2048"/>
                  <a:gd name="T26" fmla="*/ 0 w 2048"/>
                  <a:gd name="T27" fmla="*/ 1748 h 2048"/>
                  <a:gd name="T28" fmla="*/ 300 w 2048"/>
                  <a:gd name="T29" fmla="*/ 2048 h 2048"/>
                  <a:gd name="T30" fmla="*/ 600 w 2048"/>
                  <a:gd name="T31" fmla="*/ 1748 h 2048"/>
                  <a:gd name="T32" fmla="*/ 360 w 2048"/>
                  <a:gd name="T33" fmla="*/ 1454 h 2048"/>
                  <a:gd name="T34" fmla="*/ 360 w 2048"/>
                  <a:gd name="T35" fmla="*/ 1388 h 2048"/>
                  <a:gd name="T36" fmla="*/ 420 w 2048"/>
                  <a:gd name="T37" fmla="*/ 1328 h 2048"/>
                  <a:gd name="T38" fmla="*/ 964 w 2048"/>
                  <a:gd name="T39" fmla="*/ 1328 h 2048"/>
                  <a:gd name="T40" fmla="*/ 964 w 2048"/>
                  <a:gd name="T41" fmla="*/ 1454 h 2048"/>
                  <a:gd name="T42" fmla="*/ 724 w 2048"/>
                  <a:gd name="T43" fmla="*/ 1748 h 2048"/>
                  <a:gd name="T44" fmla="*/ 1024 w 2048"/>
                  <a:gd name="T45" fmla="*/ 2048 h 2048"/>
                  <a:gd name="T46" fmla="*/ 1324 w 2048"/>
                  <a:gd name="T47" fmla="*/ 1748 h 2048"/>
                  <a:gd name="T48" fmla="*/ 1084 w 2048"/>
                  <a:gd name="T49" fmla="*/ 1454 h 2048"/>
                  <a:gd name="T50" fmla="*/ 1084 w 2048"/>
                  <a:gd name="T51" fmla="*/ 1328 h 2048"/>
                  <a:gd name="T52" fmla="*/ 1628 w 2048"/>
                  <a:gd name="T53" fmla="*/ 1328 h 2048"/>
                  <a:gd name="T54" fmla="*/ 1688 w 2048"/>
                  <a:gd name="T55" fmla="*/ 1388 h 2048"/>
                  <a:gd name="T56" fmla="*/ 1688 w 2048"/>
                  <a:gd name="T57" fmla="*/ 1454 h 2048"/>
                  <a:gd name="T58" fmla="*/ 1448 w 2048"/>
                  <a:gd name="T59" fmla="*/ 1748 h 2048"/>
                  <a:gd name="T60" fmla="*/ 1748 w 2048"/>
                  <a:gd name="T61" fmla="*/ 2048 h 2048"/>
                  <a:gd name="T62" fmla="*/ 2048 w 2048"/>
                  <a:gd name="T63" fmla="*/ 1748 h 2048"/>
                  <a:gd name="T64" fmla="*/ 1808 w 2048"/>
                  <a:gd name="T65" fmla="*/ 1454 h 2048"/>
                  <a:gd name="T66" fmla="*/ 480 w 2048"/>
                  <a:gd name="T67" fmla="*/ 1748 h 2048"/>
                  <a:gd name="T68" fmla="*/ 300 w 2048"/>
                  <a:gd name="T69" fmla="*/ 1928 h 2048"/>
                  <a:gd name="T70" fmla="*/ 120 w 2048"/>
                  <a:gd name="T71" fmla="*/ 1748 h 2048"/>
                  <a:gd name="T72" fmla="*/ 300 w 2048"/>
                  <a:gd name="T73" fmla="*/ 1568 h 2048"/>
                  <a:gd name="T74" fmla="*/ 480 w 2048"/>
                  <a:gd name="T75" fmla="*/ 1748 h 2048"/>
                  <a:gd name="T76" fmla="*/ 1204 w 2048"/>
                  <a:gd name="T77" fmla="*/ 1748 h 2048"/>
                  <a:gd name="T78" fmla="*/ 1024 w 2048"/>
                  <a:gd name="T79" fmla="*/ 1928 h 2048"/>
                  <a:gd name="T80" fmla="*/ 844 w 2048"/>
                  <a:gd name="T81" fmla="*/ 1748 h 2048"/>
                  <a:gd name="T82" fmla="*/ 1024 w 2048"/>
                  <a:gd name="T83" fmla="*/ 1568 h 2048"/>
                  <a:gd name="T84" fmla="*/ 1204 w 2048"/>
                  <a:gd name="T85" fmla="*/ 1748 h 2048"/>
                  <a:gd name="T86" fmla="*/ 1024 w 2048"/>
                  <a:gd name="T87" fmla="*/ 968 h 2048"/>
                  <a:gd name="T88" fmla="*/ 604 w 2048"/>
                  <a:gd name="T89" fmla="*/ 544 h 2048"/>
                  <a:gd name="T90" fmla="*/ 1024 w 2048"/>
                  <a:gd name="T91" fmla="*/ 120 h 2048"/>
                  <a:gd name="T92" fmla="*/ 1444 w 2048"/>
                  <a:gd name="T93" fmla="*/ 544 h 2048"/>
                  <a:gd name="T94" fmla="*/ 1024 w 2048"/>
                  <a:gd name="T95" fmla="*/ 968 h 2048"/>
                  <a:gd name="T96" fmla="*/ 1748 w 2048"/>
                  <a:gd name="T97" fmla="*/ 1928 h 2048"/>
                  <a:gd name="T98" fmla="*/ 1568 w 2048"/>
                  <a:gd name="T99" fmla="*/ 1748 h 2048"/>
                  <a:gd name="T100" fmla="*/ 1748 w 2048"/>
                  <a:gd name="T101" fmla="*/ 1568 h 2048"/>
                  <a:gd name="T102" fmla="*/ 1928 w 2048"/>
                  <a:gd name="T103" fmla="*/ 1748 h 2048"/>
                  <a:gd name="T104" fmla="*/ 1748 w 2048"/>
                  <a:gd name="T105"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8" h="2048">
                    <a:moveTo>
                      <a:pt x="1808" y="1454"/>
                    </a:moveTo>
                    <a:cubicBezTo>
                      <a:pt x="1808" y="1388"/>
                      <a:pt x="1808" y="1388"/>
                      <a:pt x="1808" y="1388"/>
                    </a:cubicBezTo>
                    <a:cubicBezTo>
                      <a:pt x="1808" y="1289"/>
                      <a:pt x="1727" y="1208"/>
                      <a:pt x="1628" y="1208"/>
                    </a:cubicBezTo>
                    <a:cubicBezTo>
                      <a:pt x="1084" y="1208"/>
                      <a:pt x="1084" y="1208"/>
                      <a:pt x="1084" y="1208"/>
                    </a:cubicBezTo>
                    <a:cubicBezTo>
                      <a:pt x="1084" y="1085"/>
                      <a:pt x="1084" y="1085"/>
                      <a:pt x="1084" y="1085"/>
                    </a:cubicBezTo>
                    <a:cubicBezTo>
                      <a:pt x="1354" y="1054"/>
                      <a:pt x="1564" y="824"/>
                      <a:pt x="1564" y="544"/>
                    </a:cubicBezTo>
                    <a:cubicBezTo>
                      <a:pt x="1564" y="244"/>
                      <a:pt x="1322" y="0"/>
                      <a:pt x="1024" y="0"/>
                    </a:cubicBezTo>
                    <a:cubicBezTo>
                      <a:pt x="726" y="0"/>
                      <a:pt x="484" y="244"/>
                      <a:pt x="484" y="544"/>
                    </a:cubicBezTo>
                    <a:cubicBezTo>
                      <a:pt x="484" y="824"/>
                      <a:pt x="694" y="1054"/>
                      <a:pt x="964" y="1085"/>
                    </a:cubicBezTo>
                    <a:cubicBezTo>
                      <a:pt x="964" y="1208"/>
                      <a:pt x="964" y="1208"/>
                      <a:pt x="964" y="1208"/>
                    </a:cubicBezTo>
                    <a:cubicBezTo>
                      <a:pt x="420" y="1208"/>
                      <a:pt x="420" y="1208"/>
                      <a:pt x="420" y="1208"/>
                    </a:cubicBezTo>
                    <a:cubicBezTo>
                      <a:pt x="321" y="1208"/>
                      <a:pt x="240" y="1289"/>
                      <a:pt x="240" y="1388"/>
                    </a:cubicBezTo>
                    <a:cubicBezTo>
                      <a:pt x="240" y="1454"/>
                      <a:pt x="240" y="1454"/>
                      <a:pt x="240" y="1454"/>
                    </a:cubicBezTo>
                    <a:cubicBezTo>
                      <a:pt x="103" y="1482"/>
                      <a:pt x="0" y="1603"/>
                      <a:pt x="0" y="1748"/>
                    </a:cubicBezTo>
                    <a:cubicBezTo>
                      <a:pt x="0" y="1913"/>
                      <a:pt x="135" y="2048"/>
                      <a:pt x="300" y="2048"/>
                    </a:cubicBezTo>
                    <a:cubicBezTo>
                      <a:pt x="465" y="2048"/>
                      <a:pt x="600" y="1913"/>
                      <a:pt x="600" y="1748"/>
                    </a:cubicBezTo>
                    <a:cubicBezTo>
                      <a:pt x="600" y="1603"/>
                      <a:pt x="497" y="1482"/>
                      <a:pt x="360" y="1454"/>
                    </a:cubicBezTo>
                    <a:cubicBezTo>
                      <a:pt x="360" y="1388"/>
                      <a:pt x="360" y="1388"/>
                      <a:pt x="360" y="1388"/>
                    </a:cubicBezTo>
                    <a:cubicBezTo>
                      <a:pt x="360" y="1355"/>
                      <a:pt x="387" y="1328"/>
                      <a:pt x="420" y="1328"/>
                    </a:cubicBezTo>
                    <a:cubicBezTo>
                      <a:pt x="964" y="1328"/>
                      <a:pt x="964" y="1328"/>
                      <a:pt x="964" y="1328"/>
                    </a:cubicBezTo>
                    <a:cubicBezTo>
                      <a:pt x="964" y="1454"/>
                      <a:pt x="964" y="1454"/>
                      <a:pt x="964" y="1454"/>
                    </a:cubicBezTo>
                    <a:cubicBezTo>
                      <a:pt x="827" y="1482"/>
                      <a:pt x="724" y="1603"/>
                      <a:pt x="724" y="1748"/>
                    </a:cubicBezTo>
                    <a:cubicBezTo>
                      <a:pt x="724" y="1913"/>
                      <a:pt x="859" y="2048"/>
                      <a:pt x="1024" y="2048"/>
                    </a:cubicBezTo>
                    <a:cubicBezTo>
                      <a:pt x="1189" y="2048"/>
                      <a:pt x="1324" y="1913"/>
                      <a:pt x="1324" y="1748"/>
                    </a:cubicBezTo>
                    <a:cubicBezTo>
                      <a:pt x="1324" y="1603"/>
                      <a:pt x="1221" y="1482"/>
                      <a:pt x="1084" y="1454"/>
                    </a:cubicBezTo>
                    <a:cubicBezTo>
                      <a:pt x="1084" y="1328"/>
                      <a:pt x="1084" y="1328"/>
                      <a:pt x="1084" y="1328"/>
                    </a:cubicBezTo>
                    <a:cubicBezTo>
                      <a:pt x="1628" y="1328"/>
                      <a:pt x="1628" y="1328"/>
                      <a:pt x="1628" y="1328"/>
                    </a:cubicBezTo>
                    <a:cubicBezTo>
                      <a:pt x="1661" y="1328"/>
                      <a:pt x="1688" y="1355"/>
                      <a:pt x="1688" y="1388"/>
                    </a:cubicBezTo>
                    <a:cubicBezTo>
                      <a:pt x="1688" y="1454"/>
                      <a:pt x="1688" y="1454"/>
                      <a:pt x="1688" y="1454"/>
                    </a:cubicBezTo>
                    <a:cubicBezTo>
                      <a:pt x="1551" y="1482"/>
                      <a:pt x="1448" y="1603"/>
                      <a:pt x="1448" y="1748"/>
                    </a:cubicBezTo>
                    <a:cubicBezTo>
                      <a:pt x="1448" y="1913"/>
                      <a:pt x="1583" y="2048"/>
                      <a:pt x="1748" y="2048"/>
                    </a:cubicBezTo>
                    <a:cubicBezTo>
                      <a:pt x="1913" y="2048"/>
                      <a:pt x="2048" y="1913"/>
                      <a:pt x="2048" y="1748"/>
                    </a:cubicBezTo>
                    <a:cubicBezTo>
                      <a:pt x="2048" y="1603"/>
                      <a:pt x="1945" y="1482"/>
                      <a:pt x="1808" y="1454"/>
                    </a:cubicBezTo>
                    <a:close/>
                    <a:moveTo>
                      <a:pt x="480" y="1748"/>
                    </a:moveTo>
                    <a:cubicBezTo>
                      <a:pt x="480" y="1847"/>
                      <a:pt x="399" y="1928"/>
                      <a:pt x="300" y="1928"/>
                    </a:cubicBezTo>
                    <a:cubicBezTo>
                      <a:pt x="201" y="1928"/>
                      <a:pt x="120" y="1847"/>
                      <a:pt x="120" y="1748"/>
                    </a:cubicBezTo>
                    <a:cubicBezTo>
                      <a:pt x="120" y="1649"/>
                      <a:pt x="201" y="1568"/>
                      <a:pt x="300" y="1568"/>
                    </a:cubicBezTo>
                    <a:cubicBezTo>
                      <a:pt x="399" y="1568"/>
                      <a:pt x="480" y="1649"/>
                      <a:pt x="480" y="1748"/>
                    </a:cubicBezTo>
                    <a:close/>
                    <a:moveTo>
                      <a:pt x="1204" y="1748"/>
                    </a:moveTo>
                    <a:cubicBezTo>
                      <a:pt x="1204" y="1847"/>
                      <a:pt x="1123" y="1928"/>
                      <a:pt x="1024" y="1928"/>
                    </a:cubicBezTo>
                    <a:cubicBezTo>
                      <a:pt x="925" y="1928"/>
                      <a:pt x="844" y="1847"/>
                      <a:pt x="844" y="1748"/>
                    </a:cubicBezTo>
                    <a:cubicBezTo>
                      <a:pt x="844" y="1649"/>
                      <a:pt x="925" y="1568"/>
                      <a:pt x="1024" y="1568"/>
                    </a:cubicBezTo>
                    <a:cubicBezTo>
                      <a:pt x="1123" y="1568"/>
                      <a:pt x="1204" y="1649"/>
                      <a:pt x="1204" y="1748"/>
                    </a:cubicBezTo>
                    <a:close/>
                    <a:moveTo>
                      <a:pt x="1024" y="968"/>
                    </a:moveTo>
                    <a:cubicBezTo>
                      <a:pt x="792" y="968"/>
                      <a:pt x="604" y="778"/>
                      <a:pt x="604" y="544"/>
                    </a:cubicBezTo>
                    <a:cubicBezTo>
                      <a:pt x="604" y="310"/>
                      <a:pt x="792" y="120"/>
                      <a:pt x="1024" y="120"/>
                    </a:cubicBezTo>
                    <a:cubicBezTo>
                      <a:pt x="1256" y="120"/>
                      <a:pt x="1444" y="310"/>
                      <a:pt x="1444" y="544"/>
                    </a:cubicBezTo>
                    <a:cubicBezTo>
                      <a:pt x="1444" y="778"/>
                      <a:pt x="1256" y="968"/>
                      <a:pt x="1024" y="968"/>
                    </a:cubicBezTo>
                    <a:close/>
                    <a:moveTo>
                      <a:pt x="1748" y="1928"/>
                    </a:moveTo>
                    <a:cubicBezTo>
                      <a:pt x="1649" y="1928"/>
                      <a:pt x="1568" y="1847"/>
                      <a:pt x="1568" y="1748"/>
                    </a:cubicBezTo>
                    <a:cubicBezTo>
                      <a:pt x="1568" y="1649"/>
                      <a:pt x="1649" y="1568"/>
                      <a:pt x="1748" y="1568"/>
                    </a:cubicBezTo>
                    <a:cubicBezTo>
                      <a:pt x="1847" y="1568"/>
                      <a:pt x="1928" y="1649"/>
                      <a:pt x="1928" y="1748"/>
                    </a:cubicBezTo>
                    <a:cubicBezTo>
                      <a:pt x="1928" y="1847"/>
                      <a:pt x="1847" y="1928"/>
                      <a:pt x="1748"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63" name="组合 62">
              <a:extLst>
                <a:ext uri="{FF2B5EF4-FFF2-40B4-BE49-F238E27FC236}">
                  <a16:creationId xmlns:a16="http://schemas.microsoft.com/office/drawing/2014/main" id="{1D50B8B4-4796-4FE4-8DB6-07C72B8BFE2F}"/>
                </a:ext>
              </a:extLst>
            </p:cNvPr>
            <p:cNvGrpSpPr/>
            <p:nvPr/>
          </p:nvGrpSpPr>
          <p:grpSpPr>
            <a:xfrm>
              <a:off x="2681342" y="4807222"/>
              <a:ext cx="1946587" cy="1411019"/>
              <a:chOff x="949273" y="4301642"/>
              <a:chExt cx="1946587" cy="1411019"/>
            </a:xfrm>
          </p:grpSpPr>
          <p:sp>
            <p:nvSpPr>
              <p:cNvPr id="64" name="Rectangle 16">
                <a:extLst>
                  <a:ext uri="{FF2B5EF4-FFF2-40B4-BE49-F238E27FC236}">
                    <a16:creationId xmlns:a16="http://schemas.microsoft.com/office/drawing/2014/main" id="{A1AB817F-B584-49EB-81C9-1D3FC3180719}"/>
                  </a:ext>
                </a:extLst>
              </p:cNvPr>
              <p:cNvSpPr/>
              <p:nvPr/>
            </p:nvSpPr>
            <p:spPr>
              <a:xfrm flipH="1">
                <a:off x="1144327" y="4675967"/>
                <a:ext cx="1556478" cy="1036694"/>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单击此处键入文本单击此键入文本单击此处键入文本单击此处键入文本单击此处键入文本</a:t>
                </a:r>
                <a:endParaRPr lang="en-US" altLang="zh-CN" sz="1050" noProof="1">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5" name="Title 11">
                <a:extLst>
                  <a:ext uri="{FF2B5EF4-FFF2-40B4-BE49-F238E27FC236}">
                    <a16:creationId xmlns:a16="http://schemas.microsoft.com/office/drawing/2014/main" id="{AD91959F-3393-4E0F-9C7E-3061047DC2D3}"/>
                  </a:ext>
                </a:extLst>
              </p:cNvPr>
              <p:cNvSpPr txBox="1">
                <a:spLocks/>
              </p:cNvSpPr>
              <p:nvPr/>
            </p:nvSpPr>
            <p:spPr>
              <a:xfrm flipH="1">
                <a:off x="949273" y="430164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grpSp>
    </p:spTree>
    <p:extLst>
      <p:ext uri="{BB962C8B-B14F-4D97-AF65-F5344CB8AC3E}">
        <p14:creationId xmlns:p14="http://schemas.microsoft.com/office/powerpoint/2010/main" val="27063995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anim calcmode="lin" valueType="num">
                                      <p:cBhvr>
                                        <p:cTn id="20" dur="500" fill="hold"/>
                                        <p:tgtEl>
                                          <p:spTgt spid="58"/>
                                        </p:tgtEl>
                                        <p:attrNameLst>
                                          <p:attrName>ppt_x</p:attrName>
                                        </p:attrNameLst>
                                      </p:cBhvr>
                                      <p:tavLst>
                                        <p:tav tm="0">
                                          <p:val>
                                            <p:strVal val="#ppt_x"/>
                                          </p:val>
                                        </p:tav>
                                        <p:tav tm="100000">
                                          <p:val>
                                            <p:strVal val="#ppt_x"/>
                                          </p:val>
                                        </p:tav>
                                      </p:tavLst>
                                    </p:anim>
                                    <p:anim calcmode="lin" valueType="num">
                                      <p:cBhvr>
                                        <p:cTn id="21" dur="500" fill="hold"/>
                                        <p:tgtEl>
                                          <p:spTgt spid="5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感谢您下载办公资源网平台上提供的</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作品，为了您和办公资源以及原创作者的利益，请勿复制、传播、销售，否则将承担法律责任！办公资源将对作品进行维权，按照传播下载次数进行十倍的索取赔偿！</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在办公资源出售的</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的保护，作品的所有权、版权和著作权归办公资源所有</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不得将办公资源的</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27" name="组合 26">
            <a:extLst>
              <a:ext uri="{FF2B5EF4-FFF2-40B4-BE49-F238E27FC236}">
                <a16:creationId xmlns:a16="http://schemas.microsoft.com/office/drawing/2014/main" id="{0C930EC9-2378-4C9F-BC6C-4AFD786F5236}"/>
              </a:ext>
            </a:extLst>
          </p:cNvPr>
          <p:cNvGrpSpPr/>
          <p:nvPr/>
        </p:nvGrpSpPr>
        <p:grpSpPr>
          <a:xfrm>
            <a:off x="-180672" y="0"/>
            <a:ext cx="12372673" cy="6858000"/>
            <a:chOff x="-180672" y="0"/>
            <a:chExt cx="12372673"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2">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233363"/>
              <a:ext cx="11830658" cy="63912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sp>
          <p:nvSpPr>
            <p:cNvPr id="8" name="任意多边形 20">
              <a:extLst>
                <a:ext uri="{FF2B5EF4-FFF2-40B4-BE49-F238E27FC236}">
                  <a16:creationId xmlns:a16="http://schemas.microsoft.com/office/drawing/2014/main" id="{FC0F34E0-BBF7-4A69-B0C2-ED6482B54BF4}"/>
                </a:ext>
              </a:extLst>
            </p:cNvPr>
            <p:cNvSpPr/>
            <p:nvPr/>
          </p:nvSpPr>
          <p:spPr>
            <a:xfrm>
              <a:off x="8798263" y="4491037"/>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9" name="任意多边形 21">
              <a:extLst>
                <a:ext uri="{FF2B5EF4-FFF2-40B4-BE49-F238E27FC236}">
                  <a16:creationId xmlns:a16="http://schemas.microsoft.com/office/drawing/2014/main" id="{A2109501-18AA-4FF5-A5DE-14D358F0D22F}"/>
                </a:ext>
              </a:extLst>
            </p:cNvPr>
            <p:cNvSpPr/>
            <p:nvPr/>
          </p:nvSpPr>
          <p:spPr>
            <a:xfrm>
              <a:off x="6835581" y="233361"/>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1" name="任意多边形: 形状 10">
              <a:extLst>
                <a:ext uri="{FF2B5EF4-FFF2-40B4-BE49-F238E27FC236}">
                  <a16:creationId xmlns:a16="http://schemas.microsoft.com/office/drawing/2014/main" id="{BDF65FA5-7416-4F71-AB30-08A0D20D08AA}"/>
                </a:ext>
              </a:extLst>
            </p:cNvPr>
            <p:cNvSpPr/>
            <p:nvPr/>
          </p:nvSpPr>
          <p:spPr>
            <a:xfrm>
              <a:off x="1433106" y="5935945"/>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2" name="任意多边形: 形状 11">
              <a:extLst>
                <a:ext uri="{FF2B5EF4-FFF2-40B4-BE49-F238E27FC236}">
                  <a16:creationId xmlns:a16="http://schemas.microsoft.com/office/drawing/2014/main" id="{33624868-2D2C-4AE2-81CE-E624169E41BC}"/>
                </a:ext>
              </a:extLst>
            </p:cNvPr>
            <p:cNvSpPr/>
            <p:nvPr/>
          </p:nvSpPr>
          <p:spPr>
            <a:xfrm>
              <a:off x="-180672" y="0"/>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pic>
          <p:nvPicPr>
            <p:cNvPr id="26" name="图片 25">
              <a:extLst>
                <a:ext uri="{FF2B5EF4-FFF2-40B4-BE49-F238E27FC236}">
                  <a16:creationId xmlns:a16="http://schemas.microsoft.com/office/drawing/2014/main" id="{244CB125-641E-468E-947E-556D67A66C21}"/>
                </a:ext>
              </a:extLst>
            </p:cNvPr>
            <p:cNvPicPr>
              <a:picLocks noChangeAspect="1"/>
            </p:cNvPicPr>
            <p:nvPr/>
          </p:nvPicPr>
          <p:blipFill rotWithShape="1">
            <a:blip r:embed="rId3">
              <a:extLst>
                <a:ext uri="{28A0092B-C50C-407E-A947-70E740481C1C}">
                  <a14:useLocalDpi xmlns:a14="http://schemas.microsoft.com/office/drawing/2010/main" val="0"/>
                </a:ext>
              </a:extLst>
            </a:blip>
            <a:srcRect l="38373" t="5539" r="475" b="25908"/>
            <a:stretch/>
          </p:blipFill>
          <p:spPr>
            <a:xfrm>
              <a:off x="5585197" y="836579"/>
              <a:ext cx="6426132" cy="4808902"/>
            </a:xfrm>
            <a:custGeom>
              <a:avLst/>
              <a:gdLst>
                <a:gd name="connsiteX0" fmla="*/ 3126172 w 6426132"/>
                <a:gd name="connsiteY0" fmla="*/ 0 h 4808902"/>
                <a:gd name="connsiteX1" fmla="*/ 6426132 w 6426132"/>
                <a:gd name="connsiteY1" fmla="*/ 0 h 4808902"/>
                <a:gd name="connsiteX2" fmla="*/ 3299960 w 6426132"/>
                <a:gd name="connsiteY2" fmla="*/ 4808902 h 4808902"/>
                <a:gd name="connsiteX3" fmla="*/ 0 w 6426132"/>
                <a:gd name="connsiteY3" fmla="*/ 4808902 h 4808902"/>
              </a:gdLst>
              <a:ahLst/>
              <a:cxnLst>
                <a:cxn ang="0">
                  <a:pos x="connsiteX0" y="connsiteY0"/>
                </a:cxn>
                <a:cxn ang="0">
                  <a:pos x="connsiteX1" y="connsiteY1"/>
                </a:cxn>
                <a:cxn ang="0">
                  <a:pos x="connsiteX2" y="connsiteY2"/>
                </a:cxn>
                <a:cxn ang="0">
                  <a:pos x="connsiteX3" y="connsiteY3"/>
                </a:cxn>
              </a:cxnLst>
              <a:rect l="l" t="t" r="r" b="b"/>
              <a:pathLst>
                <a:path w="6426132" h="4808902">
                  <a:moveTo>
                    <a:pt x="3126172" y="0"/>
                  </a:moveTo>
                  <a:lnTo>
                    <a:pt x="6426132" y="0"/>
                  </a:lnTo>
                  <a:lnTo>
                    <a:pt x="3299960" y="4808902"/>
                  </a:lnTo>
                  <a:lnTo>
                    <a:pt x="0" y="4808902"/>
                  </a:lnTo>
                  <a:close/>
                </a:path>
              </a:pathLst>
            </a:custGeom>
            <a:ln>
              <a:solidFill>
                <a:schemeClr val="tx1">
                  <a:lumMod val="65000"/>
                  <a:lumOff val="35000"/>
                </a:schemeClr>
              </a:solidFill>
            </a:ln>
          </p:spPr>
        </p:pic>
      </p:grpSp>
      <p:grpSp>
        <p:nvGrpSpPr>
          <p:cNvPr id="28" name="组合 27">
            <a:extLst>
              <a:ext uri="{FF2B5EF4-FFF2-40B4-BE49-F238E27FC236}">
                <a16:creationId xmlns:a16="http://schemas.microsoft.com/office/drawing/2014/main" id="{89F056CD-99B0-4B26-B21F-964D2CD11F89}"/>
              </a:ext>
            </a:extLst>
          </p:cNvPr>
          <p:cNvGrpSpPr/>
          <p:nvPr/>
        </p:nvGrpSpPr>
        <p:grpSpPr>
          <a:xfrm>
            <a:off x="751627" y="4778557"/>
            <a:ext cx="3893609" cy="369332"/>
            <a:chOff x="1149457" y="5016542"/>
            <a:chExt cx="3893609" cy="369332"/>
          </a:xfrm>
        </p:grpSpPr>
        <p:sp>
          <p:nvSpPr>
            <p:cNvPr id="29" name="文本框 28">
              <a:extLst>
                <a:ext uri="{FF2B5EF4-FFF2-40B4-BE49-F238E27FC236}">
                  <a16:creationId xmlns:a16="http://schemas.microsoft.com/office/drawing/2014/main" id="{07CA68A7-7935-46AA-90FD-ABC869A02DF7}"/>
                </a:ext>
              </a:extLst>
            </p:cNvPr>
            <p:cNvSpPr txBox="1"/>
            <p:nvPr/>
          </p:nvSpPr>
          <p:spPr>
            <a:xfrm>
              <a:off x="4403147" y="5031931"/>
              <a:ext cx="639919" cy="338554"/>
            </a:xfrm>
            <a:prstGeom prst="rect">
              <a:avLst/>
            </a:prstGeom>
          </p:spPr>
          <p:txBody>
            <a:bodyPr wrap="none">
              <a:spAutoFit/>
            </a:bodyPr>
            <a:lstStyle>
              <a:defPPr>
                <a:defRPr lang="zh-CN"/>
              </a:defPPr>
              <a:lvl1pPr marR="0" lvl="0" indent="0" fontAlgn="auto">
                <a:lnSpc>
                  <a:spcPct val="100000"/>
                </a:lnSpc>
                <a:spcBef>
                  <a:spcPts val="0"/>
                </a:spcBef>
                <a:spcAft>
                  <a:spcPts val="0"/>
                </a:spcAft>
                <a:buClrTx/>
                <a:buSzTx/>
                <a:buFontTx/>
                <a:buNone/>
                <a:tabLst/>
                <a:defRPr>
                  <a:solidFill>
                    <a:schemeClr val="tx1">
                      <a:lumMod val="85000"/>
                      <a:lumOff val="15000"/>
                    </a:schemeClr>
                  </a:solidFill>
                  <a:latin typeface="Arial" panose="020F0502020204030204"/>
                  <a:ea typeface="Microsoft YaHei"/>
                  <a:cs typeface="+mn-e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sym typeface="+mn-lt"/>
                </a:rPr>
                <a:t>20XX</a:t>
              </a:r>
              <a:endParaRPr kumimoji="0" lang="zh-CN" altLang="en-US" sz="1600" b="0" i="0" u="none" strike="noStrike" kern="0" cap="none" spc="0" normalizeH="0" baseline="0" noProof="0" dirty="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sym typeface="+mn-lt"/>
              </a:endParaRPr>
            </a:p>
          </p:txBody>
        </p:sp>
        <p:sp>
          <p:nvSpPr>
            <p:cNvPr id="30" name="圆角矩形">
              <a:extLst>
                <a:ext uri="{FF2B5EF4-FFF2-40B4-BE49-F238E27FC236}">
                  <a16:creationId xmlns:a16="http://schemas.microsoft.com/office/drawing/2014/main" id="{DB538318-C922-4815-9700-107A8D32D606}"/>
                </a:ext>
              </a:extLst>
            </p:cNvPr>
            <p:cNvSpPr/>
            <p:nvPr/>
          </p:nvSpPr>
          <p:spPr>
            <a:xfrm>
              <a:off x="1149457" y="5016542"/>
              <a:ext cx="1003533" cy="369332"/>
            </a:xfrm>
            <a:prstGeom prst="roundRect">
              <a:avLst>
                <a:gd name="adj" fmla="val 50000"/>
              </a:avLst>
            </a:prstGeom>
            <a:gradFill>
              <a:gsLst>
                <a:gs pos="0">
                  <a:srgbClr val="F49412"/>
                </a:gs>
                <a:gs pos="100000">
                  <a:srgbClr val="F3740E"/>
                </a:gs>
              </a:gsLst>
              <a:lin ang="5400000" scaled="1"/>
            </a:gradFill>
            <a:ln w="12700" cap="flat">
              <a:noFill/>
              <a:prstDash val="solid"/>
              <a:miter lim="800000"/>
            </a:ln>
            <a:effectLst/>
          </p:spPr>
          <p:txBody>
            <a:bodyPr wrap="square" lIns="45718" tIns="45718" rIns="45718" bIns="45718"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lang="zh-CN" altLang="en-US" sz="1400" kern="0" dirty="0">
                  <a:solidFill>
                    <a:prstClr val="white"/>
                  </a:solidFill>
                  <a:latin typeface="思源黑体 CN Normal" panose="020B0400000000000000" pitchFamily="34" charset="-122"/>
                  <a:ea typeface="思源黑体 CN Normal" panose="020B0400000000000000" pitchFamily="34" charset="-122"/>
                  <a:cs typeface="+mn-ea"/>
                  <a:sym typeface="+mn-lt"/>
                </a:rPr>
                <a:t>主讲人</a:t>
              </a:r>
              <a:endParaRPr kumimoji="0" sz="14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mn-lt"/>
              </a:endParaRPr>
            </a:p>
          </p:txBody>
        </p:sp>
        <p:sp>
          <p:nvSpPr>
            <p:cNvPr id="31" name="圆角矩形">
              <a:extLst>
                <a:ext uri="{FF2B5EF4-FFF2-40B4-BE49-F238E27FC236}">
                  <a16:creationId xmlns:a16="http://schemas.microsoft.com/office/drawing/2014/main" id="{16599ECE-6C48-422C-8B20-2BE2F099CD47}"/>
                </a:ext>
              </a:extLst>
            </p:cNvPr>
            <p:cNvSpPr/>
            <p:nvPr/>
          </p:nvSpPr>
          <p:spPr>
            <a:xfrm>
              <a:off x="3214207" y="5016542"/>
              <a:ext cx="1003533" cy="369332"/>
            </a:xfrm>
            <a:prstGeom prst="roundRect">
              <a:avLst>
                <a:gd name="adj" fmla="val 50000"/>
              </a:avLst>
            </a:prstGeom>
            <a:gradFill>
              <a:gsLst>
                <a:gs pos="0">
                  <a:srgbClr val="F49412"/>
                </a:gs>
                <a:gs pos="100000">
                  <a:srgbClr val="F3740E"/>
                </a:gs>
              </a:gsLst>
              <a:lin ang="5400000" scaled="1"/>
            </a:gradFill>
            <a:ln w="12700" cap="flat">
              <a:noFill/>
              <a:prstDash val="solid"/>
              <a:miter lim="800000"/>
            </a:ln>
            <a:effectLst/>
          </p:spPr>
          <p:txBody>
            <a:bodyPr wrap="square" lIns="45718" tIns="45718" rIns="45718" bIns="45718"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mn-lt"/>
                </a:rPr>
                <a:t>讲课时间</a:t>
              </a:r>
              <a:endParaRPr kumimoji="0" sz="14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mn-lt"/>
              </a:endParaRPr>
            </a:p>
          </p:txBody>
        </p:sp>
        <p:sp>
          <p:nvSpPr>
            <p:cNvPr id="32" name="文本框 31">
              <a:extLst>
                <a:ext uri="{FF2B5EF4-FFF2-40B4-BE49-F238E27FC236}">
                  <a16:creationId xmlns:a16="http://schemas.microsoft.com/office/drawing/2014/main" id="{400CBF26-F09A-4E93-8CDF-CD70D0939207}"/>
                </a:ext>
              </a:extLst>
            </p:cNvPr>
            <p:cNvSpPr txBox="1"/>
            <p:nvPr/>
          </p:nvSpPr>
          <p:spPr>
            <a:xfrm>
              <a:off x="2138117" y="5031931"/>
              <a:ext cx="1053330" cy="338554"/>
            </a:xfrm>
            <a:prstGeom prst="rect">
              <a:avLst/>
            </a:prstGeom>
            <a:noFill/>
          </p:spPr>
          <p:txBody>
            <a:bodyPr wrap="square" rtlCol="0">
              <a:spAutoFit/>
            </a:bodyPr>
            <a:lstStyle/>
            <a:p>
              <a:pPr algn="ctr"/>
              <a:r>
                <a:rPr lang="zh-CN" altLang="en-US" sz="1600" kern="0" dirty="0">
                  <a:solidFill>
                    <a:prstClr val="black">
                      <a:lumMod val="85000"/>
                      <a:lumOff val="15000"/>
                    </a:prstClr>
                  </a:solidFill>
                  <a:latin typeface="思源黑体 CN Normal" panose="020B0400000000000000" pitchFamily="34" charset="-122"/>
                  <a:ea typeface="思源黑体 CN Normal" panose="020B0400000000000000" pitchFamily="34" charset="-122"/>
                  <a:cs typeface="+mn-ea"/>
                </a:rPr>
                <a:t>办公资源</a:t>
              </a:r>
              <a:endParaRPr lang="en-US" altLang="zh-CN" sz="1600" kern="0" dirty="0">
                <a:solidFill>
                  <a:prstClr val="black">
                    <a:lumMod val="85000"/>
                    <a:lumOff val="15000"/>
                  </a:prstClr>
                </a:solidFill>
                <a:latin typeface="思源黑体 CN Normal" panose="020B0400000000000000" pitchFamily="34" charset="-122"/>
                <a:ea typeface="思源黑体 CN Normal" panose="020B0400000000000000" pitchFamily="34" charset="-122"/>
                <a:cs typeface="+mn-ea"/>
              </a:endParaRPr>
            </a:p>
          </p:txBody>
        </p:sp>
      </p:grpSp>
      <p:grpSp>
        <p:nvGrpSpPr>
          <p:cNvPr id="33" name="组合 32">
            <a:extLst>
              <a:ext uri="{FF2B5EF4-FFF2-40B4-BE49-F238E27FC236}">
                <a16:creationId xmlns:a16="http://schemas.microsoft.com/office/drawing/2014/main" id="{55AF119E-1D0B-4137-A783-53AE3B26429B}"/>
              </a:ext>
            </a:extLst>
          </p:cNvPr>
          <p:cNvGrpSpPr/>
          <p:nvPr/>
        </p:nvGrpSpPr>
        <p:grpSpPr>
          <a:xfrm>
            <a:off x="660968" y="2199190"/>
            <a:ext cx="6250579" cy="1518512"/>
            <a:chOff x="1753691" y="1794301"/>
            <a:chExt cx="6250579" cy="1518512"/>
          </a:xfrm>
        </p:grpSpPr>
        <p:sp>
          <p:nvSpPr>
            <p:cNvPr id="34" name="矩形 33">
              <a:extLst>
                <a:ext uri="{FF2B5EF4-FFF2-40B4-BE49-F238E27FC236}">
                  <a16:creationId xmlns:a16="http://schemas.microsoft.com/office/drawing/2014/main" id="{235F7140-A528-43C9-BAB5-0964115CCCAF}"/>
                </a:ext>
              </a:extLst>
            </p:cNvPr>
            <p:cNvSpPr/>
            <p:nvPr/>
          </p:nvSpPr>
          <p:spPr bwMode="auto">
            <a:xfrm>
              <a:off x="1753691" y="1794301"/>
              <a:ext cx="5368777" cy="1446550"/>
            </a:xfrm>
            <a:prstGeom prst="rect">
              <a:avLst/>
            </a:prstGeom>
          </p:spPr>
          <p:txBody>
            <a:bodyPr wrap="none">
              <a:spAutoFit/>
            </a:bodyPr>
            <a:lstStyle/>
            <a:p>
              <a:pPr defTabSz="457200"/>
              <a:r>
                <a:rPr lang="zh-CN" altLang="en-US" sz="88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cs typeface="胡晓波男神体" panose="02010600030101010101" pitchFamily="2" charset="-122"/>
                </a:rPr>
                <a:t>职业规划课堂</a:t>
              </a:r>
            </a:p>
          </p:txBody>
        </p:sp>
        <p:cxnSp>
          <p:nvCxnSpPr>
            <p:cNvPr id="36" name="直接连接符 35">
              <a:extLst>
                <a:ext uri="{FF2B5EF4-FFF2-40B4-BE49-F238E27FC236}">
                  <a16:creationId xmlns:a16="http://schemas.microsoft.com/office/drawing/2014/main" id="{4A73C85E-59D1-4491-95FF-10CC950EB1B9}"/>
                </a:ext>
              </a:extLst>
            </p:cNvPr>
            <p:cNvCxnSpPr>
              <a:cxnSpLocks/>
            </p:cNvCxnSpPr>
            <p:nvPr/>
          </p:nvCxnSpPr>
          <p:spPr>
            <a:xfrm>
              <a:off x="1877240" y="3312813"/>
              <a:ext cx="6127030" cy="0"/>
            </a:xfrm>
            <a:prstGeom prst="line">
              <a:avLst/>
            </a:prstGeom>
            <a:noFill/>
            <a:ln w="6350" cap="flat" cmpd="sng" algn="ctr">
              <a:solidFill>
                <a:schemeClr val="tx1">
                  <a:lumMod val="75000"/>
                  <a:lumOff val="25000"/>
                </a:schemeClr>
              </a:solidFill>
              <a:prstDash val="solid"/>
              <a:miter lim="800000"/>
            </a:ln>
            <a:effectLst/>
          </p:spPr>
        </p:cxnSp>
      </p:grpSp>
      <p:sp>
        <p:nvSpPr>
          <p:cNvPr id="37" name="矩形 36">
            <a:extLst>
              <a:ext uri="{FF2B5EF4-FFF2-40B4-BE49-F238E27FC236}">
                <a16:creationId xmlns:a16="http://schemas.microsoft.com/office/drawing/2014/main" id="{1EF960CC-3CBE-4E16-868A-1035039D6F6C}"/>
              </a:ext>
            </a:extLst>
          </p:cNvPr>
          <p:cNvSpPr/>
          <p:nvPr/>
        </p:nvSpPr>
        <p:spPr bwMode="auto">
          <a:xfrm>
            <a:off x="691810" y="1579233"/>
            <a:ext cx="6009402" cy="646331"/>
          </a:xfrm>
          <a:prstGeom prst="rect">
            <a:avLst/>
          </a:prstGeom>
        </p:spPr>
        <p:txBody>
          <a:bodyPr wrap="none">
            <a:spAutoFit/>
          </a:bodyPr>
          <a:lstStyle/>
          <a:p>
            <a:pPr defTabSz="457200">
              <a:defRPr/>
            </a:pPr>
            <a:r>
              <a:rPr lang="en-US" altLang="zh-CN" sz="3600" b="1"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rPr>
              <a:t>CAREER PLANNING CLASS</a:t>
            </a:r>
            <a:endParaRPr lang="zh-CN" altLang="en-US" sz="3600" b="1"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endParaRPr>
          </a:p>
        </p:txBody>
      </p:sp>
      <p:sp>
        <p:nvSpPr>
          <p:cNvPr id="38" name="矩形 37">
            <a:extLst>
              <a:ext uri="{FF2B5EF4-FFF2-40B4-BE49-F238E27FC236}">
                <a16:creationId xmlns:a16="http://schemas.microsoft.com/office/drawing/2014/main" id="{AB48B5DC-F4F5-4193-BF3C-6DAD4154A1A0}"/>
              </a:ext>
            </a:extLst>
          </p:cNvPr>
          <p:cNvSpPr/>
          <p:nvPr/>
        </p:nvSpPr>
        <p:spPr bwMode="auto">
          <a:xfrm>
            <a:off x="684022" y="3919322"/>
            <a:ext cx="5314275" cy="400110"/>
          </a:xfrm>
          <a:prstGeom prst="rect">
            <a:avLst/>
          </a:prstGeom>
        </p:spPr>
        <p:txBody>
          <a:bodyPr wrap="none">
            <a:spAutoFit/>
          </a:bodyPr>
          <a:lstStyle/>
          <a:p>
            <a:pPr defTabSz="457200">
              <a:defRPr/>
            </a:pPr>
            <a:r>
              <a:rPr lang="zh-CN" altLang="en-US" sz="2000" kern="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Times New Roman" panose="02020603050405020304" pitchFamily="18" charset="0"/>
              </a:rPr>
              <a:t>了解自身能力，分析行业趋势，正确规划生涯</a:t>
            </a:r>
          </a:p>
        </p:txBody>
      </p:sp>
      <p:sp>
        <p:nvSpPr>
          <p:cNvPr id="39" name="矩形 38">
            <a:extLst>
              <a:ext uri="{FF2B5EF4-FFF2-40B4-BE49-F238E27FC236}">
                <a16:creationId xmlns:a16="http://schemas.microsoft.com/office/drawing/2014/main" id="{3057BAA9-F509-429D-B22C-18CF6FBFDC6B}"/>
              </a:ext>
            </a:extLst>
          </p:cNvPr>
          <p:cNvSpPr/>
          <p:nvPr/>
        </p:nvSpPr>
        <p:spPr bwMode="auto">
          <a:xfrm>
            <a:off x="768010" y="660689"/>
            <a:ext cx="1221232" cy="307777"/>
          </a:xfrm>
          <a:prstGeom prst="rect">
            <a:avLst/>
          </a:prstGeom>
        </p:spPr>
        <p:txBody>
          <a:bodyPr wrap="none">
            <a:spAutoFit/>
          </a:bodyPr>
          <a:lstStyle/>
          <a:p>
            <a:pPr defTabSz="457200">
              <a:defRPr/>
            </a:pPr>
            <a:r>
              <a:rPr lang="en-US" altLang="zh-CN" sz="1400"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rPr>
              <a:t>YOUR LOGO</a:t>
            </a:r>
            <a:endParaRPr lang="zh-CN" altLang="en-US" sz="1400" kern="100" dirty="0">
              <a:solidFill>
                <a:schemeClr val="tx1">
                  <a:lumMod val="50000"/>
                  <a:lumOff val="50000"/>
                </a:schemeClr>
              </a:solidFill>
              <a:latin typeface="思源黑体 CN Bold" panose="020B0800000000000000" pitchFamily="34" charset="-122"/>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16884253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2">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233363"/>
            <a:ext cx="11830658" cy="639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sp>
        <p:nvSpPr>
          <p:cNvPr id="9" name="任意多边形 21">
            <a:extLst>
              <a:ext uri="{FF2B5EF4-FFF2-40B4-BE49-F238E27FC236}">
                <a16:creationId xmlns:a16="http://schemas.microsoft.com/office/drawing/2014/main" id="{A2109501-18AA-4FF5-A5DE-14D358F0D22F}"/>
              </a:ext>
            </a:extLst>
          </p:cNvPr>
          <p:cNvSpPr/>
          <p:nvPr/>
        </p:nvSpPr>
        <p:spPr>
          <a:xfrm>
            <a:off x="5496441" y="233361"/>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1" name="任意多边形: 形状 10">
            <a:extLst>
              <a:ext uri="{FF2B5EF4-FFF2-40B4-BE49-F238E27FC236}">
                <a16:creationId xmlns:a16="http://schemas.microsoft.com/office/drawing/2014/main" id="{BDF65FA5-7416-4F71-AB30-08A0D20D08AA}"/>
              </a:ext>
            </a:extLst>
          </p:cNvPr>
          <p:cNvSpPr/>
          <p:nvPr/>
        </p:nvSpPr>
        <p:spPr>
          <a:xfrm>
            <a:off x="2289895" y="5935945"/>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2" name="任意多边形: 形状 11">
            <a:extLst>
              <a:ext uri="{FF2B5EF4-FFF2-40B4-BE49-F238E27FC236}">
                <a16:creationId xmlns:a16="http://schemas.microsoft.com/office/drawing/2014/main" id="{33624868-2D2C-4AE2-81CE-E624169E41BC}"/>
              </a:ext>
            </a:extLst>
          </p:cNvPr>
          <p:cNvSpPr/>
          <p:nvPr/>
        </p:nvSpPr>
        <p:spPr>
          <a:xfrm>
            <a:off x="676116" y="0"/>
            <a:ext cx="2219743" cy="1943100"/>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pic>
        <p:nvPicPr>
          <p:cNvPr id="26" name="图片 25">
            <a:extLst>
              <a:ext uri="{FF2B5EF4-FFF2-40B4-BE49-F238E27FC236}">
                <a16:creationId xmlns:a16="http://schemas.microsoft.com/office/drawing/2014/main" id="{244CB125-641E-468E-947E-556D67A66C21}"/>
              </a:ext>
            </a:extLst>
          </p:cNvPr>
          <p:cNvPicPr>
            <a:picLocks noChangeAspect="1"/>
          </p:cNvPicPr>
          <p:nvPr/>
        </p:nvPicPr>
        <p:blipFill rotWithShape="1">
          <a:blip r:embed="rId3">
            <a:extLst>
              <a:ext uri="{28A0092B-C50C-407E-A947-70E740481C1C}">
                <a14:useLocalDpi xmlns:a14="http://schemas.microsoft.com/office/drawing/2010/main" val="0"/>
              </a:ext>
            </a:extLst>
          </a:blip>
          <a:srcRect l="38373" t="5539" r="475" b="25908"/>
          <a:stretch/>
        </p:blipFill>
        <p:spPr>
          <a:xfrm>
            <a:off x="-189896" y="836579"/>
            <a:ext cx="6426132" cy="4808902"/>
          </a:xfrm>
          <a:custGeom>
            <a:avLst/>
            <a:gdLst>
              <a:gd name="connsiteX0" fmla="*/ 3126172 w 6426132"/>
              <a:gd name="connsiteY0" fmla="*/ 0 h 4808902"/>
              <a:gd name="connsiteX1" fmla="*/ 6426132 w 6426132"/>
              <a:gd name="connsiteY1" fmla="*/ 0 h 4808902"/>
              <a:gd name="connsiteX2" fmla="*/ 3299960 w 6426132"/>
              <a:gd name="connsiteY2" fmla="*/ 4808902 h 4808902"/>
              <a:gd name="connsiteX3" fmla="*/ 0 w 6426132"/>
              <a:gd name="connsiteY3" fmla="*/ 4808902 h 4808902"/>
            </a:gdLst>
            <a:ahLst/>
            <a:cxnLst>
              <a:cxn ang="0">
                <a:pos x="connsiteX0" y="connsiteY0"/>
              </a:cxn>
              <a:cxn ang="0">
                <a:pos x="connsiteX1" y="connsiteY1"/>
              </a:cxn>
              <a:cxn ang="0">
                <a:pos x="connsiteX2" y="connsiteY2"/>
              </a:cxn>
              <a:cxn ang="0">
                <a:pos x="connsiteX3" y="connsiteY3"/>
              </a:cxn>
            </a:cxnLst>
            <a:rect l="l" t="t" r="r" b="b"/>
            <a:pathLst>
              <a:path w="6426132" h="4808902">
                <a:moveTo>
                  <a:pt x="3126172" y="0"/>
                </a:moveTo>
                <a:lnTo>
                  <a:pt x="6426132" y="0"/>
                </a:lnTo>
                <a:lnTo>
                  <a:pt x="3299960" y="4808902"/>
                </a:lnTo>
                <a:lnTo>
                  <a:pt x="0" y="4808902"/>
                </a:lnTo>
                <a:close/>
              </a:path>
            </a:pathLst>
          </a:custGeom>
          <a:ln>
            <a:solidFill>
              <a:schemeClr val="tx1">
                <a:lumMod val="65000"/>
                <a:lumOff val="35000"/>
              </a:schemeClr>
            </a:solidFill>
          </a:ln>
        </p:spPr>
      </p:pic>
      <p:sp>
        <p:nvSpPr>
          <p:cNvPr id="8" name="任意多边形 20">
            <a:extLst>
              <a:ext uri="{FF2B5EF4-FFF2-40B4-BE49-F238E27FC236}">
                <a16:creationId xmlns:a16="http://schemas.microsoft.com/office/drawing/2014/main" id="{FC0F34E0-BBF7-4A69-B0C2-ED6482B54BF4}"/>
              </a:ext>
            </a:extLst>
          </p:cNvPr>
          <p:cNvSpPr/>
          <p:nvPr/>
        </p:nvSpPr>
        <p:spPr>
          <a:xfrm>
            <a:off x="3176981" y="3241030"/>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grpSp>
        <p:nvGrpSpPr>
          <p:cNvPr id="33" name="组合 32">
            <a:extLst>
              <a:ext uri="{FF2B5EF4-FFF2-40B4-BE49-F238E27FC236}">
                <a16:creationId xmlns:a16="http://schemas.microsoft.com/office/drawing/2014/main" id="{1973ADED-F84D-46B1-B454-67BE3E3B9891}"/>
              </a:ext>
            </a:extLst>
          </p:cNvPr>
          <p:cNvGrpSpPr/>
          <p:nvPr/>
        </p:nvGrpSpPr>
        <p:grpSpPr>
          <a:xfrm>
            <a:off x="7330721" y="2129823"/>
            <a:ext cx="4370501" cy="523220"/>
            <a:chOff x="6548823" y="1917052"/>
            <a:chExt cx="4370501" cy="523220"/>
          </a:xfrm>
        </p:grpSpPr>
        <p:sp>
          <p:nvSpPr>
            <p:cNvPr id="34" name="矩形: 圆角 33">
              <a:extLst>
                <a:ext uri="{FF2B5EF4-FFF2-40B4-BE49-F238E27FC236}">
                  <a16:creationId xmlns:a16="http://schemas.microsoft.com/office/drawing/2014/main" id="{081B0053-9BC0-4D21-A08C-806312C9D1C0}"/>
                </a:ext>
              </a:extLst>
            </p:cNvPr>
            <p:cNvSpPr/>
            <p:nvPr/>
          </p:nvSpPr>
          <p:spPr>
            <a:xfrm>
              <a:off x="6548823" y="198505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35" name="文本框 34">
              <a:extLst>
                <a:ext uri="{FF2B5EF4-FFF2-40B4-BE49-F238E27FC236}">
                  <a16:creationId xmlns:a16="http://schemas.microsoft.com/office/drawing/2014/main" id="{5E98C0C1-B4BE-455A-BFC6-3B3703BC3291}"/>
                </a:ext>
              </a:extLst>
            </p:cNvPr>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01</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36" name="文本框 35">
              <a:extLst>
                <a:ext uri="{FF2B5EF4-FFF2-40B4-BE49-F238E27FC236}">
                  <a16:creationId xmlns:a16="http://schemas.microsoft.com/office/drawing/2014/main" id="{FFF0FD61-D2A2-4B16-8CB1-BFDB43A13CD5}"/>
                </a:ext>
              </a:extLst>
            </p:cNvPr>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课程内容</a:t>
              </a:r>
            </a:p>
          </p:txBody>
        </p:sp>
        <p:sp>
          <p:nvSpPr>
            <p:cNvPr id="37" name="文本框 36">
              <a:extLst>
                <a:ext uri="{FF2B5EF4-FFF2-40B4-BE49-F238E27FC236}">
                  <a16:creationId xmlns:a16="http://schemas.microsoft.com/office/drawing/2014/main" id="{119648DE-99EA-4100-B7E9-443C609F2572}"/>
                </a:ext>
              </a:extLst>
            </p:cNvPr>
            <p:cNvSpPr txBox="1"/>
            <p:nvPr/>
          </p:nvSpPr>
          <p:spPr>
            <a:xfrm>
              <a:off x="9128927" y="2106187"/>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COURSE CONTENT</a:t>
              </a:r>
            </a:p>
          </p:txBody>
        </p:sp>
      </p:grpSp>
      <p:grpSp>
        <p:nvGrpSpPr>
          <p:cNvPr id="38" name="组合 37">
            <a:extLst>
              <a:ext uri="{FF2B5EF4-FFF2-40B4-BE49-F238E27FC236}">
                <a16:creationId xmlns:a16="http://schemas.microsoft.com/office/drawing/2014/main" id="{2033FF8A-F583-4190-82C5-079CDE330A1D}"/>
              </a:ext>
            </a:extLst>
          </p:cNvPr>
          <p:cNvGrpSpPr/>
          <p:nvPr/>
        </p:nvGrpSpPr>
        <p:grpSpPr>
          <a:xfrm>
            <a:off x="6824943" y="3113743"/>
            <a:ext cx="4370501" cy="523220"/>
            <a:chOff x="6548823" y="2977567"/>
            <a:chExt cx="4370501" cy="523220"/>
          </a:xfrm>
        </p:grpSpPr>
        <p:sp>
          <p:nvSpPr>
            <p:cNvPr id="39" name="矩形: 圆角 38">
              <a:extLst>
                <a:ext uri="{FF2B5EF4-FFF2-40B4-BE49-F238E27FC236}">
                  <a16:creationId xmlns:a16="http://schemas.microsoft.com/office/drawing/2014/main" id="{538AC932-794F-4B47-B705-7DA427DB5EBD}"/>
                </a:ext>
              </a:extLst>
            </p:cNvPr>
            <p:cNvSpPr/>
            <p:nvPr/>
          </p:nvSpPr>
          <p:spPr>
            <a:xfrm>
              <a:off x="6548823" y="3045573"/>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40" name="文本框 39">
              <a:extLst>
                <a:ext uri="{FF2B5EF4-FFF2-40B4-BE49-F238E27FC236}">
                  <a16:creationId xmlns:a16="http://schemas.microsoft.com/office/drawing/2014/main" id="{116D6EA8-E2B1-44F1-8C20-B34CCF40280D}"/>
                </a:ext>
              </a:extLst>
            </p:cNvPr>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02</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41" name="文本框 40">
              <a:extLst>
                <a:ext uri="{FF2B5EF4-FFF2-40B4-BE49-F238E27FC236}">
                  <a16:creationId xmlns:a16="http://schemas.microsoft.com/office/drawing/2014/main" id="{1F3895E9-E0C2-4E72-86CD-7C397F04720C}"/>
                </a:ext>
              </a:extLst>
            </p:cNvPr>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职业分析</a:t>
              </a:r>
            </a:p>
          </p:txBody>
        </p:sp>
        <p:sp>
          <p:nvSpPr>
            <p:cNvPr id="42" name="文本框 41">
              <a:extLst>
                <a:ext uri="{FF2B5EF4-FFF2-40B4-BE49-F238E27FC236}">
                  <a16:creationId xmlns:a16="http://schemas.microsoft.com/office/drawing/2014/main" id="{2D43A93E-B452-435D-B9CD-CC6170CAD7BE}"/>
                </a:ext>
              </a:extLst>
            </p:cNvPr>
            <p:cNvSpPr txBox="1"/>
            <p:nvPr/>
          </p:nvSpPr>
          <p:spPr>
            <a:xfrm>
              <a:off x="9128927" y="3166702"/>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CAREER ANALYSIS</a:t>
              </a:r>
            </a:p>
          </p:txBody>
        </p:sp>
      </p:grpSp>
      <p:grpSp>
        <p:nvGrpSpPr>
          <p:cNvPr id="43" name="组合 42">
            <a:extLst>
              <a:ext uri="{FF2B5EF4-FFF2-40B4-BE49-F238E27FC236}">
                <a16:creationId xmlns:a16="http://schemas.microsoft.com/office/drawing/2014/main" id="{80D3C457-F23E-4997-8EDA-BDCE66E225A6}"/>
              </a:ext>
            </a:extLst>
          </p:cNvPr>
          <p:cNvGrpSpPr/>
          <p:nvPr/>
        </p:nvGrpSpPr>
        <p:grpSpPr>
          <a:xfrm>
            <a:off x="6317768" y="4097663"/>
            <a:ext cx="4371899" cy="523220"/>
            <a:chOff x="6548823" y="4024630"/>
            <a:chExt cx="4371899" cy="523220"/>
          </a:xfrm>
        </p:grpSpPr>
        <p:sp>
          <p:nvSpPr>
            <p:cNvPr id="44" name="矩形: 圆角 43">
              <a:extLst>
                <a:ext uri="{FF2B5EF4-FFF2-40B4-BE49-F238E27FC236}">
                  <a16:creationId xmlns:a16="http://schemas.microsoft.com/office/drawing/2014/main" id="{400CD23C-E41F-48FA-AAC6-85701FD421AD}"/>
                </a:ext>
              </a:extLst>
            </p:cNvPr>
            <p:cNvSpPr/>
            <p:nvPr/>
          </p:nvSpPr>
          <p:spPr>
            <a:xfrm>
              <a:off x="6548823" y="4092636"/>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45" name="文本框 44">
              <a:extLst>
                <a:ext uri="{FF2B5EF4-FFF2-40B4-BE49-F238E27FC236}">
                  <a16:creationId xmlns:a16="http://schemas.microsoft.com/office/drawing/2014/main" id="{360F197E-B2F5-4060-A585-74F981666408}"/>
                </a:ext>
              </a:extLst>
            </p:cNvPr>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03</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46" name="文本框 45">
              <a:extLst>
                <a:ext uri="{FF2B5EF4-FFF2-40B4-BE49-F238E27FC236}">
                  <a16:creationId xmlns:a16="http://schemas.microsoft.com/office/drawing/2014/main" id="{D197531B-4295-48D9-A9B5-533FB2784C62}"/>
                </a:ext>
              </a:extLst>
            </p:cNvPr>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能力分析</a:t>
              </a:r>
            </a:p>
          </p:txBody>
        </p:sp>
        <p:sp>
          <p:nvSpPr>
            <p:cNvPr id="47" name="文本框 46">
              <a:extLst>
                <a:ext uri="{FF2B5EF4-FFF2-40B4-BE49-F238E27FC236}">
                  <a16:creationId xmlns:a16="http://schemas.microsoft.com/office/drawing/2014/main" id="{2096BA9D-8402-4E51-BBC1-03A23457C058}"/>
                </a:ext>
              </a:extLst>
            </p:cNvPr>
            <p:cNvSpPr txBox="1"/>
            <p:nvPr/>
          </p:nvSpPr>
          <p:spPr>
            <a:xfrm>
              <a:off x="9128926" y="4213765"/>
              <a:ext cx="1791796"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ABILITY ANALYSIS</a:t>
              </a:r>
            </a:p>
          </p:txBody>
        </p:sp>
      </p:grpSp>
      <p:grpSp>
        <p:nvGrpSpPr>
          <p:cNvPr id="48" name="组合 47">
            <a:extLst>
              <a:ext uri="{FF2B5EF4-FFF2-40B4-BE49-F238E27FC236}">
                <a16:creationId xmlns:a16="http://schemas.microsoft.com/office/drawing/2014/main" id="{44BF2E08-207F-469F-AC99-5CFAEDF32B61}"/>
              </a:ext>
            </a:extLst>
          </p:cNvPr>
          <p:cNvGrpSpPr/>
          <p:nvPr/>
        </p:nvGrpSpPr>
        <p:grpSpPr>
          <a:xfrm>
            <a:off x="5810592" y="5081584"/>
            <a:ext cx="4371900" cy="523220"/>
            <a:chOff x="6548823" y="5067362"/>
            <a:chExt cx="4371900" cy="523220"/>
          </a:xfrm>
        </p:grpSpPr>
        <p:sp>
          <p:nvSpPr>
            <p:cNvPr id="49" name="矩形: 圆角 48">
              <a:extLst>
                <a:ext uri="{FF2B5EF4-FFF2-40B4-BE49-F238E27FC236}">
                  <a16:creationId xmlns:a16="http://schemas.microsoft.com/office/drawing/2014/main" id="{3D41243E-2150-4958-A5E0-2A4DCE841496}"/>
                </a:ext>
              </a:extLst>
            </p:cNvPr>
            <p:cNvSpPr/>
            <p:nvPr/>
          </p:nvSpPr>
          <p:spPr>
            <a:xfrm>
              <a:off x="6548823" y="513536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50" name="文本框 49">
              <a:extLst>
                <a:ext uri="{FF2B5EF4-FFF2-40B4-BE49-F238E27FC236}">
                  <a16:creationId xmlns:a16="http://schemas.microsoft.com/office/drawing/2014/main" id="{61582592-943B-4D90-8D33-8152E34302EC}"/>
                </a:ext>
              </a:extLst>
            </p:cNvPr>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04</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51" name="文本框 50">
              <a:extLst>
                <a:ext uri="{FF2B5EF4-FFF2-40B4-BE49-F238E27FC236}">
                  <a16:creationId xmlns:a16="http://schemas.microsoft.com/office/drawing/2014/main" id="{30AFE39E-8754-4CAA-8882-E9971AF1E4D2}"/>
                </a:ext>
              </a:extLst>
            </p:cNvPr>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未来规划</a:t>
              </a:r>
            </a:p>
          </p:txBody>
        </p:sp>
        <p:sp>
          <p:nvSpPr>
            <p:cNvPr id="52" name="文本框 51">
              <a:extLst>
                <a:ext uri="{FF2B5EF4-FFF2-40B4-BE49-F238E27FC236}">
                  <a16:creationId xmlns:a16="http://schemas.microsoft.com/office/drawing/2014/main" id="{75030640-9AB4-40F7-97CA-E2E56C81761C}"/>
                </a:ext>
              </a:extLst>
            </p:cNvPr>
            <p:cNvSpPr txBox="1"/>
            <p:nvPr/>
          </p:nvSpPr>
          <p:spPr>
            <a:xfrm>
              <a:off x="9128927" y="5256497"/>
              <a:ext cx="1791796"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FUTURE PLANNING</a:t>
              </a:r>
            </a:p>
          </p:txBody>
        </p:sp>
      </p:grpSp>
      <p:sp>
        <p:nvSpPr>
          <p:cNvPr id="53" name="文本框 52">
            <a:extLst>
              <a:ext uri="{FF2B5EF4-FFF2-40B4-BE49-F238E27FC236}">
                <a16:creationId xmlns:a16="http://schemas.microsoft.com/office/drawing/2014/main" id="{A6C65A5F-F341-4F1E-A20D-E48F06A915C4}"/>
              </a:ext>
            </a:extLst>
          </p:cNvPr>
          <p:cNvSpPr txBox="1"/>
          <p:nvPr/>
        </p:nvSpPr>
        <p:spPr>
          <a:xfrm>
            <a:off x="7639444" y="1088816"/>
            <a:ext cx="2908361" cy="769441"/>
          </a:xfrm>
          <a:prstGeom prst="rect">
            <a:avLst/>
          </a:prstGeom>
          <a:noFill/>
        </p:spPr>
        <p:txBody>
          <a:bodyPr wrap="square" rtlCol="0">
            <a:spAutoFit/>
          </a:bodyPr>
          <a:lstStyle/>
          <a:p>
            <a:r>
              <a:rPr lang="zh-CN" altLang="en-US" sz="4400" dirty="0">
                <a:gradFill flip="none" rotWithShape="1">
                  <a:gsLst>
                    <a:gs pos="0">
                      <a:srgbClr val="FA920D"/>
                    </a:gs>
                    <a:gs pos="100000">
                      <a:srgbClr val="EE471E"/>
                    </a:gs>
                  </a:gsLst>
                  <a:lin ang="2700000" scaled="1"/>
                  <a:tileRect/>
                </a:gradFill>
                <a:latin typeface="站酷庆科黄油体" panose="02000803000000020004" pitchFamily="2" charset="-122"/>
                <a:ea typeface="站酷庆科黄油体" panose="02000803000000020004" pitchFamily="2" charset="-122"/>
              </a:rPr>
              <a:t>目录  </a:t>
            </a:r>
            <a:r>
              <a:rPr lang="en-US" altLang="zh-CN" sz="4400" dirty="0">
                <a:gradFill flip="none" rotWithShape="1">
                  <a:gsLst>
                    <a:gs pos="0">
                      <a:srgbClr val="FA920D"/>
                    </a:gs>
                    <a:gs pos="100000">
                      <a:srgbClr val="EE471E"/>
                    </a:gs>
                  </a:gsLst>
                  <a:lin ang="2700000" scaled="1"/>
                  <a:tileRect/>
                </a:gradFill>
                <a:latin typeface="站酷庆科黄油体" panose="02000803000000020004" pitchFamily="2" charset="-122"/>
                <a:ea typeface="站酷庆科黄油体" panose="02000803000000020004" pitchFamily="2" charset="-122"/>
              </a:rPr>
              <a:t>—</a:t>
            </a:r>
            <a:endParaRPr lang="zh-CN" altLang="en-US" sz="4400" dirty="0">
              <a:gradFill flip="none" rotWithShape="1">
                <a:gsLst>
                  <a:gs pos="0">
                    <a:srgbClr val="FA920D"/>
                  </a:gs>
                  <a:gs pos="100000">
                    <a:srgbClr val="EE471E"/>
                  </a:gs>
                </a:gsLst>
                <a:lin ang="2700000" scaled="1"/>
                <a:tileRect/>
              </a:gradFill>
              <a:latin typeface="站酷庆科黄油体" panose="02000803000000020004" pitchFamily="2" charset="-122"/>
              <a:ea typeface="站酷庆科黄油体" panose="02000803000000020004" pitchFamily="2" charset="-122"/>
            </a:endParaRPr>
          </a:p>
        </p:txBody>
      </p:sp>
    </p:spTree>
    <p:extLst>
      <p:ext uri="{BB962C8B-B14F-4D97-AF65-F5344CB8AC3E}">
        <p14:creationId xmlns:p14="http://schemas.microsoft.com/office/powerpoint/2010/main" val="29316464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anim calcmode="lin" valueType="num">
                                      <p:cBhvr>
                                        <p:cTn id="32" dur="500" fill="hold"/>
                                        <p:tgtEl>
                                          <p:spTgt spid="48"/>
                                        </p:tgtEl>
                                        <p:attrNameLst>
                                          <p:attrName>ppt_x</p:attrName>
                                        </p:attrNameLst>
                                      </p:cBhvr>
                                      <p:tavLst>
                                        <p:tav tm="0">
                                          <p:val>
                                            <p:strVal val="#ppt_x"/>
                                          </p:val>
                                        </p:tav>
                                        <p:tav tm="100000">
                                          <p:val>
                                            <p:strVal val="#ppt_x"/>
                                          </p:val>
                                        </p:tav>
                                      </p:tavLst>
                                    </p:anim>
                                    <p:anim calcmode="lin" valueType="num">
                                      <p:cBhvr>
                                        <p:cTn id="3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233363"/>
            <a:ext cx="11830658" cy="63912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sp>
        <p:nvSpPr>
          <p:cNvPr id="9" name="任意多边形 21">
            <a:extLst>
              <a:ext uri="{FF2B5EF4-FFF2-40B4-BE49-F238E27FC236}">
                <a16:creationId xmlns:a16="http://schemas.microsoft.com/office/drawing/2014/main" id="{A2109501-18AA-4FF5-A5DE-14D358F0D22F}"/>
              </a:ext>
            </a:extLst>
          </p:cNvPr>
          <p:cNvSpPr/>
          <p:nvPr/>
        </p:nvSpPr>
        <p:spPr>
          <a:xfrm>
            <a:off x="6835581" y="233361"/>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1" name="任意多边形: 形状 10">
            <a:extLst>
              <a:ext uri="{FF2B5EF4-FFF2-40B4-BE49-F238E27FC236}">
                <a16:creationId xmlns:a16="http://schemas.microsoft.com/office/drawing/2014/main" id="{BDF65FA5-7416-4F71-AB30-08A0D20D08AA}"/>
              </a:ext>
            </a:extLst>
          </p:cNvPr>
          <p:cNvSpPr/>
          <p:nvPr/>
        </p:nvSpPr>
        <p:spPr>
          <a:xfrm>
            <a:off x="1433106" y="5935945"/>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2" name="任意多边形: 形状 11">
            <a:extLst>
              <a:ext uri="{FF2B5EF4-FFF2-40B4-BE49-F238E27FC236}">
                <a16:creationId xmlns:a16="http://schemas.microsoft.com/office/drawing/2014/main" id="{33624868-2D2C-4AE2-81CE-E624169E41BC}"/>
              </a:ext>
            </a:extLst>
          </p:cNvPr>
          <p:cNvSpPr/>
          <p:nvPr/>
        </p:nvSpPr>
        <p:spPr>
          <a:xfrm>
            <a:off x="-510873" y="0"/>
            <a:ext cx="2176219" cy="1905000"/>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pic>
        <p:nvPicPr>
          <p:cNvPr id="26" name="图片 25">
            <a:extLst>
              <a:ext uri="{FF2B5EF4-FFF2-40B4-BE49-F238E27FC236}">
                <a16:creationId xmlns:a16="http://schemas.microsoft.com/office/drawing/2014/main" id="{244CB125-641E-468E-947E-556D67A66C21}"/>
              </a:ext>
            </a:extLst>
          </p:cNvPr>
          <p:cNvPicPr>
            <a:picLocks noChangeAspect="1"/>
          </p:cNvPicPr>
          <p:nvPr/>
        </p:nvPicPr>
        <p:blipFill rotWithShape="1">
          <a:blip r:embed="rId4">
            <a:extLst>
              <a:ext uri="{28A0092B-C50C-407E-A947-70E740481C1C}">
                <a14:useLocalDpi xmlns:a14="http://schemas.microsoft.com/office/drawing/2010/main" val="0"/>
              </a:ext>
            </a:extLst>
          </a:blip>
          <a:srcRect l="38373" t="5539" r="475" b="25908"/>
          <a:stretch/>
        </p:blipFill>
        <p:spPr>
          <a:xfrm>
            <a:off x="5585196" y="836579"/>
            <a:ext cx="7734575" cy="5788056"/>
          </a:xfrm>
          <a:custGeom>
            <a:avLst/>
            <a:gdLst>
              <a:gd name="connsiteX0" fmla="*/ 3126172 w 6426132"/>
              <a:gd name="connsiteY0" fmla="*/ 0 h 4808902"/>
              <a:gd name="connsiteX1" fmla="*/ 6426132 w 6426132"/>
              <a:gd name="connsiteY1" fmla="*/ 0 h 4808902"/>
              <a:gd name="connsiteX2" fmla="*/ 3299960 w 6426132"/>
              <a:gd name="connsiteY2" fmla="*/ 4808902 h 4808902"/>
              <a:gd name="connsiteX3" fmla="*/ 0 w 6426132"/>
              <a:gd name="connsiteY3" fmla="*/ 4808902 h 4808902"/>
            </a:gdLst>
            <a:ahLst/>
            <a:cxnLst>
              <a:cxn ang="0">
                <a:pos x="connsiteX0" y="connsiteY0"/>
              </a:cxn>
              <a:cxn ang="0">
                <a:pos x="connsiteX1" y="connsiteY1"/>
              </a:cxn>
              <a:cxn ang="0">
                <a:pos x="connsiteX2" y="connsiteY2"/>
              </a:cxn>
              <a:cxn ang="0">
                <a:pos x="connsiteX3" y="connsiteY3"/>
              </a:cxn>
            </a:cxnLst>
            <a:rect l="l" t="t" r="r" b="b"/>
            <a:pathLst>
              <a:path w="6426132" h="4808902">
                <a:moveTo>
                  <a:pt x="3126172" y="0"/>
                </a:moveTo>
                <a:lnTo>
                  <a:pt x="6426132" y="0"/>
                </a:lnTo>
                <a:lnTo>
                  <a:pt x="3299960" y="4808902"/>
                </a:lnTo>
                <a:lnTo>
                  <a:pt x="0" y="4808902"/>
                </a:lnTo>
                <a:close/>
              </a:path>
            </a:pathLst>
          </a:custGeom>
          <a:ln>
            <a:solidFill>
              <a:schemeClr val="tx1">
                <a:lumMod val="65000"/>
                <a:lumOff val="35000"/>
              </a:schemeClr>
            </a:solidFill>
          </a:ln>
        </p:spPr>
      </p:pic>
      <p:sp>
        <p:nvSpPr>
          <p:cNvPr id="8" name="任意多边形 20">
            <a:extLst>
              <a:ext uri="{FF2B5EF4-FFF2-40B4-BE49-F238E27FC236}">
                <a16:creationId xmlns:a16="http://schemas.microsoft.com/office/drawing/2014/main" id="{FC0F34E0-BBF7-4A69-B0C2-ED6482B54BF4}"/>
              </a:ext>
            </a:extLst>
          </p:cNvPr>
          <p:cNvSpPr/>
          <p:nvPr/>
        </p:nvSpPr>
        <p:spPr>
          <a:xfrm>
            <a:off x="6096000" y="4491037"/>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3" name="任意多边形 20">
            <a:extLst>
              <a:ext uri="{FF2B5EF4-FFF2-40B4-BE49-F238E27FC236}">
                <a16:creationId xmlns:a16="http://schemas.microsoft.com/office/drawing/2014/main" id="{2FA931A8-9E30-4204-9065-E550CF9B21C7}"/>
              </a:ext>
            </a:extLst>
          </p:cNvPr>
          <p:cNvSpPr/>
          <p:nvPr/>
        </p:nvSpPr>
        <p:spPr>
          <a:xfrm>
            <a:off x="10170398" y="3241030"/>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grpSp>
        <p:nvGrpSpPr>
          <p:cNvPr id="14" name="组合 13">
            <a:extLst>
              <a:ext uri="{FF2B5EF4-FFF2-40B4-BE49-F238E27FC236}">
                <a16:creationId xmlns:a16="http://schemas.microsoft.com/office/drawing/2014/main" id="{148E74FB-6F8B-4E11-801A-A2935351DC6E}"/>
              </a:ext>
            </a:extLst>
          </p:cNvPr>
          <p:cNvGrpSpPr/>
          <p:nvPr/>
        </p:nvGrpSpPr>
        <p:grpSpPr>
          <a:xfrm>
            <a:off x="995295" y="1708335"/>
            <a:ext cx="5732531" cy="3065390"/>
            <a:chOff x="6329294" y="1863645"/>
            <a:chExt cx="5732531" cy="3065390"/>
          </a:xfrm>
        </p:grpSpPr>
        <p:grpSp>
          <p:nvGrpSpPr>
            <p:cNvPr id="15" name="组合 14">
              <a:extLst>
                <a:ext uri="{FF2B5EF4-FFF2-40B4-BE49-F238E27FC236}">
                  <a16:creationId xmlns:a16="http://schemas.microsoft.com/office/drawing/2014/main" id="{068E98E2-1BB5-4084-B7E3-C1FAA863BD98}"/>
                </a:ext>
              </a:extLst>
            </p:cNvPr>
            <p:cNvGrpSpPr/>
            <p:nvPr/>
          </p:nvGrpSpPr>
          <p:grpSpPr>
            <a:xfrm>
              <a:off x="6329294" y="2665586"/>
              <a:ext cx="5732531" cy="2263449"/>
              <a:chOff x="896869" y="2507232"/>
              <a:chExt cx="5732531" cy="2263449"/>
            </a:xfrm>
          </p:grpSpPr>
          <p:sp>
            <p:nvSpPr>
              <p:cNvPr id="17" name="文本框 16">
                <a:extLst>
                  <a:ext uri="{FF2B5EF4-FFF2-40B4-BE49-F238E27FC236}">
                    <a16:creationId xmlns:a16="http://schemas.microsoft.com/office/drawing/2014/main" id="{31CDBD76-43F2-40D2-B64E-C3D730DFB212}"/>
                  </a:ext>
                </a:extLst>
              </p:cNvPr>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tx1">
                        <a:lumMod val="85000"/>
                        <a:lumOff val="15000"/>
                      </a:schemeClr>
                    </a:solidFill>
                    <a:latin typeface="站酷庆科黄油体" panose="02000803000000020004" pitchFamily="2" charset="-122"/>
                    <a:ea typeface="站酷庆科黄油体" panose="02000803000000020004" pitchFamily="2" charset="-122"/>
                  </a:rPr>
                  <a:t>COURSE CONTENT</a:t>
                </a:r>
              </a:p>
            </p:txBody>
          </p:sp>
          <p:grpSp>
            <p:nvGrpSpPr>
              <p:cNvPr id="18" name="组合 17">
                <a:extLst>
                  <a:ext uri="{FF2B5EF4-FFF2-40B4-BE49-F238E27FC236}">
                    <a16:creationId xmlns:a16="http://schemas.microsoft.com/office/drawing/2014/main" id="{6B827B97-0784-4E05-AEFB-2FE26A969067}"/>
                  </a:ext>
                </a:extLst>
              </p:cNvPr>
              <p:cNvGrpSpPr/>
              <p:nvPr/>
            </p:nvGrpSpPr>
            <p:grpSpPr>
              <a:xfrm>
                <a:off x="896869" y="2507232"/>
                <a:ext cx="5732531" cy="1700181"/>
                <a:chOff x="896869" y="2507232"/>
                <a:chExt cx="5732531" cy="1700181"/>
              </a:xfrm>
            </p:grpSpPr>
            <p:sp>
              <p:nvSpPr>
                <p:cNvPr id="19" name="文本框 18">
                  <a:extLst>
                    <a:ext uri="{FF2B5EF4-FFF2-40B4-BE49-F238E27FC236}">
                      <a16:creationId xmlns:a16="http://schemas.microsoft.com/office/drawing/2014/main" id="{F3A745ED-8201-4878-9211-255BDA8AA816}"/>
                    </a:ext>
                  </a:extLst>
                </p:cNvPr>
                <p:cNvSpPr txBox="1"/>
                <p:nvPr/>
              </p:nvSpPr>
              <p:spPr>
                <a:xfrm>
                  <a:off x="896869" y="2507232"/>
                  <a:ext cx="5732531" cy="1569660"/>
                </a:xfrm>
                <a:prstGeom prst="rect">
                  <a:avLst/>
                </a:prstGeom>
                <a:noFill/>
              </p:spPr>
              <p:txBody>
                <a:bodyPr wrap="square" rtlCol="0">
                  <a:spAutoFit/>
                </a:bodyPr>
                <a:lstStyle/>
                <a:p>
                  <a:r>
                    <a:rPr lang="zh-CN" altLang="en-US" sz="96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课程内容</a:t>
                  </a:r>
                </a:p>
              </p:txBody>
            </p:sp>
            <p:sp>
              <p:nvSpPr>
                <p:cNvPr id="21" name="矩形: 圆角 20">
                  <a:extLst>
                    <a:ext uri="{FF2B5EF4-FFF2-40B4-BE49-F238E27FC236}">
                      <a16:creationId xmlns:a16="http://schemas.microsoft.com/office/drawing/2014/main" id="{0EDB0D44-EB47-4930-A075-3ED86240FB76}"/>
                    </a:ext>
                  </a:extLst>
                </p:cNvPr>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lumMod val="85000"/>
                        <a:lumOff val="15000"/>
                      </a:schemeClr>
                    </a:solidFill>
                    <a:latin typeface="站酷庆科黄油体" panose="02000803000000020004" pitchFamily="2" charset="-122"/>
                    <a:ea typeface="站酷庆科黄油体" panose="02000803000000020004" pitchFamily="2" charset="-122"/>
                  </a:endParaRPr>
                </a:p>
              </p:txBody>
            </p:sp>
          </p:grpSp>
        </p:grpSp>
        <p:sp>
          <p:nvSpPr>
            <p:cNvPr id="16" name="文本框 15">
              <a:extLst>
                <a:ext uri="{FF2B5EF4-FFF2-40B4-BE49-F238E27FC236}">
                  <a16:creationId xmlns:a16="http://schemas.microsoft.com/office/drawing/2014/main" id="{AC71EF3D-0CF6-4EEF-8254-E4F8A36DE5C7}"/>
                </a:ext>
              </a:extLst>
            </p:cNvPr>
            <p:cNvSpPr txBox="1"/>
            <p:nvPr/>
          </p:nvSpPr>
          <p:spPr>
            <a:xfrm>
              <a:off x="6367122" y="1863645"/>
              <a:ext cx="3861841" cy="830997"/>
            </a:xfrm>
            <a:prstGeom prst="rect">
              <a:avLst/>
            </a:prstGeom>
            <a:noFill/>
          </p:spPr>
          <p:txBody>
            <a:bodyPr wrap="square" rtlCol="0">
              <a:spAutoFit/>
            </a:bodyPr>
            <a:lstStyle/>
            <a:p>
              <a:r>
                <a:rPr lang="en-US" altLang="zh-CN"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PART 01</a:t>
              </a:r>
              <a:endParaRPr lang="zh-CN" altLang="en-US"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endParaRPr>
            </a:p>
          </p:txBody>
        </p:sp>
      </p:grpSp>
    </p:spTree>
    <p:extLst>
      <p:ext uri="{BB962C8B-B14F-4D97-AF65-F5344CB8AC3E}">
        <p14:creationId xmlns:p14="http://schemas.microsoft.com/office/powerpoint/2010/main" val="7622252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22" name="组合 21">
            <a:extLst>
              <a:ext uri="{FF2B5EF4-FFF2-40B4-BE49-F238E27FC236}">
                <a16:creationId xmlns:a16="http://schemas.microsoft.com/office/drawing/2014/main" id="{6C161E8F-1957-4507-ADE0-ED7F0F810E87}"/>
              </a:ext>
            </a:extLst>
          </p:cNvPr>
          <p:cNvGrpSpPr/>
          <p:nvPr/>
        </p:nvGrpSpPr>
        <p:grpSpPr>
          <a:xfrm>
            <a:off x="497036" y="339123"/>
            <a:ext cx="4370501" cy="523220"/>
            <a:chOff x="6548823" y="1917052"/>
            <a:chExt cx="4370501" cy="523220"/>
          </a:xfrm>
        </p:grpSpPr>
        <p:sp>
          <p:nvSpPr>
            <p:cNvPr id="23" name="矩形: 圆角 22">
              <a:extLst>
                <a:ext uri="{FF2B5EF4-FFF2-40B4-BE49-F238E27FC236}">
                  <a16:creationId xmlns:a16="http://schemas.microsoft.com/office/drawing/2014/main" id="{F7CA685D-2B1C-434C-A9D0-F4D2EED48760}"/>
                </a:ext>
              </a:extLst>
            </p:cNvPr>
            <p:cNvSpPr/>
            <p:nvPr/>
          </p:nvSpPr>
          <p:spPr>
            <a:xfrm>
              <a:off x="6548823" y="198505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24" name="文本框 23">
              <a:extLst>
                <a:ext uri="{FF2B5EF4-FFF2-40B4-BE49-F238E27FC236}">
                  <a16:creationId xmlns:a16="http://schemas.microsoft.com/office/drawing/2014/main" id="{45AA6581-A3C6-4BDA-87CE-260B4C80BBCA}"/>
                </a:ext>
              </a:extLst>
            </p:cNvPr>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01</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25" name="文本框 24">
              <a:extLst>
                <a:ext uri="{FF2B5EF4-FFF2-40B4-BE49-F238E27FC236}">
                  <a16:creationId xmlns:a16="http://schemas.microsoft.com/office/drawing/2014/main" id="{EE9EEA09-8E3C-4F8A-995F-F0EB12876AF4}"/>
                </a:ext>
              </a:extLst>
            </p:cNvPr>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课程内容</a:t>
              </a:r>
            </a:p>
          </p:txBody>
        </p:sp>
        <p:sp>
          <p:nvSpPr>
            <p:cNvPr id="27" name="文本框 26">
              <a:extLst>
                <a:ext uri="{FF2B5EF4-FFF2-40B4-BE49-F238E27FC236}">
                  <a16:creationId xmlns:a16="http://schemas.microsoft.com/office/drawing/2014/main" id="{119A4D57-0ADD-45E4-8361-6D7EA9413BF8}"/>
                </a:ext>
              </a:extLst>
            </p:cNvPr>
            <p:cNvSpPr txBox="1"/>
            <p:nvPr/>
          </p:nvSpPr>
          <p:spPr>
            <a:xfrm>
              <a:off x="9128927" y="2106187"/>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COURSE CONTENT</a:t>
              </a:r>
            </a:p>
          </p:txBody>
        </p:sp>
      </p:grpSp>
      <p:pic>
        <p:nvPicPr>
          <p:cNvPr id="12" name="图片 11">
            <a:extLst>
              <a:ext uri="{FF2B5EF4-FFF2-40B4-BE49-F238E27FC236}">
                <a16:creationId xmlns:a16="http://schemas.microsoft.com/office/drawing/2014/main" id="{EFCFA011-9B2B-4D02-B4B6-FA010B0096D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1104" y="1847181"/>
            <a:ext cx="4950587" cy="3705895"/>
          </a:xfrm>
          <a:custGeom>
            <a:avLst/>
            <a:gdLst>
              <a:gd name="connsiteX0" fmla="*/ 0 w 5284789"/>
              <a:gd name="connsiteY0" fmla="*/ 0 h 3705895"/>
              <a:gd name="connsiteX1" fmla="*/ 5284789 w 5284789"/>
              <a:gd name="connsiteY1" fmla="*/ 0 h 3705895"/>
              <a:gd name="connsiteX2" fmla="*/ 4413496 w 5284789"/>
              <a:gd name="connsiteY2" fmla="*/ 3705895 h 3705895"/>
              <a:gd name="connsiteX3" fmla="*/ 0 w 5284789"/>
              <a:gd name="connsiteY3" fmla="*/ 3705895 h 3705895"/>
            </a:gdLst>
            <a:ahLst/>
            <a:cxnLst>
              <a:cxn ang="0">
                <a:pos x="connsiteX0" y="connsiteY0"/>
              </a:cxn>
              <a:cxn ang="0">
                <a:pos x="connsiteX1" y="connsiteY1"/>
              </a:cxn>
              <a:cxn ang="0">
                <a:pos x="connsiteX2" y="connsiteY2"/>
              </a:cxn>
              <a:cxn ang="0">
                <a:pos x="connsiteX3" y="connsiteY3"/>
              </a:cxn>
            </a:cxnLst>
            <a:rect l="l" t="t" r="r" b="b"/>
            <a:pathLst>
              <a:path w="5284789" h="3705895">
                <a:moveTo>
                  <a:pt x="0" y="0"/>
                </a:moveTo>
                <a:lnTo>
                  <a:pt x="5284789" y="0"/>
                </a:lnTo>
                <a:lnTo>
                  <a:pt x="4413496" y="3705895"/>
                </a:lnTo>
                <a:lnTo>
                  <a:pt x="0" y="3705895"/>
                </a:lnTo>
                <a:close/>
              </a:path>
            </a:pathLst>
          </a:custGeom>
        </p:spPr>
      </p:pic>
      <p:grpSp>
        <p:nvGrpSpPr>
          <p:cNvPr id="13" name="组合 12">
            <a:extLst>
              <a:ext uri="{FF2B5EF4-FFF2-40B4-BE49-F238E27FC236}">
                <a16:creationId xmlns:a16="http://schemas.microsoft.com/office/drawing/2014/main" id="{86D2BE78-37BC-47E4-8FB2-CA0AC92B74CE}"/>
              </a:ext>
            </a:extLst>
          </p:cNvPr>
          <p:cNvGrpSpPr/>
          <p:nvPr/>
        </p:nvGrpSpPr>
        <p:grpSpPr>
          <a:xfrm>
            <a:off x="5778134" y="1847180"/>
            <a:ext cx="5284789" cy="2381920"/>
            <a:chOff x="5671967" y="1999580"/>
            <a:chExt cx="5284789" cy="2381920"/>
          </a:xfrm>
        </p:grpSpPr>
        <p:sp>
          <p:nvSpPr>
            <p:cNvPr id="14" name="平行四边形 13">
              <a:extLst>
                <a:ext uri="{FF2B5EF4-FFF2-40B4-BE49-F238E27FC236}">
                  <a16:creationId xmlns:a16="http://schemas.microsoft.com/office/drawing/2014/main" id="{B7E27ADC-BB16-4D70-841B-A194D88203F2}"/>
                </a:ext>
              </a:extLst>
            </p:cNvPr>
            <p:cNvSpPr/>
            <p:nvPr/>
          </p:nvSpPr>
          <p:spPr>
            <a:xfrm>
              <a:off x="5671967" y="1999580"/>
              <a:ext cx="848066" cy="2381920"/>
            </a:xfrm>
            <a:prstGeom prst="parallelogram">
              <a:avLst>
                <a:gd name="adj" fmla="val 67757"/>
              </a:avLst>
            </a:prstGeom>
            <a:gradFill flip="none" rotWithShape="0">
              <a:gsLst>
                <a:gs pos="100000">
                  <a:srgbClr val="F2412B"/>
                </a:gs>
                <a:gs pos="0">
                  <a:srgbClr val="F6A43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15" name="组合 14">
              <a:extLst>
                <a:ext uri="{FF2B5EF4-FFF2-40B4-BE49-F238E27FC236}">
                  <a16:creationId xmlns:a16="http://schemas.microsoft.com/office/drawing/2014/main" id="{4439071A-5BCA-4266-84F2-BBBDB8773F7B}"/>
                </a:ext>
              </a:extLst>
            </p:cNvPr>
            <p:cNvGrpSpPr/>
            <p:nvPr/>
          </p:nvGrpSpPr>
          <p:grpSpPr>
            <a:xfrm>
              <a:off x="7089711" y="2268266"/>
              <a:ext cx="3867045" cy="1844549"/>
              <a:chOff x="6964089" y="1800580"/>
              <a:chExt cx="3867045" cy="1844549"/>
            </a:xfrm>
          </p:grpSpPr>
          <p:sp>
            <p:nvSpPr>
              <p:cNvPr id="16" name="矩形 15">
                <a:extLst>
                  <a:ext uri="{FF2B5EF4-FFF2-40B4-BE49-F238E27FC236}">
                    <a16:creationId xmlns:a16="http://schemas.microsoft.com/office/drawing/2014/main" id="{ECB90BE0-FDB5-4885-8A3B-DA46FE5576B0}"/>
                  </a:ext>
                </a:extLst>
              </p:cNvPr>
              <p:cNvSpPr/>
              <p:nvPr/>
            </p:nvSpPr>
            <p:spPr>
              <a:xfrm>
                <a:off x="7062876" y="3603344"/>
                <a:ext cx="930429" cy="41785"/>
              </a:xfrm>
              <a:prstGeom prst="rect">
                <a:avLst/>
              </a:prstGeom>
              <a:gradFill>
                <a:gsLst>
                  <a:gs pos="0">
                    <a:srgbClr val="434343"/>
                  </a:gs>
                  <a:gs pos="100000">
                    <a:srgbClr val="0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17" name="文本框 16">
                <a:extLst>
                  <a:ext uri="{FF2B5EF4-FFF2-40B4-BE49-F238E27FC236}">
                    <a16:creationId xmlns:a16="http://schemas.microsoft.com/office/drawing/2014/main" id="{3365298D-A15C-479A-9746-52D76DAECBF8}"/>
                  </a:ext>
                </a:extLst>
              </p:cNvPr>
              <p:cNvSpPr txBox="1"/>
              <p:nvPr/>
            </p:nvSpPr>
            <p:spPr>
              <a:xfrm>
                <a:off x="6964089" y="1800580"/>
                <a:ext cx="2926659" cy="523220"/>
              </a:xfrm>
              <a:prstGeom prst="rect">
                <a:avLst/>
              </a:prstGeom>
              <a:noFill/>
            </p:spPr>
            <p:txBody>
              <a:bodyPr wrap="square" rtlCol="0">
                <a:spAutoFit/>
              </a:bodyPr>
              <a:lstStyle>
                <a:defPPr>
                  <a:defRPr lang="zh-CN"/>
                </a:defPPr>
                <a:lvl1pPr>
                  <a:defRPr sz="3600">
                    <a:gradFill>
                      <a:gsLst>
                        <a:gs pos="0">
                          <a:srgbClr val="1C8FFB"/>
                        </a:gs>
                        <a:gs pos="100000">
                          <a:srgbClr val="1E3DE2"/>
                        </a:gs>
                      </a:gsLst>
                      <a:lin ang="2700000" scaled="1"/>
                    </a:gradFill>
                    <a:latin typeface="优设标题黑" panose="00000500000000000000" pitchFamily="2" charset="-122"/>
                    <a:ea typeface="优设标题黑" panose="00000500000000000000" pitchFamily="2" charset="-122"/>
                  </a:defRPr>
                </a:lvl1pPr>
              </a:lstStyle>
              <a:p>
                <a:r>
                  <a:rPr lang="zh-CN" altLang="en-US" sz="2800" dirty="0">
                    <a:gradFill>
                      <a:gsLst>
                        <a:gs pos="100000">
                          <a:srgbClr val="F2412B"/>
                        </a:gs>
                        <a:gs pos="0">
                          <a:srgbClr val="F6A43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18" name="文本框 17">
                <a:extLst>
                  <a:ext uri="{FF2B5EF4-FFF2-40B4-BE49-F238E27FC236}">
                    <a16:creationId xmlns:a16="http://schemas.microsoft.com/office/drawing/2014/main" id="{F6DFB1CF-4BFC-4370-93DF-6EFEE4DA3421}"/>
                  </a:ext>
                </a:extLst>
              </p:cNvPr>
              <p:cNvSpPr txBox="1"/>
              <p:nvPr/>
            </p:nvSpPr>
            <p:spPr>
              <a:xfrm>
                <a:off x="6964289" y="2490153"/>
                <a:ext cx="3866845" cy="894604"/>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200" dirty="0"/>
                  <a:t>单击此处键入文本单击此处键入文本单击此处</a:t>
                </a:r>
                <a:endParaRPr lang="en-US" altLang="zh-CN" sz="1200" dirty="0"/>
              </a:p>
              <a:p>
                <a:r>
                  <a:rPr lang="zh-CN" altLang="en-US" sz="1200" dirty="0"/>
                  <a:t>本单击此处键入文本单击此处键入文本</a:t>
                </a:r>
                <a:endParaRPr lang="en-US" altLang="zh-CN" sz="1200" dirty="0"/>
              </a:p>
              <a:p>
                <a:r>
                  <a:rPr lang="zh-CN" altLang="en-US" sz="1200" dirty="0"/>
                  <a:t>文本单击此处键入文本单击此处键入文本单击此处</a:t>
                </a:r>
              </a:p>
            </p:txBody>
          </p:sp>
          <p:cxnSp>
            <p:nvCxnSpPr>
              <p:cNvPr id="19" name="直接连接符 18">
                <a:extLst>
                  <a:ext uri="{FF2B5EF4-FFF2-40B4-BE49-F238E27FC236}">
                    <a16:creationId xmlns:a16="http://schemas.microsoft.com/office/drawing/2014/main" id="{0B98E44F-DF99-461C-9E6C-98DC953C94F2}"/>
                  </a:ext>
                </a:extLst>
              </p:cNvPr>
              <p:cNvCxnSpPr>
                <a:cxnSpLocks/>
              </p:cNvCxnSpPr>
              <p:nvPr/>
            </p:nvCxnSpPr>
            <p:spPr>
              <a:xfrm>
                <a:off x="7064823" y="2410343"/>
                <a:ext cx="31072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 name="组合 20">
            <a:extLst>
              <a:ext uri="{FF2B5EF4-FFF2-40B4-BE49-F238E27FC236}">
                <a16:creationId xmlns:a16="http://schemas.microsoft.com/office/drawing/2014/main" id="{95DF939C-1F03-429C-BB3D-3A721CD37EDB}"/>
              </a:ext>
            </a:extLst>
          </p:cNvPr>
          <p:cNvGrpSpPr/>
          <p:nvPr/>
        </p:nvGrpSpPr>
        <p:grpSpPr>
          <a:xfrm>
            <a:off x="3830259" y="4386198"/>
            <a:ext cx="8096433" cy="1509776"/>
            <a:chOff x="3724092" y="4538598"/>
            <a:chExt cx="8096433" cy="1509776"/>
          </a:xfrm>
        </p:grpSpPr>
        <p:sp>
          <p:nvSpPr>
            <p:cNvPr id="26" name="任意多边形: 形状 25">
              <a:extLst>
                <a:ext uri="{FF2B5EF4-FFF2-40B4-BE49-F238E27FC236}">
                  <a16:creationId xmlns:a16="http://schemas.microsoft.com/office/drawing/2014/main" id="{83961055-2886-4DB5-9E15-2D4F2E9F6E83}"/>
                </a:ext>
              </a:extLst>
            </p:cNvPr>
            <p:cNvSpPr/>
            <p:nvPr/>
          </p:nvSpPr>
          <p:spPr>
            <a:xfrm flipH="1" flipV="1">
              <a:off x="3724092" y="4538598"/>
              <a:ext cx="8096433" cy="1509776"/>
            </a:xfrm>
            <a:custGeom>
              <a:avLst/>
              <a:gdLst>
                <a:gd name="connsiteX0" fmla="*/ 7741470 w 8096433"/>
                <a:gd name="connsiteY0" fmla="*/ 1509776 h 1509776"/>
                <a:gd name="connsiteX1" fmla="*/ 6777220 w 8096433"/>
                <a:gd name="connsiteY1" fmla="*/ 1509776 h 1509776"/>
                <a:gd name="connsiteX2" fmla="*/ 5943418 w 8096433"/>
                <a:gd name="connsiteY2" fmla="*/ 1509776 h 1509776"/>
                <a:gd name="connsiteX3" fmla="*/ 0 w 8096433"/>
                <a:gd name="connsiteY3" fmla="*/ 1509776 h 1509776"/>
                <a:gd name="connsiteX4" fmla="*/ 0 w 8096433"/>
                <a:gd name="connsiteY4" fmla="*/ 1 h 1509776"/>
                <a:gd name="connsiteX5" fmla="*/ 5943418 w 8096433"/>
                <a:gd name="connsiteY5" fmla="*/ 1 h 1509776"/>
                <a:gd name="connsiteX6" fmla="*/ 5943418 w 8096433"/>
                <a:gd name="connsiteY6" fmla="*/ 0 h 1509776"/>
                <a:gd name="connsiteX7" fmla="*/ 8096433 w 8096433"/>
                <a:gd name="connsiteY7" fmla="*/ 0 h 150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33" h="1509776">
                  <a:moveTo>
                    <a:pt x="7741470" y="1509776"/>
                  </a:moveTo>
                  <a:lnTo>
                    <a:pt x="6777220" y="1509776"/>
                  </a:lnTo>
                  <a:lnTo>
                    <a:pt x="5943418" y="1509776"/>
                  </a:lnTo>
                  <a:lnTo>
                    <a:pt x="0" y="1509776"/>
                  </a:lnTo>
                  <a:lnTo>
                    <a:pt x="0" y="1"/>
                  </a:lnTo>
                  <a:lnTo>
                    <a:pt x="5943418" y="1"/>
                  </a:lnTo>
                  <a:lnTo>
                    <a:pt x="5943418" y="0"/>
                  </a:lnTo>
                  <a:lnTo>
                    <a:pt x="8096433" y="0"/>
                  </a:lnTo>
                  <a:close/>
                </a:path>
              </a:pathLst>
            </a:custGeom>
            <a:gradFill flip="none" rotWithShape="0">
              <a:gsLst>
                <a:gs pos="100000">
                  <a:srgbClr val="F2412B"/>
                </a:gs>
                <a:gs pos="0">
                  <a:srgbClr val="F6A43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8" name="worker_50874">
              <a:extLst>
                <a:ext uri="{FF2B5EF4-FFF2-40B4-BE49-F238E27FC236}">
                  <a16:creationId xmlns:a16="http://schemas.microsoft.com/office/drawing/2014/main" id="{1267D4F4-9022-428F-BEFD-42019DE29A6E}"/>
                </a:ext>
              </a:extLst>
            </p:cNvPr>
            <p:cNvSpPr>
              <a:spLocks noChangeAspect="1"/>
            </p:cNvSpPr>
            <p:nvPr/>
          </p:nvSpPr>
          <p:spPr bwMode="auto">
            <a:xfrm>
              <a:off x="4810083" y="4999229"/>
              <a:ext cx="609684" cy="588514"/>
            </a:xfrm>
            <a:custGeom>
              <a:avLst/>
              <a:gdLst>
                <a:gd name="connsiteX0" fmla="*/ 147225 w 603618"/>
                <a:gd name="connsiteY0" fmla="*/ 418175 h 582659"/>
                <a:gd name="connsiteX1" fmla="*/ 129666 w 603618"/>
                <a:gd name="connsiteY1" fmla="*/ 424618 h 582659"/>
                <a:gd name="connsiteX2" fmla="*/ 159231 w 603618"/>
                <a:gd name="connsiteY2" fmla="*/ 444246 h 582659"/>
                <a:gd name="connsiteX3" fmla="*/ 147225 w 603618"/>
                <a:gd name="connsiteY3" fmla="*/ 418175 h 582659"/>
                <a:gd name="connsiteX4" fmla="*/ 235619 w 603618"/>
                <a:gd name="connsiteY4" fmla="*/ 400345 h 582659"/>
                <a:gd name="connsiteX5" fmla="*/ 196149 w 603618"/>
                <a:gd name="connsiteY5" fmla="*/ 405440 h 582659"/>
                <a:gd name="connsiteX6" fmla="*/ 235619 w 603618"/>
                <a:gd name="connsiteY6" fmla="*/ 461476 h 582659"/>
                <a:gd name="connsiteX7" fmla="*/ 453241 w 603618"/>
                <a:gd name="connsiteY7" fmla="*/ 335186 h 582659"/>
                <a:gd name="connsiteX8" fmla="*/ 453241 w 603618"/>
                <a:gd name="connsiteY8" fmla="*/ 501720 h 582659"/>
                <a:gd name="connsiteX9" fmla="*/ 410469 w 603618"/>
                <a:gd name="connsiteY9" fmla="*/ 458889 h 582659"/>
                <a:gd name="connsiteX10" fmla="*/ 379853 w 603618"/>
                <a:gd name="connsiteY10" fmla="*/ 363192 h 582659"/>
                <a:gd name="connsiteX11" fmla="*/ 453242 w 603618"/>
                <a:gd name="connsiteY11" fmla="*/ 304902 h 582659"/>
                <a:gd name="connsiteX12" fmla="*/ 444688 w 603618"/>
                <a:gd name="connsiteY12" fmla="*/ 306400 h 582659"/>
                <a:gd name="connsiteX13" fmla="*/ 364853 w 603618"/>
                <a:gd name="connsiteY13" fmla="*/ 336813 h 582659"/>
                <a:gd name="connsiteX14" fmla="*/ 349547 w 603618"/>
                <a:gd name="connsiteY14" fmla="*/ 361682 h 582659"/>
                <a:gd name="connsiteX15" fmla="*/ 453242 w 603618"/>
                <a:gd name="connsiteY15" fmla="*/ 531722 h 582659"/>
                <a:gd name="connsiteX16" fmla="*/ 556936 w 603618"/>
                <a:gd name="connsiteY16" fmla="*/ 361682 h 582659"/>
                <a:gd name="connsiteX17" fmla="*/ 541630 w 603618"/>
                <a:gd name="connsiteY17" fmla="*/ 336813 h 582659"/>
                <a:gd name="connsiteX18" fmla="*/ 461795 w 603618"/>
                <a:gd name="connsiteY18" fmla="*/ 306400 h 582659"/>
                <a:gd name="connsiteX19" fmla="*/ 453242 w 603618"/>
                <a:gd name="connsiteY19" fmla="*/ 304902 h 582659"/>
                <a:gd name="connsiteX20" fmla="*/ 170186 w 603618"/>
                <a:gd name="connsiteY20" fmla="*/ 285126 h 582659"/>
                <a:gd name="connsiteX21" fmla="*/ 180542 w 603618"/>
                <a:gd name="connsiteY21" fmla="*/ 357794 h 582659"/>
                <a:gd name="connsiteX22" fmla="*/ 235619 w 603618"/>
                <a:gd name="connsiteY22" fmla="*/ 350452 h 582659"/>
                <a:gd name="connsiteX23" fmla="*/ 235619 w 603618"/>
                <a:gd name="connsiteY23" fmla="*/ 285126 h 582659"/>
                <a:gd name="connsiteX24" fmla="*/ 51476 w 603618"/>
                <a:gd name="connsiteY24" fmla="*/ 285126 h 582659"/>
                <a:gd name="connsiteX25" fmla="*/ 92297 w 603618"/>
                <a:gd name="connsiteY25" fmla="*/ 386261 h 582659"/>
                <a:gd name="connsiteX26" fmla="*/ 132217 w 603618"/>
                <a:gd name="connsiteY26" fmla="*/ 370679 h 582659"/>
                <a:gd name="connsiteX27" fmla="*/ 120211 w 603618"/>
                <a:gd name="connsiteY27" fmla="*/ 285126 h 582659"/>
                <a:gd name="connsiteX28" fmla="*/ 453242 w 603618"/>
                <a:gd name="connsiteY28" fmla="*/ 253965 h 582659"/>
                <a:gd name="connsiteX29" fmla="*/ 465697 w 603618"/>
                <a:gd name="connsiteY29" fmla="*/ 256362 h 582659"/>
                <a:gd name="connsiteX30" fmla="*/ 581247 w 603618"/>
                <a:gd name="connsiteY30" fmla="*/ 300407 h 582659"/>
                <a:gd name="connsiteX31" fmla="*/ 603456 w 603618"/>
                <a:gd name="connsiteY31" fmla="*/ 336363 h 582659"/>
                <a:gd name="connsiteX32" fmla="*/ 453242 w 603618"/>
                <a:gd name="connsiteY32" fmla="*/ 582659 h 582659"/>
                <a:gd name="connsiteX33" fmla="*/ 303027 w 603618"/>
                <a:gd name="connsiteY33" fmla="*/ 336363 h 582659"/>
                <a:gd name="connsiteX34" fmla="*/ 325236 w 603618"/>
                <a:gd name="connsiteY34" fmla="*/ 300407 h 582659"/>
                <a:gd name="connsiteX35" fmla="*/ 440786 w 603618"/>
                <a:gd name="connsiteY35" fmla="*/ 256362 h 582659"/>
                <a:gd name="connsiteX36" fmla="*/ 453242 w 603618"/>
                <a:gd name="connsiteY36" fmla="*/ 253965 h 582659"/>
                <a:gd name="connsiteX37" fmla="*/ 338422 w 603618"/>
                <a:gd name="connsiteY37" fmla="*/ 162865 h 582659"/>
                <a:gd name="connsiteX38" fmla="*/ 285595 w 603618"/>
                <a:gd name="connsiteY38" fmla="*/ 169607 h 582659"/>
                <a:gd name="connsiteX39" fmla="*/ 285595 w 603618"/>
                <a:gd name="connsiteY39" fmla="*/ 235083 h 582659"/>
                <a:gd name="connsiteX40" fmla="*/ 348627 w 603618"/>
                <a:gd name="connsiteY40" fmla="*/ 235083 h 582659"/>
                <a:gd name="connsiteX41" fmla="*/ 338422 w 603618"/>
                <a:gd name="connsiteY41" fmla="*/ 162865 h 582659"/>
                <a:gd name="connsiteX42" fmla="*/ 180542 w 603618"/>
                <a:gd name="connsiteY42" fmla="*/ 162415 h 582659"/>
                <a:gd name="connsiteX43" fmla="*/ 170186 w 603618"/>
                <a:gd name="connsiteY43" fmla="*/ 235083 h 582659"/>
                <a:gd name="connsiteX44" fmla="*/ 235619 w 603618"/>
                <a:gd name="connsiteY44" fmla="*/ 235083 h 582659"/>
                <a:gd name="connsiteX45" fmla="*/ 235619 w 603618"/>
                <a:gd name="connsiteY45" fmla="*/ 169607 h 582659"/>
                <a:gd name="connsiteX46" fmla="*/ 180542 w 603618"/>
                <a:gd name="connsiteY46" fmla="*/ 162415 h 582659"/>
                <a:gd name="connsiteX47" fmla="*/ 92297 w 603618"/>
                <a:gd name="connsiteY47" fmla="*/ 133948 h 582659"/>
                <a:gd name="connsiteX48" fmla="*/ 51476 w 603618"/>
                <a:gd name="connsiteY48" fmla="*/ 235083 h 582659"/>
                <a:gd name="connsiteX49" fmla="*/ 120211 w 603618"/>
                <a:gd name="connsiteY49" fmla="*/ 235083 h 582659"/>
                <a:gd name="connsiteX50" fmla="*/ 132217 w 603618"/>
                <a:gd name="connsiteY50" fmla="*/ 149530 h 582659"/>
                <a:gd name="connsiteX51" fmla="*/ 92297 w 603618"/>
                <a:gd name="connsiteY51" fmla="*/ 133948 h 582659"/>
                <a:gd name="connsiteX52" fmla="*/ 159231 w 603618"/>
                <a:gd name="connsiteY52" fmla="*/ 75814 h 582659"/>
                <a:gd name="connsiteX53" fmla="*/ 129666 w 603618"/>
                <a:gd name="connsiteY53" fmla="*/ 95591 h 582659"/>
                <a:gd name="connsiteX54" fmla="*/ 147225 w 603618"/>
                <a:gd name="connsiteY54" fmla="*/ 102034 h 582659"/>
                <a:gd name="connsiteX55" fmla="*/ 159231 w 603618"/>
                <a:gd name="connsiteY55" fmla="*/ 75814 h 582659"/>
                <a:gd name="connsiteX56" fmla="*/ 358682 w 603618"/>
                <a:gd name="connsiteY56" fmla="*/ 74165 h 582659"/>
                <a:gd name="connsiteX57" fmla="*/ 371888 w 603618"/>
                <a:gd name="connsiteY57" fmla="*/ 102783 h 582659"/>
                <a:gd name="connsiteX58" fmla="*/ 391548 w 603618"/>
                <a:gd name="connsiteY58" fmla="*/ 95591 h 582659"/>
                <a:gd name="connsiteX59" fmla="*/ 358682 w 603618"/>
                <a:gd name="connsiteY59" fmla="*/ 74165 h 582659"/>
                <a:gd name="connsiteX60" fmla="*/ 285595 w 603618"/>
                <a:gd name="connsiteY60" fmla="*/ 60381 h 582659"/>
                <a:gd name="connsiteX61" fmla="*/ 285595 w 603618"/>
                <a:gd name="connsiteY61" fmla="*/ 119864 h 582659"/>
                <a:gd name="connsiteX62" fmla="*/ 322964 w 603618"/>
                <a:gd name="connsiteY62" fmla="*/ 115219 h 582659"/>
                <a:gd name="connsiteX63" fmla="*/ 285595 w 603618"/>
                <a:gd name="connsiteY63" fmla="*/ 60381 h 582659"/>
                <a:gd name="connsiteX64" fmla="*/ 235619 w 603618"/>
                <a:gd name="connsiteY64" fmla="*/ 58583 h 582659"/>
                <a:gd name="connsiteX65" fmla="*/ 196149 w 603618"/>
                <a:gd name="connsiteY65" fmla="*/ 114769 h 582659"/>
                <a:gd name="connsiteX66" fmla="*/ 235619 w 603618"/>
                <a:gd name="connsiteY66" fmla="*/ 119864 h 582659"/>
                <a:gd name="connsiteX67" fmla="*/ 259482 w 603618"/>
                <a:gd name="connsiteY67" fmla="*/ 0 h 582659"/>
                <a:gd name="connsiteX68" fmla="*/ 260532 w 603618"/>
                <a:gd name="connsiteY68" fmla="*/ 0 h 582659"/>
                <a:gd name="connsiteX69" fmla="*/ 520914 w 603618"/>
                <a:gd name="connsiteY69" fmla="*/ 247369 h 582659"/>
                <a:gd name="connsiteX70" fmla="*/ 475741 w 603618"/>
                <a:gd name="connsiteY70" fmla="*/ 230138 h 582659"/>
                <a:gd name="connsiteX71" fmla="*/ 468688 w 603618"/>
                <a:gd name="connsiteY71" fmla="*/ 228041 h 582659"/>
                <a:gd name="connsiteX72" fmla="*/ 428917 w 603618"/>
                <a:gd name="connsiteY72" fmla="*/ 133948 h 582659"/>
                <a:gd name="connsiteX73" fmla="*/ 386746 w 603618"/>
                <a:gd name="connsiteY73" fmla="*/ 150279 h 582659"/>
                <a:gd name="connsiteX74" fmla="*/ 398752 w 603618"/>
                <a:gd name="connsiteY74" fmla="*/ 235083 h 582659"/>
                <a:gd name="connsiteX75" fmla="*/ 417812 w 603618"/>
                <a:gd name="connsiteY75" fmla="*/ 235083 h 582659"/>
                <a:gd name="connsiteX76" fmla="*/ 315310 w 603618"/>
                <a:gd name="connsiteY76" fmla="*/ 274188 h 582659"/>
                <a:gd name="connsiteX77" fmla="*/ 297001 w 603618"/>
                <a:gd name="connsiteY77" fmla="*/ 285126 h 582659"/>
                <a:gd name="connsiteX78" fmla="*/ 285595 w 603618"/>
                <a:gd name="connsiteY78" fmla="*/ 285126 h 582659"/>
                <a:gd name="connsiteX79" fmla="*/ 285595 w 603618"/>
                <a:gd name="connsiteY79" fmla="*/ 297861 h 582659"/>
                <a:gd name="connsiteX80" fmla="*/ 275089 w 603618"/>
                <a:gd name="connsiteY80" fmla="*/ 339065 h 582659"/>
                <a:gd name="connsiteX81" fmla="*/ 285895 w 603618"/>
                <a:gd name="connsiteY81" fmla="*/ 400345 h 582659"/>
                <a:gd name="connsiteX82" fmla="*/ 285595 w 603618"/>
                <a:gd name="connsiteY82" fmla="*/ 400345 h 582659"/>
                <a:gd name="connsiteX83" fmla="*/ 285595 w 603618"/>
                <a:gd name="connsiteY83" fmla="*/ 459828 h 582659"/>
                <a:gd name="connsiteX84" fmla="*/ 299552 w 603618"/>
                <a:gd name="connsiteY84" fmla="*/ 445594 h 582659"/>
                <a:gd name="connsiteX85" fmla="*/ 328516 w 603618"/>
                <a:gd name="connsiteY85" fmla="*/ 511219 h 582659"/>
                <a:gd name="connsiteX86" fmla="*/ 259482 w 603618"/>
                <a:gd name="connsiteY86" fmla="*/ 520209 h 582659"/>
                <a:gd name="connsiteX87" fmla="*/ 0 w 603618"/>
                <a:gd name="connsiteY87" fmla="*/ 260104 h 582659"/>
                <a:gd name="connsiteX88" fmla="*/ 259482 w 603618"/>
                <a:gd name="connsiteY88" fmla="*/ 0 h 58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3618" h="582659">
                  <a:moveTo>
                    <a:pt x="147225" y="418175"/>
                  </a:moveTo>
                  <a:cubicBezTo>
                    <a:pt x="141372" y="420123"/>
                    <a:pt x="135519" y="422221"/>
                    <a:pt x="129666" y="424618"/>
                  </a:cubicBezTo>
                  <a:cubicBezTo>
                    <a:pt x="138970" y="431959"/>
                    <a:pt x="148875" y="438552"/>
                    <a:pt x="159231" y="444246"/>
                  </a:cubicBezTo>
                  <a:cubicBezTo>
                    <a:pt x="155179" y="436604"/>
                    <a:pt x="151277" y="428364"/>
                    <a:pt x="147225" y="418175"/>
                  </a:cubicBezTo>
                  <a:close/>
                  <a:moveTo>
                    <a:pt x="235619" y="400345"/>
                  </a:moveTo>
                  <a:cubicBezTo>
                    <a:pt x="222413" y="401244"/>
                    <a:pt x="209206" y="402893"/>
                    <a:pt x="196149" y="405440"/>
                  </a:cubicBezTo>
                  <a:cubicBezTo>
                    <a:pt x="204704" y="425367"/>
                    <a:pt x="217910" y="448740"/>
                    <a:pt x="235619" y="461476"/>
                  </a:cubicBezTo>
                  <a:close/>
                  <a:moveTo>
                    <a:pt x="453241" y="335186"/>
                  </a:moveTo>
                  <a:lnTo>
                    <a:pt x="453241" y="501720"/>
                  </a:lnTo>
                  <a:cubicBezTo>
                    <a:pt x="444386" y="501720"/>
                    <a:pt x="427728" y="490488"/>
                    <a:pt x="410469" y="458889"/>
                  </a:cubicBezTo>
                  <a:cubicBezTo>
                    <a:pt x="395161" y="431033"/>
                    <a:pt x="383605" y="394791"/>
                    <a:pt x="379853" y="363192"/>
                  </a:cubicBezTo>
                  <a:close/>
                  <a:moveTo>
                    <a:pt x="453242" y="304902"/>
                  </a:moveTo>
                  <a:cubicBezTo>
                    <a:pt x="450390" y="304902"/>
                    <a:pt x="447389" y="305351"/>
                    <a:pt x="444688" y="306400"/>
                  </a:cubicBezTo>
                  <a:lnTo>
                    <a:pt x="364853" y="336813"/>
                  </a:lnTo>
                  <a:cubicBezTo>
                    <a:pt x="354799" y="340708"/>
                    <a:pt x="348496" y="350896"/>
                    <a:pt x="349547" y="361682"/>
                  </a:cubicBezTo>
                  <a:cubicBezTo>
                    <a:pt x="356450" y="432395"/>
                    <a:pt x="400119" y="531722"/>
                    <a:pt x="453242" y="531722"/>
                  </a:cubicBezTo>
                  <a:cubicBezTo>
                    <a:pt x="506364" y="531722"/>
                    <a:pt x="550033" y="432395"/>
                    <a:pt x="556936" y="361682"/>
                  </a:cubicBezTo>
                  <a:cubicBezTo>
                    <a:pt x="558137" y="350896"/>
                    <a:pt x="551834" y="340708"/>
                    <a:pt x="541630" y="336813"/>
                  </a:cubicBezTo>
                  <a:lnTo>
                    <a:pt x="461795" y="306400"/>
                  </a:lnTo>
                  <a:cubicBezTo>
                    <a:pt x="459094" y="305351"/>
                    <a:pt x="456093" y="304902"/>
                    <a:pt x="453242" y="304902"/>
                  </a:cubicBezTo>
                  <a:close/>
                  <a:moveTo>
                    <a:pt x="170186" y="285126"/>
                  </a:moveTo>
                  <a:cubicBezTo>
                    <a:pt x="171687" y="310597"/>
                    <a:pt x="175139" y="335169"/>
                    <a:pt x="180542" y="357794"/>
                  </a:cubicBezTo>
                  <a:cubicBezTo>
                    <a:pt x="198701" y="354048"/>
                    <a:pt x="217160" y="351651"/>
                    <a:pt x="235619" y="350452"/>
                  </a:cubicBezTo>
                  <a:lnTo>
                    <a:pt x="235619" y="285126"/>
                  </a:lnTo>
                  <a:close/>
                  <a:moveTo>
                    <a:pt x="51476" y="285126"/>
                  </a:moveTo>
                  <a:cubicBezTo>
                    <a:pt x="55978" y="322733"/>
                    <a:pt x="70536" y="357344"/>
                    <a:pt x="92297" y="386261"/>
                  </a:cubicBezTo>
                  <a:cubicBezTo>
                    <a:pt x="105353" y="380268"/>
                    <a:pt x="118560" y="375174"/>
                    <a:pt x="132217" y="370679"/>
                  </a:cubicBezTo>
                  <a:cubicBezTo>
                    <a:pt x="125764" y="343860"/>
                    <a:pt x="121562" y="314942"/>
                    <a:pt x="120211" y="285126"/>
                  </a:cubicBezTo>
                  <a:close/>
                  <a:moveTo>
                    <a:pt x="453242" y="253965"/>
                  </a:moveTo>
                  <a:cubicBezTo>
                    <a:pt x="457443" y="253965"/>
                    <a:pt x="461645" y="254714"/>
                    <a:pt x="465697" y="256362"/>
                  </a:cubicBezTo>
                  <a:lnTo>
                    <a:pt x="581247" y="300407"/>
                  </a:lnTo>
                  <a:cubicBezTo>
                    <a:pt x="595953" y="305951"/>
                    <a:pt x="604957" y="320782"/>
                    <a:pt x="603456" y="336363"/>
                  </a:cubicBezTo>
                  <a:cubicBezTo>
                    <a:pt x="593402" y="438687"/>
                    <a:pt x="530075" y="582659"/>
                    <a:pt x="453242" y="582659"/>
                  </a:cubicBezTo>
                  <a:cubicBezTo>
                    <a:pt x="376408" y="582659"/>
                    <a:pt x="313081" y="438687"/>
                    <a:pt x="303027" y="336363"/>
                  </a:cubicBezTo>
                  <a:cubicBezTo>
                    <a:pt x="301526" y="320782"/>
                    <a:pt x="310530" y="305951"/>
                    <a:pt x="325236" y="300407"/>
                  </a:cubicBezTo>
                  <a:lnTo>
                    <a:pt x="440786" y="256362"/>
                  </a:lnTo>
                  <a:cubicBezTo>
                    <a:pt x="444838" y="254714"/>
                    <a:pt x="449040" y="253965"/>
                    <a:pt x="453242" y="253965"/>
                  </a:cubicBezTo>
                  <a:close/>
                  <a:moveTo>
                    <a:pt x="338422" y="162865"/>
                  </a:moveTo>
                  <a:cubicBezTo>
                    <a:pt x="321013" y="166311"/>
                    <a:pt x="303304" y="168558"/>
                    <a:pt x="285595" y="169607"/>
                  </a:cubicBezTo>
                  <a:lnTo>
                    <a:pt x="285595" y="235083"/>
                  </a:lnTo>
                  <a:lnTo>
                    <a:pt x="348627" y="235083"/>
                  </a:lnTo>
                  <a:cubicBezTo>
                    <a:pt x="347276" y="209761"/>
                    <a:pt x="343824" y="185339"/>
                    <a:pt x="338422" y="162865"/>
                  </a:cubicBezTo>
                  <a:close/>
                  <a:moveTo>
                    <a:pt x="180542" y="162415"/>
                  </a:moveTo>
                  <a:cubicBezTo>
                    <a:pt x="175139" y="185040"/>
                    <a:pt x="171687" y="209612"/>
                    <a:pt x="170186" y="235083"/>
                  </a:cubicBezTo>
                  <a:lnTo>
                    <a:pt x="235619" y="235083"/>
                  </a:lnTo>
                  <a:lnTo>
                    <a:pt x="235619" y="169607"/>
                  </a:lnTo>
                  <a:cubicBezTo>
                    <a:pt x="217160" y="168558"/>
                    <a:pt x="198701" y="166161"/>
                    <a:pt x="180542" y="162415"/>
                  </a:cubicBezTo>
                  <a:close/>
                  <a:moveTo>
                    <a:pt x="92297" y="133948"/>
                  </a:moveTo>
                  <a:cubicBezTo>
                    <a:pt x="70536" y="162865"/>
                    <a:pt x="55978" y="197475"/>
                    <a:pt x="51476" y="235083"/>
                  </a:cubicBezTo>
                  <a:lnTo>
                    <a:pt x="120211" y="235083"/>
                  </a:lnTo>
                  <a:cubicBezTo>
                    <a:pt x="121562" y="205117"/>
                    <a:pt x="125764" y="176349"/>
                    <a:pt x="132217" y="149530"/>
                  </a:cubicBezTo>
                  <a:cubicBezTo>
                    <a:pt x="118560" y="145035"/>
                    <a:pt x="105353" y="139791"/>
                    <a:pt x="92297" y="133948"/>
                  </a:cubicBezTo>
                  <a:close/>
                  <a:moveTo>
                    <a:pt x="159231" y="75814"/>
                  </a:moveTo>
                  <a:cubicBezTo>
                    <a:pt x="148875" y="81657"/>
                    <a:pt x="138970" y="88249"/>
                    <a:pt x="129666" y="95591"/>
                  </a:cubicBezTo>
                  <a:cubicBezTo>
                    <a:pt x="135519" y="97839"/>
                    <a:pt x="141372" y="100086"/>
                    <a:pt x="147225" y="102034"/>
                  </a:cubicBezTo>
                  <a:cubicBezTo>
                    <a:pt x="151277" y="91845"/>
                    <a:pt x="155179" y="83605"/>
                    <a:pt x="159231" y="75814"/>
                  </a:cubicBezTo>
                  <a:close/>
                  <a:moveTo>
                    <a:pt x="358682" y="74165"/>
                  </a:moveTo>
                  <a:cubicBezTo>
                    <a:pt x="363184" y="82556"/>
                    <a:pt x="367386" y="91546"/>
                    <a:pt x="371888" y="102783"/>
                  </a:cubicBezTo>
                  <a:cubicBezTo>
                    <a:pt x="378492" y="100536"/>
                    <a:pt x="385095" y="98138"/>
                    <a:pt x="391548" y="95591"/>
                  </a:cubicBezTo>
                  <a:cubicBezTo>
                    <a:pt x="381343" y="87500"/>
                    <a:pt x="370238" y="80309"/>
                    <a:pt x="358682" y="74165"/>
                  </a:cubicBezTo>
                  <a:close/>
                  <a:moveTo>
                    <a:pt x="285595" y="60381"/>
                  </a:moveTo>
                  <a:lnTo>
                    <a:pt x="285595" y="119864"/>
                  </a:lnTo>
                  <a:cubicBezTo>
                    <a:pt x="298051" y="118965"/>
                    <a:pt x="310507" y="117466"/>
                    <a:pt x="322964" y="115219"/>
                  </a:cubicBezTo>
                  <a:cubicBezTo>
                    <a:pt x="314559" y="95741"/>
                    <a:pt x="302253" y="73566"/>
                    <a:pt x="285595" y="60381"/>
                  </a:cubicBezTo>
                  <a:close/>
                  <a:moveTo>
                    <a:pt x="235619" y="58583"/>
                  </a:moveTo>
                  <a:cubicBezTo>
                    <a:pt x="217910" y="71469"/>
                    <a:pt x="204704" y="94692"/>
                    <a:pt x="196149" y="114769"/>
                  </a:cubicBezTo>
                  <a:cubicBezTo>
                    <a:pt x="209206" y="117167"/>
                    <a:pt x="222413" y="118965"/>
                    <a:pt x="235619" y="119864"/>
                  </a:cubicBezTo>
                  <a:close/>
                  <a:moveTo>
                    <a:pt x="259482" y="0"/>
                  </a:moveTo>
                  <a:lnTo>
                    <a:pt x="260532" y="0"/>
                  </a:lnTo>
                  <a:cubicBezTo>
                    <a:pt x="399953" y="0"/>
                    <a:pt x="514161" y="109825"/>
                    <a:pt x="520914" y="247369"/>
                  </a:cubicBezTo>
                  <a:lnTo>
                    <a:pt x="475741" y="230138"/>
                  </a:lnTo>
                  <a:cubicBezTo>
                    <a:pt x="473340" y="229239"/>
                    <a:pt x="471089" y="228640"/>
                    <a:pt x="468688" y="228041"/>
                  </a:cubicBezTo>
                  <a:cubicBezTo>
                    <a:pt x="463285" y="193130"/>
                    <a:pt x="449328" y="160917"/>
                    <a:pt x="428917" y="133948"/>
                  </a:cubicBezTo>
                  <a:cubicBezTo>
                    <a:pt x="415260" y="140240"/>
                    <a:pt x="401153" y="145634"/>
                    <a:pt x="386746" y="150279"/>
                  </a:cubicBezTo>
                  <a:cubicBezTo>
                    <a:pt x="393199" y="176799"/>
                    <a:pt x="397251" y="205416"/>
                    <a:pt x="398752" y="235083"/>
                  </a:cubicBezTo>
                  <a:lnTo>
                    <a:pt x="417812" y="235083"/>
                  </a:lnTo>
                  <a:lnTo>
                    <a:pt x="315310" y="274188"/>
                  </a:lnTo>
                  <a:cubicBezTo>
                    <a:pt x="308556" y="276885"/>
                    <a:pt x="302403" y="280481"/>
                    <a:pt x="297001" y="285126"/>
                  </a:cubicBezTo>
                  <a:lnTo>
                    <a:pt x="285595" y="285126"/>
                  </a:lnTo>
                  <a:lnTo>
                    <a:pt x="285595" y="297861"/>
                  </a:lnTo>
                  <a:cubicBezTo>
                    <a:pt x="277641" y="309698"/>
                    <a:pt x="273589" y="324231"/>
                    <a:pt x="275089" y="339065"/>
                  </a:cubicBezTo>
                  <a:cubicBezTo>
                    <a:pt x="277040" y="358992"/>
                    <a:pt x="280792" y="379669"/>
                    <a:pt x="285895" y="400345"/>
                  </a:cubicBezTo>
                  <a:cubicBezTo>
                    <a:pt x="285745" y="400345"/>
                    <a:pt x="285745" y="400345"/>
                    <a:pt x="285595" y="400345"/>
                  </a:cubicBezTo>
                  <a:lnTo>
                    <a:pt x="285595" y="459828"/>
                  </a:lnTo>
                  <a:cubicBezTo>
                    <a:pt x="290397" y="456082"/>
                    <a:pt x="295050" y="451288"/>
                    <a:pt x="299552" y="445594"/>
                  </a:cubicBezTo>
                  <a:cubicBezTo>
                    <a:pt x="307656" y="468818"/>
                    <a:pt x="317411" y="491142"/>
                    <a:pt x="328516" y="511219"/>
                  </a:cubicBezTo>
                  <a:cubicBezTo>
                    <a:pt x="305405" y="517512"/>
                    <a:pt x="282893" y="520209"/>
                    <a:pt x="259482" y="520209"/>
                  </a:cubicBezTo>
                  <a:cubicBezTo>
                    <a:pt x="118260" y="520209"/>
                    <a:pt x="0" y="404541"/>
                    <a:pt x="0" y="260104"/>
                  </a:cubicBezTo>
                  <a:cubicBezTo>
                    <a:pt x="0" y="115519"/>
                    <a:pt x="118560" y="0"/>
                    <a:pt x="259482" y="0"/>
                  </a:cubicBezTo>
                  <a:close/>
                </a:path>
              </a:pathLst>
            </a:custGeom>
            <a:solidFill>
              <a:schemeClr val="bg1"/>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nvGrpSpPr>
            <p:cNvPr id="29" name="组合 28">
              <a:extLst>
                <a:ext uri="{FF2B5EF4-FFF2-40B4-BE49-F238E27FC236}">
                  <a16:creationId xmlns:a16="http://schemas.microsoft.com/office/drawing/2014/main" id="{63C0AE18-38E0-4F86-B50B-DEDB012CC384}"/>
                </a:ext>
              </a:extLst>
            </p:cNvPr>
            <p:cNvGrpSpPr/>
            <p:nvPr/>
          </p:nvGrpSpPr>
          <p:grpSpPr>
            <a:xfrm>
              <a:off x="6096000" y="4777920"/>
              <a:ext cx="5010044" cy="1031132"/>
              <a:chOff x="6964089" y="1800580"/>
              <a:chExt cx="5046294" cy="1038593"/>
            </a:xfrm>
          </p:grpSpPr>
          <p:sp>
            <p:nvSpPr>
              <p:cNvPr id="30" name="文本框 29">
                <a:extLst>
                  <a:ext uri="{FF2B5EF4-FFF2-40B4-BE49-F238E27FC236}">
                    <a16:creationId xmlns:a16="http://schemas.microsoft.com/office/drawing/2014/main" id="{081E0267-DB2B-41D0-B00B-D189278C7D85}"/>
                  </a:ext>
                </a:extLst>
              </p:cNvPr>
              <p:cNvSpPr txBox="1"/>
              <p:nvPr/>
            </p:nvSpPr>
            <p:spPr>
              <a:xfrm>
                <a:off x="6964089" y="1800580"/>
                <a:ext cx="2926659" cy="461665"/>
              </a:xfrm>
              <a:prstGeom prst="rect">
                <a:avLst/>
              </a:prstGeom>
              <a:noFill/>
            </p:spPr>
            <p:txBody>
              <a:bodyPr wrap="square" rtlCol="0">
                <a:spAutoFit/>
              </a:bodyPr>
              <a:lstStyle>
                <a:defPPr>
                  <a:defRPr lang="zh-CN"/>
                </a:defPPr>
                <a:lvl1pPr>
                  <a:defRPr sz="3600">
                    <a:gradFill>
                      <a:gsLst>
                        <a:gs pos="0">
                          <a:srgbClr val="1C8FFB"/>
                        </a:gs>
                        <a:gs pos="100000">
                          <a:srgbClr val="1E3DE2"/>
                        </a:gs>
                      </a:gsLst>
                      <a:lin ang="2700000" scaled="1"/>
                    </a:gradFill>
                    <a:latin typeface="优设标题黑" panose="00000500000000000000" pitchFamily="2" charset="-122"/>
                    <a:ea typeface="优设标题黑" panose="00000500000000000000" pitchFamily="2" charset="-122"/>
                  </a:defRPr>
                </a:lvl1pPr>
              </a:lstStyle>
              <a:p>
                <a:r>
                  <a:rPr lang="zh-CN" altLang="en-US" sz="240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endParaRPr lang="zh-CN" altLang="en-US" sz="24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31" name="文本框 30">
                <a:extLst>
                  <a:ext uri="{FF2B5EF4-FFF2-40B4-BE49-F238E27FC236}">
                    <a16:creationId xmlns:a16="http://schemas.microsoft.com/office/drawing/2014/main" id="{AE525D54-C21A-4678-8EB5-D921A00845E5}"/>
                  </a:ext>
                </a:extLst>
              </p:cNvPr>
              <p:cNvSpPr txBox="1"/>
              <p:nvPr/>
            </p:nvSpPr>
            <p:spPr>
              <a:xfrm>
                <a:off x="6964289" y="2261210"/>
                <a:ext cx="5046094" cy="577963"/>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100" dirty="0">
                    <a:solidFill>
                      <a:schemeClr val="bg1"/>
                    </a:solidFill>
                    <a:effectLst>
                      <a:outerShdw blurRad="38100" dist="38100" dir="2700000" algn="tl">
                        <a:srgbClr val="000000">
                          <a:alpha val="43137"/>
                        </a:srgbClr>
                      </a:outerShdw>
                    </a:effectLst>
                  </a:rPr>
                  <a:t>单击此处键入文本单击此处键入文本单击此处本单击此处键入文本单击此处键入文本文本单击此处键入文本单击此处键入文本单击此处</a:t>
                </a:r>
              </a:p>
            </p:txBody>
          </p:sp>
        </p:grpSp>
      </p:grpSp>
    </p:spTree>
    <p:extLst>
      <p:ext uri="{BB962C8B-B14F-4D97-AF65-F5344CB8AC3E}">
        <p14:creationId xmlns:p14="http://schemas.microsoft.com/office/powerpoint/2010/main" val="29213391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22" name="组合 21">
            <a:extLst>
              <a:ext uri="{FF2B5EF4-FFF2-40B4-BE49-F238E27FC236}">
                <a16:creationId xmlns:a16="http://schemas.microsoft.com/office/drawing/2014/main" id="{6C161E8F-1957-4507-ADE0-ED7F0F810E87}"/>
              </a:ext>
            </a:extLst>
          </p:cNvPr>
          <p:cNvGrpSpPr/>
          <p:nvPr/>
        </p:nvGrpSpPr>
        <p:grpSpPr>
          <a:xfrm>
            <a:off x="497036" y="339123"/>
            <a:ext cx="4370501" cy="523220"/>
            <a:chOff x="6548823" y="1917052"/>
            <a:chExt cx="4370501" cy="523220"/>
          </a:xfrm>
        </p:grpSpPr>
        <p:sp>
          <p:nvSpPr>
            <p:cNvPr id="23" name="矩形: 圆角 22">
              <a:extLst>
                <a:ext uri="{FF2B5EF4-FFF2-40B4-BE49-F238E27FC236}">
                  <a16:creationId xmlns:a16="http://schemas.microsoft.com/office/drawing/2014/main" id="{F7CA685D-2B1C-434C-A9D0-F4D2EED48760}"/>
                </a:ext>
              </a:extLst>
            </p:cNvPr>
            <p:cNvSpPr/>
            <p:nvPr/>
          </p:nvSpPr>
          <p:spPr>
            <a:xfrm>
              <a:off x="6548823" y="198505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24" name="文本框 23">
              <a:extLst>
                <a:ext uri="{FF2B5EF4-FFF2-40B4-BE49-F238E27FC236}">
                  <a16:creationId xmlns:a16="http://schemas.microsoft.com/office/drawing/2014/main" id="{45AA6581-A3C6-4BDA-87CE-260B4C80BBCA}"/>
                </a:ext>
              </a:extLst>
            </p:cNvPr>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01</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25" name="文本框 24">
              <a:extLst>
                <a:ext uri="{FF2B5EF4-FFF2-40B4-BE49-F238E27FC236}">
                  <a16:creationId xmlns:a16="http://schemas.microsoft.com/office/drawing/2014/main" id="{EE9EEA09-8E3C-4F8A-995F-F0EB12876AF4}"/>
                </a:ext>
              </a:extLst>
            </p:cNvPr>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课程内容</a:t>
              </a:r>
            </a:p>
          </p:txBody>
        </p:sp>
        <p:sp>
          <p:nvSpPr>
            <p:cNvPr id="27" name="文本框 26">
              <a:extLst>
                <a:ext uri="{FF2B5EF4-FFF2-40B4-BE49-F238E27FC236}">
                  <a16:creationId xmlns:a16="http://schemas.microsoft.com/office/drawing/2014/main" id="{119A4D57-0ADD-45E4-8361-6D7EA9413BF8}"/>
                </a:ext>
              </a:extLst>
            </p:cNvPr>
            <p:cNvSpPr txBox="1"/>
            <p:nvPr/>
          </p:nvSpPr>
          <p:spPr>
            <a:xfrm>
              <a:off x="9128927" y="2106187"/>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COURSE CONTENT</a:t>
              </a:r>
            </a:p>
          </p:txBody>
        </p:sp>
      </p:grpSp>
      <p:pic>
        <p:nvPicPr>
          <p:cNvPr id="12" name="图片 11">
            <a:extLst>
              <a:ext uri="{FF2B5EF4-FFF2-40B4-BE49-F238E27FC236}">
                <a16:creationId xmlns:a16="http://schemas.microsoft.com/office/drawing/2014/main" id="{BD82F250-8E74-4F04-9DEE-20F7BD7878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0" r="16730"/>
          <a:stretch/>
        </p:blipFill>
        <p:spPr bwMode="auto">
          <a:xfrm>
            <a:off x="5991249" y="152400"/>
            <a:ext cx="5825067" cy="6553200"/>
          </a:xfrm>
          <a:custGeom>
            <a:avLst/>
            <a:gdLst>
              <a:gd name="connsiteX0" fmla="*/ 2325928 w 6096000"/>
              <a:gd name="connsiteY0" fmla="*/ 0 h 6858000"/>
              <a:gd name="connsiteX1" fmla="*/ 6096000 w 6096000"/>
              <a:gd name="connsiteY1" fmla="*/ 0 h 6858000"/>
              <a:gd name="connsiteX2" fmla="*/ 3595369 w 6096000"/>
              <a:gd name="connsiteY2" fmla="*/ 6858000 h 6858000"/>
              <a:gd name="connsiteX3" fmla="*/ 0 w 6096000"/>
              <a:gd name="connsiteY3" fmla="*/ 6858000 h 6858000"/>
              <a:gd name="connsiteX4" fmla="*/ 0 w 6096000"/>
              <a:gd name="connsiteY4" fmla="*/ 637887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2325928" y="0"/>
                </a:moveTo>
                <a:lnTo>
                  <a:pt x="6096000" y="0"/>
                </a:lnTo>
                <a:lnTo>
                  <a:pt x="3595369" y="6858000"/>
                </a:lnTo>
                <a:lnTo>
                  <a:pt x="0" y="6858000"/>
                </a:lnTo>
                <a:lnTo>
                  <a:pt x="0" y="6378876"/>
                </a:lnTo>
                <a:close/>
              </a:path>
            </a:pathLst>
          </a:custGeom>
          <a:noFill/>
          <a:extLst>
            <a:ext uri="{909E8E84-426E-40DD-AFC4-6F175D3DCCD1}">
              <a14:hiddenFill xmlns:a14="http://schemas.microsoft.com/office/drawing/2010/main">
                <a:solidFill>
                  <a:srgbClr val="FFFFFF"/>
                </a:solidFill>
              </a14:hiddenFill>
            </a:ext>
          </a:extLst>
        </p:spPr>
      </p:pic>
      <p:sp>
        <p:nvSpPr>
          <p:cNvPr id="13" name="平行四边形 12">
            <a:extLst>
              <a:ext uri="{FF2B5EF4-FFF2-40B4-BE49-F238E27FC236}">
                <a16:creationId xmlns:a16="http://schemas.microsoft.com/office/drawing/2014/main" id="{13892BFF-10F6-4693-A57D-04CFF8734BD7}"/>
              </a:ext>
            </a:extLst>
          </p:cNvPr>
          <p:cNvSpPr/>
          <p:nvPr/>
        </p:nvSpPr>
        <p:spPr>
          <a:xfrm>
            <a:off x="5682866" y="152400"/>
            <a:ext cx="2692077" cy="6553200"/>
          </a:xfrm>
          <a:prstGeom prst="parallelogram">
            <a:avLst>
              <a:gd name="adj" fmla="val 88248"/>
            </a:avLst>
          </a:prstGeom>
          <a:gradFill flip="none" rotWithShape="0">
            <a:gsLst>
              <a:gs pos="2000">
                <a:srgbClr val="F6A435"/>
              </a:gs>
              <a:gs pos="100000">
                <a:srgbClr val="F2412B"/>
              </a:gs>
            </a:gsLst>
            <a:lin ang="2700000" scaled="1"/>
            <a:tileRect/>
          </a:gradFill>
          <a:ln w="12700" cap="flat" cmpd="sng" algn="ctr">
            <a:noFill/>
            <a:prstDash val="solid"/>
            <a:miter lim="800000"/>
          </a:ln>
          <a:effectLst/>
        </p:spPr>
        <p:txBody>
          <a:bodyPr rtlCol="0" anchor="ctr"/>
          <a:lstStyle/>
          <a:p>
            <a:pPr algn="ctr"/>
            <a:endParaRPr lang="zh-CN" altLang="en-US" kern="0" dirty="0">
              <a:solidFill>
                <a:srgbClr val="FBFBFB"/>
              </a:solidFill>
              <a:latin typeface="思源黑体 CN Regular" panose="020B0500000000000000" pitchFamily="34" charset="-122"/>
              <a:ea typeface="思源黑体 CN Regular" panose="020B0500000000000000" pitchFamily="34" charset="-122"/>
            </a:endParaRPr>
          </a:p>
        </p:txBody>
      </p:sp>
      <p:sp>
        <p:nvSpPr>
          <p:cNvPr id="14" name="平行四边形 13">
            <a:extLst>
              <a:ext uri="{FF2B5EF4-FFF2-40B4-BE49-F238E27FC236}">
                <a16:creationId xmlns:a16="http://schemas.microsoft.com/office/drawing/2014/main" id="{FB61CFD9-646A-41AE-8A2E-3F848BC885A5}"/>
              </a:ext>
            </a:extLst>
          </p:cNvPr>
          <p:cNvSpPr/>
          <p:nvPr/>
        </p:nvSpPr>
        <p:spPr>
          <a:xfrm>
            <a:off x="6539670" y="1828104"/>
            <a:ext cx="978470" cy="1803376"/>
          </a:xfrm>
          <a:prstGeom prst="parallelogram">
            <a:avLst>
              <a:gd name="adj" fmla="val 649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CN Regular" panose="020B0500000000000000" pitchFamily="34" charset="-122"/>
              <a:ea typeface="思源黑体 CN Regular" panose="020B0500000000000000" pitchFamily="34" charset="-122"/>
            </a:endParaRPr>
          </a:p>
        </p:txBody>
      </p:sp>
      <p:grpSp>
        <p:nvGrpSpPr>
          <p:cNvPr id="15" name="组合 14">
            <a:extLst>
              <a:ext uri="{FF2B5EF4-FFF2-40B4-BE49-F238E27FC236}">
                <a16:creationId xmlns:a16="http://schemas.microsoft.com/office/drawing/2014/main" id="{305466C6-5B0B-445C-8718-41D83D9A44BC}"/>
              </a:ext>
            </a:extLst>
          </p:cNvPr>
          <p:cNvGrpSpPr/>
          <p:nvPr/>
        </p:nvGrpSpPr>
        <p:grpSpPr>
          <a:xfrm>
            <a:off x="1070155" y="1772113"/>
            <a:ext cx="2944103" cy="526973"/>
            <a:chOff x="1070155" y="1527961"/>
            <a:chExt cx="2944103" cy="526973"/>
          </a:xfrm>
        </p:grpSpPr>
        <p:sp>
          <p:nvSpPr>
            <p:cNvPr id="16" name="箭头: 五边形 15">
              <a:extLst>
                <a:ext uri="{FF2B5EF4-FFF2-40B4-BE49-F238E27FC236}">
                  <a16:creationId xmlns:a16="http://schemas.microsoft.com/office/drawing/2014/main" id="{9F17E8CB-FE6C-4FD3-A63B-CA9A4A955B6C}"/>
                </a:ext>
              </a:extLst>
            </p:cNvPr>
            <p:cNvSpPr/>
            <p:nvPr/>
          </p:nvSpPr>
          <p:spPr>
            <a:xfrm>
              <a:off x="1070155" y="1528562"/>
              <a:ext cx="2737267" cy="526372"/>
            </a:xfrm>
            <a:prstGeom prst="homePlate">
              <a:avLst>
                <a:gd name="adj" fmla="val 34672"/>
              </a:avLst>
            </a:prstGeom>
            <a:gradFill flip="none" rotWithShape="0">
              <a:gsLst>
                <a:gs pos="0">
                  <a:srgbClr val="F6A435"/>
                </a:gs>
                <a:gs pos="100000">
                  <a:srgbClr val="F2412B"/>
                </a:gs>
              </a:gsLst>
              <a:lin ang="2700000" scaled="1"/>
              <a:tileRect/>
            </a:gradFill>
            <a:ln w="12700" cap="flat" cmpd="sng" algn="ctr">
              <a:noFill/>
              <a:prstDash val="solid"/>
              <a:miter lim="800000"/>
            </a:ln>
            <a:effectLst/>
          </p:spPr>
          <p:txBody>
            <a:bodyPr rtlCol="0" anchor="ctr"/>
            <a:lstStyle/>
            <a:p>
              <a:pPr algn="ctr"/>
              <a:endParaRPr lang="zh-CN" altLang="en-US" kern="0" dirty="0">
                <a:solidFill>
                  <a:srgbClr val="FBFBFB"/>
                </a:solidFill>
                <a:latin typeface="思源黑体 CN Regular" panose="020B0500000000000000" pitchFamily="34" charset="-122"/>
                <a:ea typeface="思源黑体 CN Regular" panose="020B0500000000000000" pitchFamily="34" charset="-122"/>
              </a:endParaRPr>
            </a:p>
          </p:txBody>
        </p:sp>
        <p:sp>
          <p:nvSpPr>
            <p:cNvPr id="17" name="箭头: V 形 16">
              <a:extLst>
                <a:ext uri="{FF2B5EF4-FFF2-40B4-BE49-F238E27FC236}">
                  <a16:creationId xmlns:a16="http://schemas.microsoft.com/office/drawing/2014/main" id="{1885B912-C136-4C73-B17E-2AC6774A3091}"/>
                </a:ext>
              </a:extLst>
            </p:cNvPr>
            <p:cNvSpPr/>
            <p:nvPr/>
          </p:nvSpPr>
          <p:spPr>
            <a:xfrm>
              <a:off x="3669440" y="1527961"/>
              <a:ext cx="344818" cy="526372"/>
            </a:xfrm>
            <a:prstGeom prst="chevron">
              <a:avLst>
                <a:gd name="adj" fmla="val 526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8" name="矩形 17">
              <a:extLst>
                <a:ext uri="{FF2B5EF4-FFF2-40B4-BE49-F238E27FC236}">
                  <a16:creationId xmlns:a16="http://schemas.microsoft.com/office/drawing/2014/main" id="{8EE6A4A0-D2C3-4514-BE95-4D52097D36D0}"/>
                </a:ext>
              </a:extLst>
            </p:cNvPr>
            <p:cNvSpPr/>
            <p:nvPr/>
          </p:nvSpPr>
          <p:spPr>
            <a:xfrm>
              <a:off x="1281188" y="1561045"/>
              <a:ext cx="2031325" cy="461665"/>
            </a:xfrm>
            <a:prstGeom prst="rect">
              <a:avLst/>
            </a:prstGeom>
          </p:spPr>
          <p:txBody>
            <a:bodyPr wrap="none">
              <a:spAutoFit/>
            </a:bodyPr>
            <a:lstStyle/>
            <a:p>
              <a:pPr lvl="0" algn="ctr"/>
              <a:r>
                <a:rPr lang="zh-CN" altLang="en-US" sz="2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标题文字添加</a:t>
              </a:r>
            </a:p>
          </p:txBody>
        </p:sp>
      </p:grpSp>
      <p:grpSp>
        <p:nvGrpSpPr>
          <p:cNvPr id="19" name="组合 18">
            <a:extLst>
              <a:ext uri="{FF2B5EF4-FFF2-40B4-BE49-F238E27FC236}">
                <a16:creationId xmlns:a16="http://schemas.microsoft.com/office/drawing/2014/main" id="{9E376EB6-DD81-46B6-8011-2D4DA2A789F4}"/>
              </a:ext>
            </a:extLst>
          </p:cNvPr>
          <p:cNvGrpSpPr/>
          <p:nvPr/>
        </p:nvGrpSpPr>
        <p:grpSpPr>
          <a:xfrm>
            <a:off x="1026514" y="2811190"/>
            <a:ext cx="4367655" cy="912365"/>
            <a:chOff x="7672743" y="2917421"/>
            <a:chExt cx="4367655" cy="912365"/>
          </a:xfrm>
        </p:grpSpPr>
        <p:grpSp>
          <p:nvGrpSpPr>
            <p:cNvPr id="21" name="组合 20">
              <a:extLst>
                <a:ext uri="{FF2B5EF4-FFF2-40B4-BE49-F238E27FC236}">
                  <a16:creationId xmlns:a16="http://schemas.microsoft.com/office/drawing/2014/main" id="{EC4C74E6-2D8C-496D-B623-3B61589EDE99}"/>
                </a:ext>
              </a:extLst>
            </p:cNvPr>
            <p:cNvGrpSpPr/>
            <p:nvPr/>
          </p:nvGrpSpPr>
          <p:grpSpPr>
            <a:xfrm>
              <a:off x="7672743" y="2919002"/>
              <a:ext cx="909202" cy="909202"/>
              <a:chOff x="7761521" y="3920139"/>
              <a:chExt cx="909202" cy="909202"/>
            </a:xfrm>
          </p:grpSpPr>
          <p:sp>
            <p:nvSpPr>
              <p:cNvPr id="30" name="形状">
                <a:extLst>
                  <a:ext uri="{FF2B5EF4-FFF2-40B4-BE49-F238E27FC236}">
                    <a16:creationId xmlns:a16="http://schemas.microsoft.com/office/drawing/2014/main" id="{A6BB32AA-BABB-4011-9B4C-F3A0D98D670C}"/>
                  </a:ext>
                </a:extLst>
              </p:cNvPr>
              <p:cNvSpPr/>
              <p:nvPr/>
            </p:nvSpPr>
            <p:spPr>
              <a:xfrm>
                <a:off x="7761521" y="3920139"/>
                <a:ext cx="909202" cy="909202"/>
              </a:xfrm>
              <a:prstGeom prst="ellipse">
                <a:avLst/>
              </a:prstGeom>
              <a:gradFill>
                <a:gsLst>
                  <a:gs pos="0">
                    <a:srgbClr val="F6A435"/>
                  </a:gs>
                  <a:gs pos="100000">
                    <a:srgbClr val="F2412B"/>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思源黑体 CN Regular" panose="020B0500000000000000" pitchFamily="34" charset="-122"/>
                  <a:ea typeface="+mn-ea"/>
                  <a:cs typeface="+mn-cs"/>
                </a:endParaRPr>
              </a:p>
            </p:txBody>
          </p:sp>
          <p:sp>
            <p:nvSpPr>
              <p:cNvPr id="31" name="形状">
                <a:extLst>
                  <a:ext uri="{FF2B5EF4-FFF2-40B4-BE49-F238E27FC236}">
                    <a16:creationId xmlns:a16="http://schemas.microsoft.com/office/drawing/2014/main" id="{A086D8A8-7DB0-453A-A87A-F46931F7FBA1}"/>
                  </a:ext>
                </a:extLst>
              </p:cNvPr>
              <p:cNvSpPr>
                <a:spLocks noEditPoints="1"/>
              </p:cNvSpPr>
              <p:nvPr/>
            </p:nvSpPr>
            <p:spPr bwMode="auto">
              <a:xfrm>
                <a:off x="8076713" y="4209806"/>
                <a:ext cx="278818" cy="329869"/>
              </a:xfrm>
              <a:custGeom>
                <a:avLst/>
                <a:gdLst>
                  <a:gd name="T0" fmla="*/ 159 w 180"/>
                  <a:gd name="T1" fmla="*/ 2 h 213"/>
                  <a:gd name="T2" fmla="*/ 154 w 180"/>
                  <a:gd name="T3" fmla="*/ 14 h 213"/>
                  <a:gd name="T4" fmla="*/ 180 w 180"/>
                  <a:gd name="T5" fmla="*/ 80 h 213"/>
                  <a:gd name="T6" fmla="*/ 151 w 180"/>
                  <a:gd name="T7" fmla="*/ 150 h 213"/>
                  <a:gd name="T8" fmla="*/ 119 w 180"/>
                  <a:gd name="T9" fmla="*/ 172 h 213"/>
                  <a:gd name="T10" fmla="*/ 89 w 180"/>
                  <a:gd name="T11" fmla="*/ 179 h 213"/>
                  <a:gd name="T12" fmla="*/ 89 w 180"/>
                  <a:gd name="T13" fmla="*/ 196 h 213"/>
                  <a:gd name="T14" fmla="*/ 130 w 180"/>
                  <a:gd name="T15" fmla="*/ 204 h 213"/>
                  <a:gd name="T16" fmla="*/ 81 w 180"/>
                  <a:gd name="T17" fmla="*/ 213 h 213"/>
                  <a:gd name="T18" fmla="*/ 81 w 180"/>
                  <a:gd name="T19" fmla="*/ 213 h 213"/>
                  <a:gd name="T20" fmla="*/ 32 w 180"/>
                  <a:gd name="T21" fmla="*/ 204 h 213"/>
                  <a:gd name="T22" fmla="*/ 73 w 180"/>
                  <a:gd name="T23" fmla="*/ 196 h 213"/>
                  <a:gd name="T24" fmla="*/ 73 w 180"/>
                  <a:gd name="T25" fmla="*/ 179 h 213"/>
                  <a:gd name="T26" fmla="*/ 43 w 180"/>
                  <a:gd name="T27" fmla="*/ 172 h 213"/>
                  <a:gd name="T28" fmla="*/ 15 w 180"/>
                  <a:gd name="T29" fmla="*/ 154 h 213"/>
                  <a:gd name="T30" fmla="*/ 2 w 180"/>
                  <a:gd name="T31" fmla="*/ 159 h 213"/>
                  <a:gd name="T32" fmla="*/ 21 w 180"/>
                  <a:gd name="T33" fmla="*/ 134 h 213"/>
                  <a:gd name="T34" fmla="*/ 24 w 180"/>
                  <a:gd name="T35" fmla="*/ 24 h 213"/>
                  <a:gd name="T36" fmla="*/ 81 w 180"/>
                  <a:gd name="T37" fmla="*/ 0 h 213"/>
                  <a:gd name="T38" fmla="*/ 144 w 180"/>
                  <a:gd name="T39" fmla="*/ 11 h 213"/>
                  <a:gd name="T40" fmla="*/ 144 w 180"/>
                  <a:gd name="T41" fmla="*/ 11 h 213"/>
                  <a:gd name="T42" fmla="*/ 152 w 180"/>
                  <a:gd name="T43" fmla="*/ 2 h 213"/>
                  <a:gd name="T44" fmla="*/ 147 w 180"/>
                  <a:gd name="T45" fmla="*/ 21 h 213"/>
                  <a:gd name="T46" fmla="*/ 161 w 180"/>
                  <a:gd name="T47" fmla="*/ 80 h 213"/>
                  <a:gd name="T48" fmla="*/ 137 w 180"/>
                  <a:gd name="T49" fmla="*/ 138 h 213"/>
                  <a:gd name="T50" fmla="*/ 28 w 180"/>
                  <a:gd name="T51" fmla="*/ 141 h 213"/>
                  <a:gd name="T52" fmla="*/ 47 w 180"/>
                  <a:gd name="T53" fmla="*/ 163 h 213"/>
                  <a:gd name="T54" fmla="*/ 115 w 180"/>
                  <a:gd name="T55" fmla="*/ 163 h 213"/>
                  <a:gd name="T56" fmla="*/ 144 w 180"/>
                  <a:gd name="T57" fmla="*/ 143 h 213"/>
                  <a:gd name="T58" fmla="*/ 144 w 180"/>
                  <a:gd name="T59" fmla="*/ 143 h 213"/>
                  <a:gd name="T60" fmla="*/ 170 w 180"/>
                  <a:gd name="T61" fmla="*/ 80 h 213"/>
                  <a:gd name="T62" fmla="*/ 147 w 180"/>
                  <a:gd name="T63" fmla="*/ 21 h 213"/>
                  <a:gd name="T64" fmla="*/ 126 w 180"/>
                  <a:gd name="T65" fmla="*/ 36 h 213"/>
                  <a:gd name="T66" fmla="*/ 36 w 180"/>
                  <a:gd name="T67" fmla="*/ 36 h 213"/>
                  <a:gd name="T68" fmla="*/ 17 w 180"/>
                  <a:gd name="T69" fmla="*/ 80 h 213"/>
                  <a:gd name="T70" fmla="*/ 81 w 180"/>
                  <a:gd name="T71" fmla="*/ 144 h 213"/>
                  <a:gd name="T72" fmla="*/ 126 w 180"/>
                  <a:gd name="T73" fmla="*/ 126 h 213"/>
                  <a:gd name="T74" fmla="*/ 126 w 180"/>
                  <a:gd name="T75" fmla="*/ 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213">
                    <a:moveTo>
                      <a:pt x="152" y="2"/>
                    </a:moveTo>
                    <a:cubicBezTo>
                      <a:pt x="154" y="0"/>
                      <a:pt x="157" y="0"/>
                      <a:pt x="159" y="2"/>
                    </a:cubicBezTo>
                    <a:cubicBezTo>
                      <a:pt x="161" y="4"/>
                      <a:pt x="161" y="7"/>
                      <a:pt x="160" y="9"/>
                    </a:cubicBezTo>
                    <a:cubicBezTo>
                      <a:pt x="154" y="14"/>
                      <a:pt x="154" y="14"/>
                      <a:pt x="154" y="14"/>
                    </a:cubicBezTo>
                    <a:cubicBezTo>
                      <a:pt x="162" y="23"/>
                      <a:pt x="168" y="32"/>
                      <a:pt x="172" y="43"/>
                    </a:cubicBezTo>
                    <a:cubicBezTo>
                      <a:pt x="177" y="54"/>
                      <a:pt x="180" y="67"/>
                      <a:pt x="180" y="80"/>
                    </a:cubicBezTo>
                    <a:cubicBezTo>
                      <a:pt x="180" y="94"/>
                      <a:pt x="177" y="107"/>
                      <a:pt x="172" y="118"/>
                    </a:cubicBezTo>
                    <a:cubicBezTo>
                      <a:pt x="167" y="130"/>
                      <a:pt x="160" y="141"/>
                      <a:pt x="151" y="150"/>
                    </a:cubicBezTo>
                    <a:cubicBezTo>
                      <a:pt x="151" y="150"/>
                      <a:pt x="151" y="150"/>
                      <a:pt x="151" y="150"/>
                    </a:cubicBezTo>
                    <a:cubicBezTo>
                      <a:pt x="142" y="160"/>
                      <a:pt x="131" y="167"/>
                      <a:pt x="119" y="172"/>
                    </a:cubicBezTo>
                    <a:cubicBezTo>
                      <a:pt x="118" y="172"/>
                      <a:pt x="118" y="172"/>
                      <a:pt x="118" y="172"/>
                    </a:cubicBezTo>
                    <a:cubicBezTo>
                      <a:pt x="109" y="176"/>
                      <a:pt x="99" y="178"/>
                      <a:pt x="89" y="179"/>
                    </a:cubicBezTo>
                    <a:cubicBezTo>
                      <a:pt x="89" y="180"/>
                      <a:pt x="89" y="180"/>
                      <a:pt x="89" y="180"/>
                    </a:cubicBezTo>
                    <a:cubicBezTo>
                      <a:pt x="89" y="196"/>
                      <a:pt x="89" y="196"/>
                      <a:pt x="89" y="196"/>
                    </a:cubicBezTo>
                    <a:cubicBezTo>
                      <a:pt x="121" y="196"/>
                      <a:pt x="121" y="196"/>
                      <a:pt x="121" y="196"/>
                    </a:cubicBezTo>
                    <a:cubicBezTo>
                      <a:pt x="126" y="196"/>
                      <a:pt x="130" y="200"/>
                      <a:pt x="130" y="204"/>
                    </a:cubicBezTo>
                    <a:cubicBezTo>
                      <a:pt x="130" y="209"/>
                      <a:pt x="126" y="213"/>
                      <a:pt x="121" y="213"/>
                    </a:cubicBezTo>
                    <a:cubicBezTo>
                      <a:pt x="81" y="213"/>
                      <a:pt x="81" y="213"/>
                      <a:pt x="81" y="213"/>
                    </a:cubicBezTo>
                    <a:cubicBezTo>
                      <a:pt x="81" y="213"/>
                      <a:pt x="81" y="213"/>
                      <a:pt x="81" y="213"/>
                    </a:cubicBezTo>
                    <a:cubicBezTo>
                      <a:pt x="81" y="213"/>
                      <a:pt x="81" y="213"/>
                      <a:pt x="81" y="213"/>
                    </a:cubicBezTo>
                    <a:cubicBezTo>
                      <a:pt x="40" y="213"/>
                      <a:pt x="40" y="213"/>
                      <a:pt x="40" y="213"/>
                    </a:cubicBezTo>
                    <a:cubicBezTo>
                      <a:pt x="36" y="213"/>
                      <a:pt x="32" y="209"/>
                      <a:pt x="32" y="204"/>
                    </a:cubicBezTo>
                    <a:cubicBezTo>
                      <a:pt x="32" y="200"/>
                      <a:pt x="36" y="196"/>
                      <a:pt x="40" y="196"/>
                    </a:cubicBezTo>
                    <a:cubicBezTo>
                      <a:pt x="73" y="196"/>
                      <a:pt x="73" y="196"/>
                      <a:pt x="73" y="196"/>
                    </a:cubicBezTo>
                    <a:cubicBezTo>
                      <a:pt x="73" y="180"/>
                      <a:pt x="73" y="180"/>
                      <a:pt x="73" y="180"/>
                    </a:cubicBezTo>
                    <a:cubicBezTo>
                      <a:pt x="73" y="180"/>
                      <a:pt x="73" y="180"/>
                      <a:pt x="73" y="179"/>
                    </a:cubicBezTo>
                    <a:cubicBezTo>
                      <a:pt x="62" y="178"/>
                      <a:pt x="52" y="176"/>
                      <a:pt x="43" y="172"/>
                    </a:cubicBezTo>
                    <a:cubicBezTo>
                      <a:pt x="43" y="172"/>
                      <a:pt x="43" y="172"/>
                      <a:pt x="43" y="172"/>
                    </a:cubicBezTo>
                    <a:cubicBezTo>
                      <a:pt x="43" y="172"/>
                      <a:pt x="43" y="172"/>
                      <a:pt x="43" y="172"/>
                    </a:cubicBezTo>
                    <a:cubicBezTo>
                      <a:pt x="33" y="168"/>
                      <a:pt x="23" y="161"/>
                      <a:pt x="15" y="154"/>
                    </a:cubicBezTo>
                    <a:cubicBezTo>
                      <a:pt x="9" y="159"/>
                      <a:pt x="9" y="159"/>
                      <a:pt x="9" y="159"/>
                    </a:cubicBezTo>
                    <a:cubicBezTo>
                      <a:pt x="8" y="161"/>
                      <a:pt x="4" y="161"/>
                      <a:pt x="2" y="159"/>
                    </a:cubicBezTo>
                    <a:cubicBezTo>
                      <a:pt x="0" y="157"/>
                      <a:pt x="0" y="154"/>
                      <a:pt x="2" y="152"/>
                    </a:cubicBezTo>
                    <a:cubicBezTo>
                      <a:pt x="21" y="134"/>
                      <a:pt x="21" y="134"/>
                      <a:pt x="21" y="134"/>
                    </a:cubicBezTo>
                    <a:cubicBezTo>
                      <a:pt x="8" y="120"/>
                      <a:pt x="1" y="101"/>
                      <a:pt x="1" y="80"/>
                    </a:cubicBezTo>
                    <a:cubicBezTo>
                      <a:pt x="1" y="58"/>
                      <a:pt x="10" y="38"/>
                      <a:pt x="24" y="24"/>
                    </a:cubicBezTo>
                    <a:cubicBezTo>
                      <a:pt x="24" y="24"/>
                      <a:pt x="24" y="24"/>
                      <a:pt x="24" y="24"/>
                    </a:cubicBezTo>
                    <a:cubicBezTo>
                      <a:pt x="39" y="9"/>
                      <a:pt x="59" y="0"/>
                      <a:pt x="81" y="0"/>
                    </a:cubicBezTo>
                    <a:cubicBezTo>
                      <a:pt x="101" y="0"/>
                      <a:pt x="120" y="8"/>
                      <a:pt x="134" y="20"/>
                    </a:cubicBezTo>
                    <a:cubicBezTo>
                      <a:pt x="144" y="11"/>
                      <a:pt x="144" y="11"/>
                      <a:pt x="144" y="11"/>
                    </a:cubicBezTo>
                    <a:cubicBezTo>
                      <a:pt x="144" y="11"/>
                      <a:pt x="144" y="11"/>
                      <a:pt x="144" y="11"/>
                    </a:cubicBezTo>
                    <a:cubicBezTo>
                      <a:pt x="144" y="11"/>
                      <a:pt x="144" y="11"/>
                      <a:pt x="144" y="11"/>
                    </a:cubicBezTo>
                    <a:cubicBezTo>
                      <a:pt x="144" y="10"/>
                      <a:pt x="144" y="10"/>
                      <a:pt x="144" y="10"/>
                    </a:cubicBezTo>
                    <a:cubicBezTo>
                      <a:pt x="152" y="2"/>
                      <a:pt x="152" y="2"/>
                      <a:pt x="152" y="2"/>
                    </a:cubicBezTo>
                    <a:close/>
                    <a:moveTo>
                      <a:pt x="147" y="21"/>
                    </a:moveTo>
                    <a:cubicBezTo>
                      <a:pt x="147" y="21"/>
                      <a:pt x="147" y="21"/>
                      <a:pt x="147" y="21"/>
                    </a:cubicBezTo>
                    <a:cubicBezTo>
                      <a:pt x="141" y="27"/>
                      <a:pt x="141" y="27"/>
                      <a:pt x="141" y="27"/>
                    </a:cubicBezTo>
                    <a:cubicBezTo>
                      <a:pt x="154" y="42"/>
                      <a:pt x="161" y="60"/>
                      <a:pt x="161" y="80"/>
                    </a:cubicBezTo>
                    <a:cubicBezTo>
                      <a:pt x="161" y="103"/>
                      <a:pt x="152" y="123"/>
                      <a:pt x="138" y="137"/>
                    </a:cubicBezTo>
                    <a:cubicBezTo>
                      <a:pt x="137" y="138"/>
                      <a:pt x="137" y="138"/>
                      <a:pt x="137" y="138"/>
                    </a:cubicBezTo>
                    <a:cubicBezTo>
                      <a:pt x="123" y="152"/>
                      <a:pt x="103" y="161"/>
                      <a:pt x="81" y="161"/>
                    </a:cubicBezTo>
                    <a:cubicBezTo>
                      <a:pt x="61" y="161"/>
                      <a:pt x="42" y="153"/>
                      <a:pt x="28" y="141"/>
                    </a:cubicBezTo>
                    <a:cubicBezTo>
                      <a:pt x="22" y="147"/>
                      <a:pt x="22" y="147"/>
                      <a:pt x="22" y="147"/>
                    </a:cubicBezTo>
                    <a:cubicBezTo>
                      <a:pt x="29" y="153"/>
                      <a:pt x="38" y="159"/>
                      <a:pt x="47" y="163"/>
                    </a:cubicBezTo>
                    <a:cubicBezTo>
                      <a:pt x="57" y="167"/>
                      <a:pt x="69" y="169"/>
                      <a:pt x="81" y="169"/>
                    </a:cubicBezTo>
                    <a:cubicBezTo>
                      <a:pt x="93" y="169"/>
                      <a:pt x="104" y="167"/>
                      <a:pt x="115" y="163"/>
                    </a:cubicBezTo>
                    <a:cubicBezTo>
                      <a:pt x="115" y="163"/>
                      <a:pt x="115" y="163"/>
                      <a:pt x="115" y="163"/>
                    </a:cubicBezTo>
                    <a:cubicBezTo>
                      <a:pt x="126" y="158"/>
                      <a:pt x="136" y="152"/>
                      <a:pt x="144" y="143"/>
                    </a:cubicBezTo>
                    <a:cubicBezTo>
                      <a:pt x="144" y="143"/>
                      <a:pt x="144" y="143"/>
                      <a:pt x="144" y="143"/>
                    </a:cubicBezTo>
                    <a:cubicBezTo>
                      <a:pt x="144" y="143"/>
                      <a:pt x="144" y="143"/>
                      <a:pt x="144" y="143"/>
                    </a:cubicBezTo>
                    <a:cubicBezTo>
                      <a:pt x="152" y="135"/>
                      <a:pt x="158" y="125"/>
                      <a:pt x="163" y="115"/>
                    </a:cubicBezTo>
                    <a:cubicBezTo>
                      <a:pt x="167" y="104"/>
                      <a:pt x="170" y="93"/>
                      <a:pt x="170" y="80"/>
                    </a:cubicBezTo>
                    <a:cubicBezTo>
                      <a:pt x="170" y="68"/>
                      <a:pt x="167" y="57"/>
                      <a:pt x="163" y="47"/>
                    </a:cubicBezTo>
                    <a:cubicBezTo>
                      <a:pt x="159" y="37"/>
                      <a:pt x="154" y="29"/>
                      <a:pt x="147" y="21"/>
                    </a:cubicBezTo>
                    <a:close/>
                    <a:moveTo>
                      <a:pt x="126" y="36"/>
                    </a:moveTo>
                    <a:cubicBezTo>
                      <a:pt x="126" y="36"/>
                      <a:pt x="126" y="36"/>
                      <a:pt x="126" y="36"/>
                    </a:cubicBezTo>
                    <a:cubicBezTo>
                      <a:pt x="114" y="24"/>
                      <a:pt x="99" y="17"/>
                      <a:pt x="81" y="17"/>
                    </a:cubicBezTo>
                    <a:cubicBezTo>
                      <a:pt x="63" y="17"/>
                      <a:pt x="47" y="24"/>
                      <a:pt x="36" y="36"/>
                    </a:cubicBezTo>
                    <a:cubicBezTo>
                      <a:pt x="36" y="36"/>
                      <a:pt x="36" y="36"/>
                      <a:pt x="36" y="36"/>
                    </a:cubicBezTo>
                    <a:cubicBezTo>
                      <a:pt x="25" y="47"/>
                      <a:pt x="17" y="63"/>
                      <a:pt x="17" y="80"/>
                    </a:cubicBezTo>
                    <a:cubicBezTo>
                      <a:pt x="17" y="98"/>
                      <a:pt x="25" y="114"/>
                      <a:pt x="36" y="126"/>
                    </a:cubicBezTo>
                    <a:cubicBezTo>
                      <a:pt x="47" y="137"/>
                      <a:pt x="63" y="144"/>
                      <a:pt x="81" y="144"/>
                    </a:cubicBezTo>
                    <a:cubicBezTo>
                      <a:pt x="98" y="144"/>
                      <a:pt x="114" y="137"/>
                      <a:pt x="126" y="126"/>
                    </a:cubicBezTo>
                    <a:cubicBezTo>
                      <a:pt x="126" y="126"/>
                      <a:pt x="126" y="126"/>
                      <a:pt x="126" y="126"/>
                    </a:cubicBezTo>
                    <a:cubicBezTo>
                      <a:pt x="137" y="114"/>
                      <a:pt x="144" y="98"/>
                      <a:pt x="144" y="80"/>
                    </a:cubicBezTo>
                    <a:cubicBezTo>
                      <a:pt x="144" y="63"/>
                      <a:pt x="137" y="47"/>
                      <a:pt x="126" y="36"/>
                    </a:cubicBezTo>
                    <a:cubicBezTo>
                      <a:pt x="126" y="36"/>
                      <a:pt x="126" y="36"/>
                      <a:pt x="126" y="3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endParaRPr>
              </a:p>
            </p:txBody>
          </p:sp>
        </p:grpSp>
        <p:grpSp>
          <p:nvGrpSpPr>
            <p:cNvPr id="26" name="组合 25">
              <a:extLst>
                <a:ext uri="{FF2B5EF4-FFF2-40B4-BE49-F238E27FC236}">
                  <a16:creationId xmlns:a16="http://schemas.microsoft.com/office/drawing/2014/main" id="{9929A163-A80C-4885-A9DE-F9B3F8C010A8}"/>
                </a:ext>
              </a:extLst>
            </p:cNvPr>
            <p:cNvGrpSpPr/>
            <p:nvPr/>
          </p:nvGrpSpPr>
          <p:grpSpPr>
            <a:xfrm>
              <a:off x="8870642" y="2917421"/>
              <a:ext cx="3169756" cy="912365"/>
              <a:chOff x="8155192" y="1810308"/>
              <a:chExt cx="3169756" cy="912365"/>
            </a:xfrm>
          </p:grpSpPr>
          <p:sp>
            <p:nvSpPr>
              <p:cNvPr id="28" name="文本框 27">
                <a:extLst>
                  <a:ext uri="{FF2B5EF4-FFF2-40B4-BE49-F238E27FC236}">
                    <a16:creationId xmlns:a16="http://schemas.microsoft.com/office/drawing/2014/main" id="{C52397CD-A24B-4111-A8D4-E29E100CEE01}"/>
                  </a:ext>
                </a:extLst>
              </p:cNvPr>
              <p:cNvSpPr txBox="1"/>
              <p:nvPr/>
            </p:nvSpPr>
            <p:spPr>
              <a:xfrm>
                <a:off x="8155192" y="1810308"/>
                <a:ext cx="2015538" cy="400110"/>
              </a:xfrm>
              <a:prstGeom prst="rect">
                <a:avLst/>
              </a:prstGeom>
              <a:noFill/>
            </p:spPr>
            <p:txBody>
              <a:bodyPr wrap="square" rtlCol="0">
                <a:spAutoFit/>
              </a:bodyPr>
              <a:lstStyle/>
              <a:p>
                <a:r>
                  <a:rPr lang="zh-CN" altLang="en-US" sz="2000" dirty="0">
                    <a:gradFill flip="none" rotWithShape="1">
                      <a:gsLst>
                        <a:gs pos="0">
                          <a:srgbClr val="F6A435"/>
                        </a:gs>
                        <a:gs pos="100000">
                          <a:srgbClr val="F2412B"/>
                        </a:gs>
                      </a:gsLst>
                      <a:lin ang="2700000" scaled="1"/>
                      <a:tileRect/>
                    </a:gradFill>
                    <a:latin typeface="思源黑体 CN Bold" panose="020B0800000000000000" pitchFamily="34" charset="-122"/>
                    <a:ea typeface="思源黑体 CN Bold" panose="020B0800000000000000" pitchFamily="34" charset="-122"/>
                  </a:rPr>
                  <a:t>标题文字添加</a:t>
                </a:r>
              </a:p>
            </p:txBody>
          </p:sp>
          <p:sp>
            <p:nvSpPr>
              <p:cNvPr id="29" name="文本框 28">
                <a:extLst>
                  <a:ext uri="{FF2B5EF4-FFF2-40B4-BE49-F238E27FC236}">
                    <a16:creationId xmlns:a16="http://schemas.microsoft.com/office/drawing/2014/main" id="{EBBC2BA0-8BF1-45DF-967C-674B594765EF}"/>
                  </a:ext>
                </a:extLst>
              </p:cNvPr>
              <p:cNvSpPr txBox="1"/>
              <p:nvPr/>
            </p:nvSpPr>
            <p:spPr>
              <a:xfrm>
                <a:off x="8155192" y="2148862"/>
                <a:ext cx="3169756"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a:t>
                </a:r>
              </a:p>
            </p:txBody>
          </p:sp>
        </p:grpSp>
      </p:grpSp>
      <p:grpSp>
        <p:nvGrpSpPr>
          <p:cNvPr id="32" name="组合 31">
            <a:extLst>
              <a:ext uri="{FF2B5EF4-FFF2-40B4-BE49-F238E27FC236}">
                <a16:creationId xmlns:a16="http://schemas.microsoft.com/office/drawing/2014/main" id="{DD2B9975-F247-42B4-90DF-232735AFC955}"/>
              </a:ext>
            </a:extLst>
          </p:cNvPr>
          <p:cNvGrpSpPr/>
          <p:nvPr/>
        </p:nvGrpSpPr>
        <p:grpSpPr>
          <a:xfrm>
            <a:off x="1026514" y="4384590"/>
            <a:ext cx="4340590" cy="912365"/>
            <a:chOff x="6887941" y="4554118"/>
            <a:chExt cx="4340590" cy="912365"/>
          </a:xfrm>
        </p:grpSpPr>
        <p:grpSp>
          <p:nvGrpSpPr>
            <p:cNvPr id="33" name="组合 32">
              <a:extLst>
                <a:ext uri="{FF2B5EF4-FFF2-40B4-BE49-F238E27FC236}">
                  <a16:creationId xmlns:a16="http://schemas.microsoft.com/office/drawing/2014/main" id="{889C20D7-645D-44FB-8B94-4EDD64F89FFB}"/>
                </a:ext>
              </a:extLst>
            </p:cNvPr>
            <p:cNvGrpSpPr/>
            <p:nvPr/>
          </p:nvGrpSpPr>
          <p:grpSpPr>
            <a:xfrm>
              <a:off x="6887941" y="4555699"/>
              <a:ext cx="909202" cy="909202"/>
              <a:chOff x="6989542" y="5199193"/>
              <a:chExt cx="909202" cy="909202"/>
            </a:xfrm>
          </p:grpSpPr>
          <p:sp>
            <p:nvSpPr>
              <p:cNvPr id="37" name="形状">
                <a:extLst>
                  <a:ext uri="{FF2B5EF4-FFF2-40B4-BE49-F238E27FC236}">
                    <a16:creationId xmlns:a16="http://schemas.microsoft.com/office/drawing/2014/main" id="{301EC429-75DC-4FB9-9493-B6D54C7E51F0}"/>
                  </a:ext>
                </a:extLst>
              </p:cNvPr>
              <p:cNvSpPr/>
              <p:nvPr/>
            </p:nvSpPr>
            <p:spPr>
              <a:xfrm>
                <a:off x="6989542" y="5199193"/>
                <a:ext cx="909202" cy="909202"/>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思源黑体 CN Regular" panose="020B0500000000000000" pitchFamily="34" charset="-122"/>
                  <a:ea typeface="+mn-ea"/>
                  <a:cs typeface="+mn-cs"/>
                </a:endParaRPr>
              </a:p>
            </p:txBody>
          </p:sp>
          <p:sp>
            <p:nvSpPr>
              <p:cNvPr id="38" name="形状">
                <a:extLst>
                  <a:ext uri="{FF2B5EF4-FFF2-40B4-BE49-F238E27FC236}">
                    <a16:creationId xmlns:a16="http://schemas.microsoft.com/office/drawing/2014/main" id="{06D3BEAB-95E4-47F2-A2C3-3F7C67696EC7}"/>
                  </a:ext>
                </a:extLst>
              </p:cNvPr>
              <p:cNvSpPr>
                <a:spLocks noEditPoints="1"/>
              </p:cNvSpPr>
              <p:nvPr/>
            </p:nvSpPr>
            <p:spPr bwMode="auto">
              <a:xfrm>
                <a:off x="7290335" y="5482642"/>
                <a:ext cx="307616" cy="342305"/>
              </a:xfrm>
              <a:custGeom>
                <a:avLst/>
                <a:gdLst>
                  <a:gd name="T0" fmla="*/ 45 w 199"/>
                  <a:gd name="T1" fmla="*/ 158 h 221"/>
                  <a:gd name="T2" fmla="*/ 25 w 199"/>
                  <a:gd name="T3" fmla="*/ 144 h 221"/>
                  <a:gd name="T4" fmla="*/ 11 w 199"/>
                  <a:gd name="T5" fmla="*/ 124 h 221"/>
                  <a:gd name="T6" fmla="*/ 6 w 199"/>
                  <a:gd name="T7" fmla="*/ 100 h 221"/>
                  <a:gd name="T8" fmla="*/ 6 w 199"/>
                  <a:gd name="T9" fmla="*/ 100 h 221"/>
                  <a:gd name="T10" fmla="*/ 21 w 199"/>
                  <a:gd name="T11" fmla="*/ 66 h 221"/>
                  <a:gd name="T12" fmla="*/ 37 w 199"/>
                  <a:gd name="T13" fmla="*/ 54 h 221"/>
                  <a:gd name="T14" fmla="*/ 37 w 199"/>
                  <a:gd name="T15" fmla="*/ 53 h 221"/>
                  <a:gd name="T16" fmla="*/ 59 w 199"/>
                  <a:gd name="T17" fmla="*/ 44 h 221"/>
                  <a:gd name="T18" fmla="*/ 83 w 199"/>
                  <a:gd name="T19" fmla="*/ 39 h 221"/>
                  <a:gd name="T20" fmla="*/ 102 w 199"/>
                  <a:gd name="T21" fmla="*/ 39 h 221"/>
                  <a:gd name="T22" fmla="*/ 133 w 199"/>
                  <a:gd name="T23" fmla="*/ 36 h 221"/>
                  <a:gd name="T24" fmla="*/ 151 w 199"/>
                  <a:gd name="T25" fmla="*/ 28 h 221"/>
                  <a:gd name="T26" fmla="*/ 162 w 199"/>
                  <a:gd name="T27" fmla="*/ 7 h 221"/>
                  <a:gd name="T28" fmla="*/ 173 w 199"/>
                  <a:gd name="T29" fmla="*/ 2 h 221"/>
                  <a:gd name="T30" fmla="*/ 178 w 199"/>
                  <a:gd name="T31" fmla="*/ 7 h 221"/>
                  <a:gd name="T32" fmla="*/ 178 w 199"/>
                  <a:gd name="T33" fmla="*/ 7 h 221"/>
                  <a:gd name="T34" fmla="*/ 178 w 199"/>
                  <a:gd name="T35" fmla="*/ 7 h 221"/>
                  <a:gd name="T36" fmla="*/ 197 w 199"/>
                  <a:gd name="T37" fmla="*/ 85 h 221"/>
                  <a:gd name="T38" fmla="*/ 197 w 199"/>
                  <a:gd name="T39" fmla="*/ 133 h 221"/>
                  <a:gd name="T40" fmla="*/ 187 w 199"/>
                  <a:gd name="T41" fmla="*/ 172 h 221"/>
                  <a:gd name="T42" fmla="*/ 130 w 199"/>
                  <a:gd name="T43" fmla="*/ 218 h 221"/>
                  <a:gd name="T44" fmla="*/ 100 w 199"/>
                  <a:gd name="T45" fmla="*/ 218 h 221"/>
                  <a:gd name="T46" fmla="*/ 75 w 199"/>
                  <a:gd name="T47" fmla="*/ 205 h 221"/>
                  <a:gd name="T48" fmla="*/ 61 w 199"/>
                  <a:gd name="T49" fmla="*/ 165 h 221"/>
                  <a:gd name="T50" fmla="*/ 5 w 199"/>
                  <a:gd name="T51" fmla="*/ 169 h 221"/>
                  <a:gd name="T52" fmla="*/ 1 w 199"/>
                  <a:gd name="T53" fmla="*/ 163 h 221"/>
                  <a:gd name="T54" fmla="*/ 7 w 199"/>
                  <a:gd name="T55" fmla="*/ 159 h 221"/>
                  <a:gd name="T56" fmla="*/ 45 w 199"/>
                  <a:gd name="T57" fmla="*/ 158 h 221"/>
                  <a:gd name="T58" fmla="*/ 82 w 199"/>
                  <a:gd name="T59" fmla="*/ 146 h 221"/>
                  <a:gd name="T60" fmla="*/ 82 w 199"/>
                  <a:gd name="T61" fmla="*/ 146 h 221"/>
                  <a:gd name="T62" fmla="*/ 118 w 199"/>
                  <a:gd name="T63" fmla="*/ 117 h 221"/>
                  <a:gd name="T64" fmla="*/ 152 w 199"/>
                  <a:gd name="T65" fmla="*/ 55 h 221"/>
                  <a:gd name="T66" fmla="*/ 159 w 199"/>
                  <a:gd name="T67" fmla="*/ 52 h 221"/>
                  <a:gd name="T68" fmla="*/ 162 w 199"/>
                  <a:gd name="T69" fmla="*/ 59 h 221"/>
                  <a:gd name="T70" fmla="*/ 126 w 199"/>
                  <a:gd name="T71" fmla="*/ 123 h 221"/>
                  <a:gd name="T72" fmla="*/ 83 w 199"/>
                  <a:gd name="T73" fmla="*/ 156 h 221"/>
                  <a:gd name="T74" fmla="*/ 78 w 199"/>
                  <a:gd name="T75" fmla="*/ 166 h 221"/>
                  <a:gd name="T76" fmla="*/ 87 w 199"/>
                  <a:gd name="T77" fmla="*/ 193 h 221"/>
                  <a:gd name="T78" fmla="*/ 104 w 199"/>
                  <a:gd name="T79" fmla="*/ 202 h 221"/>
                  <a:gd name="T80" fmla="*/ 126 w 199"/>
                  <a:gd name="T81" fmla="*/ 202 h 221"/>
                  <a:gd name="T82" fmla="*/ 172 w 199"/>
                  <a:gd name="T83" fmla="*/ 165 h 221"/>
                  <a:gd name="T84" fmla="*/ 181 w 199"/>
                  <a:gd name="T85" fmla="*/ 131 h 221"/>
                  <a:gd name="T86" fmla="*/ 180 w 199"/>
                  <a:gd name="T87" fmla="*/ 87 h 221"/>
                  <a:gd name="T88" fmla="*/ 169 w 199"/>
                  <a:gd name="T89" fmla="*/ 33 h 221"/>
                  <a:gd name="T90" fmla="*/ 162 w 199"/>
                  <a:gd name="T91" fmla="*/ 40 h 221"/>
                  <a:gd name="T92" fmla="*/ 137 w 199"/>
                  <a:gd name="T93" fmla="*/ 53 h 221"/>
                  <a:gd name="T94" fmla="*/ 102 w 199"/>
                  <a:gd name="T95" fmla="*/ 55 h 221"/>
                  <a:gd name="T96" fmla="*/ 84 w 199"/>
                  <a:gd name="T97" fmla="*/ 56 h 221"/>
                  <a:gd name="T98" fmla="*/ 64 w 199"/>
                  <a:gd name="T99" fmla="*/ 60 h 221"/>
                  <a:gd name="T100" fmla="*/ 46 w 199"/>
                  <a:gd name="T101" fmla="*/ 68 h 221"/>
                  <a:gd name="T102" fmla="*/ 46 w 199"/>
                  <a:gd name="T103" fmla="*/ 68 h 221"/>
                  <a:gd name="T104" fmla="*/ 33 w 199"/>
                  <a:gd name="T105" fmla="*/ 78 h 221"/>
                  <a:gd name="T106" fmla="*/ 22 w 199"/>
                  <a:gd name="T107" fmla="*/ 100 h 221"/>
                  <a:gd name="T108" fmla="*/ 22 w 199"/>
                  <a:gd name="T109" fmla="*/ 101 h 221"/>
                  <a:gd name="T110" fmla="*/ 26 w 199"/>
                  <a:gd name="T111" fmla="*/ 117 h 221"/>
                  <a:gd name="T112" fmla="*/ 37 w 199"/>
                  <a:gd name="T113" fmla="*/ 132 h 221"/>
                  <a:gd name="T114" fmla="*/ 70 w 199"/>
                  <a:gd name="T115" fmla="*/ 148 h 221"/>
                  <a:gd name="T116" fmla="*/ 82 w 199"/>
                  <a:gd name="T117" fmla="*/ 1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21">
                    <a:moveTo>
                      <a:pt x="45" y="158"/>
                    </a:moveTo>
                    <a:cubicBezTo>
                      <a:pt x="37" y="155"/>
                      <a:pt x="31" y="150"/>
                      <a:pt x="25" y="144"/>
                    </a:cubicBezTo>
                    <a:cubicBezTo>
                      <a:pt x="19" y="138"/>
                      <a:pt x="14" y="131"/>
                      <a:pt x="11" y="124"/>
                    </a:cubicBezTo>
                    <a:cubicBezTo>
                      <a:pt x="7" y="116"/>
                      <a:pt x="5" y="108"/>
                      <a:pt x="6" y="100"/>
                    </a:cubicBezTo>
                    <a:cubicBezTo>
                      <a:pt x="6" y="100"/>
                      <a:pt x="6" y="100"/>
                      <a:pt x="6" y="100"/>
                    </a:cubicBezTo>
                    <a:cubicBezTo>
                      <a:pt x="6" y="88"/>
                      <a:pt x="11" y="77"/>
                      <a:pt x="21" y="66"/>
                    </a:cubicBezTo>
                    <a:cubicBezTo>
                      <a:pt x="21" y="66"/>
                      <a:pt x="26" y="60"/>
                      <a:pt x="37" y="54"/>
                    </a:cubicBezTo>
                    <a:cubicBezTo>
                      <a:pt x="37" y="53"/>
                      <a:pt x="37" y="53"/>
                      <a:pt x="37" y="53"/>
                    </a:cubicBezTo>
                    <a:cubicBezTo>
                      <a:pt x="43" y="50"/>
                      <a:pt x="50" y="46"/>
                      <a:pt x="59" y="44"/>
                    </a:cubicBezTo>
                    <a:cubicBezTo>
                      <a:pt x="66" y="41"/>
                      <a:pt x="74" y="40"/>
                      <a:pt x="83" y="39"/>
                    </a:cubicBezTo>
                    <a:cubicBezTo>
                      <a:pt x="89" y="39"/>
                      <a:pt x="95" y="39"/>
                      <a:pt x="102" y="39"/>
                    </a:cubicBezTo>
                    <a:cubicBezTo>
                      <a:pt x="113" y="39"/>
                      <a:pt x="124" y="38"/>
                      <a:pt x="133" y="36"/>
                    </a:cubicBezTo>
                    <a:cubicBezTo>
                      <a:pt x="140" y="35"/>
                      <a:pt x="146" y="32"/>
                      <a:pt x="151" y="28"/>
                    </a:cubicBezTo>
                    <a:cubicBezTo>
                      <a:pt x="156" y="23"/>
                      <a:pt x="160" y="17"/>
                      <a:pt x="162" y="7"/>
                    </a:cubicBezTo>
                    <a:cubicBezTo>
                      <a:pt x="164" y="3"/>
                      <a:pt x="168" y="0"/>
                      <a:pt x="173" y="2"/>
                    </a:cubicBezTo>
                    <a:cubicBezTo>
                      <a:pt x="175" y="2"/>
                      <a:pt x="177" y="4"/>
                      <a:pt x="178" y="7"/>
                    </a:cubicBezTo>
                    <a:cubicBezTo>
                      <a:pt x="178" y="7"/>
                      <a:pt x="178" y="7"/>
                      <a:pt x="178" y="7"/>
                    </a:cubicBezTo>
                    <a:cubicBezTo>
                      <a:pt x="178" y="7"/>
                      <a:pt x="178" y="7"/>
                      <a:pt x="178" y="7"/>
                    </a:cubicBezTo>
                    <a:cubicBezTo>
                      <a:pt x="179" y="9"/>
                      <a:pt x="192" y="44"/>
                      <a:pt x="197" y="85"/>
                    </a:cubicBezTo>
                    <a:cubicBezTo>
                      <a:pt x="198" y="100"/>
                      <a:pt x="199" y="117"/>
                      <a:pt x="197" y="133"/>
                    </a:cubicBezTo>
                    <a:cubicBezTo>
                      <a:pt x="196" y="147"/>
                      <a:pt x="193" y="160"/>
                      <a:pt x="187" y="172"/>
                    </a:cubicBezTo>
                    <a:cubicBezTo>
                      <a:pt x="175" y="198"/>
                      <a:pt x="153" y="214"/>
                      <a:pt x="130" y="218"/>
                    </a:cubicBezTo>
                    <a:cubicBezTo>
                      <a:pt x="120" y="221"/>
                      <a:pt x="109" y="221"/>
                      <a:pt x="100" y="218"/>
                    </a:cubicBezTo>
                    <a:cubicBezTo>
                      <a:pt x="90" y="216"/>
                      <a:pt x="81" y="211"/>
                      <a:pt x="75" y="205"/>
                    </a:cubicBezTo>
                    <a:cubicBezTo>
                      <a:pt x="66" y="195"/>
                      <a:pt x="60" y="182"/>
                      <a:pt x="61" y="165"/>
                    </a:cubicBezTo>
                    <a:cubicBezTo>
                      <a:pt x="30" y="174"/>
                      <a:pt x="5" y="169"/>
                      <a:pt x="5" y="169"/>
                    </a:cubicBezTo>
                    <a:cubicBezTo>
                      <a:pt x="2" y="168"/>
                      <a:pt x="0" y="165"/>
                      <a:pt x="1" y="163"/>
                    </a:cubicBezTo>
                    <a:cubicBezTo>
                      <a:pt x="2" y="160"/>
                      <a:pt x="4" y="158"/>
                      <a:pt x="7" y="159"/>
                    </a:cubicBezTo>
                    <a:cubicBezTo>
                      <a:pt x="7" y="159"/>
                      <a:pt x="23" y="162"/>
                      <a:pt x="45" y="158"/>
                    </a:cubicBezTo>
                    <a:close/>
                    <a:moveTo>
                      <a:pt x="82" y="146"/>
                    </a:moveTo>
                    <a:cubicBezTo>
                      <a:pt x="82" y="146"/>
                      <a:pt x="82" y="146"/>
                      <a:pt x="82" y="146"/>
                    </a:cubicBezTo>
                    <a:cubicBezTo>
                      <a:pt x="94" y="139"/>
                      <a:pt x="106" y="130"/>
                      <a:pt x="118" y="117"/>
                    </a:cubicBezTo>
                    <a:cubicBezTo>
                      <a:pt x="131" y="102"/>
                      <a:pt x="143" y="82"/>
                      <a:pt x="152" y="55"/>
                    </a:cubicBezTo>
                    <a:cubicBezTo>
                      <a:pt x="153" y="53"/>
                      <a:pt x="156" y="51"/>
                      <a:pt x="159" y="52"/>
                    </a:cubicBezTo>
                    <a:cubicBezTo>
                      <a:pt x="161" y="53"/>
                      <a:pt x="163" y="56"/>
                      <a:pt x="162" y="59"/>
                    </a:cubicBezTo>
                    <a:cubicBezTo>
                      <a:pt x="152" y="86"/>
                      <a:pt x="139" y="107"/>
                      <a:pt x="126" y="123"/>
                    </a:cubicBezTo>
                    <a:cubicBezTo>
                      <a:pt x="112" y="139"/>
                      <a:pt x="97" y="149"/>
                      <a:pt x="83" y="156"/>
                    </a:cubicBezTo>
                    <a:cubicBezTo>
                      <a:pt x="78" y="159"/>
                      <a:pt x="78" y="160"/>
                      <a:pt x="78" y="166"/>
                    </a:cubicBezTo>
                    <a:cubicBezTo>
                      <a:pt x="77" y="178"/>
                      <a:pt x="81" y="187"/>
                      <a:pt x="87" y="193"/>
                    </a:cubicBezTo>
                    <a:cubicBezTo>
                      <a:pt x="91" y="197"/>
                      <a:pt x="97" y="200"/>
                      <a:pt x="104" y="202"/>
                    </a:cubicBezTo>
                    <a:cubicBezTo>
                      <a:pt x="111" y="204"/>
                      <a:pt x="119" y="204"/>
                      <a:pt x="126" y="202"/>
                    </a:cubicBezTo>
                    <a:cubicBezTo>
                      <a:pt x="144" y="198"/>
                      <a:pt x="162" y="186"/>
                      <a:pt x="172" y="165"/>
                    </a:cubicBezTo>
                    <a:cubicBezTo>
                      <a:pt x="177" y="155"/>
                      <a:pt x="179" y="143"/>
                      <a:pt x="181" y="131"/>
                    </a:cubicBezTo>
                    <a:cubicBezTo>
                      <a:pt x="182" y="116"/>
                      <a:pt x="182" y="101"/>
                      <a:pt x="180" y="87"/>
                    </a:cubicBezTo>
                    <a:cubicBezTo>
                      <a:pt x="178" y="65"/>
                      <a:pt x="173" y="46"/>
                      <a:pt x="169" y="33"/>
                    </a:cubicBezTo>
                    <a:cubicBezTo>
                      <a:pt x="167" y="35"/>
                      <a:pt x="165" y="38"/>
                      <a:pt x="162" y="40"/>
                    </a:cubicBezTo>
                    <a:cubicBezTo>
                      <a:pt x="155" y="47"/>
                      <a:pt x="146" y="51"/>
                      <a:pt x="137" y="53"/>
                    </a:cubicBezTo>
                    <a:cubicBezTo>
                      <a:pt x="126" y="55"/>
                      <a:pt x="114" y="55"/>
                      <a:pt x="102" y="55"/>
                    </a:cubicBezTo>
                    <a:cubicBezTo>
                      <a:pt x="96" y="55"/>
                      <a:pt x="90" y="55"/>
                      <a:pt x="84" y="56"/>
                    </a:cubicBezTo>
                    <a:cubicBezTo>
                      <a:pt x="76" y="56"/>
                      <a:pt x="70" y="58"/>
                      <a:pt x="64" y="60"/>
                    </a:cubicBezTo>
                    <a:cubicBezTo>
                      <a:pt x="57" y="62"/>
                      <a:pt x="51" y="65"/>
                      <a:pt x="46" y="68"/>
                    </a:cubicBezTo>
                    <a:cubicBezTo>
                      <a:pt x="46" y="68"/>
                      <a:pt x="46" y="68"/>
                      <a:pt x="46" y="68"/>
                    </a:cubicBezTo>
                    <a:cubicBezTo>
                      <a:pt x="37" y="73"/>
                      <a:pt x="33" y="78"/>
                      <a:pt x="33" y="78"/>
                    </a:cubicBezTo>
                    <a:cubicBezTo>
                      <a:pt x="26" y="85"/>
                      <a:pt x="23" y="93"/>
                      <a:pt x="22" y="100"/>
                    </a:cubicBezTo>
                    <a:cubicBezTo>
                      <a:pt x="22" y="101"/>
                      <a:pt x="22" y="101"/>
                      <a:pt x="22" y="101"/>
                    </a:cubicBezTo>
                    <a:cubicBezTo>
                      <a:pt x="22" y="106"/>
                      <a:pt x="23" y="112"/>
                      <a:pt x="26" y="117"/>
                    </a:cubicBezTo>
                    <a:cubicBezTo>
                      <a:pt x="28" y="122"/>
                      <a:pt x="32" y="127"/>
                      <a:pt x="37" y="132"/>
                    </a:cubicBezTo>
                    <a:cubicBezTo>
                      <a:pt x="46" y="141"/>
                      <a:pt x="58" y="148"/>
                      <a:pt x="70" y="148"/>
                    </a:cubicBezTo>
                    <a:cubicBezTo>
                      <a:pt x="76" y="148"/>
                      <a:pt x="77" y="148"/>
                      <a:pt x="82" y="14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endParaRPr>
              </a:p>
            </p:txBody>
          </p:sp>
        </p:grpSp>
        <p:grpSp>
          <p:nvGrpSpPr>
            <p:cNvPr id="34" name="组合 33">
              <a:extLst>
                <a:ext uri="{FF2B5EF4-FFF2-40B4-BE49-F238E27FC236}">
                  <a16:creationId xmlns:a16="http://schemas.microsoft.com/office/drawing/2014/main" id="{2AB634F1-9DD7-4521-A4E7-3A29C7792E08}"/>
                </a:ext>
              </a:extLst>
            </p:cNvPr>
            <p:cNvGrpSpPr/>
            <p:nvPr/>
          </p:nvGrpSpPr>
          <p:grpSpPr>
            <a:xfrm>
              <a:off x="8058775" y="4554118"/>
              <a:ext cx="3169756" cy="912365"/>
              <a:chOff x="8025496" y="1810308"/>
              <a:chExt cx="3169756" cy="912365"/>
            </a:xfrm>
          </p:grpSpPr>
          <p:sp>
            <p:nvSpPr>
              <p:cNvPr id="35" name="文本框 34">
                <a:extLst>
                  <a:ext uri="{FF2B5EF4-FFF2-40B4-BE49-F238E27FC236}">
                    <a16:creationId xmlns:a16="http://schemas.microsoft.com/office/drawing/2014/main" id="{D3D77010-2327-423C-8DF0-8E6FDB49AC08}"/>
                  </a:ext>
                </a:extLst>
              </p:cNvPr>
              <p:cNvSpPr txBox="1"/>
              <p:nvPr/>
            </p:nvSpPr>
            <p:spPr>
              <a:xfrm>
                <a:off x="8025496" y="1810308"/>
                <a:ext cx="2015538" cy="400110"/>
              </a:xfrm>
              <a:prstGeom prst="rect">
                <a:avLst/>
              </a:prstGeom>
              <a:noFill/>
            </p:spPr>
            <p:txBody>
              <a:bodyPr wrap="square" rtlCol="0">
                <a:spAutoFit/>
              </a:body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sp>
            <p:nvSpPr>
              <p:cNvPr id="36" name="文本框 35">
                <a:extLst>
                  <a:ext uri="{FF2B5EF4-FFF2-40B4-BE49-F238E27FC236}">
                    <a16:creationId xmlns:a16="http://schemas.microsoft.com/office/drawing/2014/main" id="{A63CEFE1-8446-46FC-B298-3E2B1BE3744A}"/>
                  </a:ext>
                </a:extLst>
              </p:cNvPr>
              <p:cNvSpPr txBox="1"/>
              <p:nvPr/>
            </p:nvSpPr>
            <p:spPr>
              <a:xfrm>
                <a:off x="8025496" y="2148862"/>
                <a:ext cx="3169756"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rPr>
                  <a:t>单击此处键入文本单击此处键入单击此处键入文本单击单击此处键入文本单击此处键入</a:t>
                </a:r>
              </a:p>
            </p:txBody>
          </p:sp>
        </p:grpSp>
      </p:grpSp>
    </p:spTree>
    <p:extLst>
      <p:ext uri="{BB962C8B-B14F-4D97-AF65-F5344CB8AC3E}">
        <p14:creationId xmlns:p14="http://schemas.microsoft.com/office/powerpoint/2010/main" val="37480055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22" name="组合 21">
            <a:extLst>
              <a:ext uri="{FF2B5EF4-FFF2-40B4-BE49-F238E27FC236}">
                <a16:creationId xmlns:a16="http://schemas.microsoft.com/office/drawing/2014/main" id="{6C161E8F-1957-4507-ADE0-ED7F0F810E87}"/>
              </a:ext>
            </a:extLst>
          </p:cNvPr>
          <p:cNvGrpSpPr/>
          <p:nvPr/>
        </p:nvGrpSpPr>
        <p:grpSpPr>
          <a:xfrm>
            <a:off x="497036" y="339123"/>
            <a:ext cx="4370501" cy="523220"/>
            <a:chOff x="6548823" y="1917052"/>
            <a:chExt cx="4370501" cy="523220"/>
          </a:xfrm>
        </p:grpSpPr>
        <p:sp>
          <p:nvSpPr>
            <p:cNvPr id="23" name="矩形: 圆角 22">
              <a:extLst>
                <a:ext uri="{FF2B5EF4-FFF2-40B4-BE49-F238E27FC236}">
                  <a16:creationId xmlns:a16="http://schemas.microsoft.com/office/drawing/2014/main" id="{F7CA685D-2B1C-434C-A9D0-F4D2EED48760}"/>
                </a:ext>
              </a:extLst>
            </p:cNvPr>
            <p:cNvSpPr/>
            <p:nvPr/>
          </p:nvSpPr>
          <p:spPr>
            <a:xfrm>
              <a:off x="6548823" y="198505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24" name="文本框 23">
              <a:extLst>
                <a:ext uri="{FF2B5EF4-FFF2-40B4-BE49-F238E27FC236}">
                  <a16:creationId xmlns:a16="http://schemas.microsoft.com/office/drawing/2014/main" id="{45AA6581-A3C6-4BDA-87CE-260B4C80BBCA}"/>
                </a:ext>
              </a:extLst>
            </p:cNvPr>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01</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25" name="文本框 24">
              <a:extLst>
                <a:ext uri="{FF2B5EF4-FFF2-40B4-BE49-F238E27FC236}">
                  <a16:creationId xmlns:a16="http://schemas.microsoft.com/office/drawing/2014/main" id="{EE9EEA09-8E3C-4F8A-995F-F0EB12876AF4}"/>
                </a:ext>
              </a:extLst>
            </p:cNvPr>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课程内容</a:t>
              </a:r>
            </a:p>
          </p:txBody>
        </p:sp>
        <p:sp>
          <p:nvSpPr>
            <p:cNvPr id="27" name="文本框 26">
              <a:extLst>
                <a:ext uri="{FF2B5EF4-FFF2-40B4-BE49-F238E27FC236}">
                  <a16:creationId xmlns:a16="http://schemas.microsoft.com/office/drawing/2014/main" id="{119A4D57-0ADD-45E4-8361-6D7EA9413BF8}"/>
                </a:ext>
              </a:extLst>
            </p:cNvPr>
            <p:cNvSpPr txBox="1"/>
            <p:nvPr/>
          </p:nvSpPr>
          <p:spPr>
            <a:xfrm>
              <a:off x="9128927" y="2106187"/>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COURSE CONTENT</a:t>
              </a:r>
            </a:p>
          </p:txBody>
        </p:sp>
      </p:grpSp>
      <p:sp>
        <p:nvSpPr>
          <p:cNvPr id="12" name="矩形 11">
            <a:extLst>
              <a:ext uri="{FF2B5EF4-FFF2-40B4-BE49-F238E27FC236}">
                <a16:creationId xmlns:a16="http://schemas.microsoft.com/office/drawing/2014/main" id="{65617509-81D6-4F03-8B3B-8CFF68C7B3C7}"/>
              </a:ext>
            </a:extLst>
          </p:cNvPr>
          <p:cNvSpPr/>
          <p:nvPr/>
        </p:nvSpPr>
        <p:spPr>
          <a:xfrm flipH="1">
            <a:off x="8158097" y="1619795"/>
            <a:ext cx="3492435" cy="4194173"/>
          </a:xfrm>
          <a:prstGeom prst="rect">
            <a:avLst/>
          </a:prstGeom>
          <a:blipFill dpi="0" rotWithShape="1">
            <a:blip r:embed="rId4"/>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grpSp>
        <p:nvGrpSpPr>
          <p:cNvPr id="13" name="组合 12">
            <a:extLst>
              <a:ext uri="{FF2B5EF4-FFF2-40B4-BE49-F238E27FC236}">
                <a16:creationId xmlns:a16="http://schemas.microsoft.com/office/drawing/2014/main" id="{B7B70AEC-B7A0-4EFD-98A3-98B2C250E668}"/>
              </a:ext>
            </a:extLst>
          </p:cNvPr>
          <p:cNvGrpSpPr/>
          <p:nvPr/>
        </p:nvGrpSpPr>
        <p:grpSpPr>
          <a:xfrm>
            <a:off x="662715" y="1619795"/>
            <a:ext cx="7495382" cy="1373186"/>
            <a:chOff x="662715" y="1619795"/>
            <a:chExt cx="7495382" cy="1373186"/>
          </a:xfrm>
        </p:grpSpPr>
        <p:sp>
          <p:nvSpPr>
            <p:cNvPr id="14" name="矩形 13">
              <a:extLst>
                <a:ext uri="{FF2B5EF4-FFF2-40B4-BE49-F238E27FC236}">
                  <a16:creationId xmlns:a16="http://schemas.microsoft.com/office/drawing/2014/main" id="{4A2A994D-6E32-4C0C-A61D-6BF2A485E2EF}"/>
                </a:ext>
              </a:extLst>
            </p:cNvPr>
            <p:cNvSpPr/>
            <p:nvPr/>
          </p:nvSpPr>
          <p:spPr>
            <a:xfrm>
              <a:off x="662715" y="1619795"/>
              <a:ext cx="7495382" cy="1373186"/>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椭圆 14">
              <a:extLst>
                <a:ext uri="{FF2B5EF4-FFF2-40B4-BE49-F238E27FC236}">
                  <a16:creationId xmlns:a16="http://schemas.microsoft.com/office/drawing/2014/main" id="{8D567673-C478-4151-BC52-40BC10604CAD}"/>
                </a:ext>
              </a:extLst>
            </p:cNvPr>
            <p:cNvSpPr/>
            <p:nvPr/>
          </p:nvSpPr>
          <p:spPr>
            <a:xfrm>
              <a:off x="943506" y="1708993"/>
              <a:ext cx="1194790" cy="1194790"/>
            </a:xfrm>
            <a:prstGeom prst="ellipse">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endParaRPr>
            </a:p>
          </p:txBody>
        </p:sp>
        <p:sp>
          <p:nvSpPr>
            <p:cNvPr id="16" name="椭圆 70">
              <a:extLst>
                <a:ext uri="{FF2B5EF4-FFF2-40B4-BE49-F238E27FC236}">
                  <a16:creationId xmlns:a16="http://schemas.microsoft.com/office/drawing/2014/main" id="{E631BAA0-F28E-43DD-AE20-B75D34D22616}"/>
                </a:ext>
              </a:extLst>
            </p:cNvPr>
            <p:cNvSpPr/>
            <p:nvPr/>
          </p:nvSpPr>
          <p:spPr>
            <a:xfrm>
              <a:off x="1243117" y="2024442"/>
              <a:ext cx="614258" cy="56389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 lastClr="FFFFFF"/>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17" name="组合 16">
              <a:extLst>
                <a:ext uri="{FF2B5EF4-FFF2-40B4-BE49-F238E27FC236}">
                  <a16:creationId xmlns:a16="http://schemas.microsoft.com/office/drawing/2014/main" id="{07308259-F1AE-470B-94D9-386710729874}"/>
                </a:ext>
              </a:extLst>
            </p:cNvPr>
            <p:cNvGrpSpPr/>
            <p:nvPr/>
          </p:nvGrpSpPr>
          <p:grpSpPr>
            <a:xfrm>
              <a:off x="2437907" y="1863242"/>
              <a:ext cx="5459656" cy="886293"/>
              <a:chOff x="2437907" y="1869962"/>
              <a:chExt cx="5459656" cy="886293"/>
            </a:xfrm>
          </p:grpSpPr>
          <p:sp>
            <p:nvSpPr>
              <p:cNvPr id="18" name="文本框 17">
                <a:extLst>
                  <a:ext uri="{FF2B5EF4-FFF2-40B4-BE49-F238E27FC236}">
                    <a16:creationId xmlns:a16="http://schemas.microsoft.com/office/drawing/2014/main" id="{8F639374-CD8C-4594-AB81-43EB983F14AA}"/>
                  </a:ext>
                </a:extLst>
              </p:cNvPr>
              <p:cNvSpPr txBox="1"/>
              <p:nvPr/>
            </p:nvSpPr>
            <p:spPr>
              <a:xfrm>
                <a:off x="2451821" y="2203283"/>
                <a:ext cx="5445742" cy="552972"/>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19" name="文本框 18">
                <a:extLst>
                  <a:ext uri="{FF2B5EF4-FFF2-40B4-BE49-F238E27FC236}">
                    <a16:creationId xmlns:a16="http://schemas.microsoft.com/office/drawing/2014/main" id="{B1318400-34A4-4492-9438-B5F2776E8AA5}"/>
                  </a:ext>
                </a:extLst>
              </p:cNvPr>
              <p:cNvSpPr txBox="1"/>
              <p:nvPr/>
            </p:nvSpPr>
            <p:spPr>
              <a:xfrm>
                <a:off x="2437907" y="1869962"/>
                <a:ext cx="2245150" cy="400110"/>
              </a:xfrm>
              <a:prstGeom prst="rect">
                <a:avLst/>
              </a:prstGeom>
              <a:noFill/>
            </p:spPr>
            <p:txBody>
              <a:bodyPr wrap="square" rtlCol="0">
                <a:spAutoFit/>
              </a:bodyPr>
              <a:lstStyle/>
              <a:p>
                <a:pPr defTabSz="457200"/>
                <a:r>
                  <a:rPr kumimoji="1" lang="zh-CN" altLang="en-US" sz="2000">
                    <a:gradFill flip="none" rotWithShape="1">
                      <a:gsLst>
                        <a:gs pos="0">
                          <a:srgbClr val="F5AD14"/>
                        </a:gs>
                        <a:gs pos="100000">
                          <a:srgbClr val="F01D06"/>
                        </a:gs>
                      </a:gsLst>
                      <a:lin ang="2700000" scaled="1"/>
                      <a:tileRect/>
                    </a:gradFill>
                    <a:latin typeface="思源黑体 CN Bold" panose="020B0800000000000000" pitchFamily="34" charset="-122"/>
                    <a:ea typeface="思源黑体 CN Bold" panose="020B0800000000000000" pitchFamily="34" charset="-122"/>
                  </a:rPr>
                  <a:t>标题文字添加</a:t>
                </a:r>
                <a:endParaRPr kumimoji="1" lang="zh-CN" altLang="en-US" sz="2000" dirty="0">
                  <a:gradFill flip="none" rotWithShape="1">
                    <a:gsLst>
                      <a:gs pos="0">
                        <a:srgbClr val="F5AD14"/>
                      </a:gs>
                      <a:gs pos="100000">
                        <a:srgbClr val="F01D06"/>
                      </a:gs>
                    </a:gsLst>
                    <a:lin ang="2700000" scaled="1"/>
                    <a:tileRect/>
                  </a:gradFill>
                  <a:latin typeface="思源黑体 CN Bold" panose="020B0800000000000000" pitchFamily="34" charset="-122"/>
                  <a:ea typeface="思源黑体 CN Bold" panose="020B0800000000000000" pitchFamily="34" charset="-122"/>
                </a:endParaRPr>
              </a:p>
            </p:txBody>
          </p:sp>
        </p:grpSp>
      </p:grpSp>
      <p:grpSp>
        <p:nvGrpSpPr>
          <p:cNvPr id="21" name="组合 20">
            <a:extLst>
              <a:ext uri="{FF2B5EF4-FFF2-40B4-BE49-F238E27FC236}">
                <a16:creationId xmlns:a16="http://schemas.microsoft.com/office/drawing/2014/main" id="{089674DF-DE6D-4E91-BC9E-C1F305BB861C}"/>
              </a:ext>
            </a:extLst>
          </p:cNvPr>
          <p:cNvGrpSpPr/>
          <p:nvPr/>
        </p:nvGrpSpPr>
        <p:grpSpPr>
          <a:xfrm>
            <a:off x="662715" y="4440782"/>
            <a:ext cx="7495382" cy="1373186"/>
            <a:chOff x="662715" y="4440782"/>
            <a:chExt cx="7495382" cy="1373186"/>
          </a:xfrm>
        </p:grpSpPr>
        <p:sp>
          <p:nvSpPr>
            <p:cNvPr id="26" name="矩形 25">
              <a:extLst>
                <a:ext uri="{FF2B5EF4-FFF2-40B4-BE49-F238E27FC236}">
                  <a16:creationId xmlns:a16="http://schemas.microsoft.com/office/drawing/2014/main" id="{0C785374-DD4D-4EFC-8DBD-E33C49392EB1}"/>
                </a:ext>
              </a:extLst>
            </p:cNvPr>
            <p:cNvSpPr/>
            <p:nvPr/>
          </p:nvSpPr>
          <p:spPr>
            <a:xfrm>
              <a:off x="662715" y="4440782"/>
              <a:ext cx="7495382" cy="1373186"/>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28" name="椭圆 27">
              <a:extLst>
                <a:ext uri="{FF2B5EF4-FFF2-40B4-BE49-F238E27FC236}">
                  <a16:creationId xmlns:a16="http://schemas.microsoft.com/office/drawing/2014/main" id="{DDA76C67-43BF-4B1A-A8E5-96451D8A882A}"/>
                </a:ext>
              </a:extLst>
            </p:cNvPr>
            <p:cNvSpPr/>
            <p:nvPr/>
          </p:nvSpPr>
          <p:spPr>
            <a:xfrm>
              <a:off x="943506" y="4529980"/>
              <a:ext cx="1194790" cy="1194790"/>
            </a:xfrm>
            <a:prstGeom prst="ellipse">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endParaRPr>
            </a:p>
          </p:txBody>
        </p:sp>
        <p:sp>
          <p:nvSpPr>
            <p:cNvPr id="29" name="椭圆 72">
              <a:extLst>
                <a:ext uri="{FF2B5EF4-FFF2-40B4-BE49-F238E27FC236}">
                  <a16:creationId xmlns:a16="http://schemas.microsoft.com/office/drawing/2014/main" id="{A8F23D79-BCBB-4763-A92E-AE0B20386C13}"/>
                </a:ext>
              </a:extLst>
            </p:cNvPr>
            <p:cNvSpPr/>
            <p:nvPr/>
          </p:nvSpPr>
          <p:spPr>
            <a:xfrm>
              <a:off x="1243117" y="4842324"/>
              <a:ext cx="614258" cy="570102"/>
            </a:xfrm>
            <a:custGeom>
              <a:avLst/>
              <a:gdLst>
                <a:gd name="connsiteX0" fmla="*/ 288132 w 338138"/>
                <a:gd name="connsiteY0" fmla="*/ 223343 h 313831"/>
                <a:gd name="connsiteX1" fmla="*/ 279400 w 338138"/>
                <a:gd name="connsiteY1" fmla="*/ 231281 h 313831"/>
                <a:gd name="connsiteX2" fmla="*/ 288132 w 338138"/>
                <a:gd name="connsiteY2" fmla="*/ 239219 h 313831"/>
                <a:gd name="connsiteX3" fmla="*/ 296864 w 338138"/>
                <a:gd name="connsiteY3" fmla="*/ 231281 h 313831"/>
                <a:gd name="connsiteX4" fmla="*/ 288132 w 338138"/>
                <a:gd name="connsiteY4" fmla="*/ 223343 h 313831"/>
                <a:gd name="connsiteX5" fmla="*/ 261938 w 338138"/>
                <a:gd name="connsiteY5" fmla="*/ 223343 h 313831"/>
                <a:gd name="connsiteX6" fmla="*/ 254000 w 338138"/>
                <a:gd name="connsiteY6" fmla="*/ 231281 h 313831"/>
                <a:gd name="connsiteX7" fmla="*/ 261938 w 338138"/>
                <a:gd name="connsiteY7" fmla="*/ 239219 h 313831"/>
                <a:gd name="connsiteX8" fmla="*/ 269876 w 338138"/>
                <a:gd name="connsiteY8" fmla="*/ 231281 h 313831"/>
                <a:gd name="connsiteX9" fmla="*/ 261938 w 338138"/>
                <a:gd name="connsiteY9" fmla="*/ 223343 h 313831"/>
                <a:gd name="connsiteX10" fmla="*/ 116535 w 338138"/>
                <a:gd name="connsiteY10" fmla="*/ 45543 h 313831"/>
                <a:gd name="connsiteX11" fmla="*/ 141773 w 338138"/>
                <a:gd name="connsiteY11" fmla="*/ 88073 h 313831"/>
                <a:gd name="connsiteX12" fmla="*/ 108565 w 338138"/>
                <a:gd name="connsiteY12" fmla="*/ 102693 h 313831"/>
                <a:gd name="connsiteX13" fmla="*/ 87312 w 338138"/>
                <a:gd name="connsiteY13" fmla="*/ 74783 h 313831"/>
                <a:gd name="connsiteX14" fmla="*/ 116535 w 338138"/>
                <a:gd name="connsiteY14" fmla="*/ 45543 h 313831"/>
                <a:gd name="connsiteX15" fmla="*/ 254349 w 338138"/>
                <a:gd name="connsiteY15" fmla="*/ 30428 h 313831"/>
                <a:gd name="connsiteX16" fmla="*/ 275361 w 338138"/>
                <a:gd name="connsiteY16" fmla="*/ 48787 h 313831"/>
                <a:gd name="connsiteX17" fmla="*/ 255662 w 338138"/>
                <a:gd name="connsiteY17" fmla="*/ 85507 h 313831"/>
                <a:gd name="connsiteX18" fmla="*/ 266168 w 338138"/>
                <a:gd name="connsiteY18" fmla="*/ 89441 h 313831"/>
                <a:gd name="connsiteX19" fmla="*/ 289806 w 338138"/>
                <a:gd name="connsiteY19" fmla="*/ 80261 h 313831"/>
                <a:gd name="connsiteX20" fmla="*/ 287180 w 338138"/>
                <a:gd name="connsiteY20" fmla="*/ 109113 h 313831"/>
                <a:gd name="connsiteX21" fmla="*/ 225458 w 338138"/>
                <a:gd name="connsiteY21" fmla="*/ 111735 h 313831"/>
                <a:gd name="connsiteX22" fmla="*/ 92823 w 338138"/>
                <a:gd name="connsiteY22" fmla="*/ 166815 h 313831"/>
                <a:gd name="connsiteX23" fmla="*/ 75751 w 338138"/>
                <a:gd name="connsiteY23" fmla="*/ 127472 h 313831"/>
                <a:gd name="connsiteX24" fmla="*/ 208386 w 338138"/>
                <a:gd name="connsiteY24" fmla="*/ 72393 h 313831"/>
                <a:gd name="connsiteX25" fmla="*/ 242530 w 338138"/>
                <a:gd name="connsiteY25" fmla="*/ 33050 h 313831"/>
                <a:gd name="connsiteX26" fmla="*/ 254349 w 338138"/>
                <a:gd name="connsiteY26" fmla="*/ 30428 h 313831"/>
                <a:gd name="connsiteX27" fmla="*/ 186871 w 338138"/>
                <a:gd name="connsiteY27" fmla="*/ 24906 h 313831"/>
                <a:gd name="connsiteX28" fmla="*/ 231775 w 338138"/>
                <a:gd name="connsiteY28" fmla="*/ 24906 h 313831"/>
                <a:gd name="connsiteX29" fmla="*/ 207282 w 338138"/>
                <a:gd name="connsiteY29" fmla="*/ 48190 h 313831"/>
                <a:gd name="connsiteX30" fmla="*/ 201839 w 338138"/>
                <a:gd name="connsiteY30" fmla="*/ 59831 h 313831"/>
                <a:gd name="connsiteX31" fmla="*/ 184150 w 338138"/>
                <a:gd name="connsiteY31" fmla="*/ 45603 h 313831"/>
                <a:gd name="connsiteX32" fmla="*/ 186871 w 338138"/>
                <a:gd name="connsiteY32" fmla="*/ 24906 h 313831"/>
                <a:gd name="connsiteX33" fmla="*/ 18492 w 338138"/>
                <a:gd name="connsiteY33" fmla="*/ 24906 h 313831"/>
                <a:gd name="connsiteX34" fmla="*/ 43588 w 338138"/>
                <a:gd name="connsiteY34" fmla="*/ 24906 h 313831"/>
                <a:gd name="connsiteX35" fmla="*/ 46230 w 338138"/>
                <a:gd name="connsiteY35" fmla="*/ 46015 h 313831"/>
                <a:gd name="connsiteX36" fmla="*/ 29059 w 338138"/>
                <a:gd name="connsiteY36" fmla="*/ 63166 h 313831"/>
                <a:gd name="connsiteX37" fmla="*/ 31700 w 338138"/>
                <a:gd name="connsiteY37" fmla="*/ 96148 h 313831"/>
                <a:gd name="connsiteX38" fmla="*/ 31700 w 338138"/>
                <a:gd name="connsiteY38" fmla="*/ 206969 h 313831"/>
                <a:gd name="connsiteX39" fmla="*/ 39626 w 338138"/>
                <a:gd name="connsiteY39" fmla="*/ 214884 h 313831"/>
                <a:gd name="connsiteX40" fmla="*/ 298512 w 338138"/>
                <a:gd name="connsiteY40" fmla="*/ 214884 h 313831"/>
                <a:gd name="connsiteX41" fmla="*/ 306438 w 338138"/>
                <a:gd name="connsiteY41" fmla="*/ 206969 h 313831"/>
                <a:gd name="connsiteX42" fmla="*/ 306438 w 338138"/>
                <a:gd name="connsiteY42" fmla="*/ 104064 h 313831"/>
                <a:gd name="connsiteX43" fmla="*/ 306438 w 338138"/>
                <a:gd name="connsiteY43" fmla="*/ 77678 h 313831"/>
                <a:gd name="connsiteX44" fmla="*/ 274737 w 338138"/>
                <a:gd name="connsiteY44" fmla="*/ 61846 h 313831"/>
                <a:gd name="connsiteX45" fmla="*/ 281341 w 338138"/>
                <a:gd name="connsiteY45" fmla="*/ 59208 h 313831"/>
                <a:gd name="connsiteX46" fmla="*/ 280021 w 338138"/>
                <a:gd name="connsiteY46" fmla="*/ 24906 h 313831"/>
                <a:gd name="connsiteX47" fmla="*/ 319646 w 338138"/>
                <a:gd name="connsiteY47" fmla="*/ 24906 h 313831"/>
                <a:gd name="connsiteX48" fmla="*/ 338138 w 338138"/>
                <a:gd name="connsiteY48" fmla="*/ 43376 h 313831"/>
                <a:gd name="connsiteX49" fmla="*/ 338138 w 338138"/>
                <a:gd name="connsiteY49" fmla="*/ 234674 h 313831"/>
                <a:gd name="connsiteX50" fmla="*/ 319646 w 338138"/>
                <a:gd name="connsiteY50" fmla="*/ 251825 h 313831"/>
                <a:gd name="connsiteX51" fmla="*/ 200769 w 338138"/>
                <a:gd name="connsiteY51" fmla="*/ 251825 h 313831"/>
                <a:gd name="connsiteX52" fmla="*/ 216620 w 338138"/>
                <a:gd name="connsiteY52" fmla="*/ 290084 h 313831"/>
                <a:gd name="connsiteX53" fmla="*/ 224545 w 338138"/>
                <a:gd name="connsiteY53" fmla="*/ 290084 h 313831"/>
                <a:gd name="connsiteX54" fmla="*/ 235112 w 338138"/>
                <a:gd name="connsiteY54" fmla="*/ 301958 h 313831"/>
                <a:gd name="connsiteX55" fmla="*/ 224545 w 338138"/>
                <a:gd name="connsiteY55" fmla="*/ 313831 h 313831"/>
                <a:gd name="connsiteX56" fmla="*/ 113593 w 338138"/>
                <a:gd name="connsiteY56" fmla="*/ 313831 h 313831"/>
                <a:gd name="connsiteX57" fmla="*/ 103026 w 338138"/>
                <a:gd name="connsiteY57" fmla="*/ 301958 h 313831"/>
                <a:gd name="connsiteX58" fmla="*/ 113593 w 338138"/>
                <a:gd name="connsiteY58" fmla="*/ 290084 h 313831"/>
                <a:gd name="connsiteX59" fmla="*/ 121518 w 338138"/>
                <a:gd name="connsiteY59" fmla="*/ 290084 h 313831"/>
                <a:gd name="connsiteX60" fmla="*/ 137369 w 338138"/>
                <a:gd name="connsiteY60" fmla="*/ 251825 h 313831"/>
                <a:gd name="connsiteX61" fmla="*/ 18492 w 338138"/>
                <a:gd name="connsiteY61" fmla="*/ 251825 h 313831"/>
                <a:gd name="connsiteX62" fmla="*/ 0 w 338138"/>
                <a:gd name="connsiteY62" fmla="*/ 234674 h 313831"/>
                <a:gd name="connsiteX63" fmla="*/ 0 w 338138"/>
                <a:gd name="connsiteY63" fmla="*/ 43376 h 313831"/>
                <a:gd name="connsiteX64" fmla="*/ 18492 w 338138"/>
                <a:gd name="connsiteY64" fmla="*/ 24906 h 313831"/>
                <a:gd name="connsiteX65" fmla="*/ 109666 w 338138"/>
                <a:gd name="connsiteY65" fmla="*/ 1 h 313831"/>
                <a:gd name="connsiteX66" fmla="*/ 126932 w 338138"/>
                <a:gd name="connsiteY66" fmla="*/ 267 h 313831"/>
                <a:gd name="connsiteX67" fmla="*/ 133580 w 338138"/>
                <a:gd name="connsiteY67" fmla="*/ 18637 h 313831"/>
                <a:gd name="connsiteX68" fmla="*/ 144218 w 338138"/>
                <a:gd name="connsiteY68" fmla="*/ 22573 h 313831"/>
                <a:gd name="connsiteX69" fmla="*/ 177460 w 338138"/>
                <a:gd name="connsiteY69" fmla="*/ 29134 h 313831"/>
                <a:gd name="connsiteX70" fmla="*/ 168152 w 338138"/>
                <a:gd name="connsiteY70" fmla="*/ 47504 h 313831"/>
                <a:gd name="connsiteX71" fmla="*/ 173471 w 338138"/>
                <a:gd name="connsiteY71" fmla="*/ 58001 h 313831"/>
                <a:gd name="connsiteX72" fmla="*/ 192087 w 338138"/>
                <a:gd name="connsiteY72" fmla="*/ 67186 h 313831"/>
                <a:gd name="connsiteX73" fmla="*/ 154855 w 338138"/>
                <a:gd name="connsiteY73" fmla="*/ 82931 h 313831"/>
                <a:gd name="connsiteX74" fmla="*/ 116294 w 338138"/>
                <a:gd name="connsiteY74" fmla="*/ 35695 h 313831"/>
                <a:gd name="connsiteX75" fmla="*/ 76403 w 338138"/>
                <a:gd name="connsiteY75" fmla="*/ 75059 h 313831"/>
                <a:gd name="connsiteX76" fmla="*/ 93689 w 338138"/>
                <a:gd name="connsiteY76" fmla="*/ 107862 h 313831"/>
                <a:gd name="connsiteX77" fmla="*/ 59117 w 338138"/>
                <a:gd name="connsiteY77" fmla="*/ 124919 h 313831"/>
                <a:gd name="connsiteX78" fmla="*/ 63106 w 338138"/>
                <a:gd name="connsiteY78" fmla="*/ 102613 h 313831"/>
                <a:gd name="connsiteX79" fmla="*/ 59117 w 338138"/>
                <a:gd name="connsiteY79" fmla="*/ 92116 h 313831"/>
                <a:gd name="connsiteX80" fmla="*/ 40501 w 338138"/>
                <a:gd name="connsiteY80" fmla="*/ 63249 h 313831"/>
                <a:gd name="connsiteX81" fmla="*/ 59117 w 338138"/>
                <a:gd name="connsiteY81" fmla="*/ 58001 h 313831"/>
                <a:gd name="connsiteX82" fmla="*/ 63106 w 338138"/>
                <a:gd name="connsiteY82" fmla="*/ 47504 h 313831"/>
                <a:gd name="connsiteX83" fmla="*/ 69755 w 338138"/>
                <a:gd name="connsiteY83" fmla="*/ 14700 h 313831"/>
                <a:gd name="connsiteX84" fmla="*/ 88370 w 338138"/>
                <a:gd name="connsiteY84" fmla="*/ 22573 h 313831"/>
                <a:gd name="connsiteX85" fmla="*/ 99008 w 338138"/>
                <a:gd name="connsiteY85" fmla="*/ 18637 h 313831"/>
                <a:gd name="connsiteX86" fmla="*/ 109666 w 338138"/>
                <a:gd name="connsiteY86" fmla="*/ 1 h 31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3831">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 lastClr="FFFFFF"/>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0" name="组合 29">
              <a:extLst>
                <a:ext uri="{FF2B5EF4-FFF2-40B4-BE49-F238E27FC236}">
                  <a16:creationId xmlns:a16="http://schemas.microsoft.com/office/drawing/2014/main" id="{84300776-D995-4899-8AF1-8429337D9A7A}"/>
                </a:ext>
              </a:extLst>
            </p:cNvPr>
            <p:cNvGrpSpPr/>
            <p:nvPr/>
          </p:nvGrpSpPr>
          <p:grpSpPr>
            <a:xfrm>
              <a:off x="2437907" y="4684229"/>
              <a:ext cx="5459656" cy="886293"/>
              <a:chOff x="2437907" y="1869962"/>
              <a:chExt cx="5459656" cy="886293"/>
            </a:xfrm>
          </p:grpSpPr>
          <p:sp>
            <p:nvSpPr>
              <p:cNvPr id="31" name="文本框 30">
                <a:extLst>
                  <a:ext uri="{FF2B5EF4-FFF2-40B4-BE49-F238E27FC236}">
                    <a16:creationId xmlns:a16="http://schemas.microsoft.com/office/drawing/2014/main" id="{A269F53A-B85C-4BCE-89FB-7B98FBED1D52}"/>
                  </a:ext>
                </a:extLst>
              </p:cNvPr>
              <p:cNvSpPr txBox="1"/>
              <p:nvPr/>
            </p:nvSpPr>
            <p:spPr>
              <a:xfrm>
                <a:off x="2451821" y="2203283"/>
                <a:ext cx="5445742" cy="552972"/>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2" name="文本框 31">
                <a:extLst>
                  <a:ext uri="{FF2B5EF4-FFF2-40B4-BE49-F238E27FC236}">
                    <a16:creationId xmlns:a16="http://schemas.microsoft.com/office/drawing/2014/main" id="{43360D97-64B9-4FBF-A1E3-37BEE3FFE14A}"/>
                  </a:ext>
                </a:extLst>
              </p:cNvPr>
              <p:cNvSpPr txBox="1"/>
              <p:nvPr/>
            </p:nvSpPr>
            <p:spPr>
              <a:xfrm>
                <a:off x="2437907" y="1869962"/>
                <a:ext cx="2245150" cy="400110"/>
              </a:xfrm>
              <a:prstGeom prst="rect">
                <a:avLst/>
              </a:prstGeom>
              <a:noFill/>
            </p:spPr>
            <p:txBody>
              <a:bodyPr wrap="square" rtlCol="0">
                <a:spAutoFit/>
              </a:bodyPr>
              <a:lstStyle/>
              <a:p>
                <a:pPr defTabSz="457200"/>
                <a:r>
                  <a:rPr kumimoji="1" lang="zh-CN" altLang="en-US" sz="2000">
                    <a:gradFill flip="none" rotWithShape="1">
                      <a:gsLst>
                        <a:gs pos="0">
                          <a:srgbClr val="F5AD14"/>
                        </a:gs>
                        <a:gs pos="100000">
                          <a:srgbClr val="F01D06"/>
                        </a:gs>
                      </a:gsLst>
                      <a:lin ang="2700000" scaled="1"/>
                      <a:tileRect/>
                    </a:gradFill>
                    <a:latin typeface="思源黑体 CN Bold" panose="020B0800000000000000" pitchFamily="34" charset="-122"/>
                    <a:ea typeface="思源黑体 CN Bold" panose="020B0800000000000000" pitchFamily="34" charset="-122"/>
                  </a:rPr>
                  <a:t>标题文字添加</a:t>
                </a:r>
                <a:endParaRPr kumimoji="1" lang="zh-CN" altLang="en-US" sz="2000" dirty="0">
                  <a:gradFill flip="none" rotWithShape="1">
                    <a:gsLst>
                      <a:gs pos="0">
                        <a:srgbClr val="F5AD14"/>
                      </a:gs>
                      <a:gs pos="100000">
                        <a:srgbClr val="F01D06"/>
                      </a:gs>
                    </a:gsLst>
                    <a:lin ang="2700000" scaled="1"/>
                    <a:tileRect/>
                  </a:gradFill>
                  <a:latin typeface="思源黑体 CN Bold" panose="020B0800000000000000" pitchFamily="34" charset="-122"/>
                  <a:ea typeface="思源黑体 CN Bold" panose="020B0800000000000000" pitchFamily="34" charset="-122"/>
                </a:endParaRPr>
              </a:p>
            </p:txBody>
          </p:sp>
        </p:grpSp>
      </p:grpSp>
      <p:grpSp>
        <p:nvGrpSpPr>
          <p:cNvPr id="33" name="组合 32">
            <a:extLst>
              <a:ext uri="{FF2B5EF4-FFF2-40B4-BE49-F238E27FC236}">
                <a16:creationId xmlns:a16="http://schemas.microsoft.com/office/drawing/2014/main" id="{DBD5E549-0621-4181-8A2D-76EB270BF73D}"/>
              </a:ext>
            </a:extLst>
          </p:cNvPr>
          <p:cNvGrpSpPr/>
          <p:nvPr/>
        </p:nvGrpSpPr>
        <p:grpSpPr>
          <a:xfrm>
            <a:off x="662715" y="3030288"/>
            <a:ext cx="7495382" cy="1373186"/>
            <a:chOff x="662715" y="3030288"/>
            <a:chExt cx="7495382" cy="1373186"/>
          </a:xfrm>
        </p:grpSpPr>
        <p:sp>
          <p:nvSpPr>
            <p:cNvPr id="34" name="矩形 33">
              <a:extLst>
                <a:ext uri="{FF2B5EF4-FFF2-40B4-BE49-F238E27FC236}">
                  <a16:creationId xmlns:a16="http://schemas.microsoft.com/office/drawing/2014/main" id="{4F543F79-1CEA-4B35-B338-874960CEAF40}"/>
                </a:ext>
              </a:extLst>
            </p:cNvPr>
            <p:cNvSpPr/>
            <p:nvPr/>
          </p:nvSpPr>
          <p:spPr>
            <a:xfrm>
              <a:off x="662715" y="3030288"/>
              <a:ext cx="7495382" cy="1373186"/>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35" name="椭圆 34">
              <a:extLst>
                <a:ext uri="{FF2B5EF4-FFF2-40B4-BE49-F238E27FC236}">
                  <a16:creationId xmlns:a16="http://schemas.microsoft.com/office/drawing/2014/main" id="{9FA73252-41E6-43B2-B9A2-22FA30BB2785}"/>
                </a:ext>
              </a:extLst>
            </p:cNvPr>
            <p:cNvSpPr/>
            <p:nvPr/>
          </p:nvSpPr>
          <p:spPr>
            <a:xfrm>
              <a:off x="943506" y="3119486"/>
              <a:ext cx="1194790" cy="1194790"/>
            </a:xfrm>
            <a:prstGeom prst="ellipse">
              <a:avLst/>
            </a:prstGeom>
            <a:solidFill>
              <a:srgbClr val="1A22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36" name="椭圆 71">
              <a:extLst>
                <a:ext uri="{FF2B5EF4-FFF2-40B4-BE49-F238E27FC236}">
                  <a16:creationId xmlns:a16="http://schemas.microsoft.com/office/drawing/2014/main" id="{BF733FAF-4673-40D1-83ED-F3B9C04EB919}"/>
                </a:ext>
              </a:extLst>
            </p:cNvPr>
            <p:cNvSpPr/>
            <p:nvPr/>
          </p:nvSpPr>
          <p:spPr>
            <a:xfrm>
              <a:off x="1307416" y="3409752"/>
              <a:ext cx="485661" cy="614258"/>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 lastClr="FFFFFF"/>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7" name="组合 36">
              <a:extLst>
                <a:ext uri="{FF2B5EF4-FFF2-40B4-BE49-F238E27FC236}">
                  <a16:creationId xmlns:a16="http://schemas.microsoft.com/office/drawing/2014/main" id="{30FC630C-5491-437B-88CD-07DB445EFCF2}"/>
                </a:ext>
              </a:extLst>
            </p:cNvPr>
            <p:cNvGrpSpPr/>
            <p:nvPr/>
          </p:nvGrpSpPr>
          <p:grpSpPr>
            <a:xfrm>
              <a:off x="2437907" y="3273735"/>
              <a:ext cx="5459656" cy="886293"/>
              <a:chOff x="2437907" y="1869962"/>
              <a:chExt cx="5459656" cy="886293"/>
            </a:xfrm>
          </p:grpSpPr>
          <p:sp>
            <p:nvSpPr>
              <p:cNvPr id="38" name="文本框 37">
                <a:extLst>
                  <a:ext uri="{FF2B5EF4-FFF2-40B4-BE49-F238E27FC236}">
                    <a16:creationId xmlns:a16="http://schemas.microsoft.com/office/drawing/2014/main" id="{47ED4CB2-8185-4F87-89A6-19DD750F1639}"/>
                  </a:ext>
                </a:extLst>
              </p:cNvPr>
              <p:cNvSpPr txBox="1"/>
              <p:nvPr/>
            </p:nvSpPr>
            <p:spPr>
              <a:xfrm>
                <a:off x="2451821" y="2203283"/>
                <a:ext cx="5445742" cy="552972"/>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9" name="文本框 38">
                <a:extLst>
                  <a:ext uri="{FF2B5EF4-FFF2-40B4-BE49-F238E27FC236}">
                    <a16:creationId xmlns:a16="http://schemas.microsoft.com/office/drawing/2014/main" id="{0654490A-58C1-4E91-8B5D-CA9D67591EE8}"/>
                  </a:ext>
                </a:extLst>
              </p:cNvPr>
              <p:cNvSpPr txBox="1"/>
              <p:nvPr/>
            </p:nvSpPr>
            <p:spPr>
              <a:xfrm>
                <a:off x="2437907" y="1869962"/>
                <a:ext cx="2245150" cy="400110"/>
              </a:xfrm>
              <a:prstGeom prst="rect">
                <a:avLst/>
              </a:prstGeom>
              <a:noFill/>
            </p:spPr>
            <p:txBody>
              <a:bodyPr wrap="square" rtlCol="0">
                <a:spAutoFit/>
              </a:bodyPr>
              <a:lstStyle/>
              <a:p>
                <a:pPr defTabSz="457200"/>
                <a:r>
                  <a:rPr kumimoji="1"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extLst>
      <p:ext uri="{BB962C8B-B14F-4D97-AF65-F5344CB8AC3E}">
        <p14:creationId xmlns:p14="http://schemas.microsoft.com/office/powerpoint/2010/main" val="4175937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2">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233363"/>
            <a:ext cx="11830658" cy="639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sp>
        <p:nvSpPr>
          <p:cNvPr id="9" name="任意多边形 21">
            <a:extLst>
              <a:ext uri="{FF2B5EF4-FFF2-40B4-BE49-F238E27FC236}">
                <a16:creationId xmlns:a16="http://schemas.microsoft.com/office/drawing/2014/main" id="{A2109501-18AA-4FF5-A5DE-14D358F0D22F}"/>
              </a:ext>
            </a:extLst>
          </p:cNvPr>
          <p:cNvSpPr/>
          <p:nvPr/>
        </p:nvSpPr>
        <p:spPr>
          <a:xfrm>
            <a:off x="5496441" y="233361"/>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1" name="任意多边形: 形状 10">
            <a:extLst>
              <a:ext uri="{FF2B5EF4-FFF2-40B4-BE49-F238E27FC236}">
                <a16:creationId xmlns:a16="http://schemas.microsoft.com/office/drawing/2014/main" id="{BDF65FA5-7416-4F71-AB30-08A0D20D08AA}"/>
              </a:ext>
            </a:extLst>
          </p:cNvPr>
          <p:cNvSpPr/>
          <p:nvPr/>
        </p:nvSpPr>
        <p:spPr>
          <a:xfrm>
            <a:off x="2289895" y="5935945"/>
            <a:ext cx="1053330" cy="922055"/>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12" name="任意多边形: 形状 11">
            <a:extLst>
              <a:ext uri="{FF2B5EF4-FFF2-40B4-BE49-F238E27FC236}">
                <a16:creationId xmlns:a16="http://schemas.microsoft.com/office/drawing/2014/main" id="{33624868-2D2C-4AE2-81CE-E624169E41BC}"/>
              </a:ext>
            </a:extLst>
          </p:cNvPr>
          <p:cNvSpPr/>
          <p:nvPr/>
        </p:nvSpPr>
        <p:spPr>
          <a:xfrm>
            <a:off x="676116" y="0"/>
            <a:ext cx="2219743" cy="1943100"/>
          </a:xfrm>
          <a:custGeom>
            <a:avLst/>
            <a:gdLst>
              <a:gd name="connsiteX0" fmla="*/ 599410 w 1053330"/>
              <a:gd name="connsiteY0" fmla="*/ 0 h 922055"/>
              <a:gd name="connsiteX1" fmla="*/ 1053330 w 1053330"/>
              <a:gd name="connsiteY1" fmla="*/ 0 h 922055"/>
              <a:gd name="connsiteX2" fmla="*/ 453920 w 1053330"/>
              <a:gd name="connsiteY2" fmla="*/ 922055 h 922055"/>
              <a:gd name="connsiteX3" fmla="*/ 0 w 1053330"/>
              <a:gd name="connsiteY3" fmla="*/ 922055 h 922055"/>
            </a:gdLst>
            <a:ahLst/>
            <a:cxnLst>
              <a:cxn ang="0">
                <a:pos x="connsiteX0" y="connsiteY0"/>
              </a:cxn>
              <a:cxn ang="0">
                <a:pos x="connsiteX1" y="connsiteY1"/>
              </a:cxn>
              <a:cxn ang="0">
                <a:pos x="connsiteX2" y="connsiteY2"/>
              </a:cxn>
              <a:cxn ang="0">
                <a:pos x="connsiteX3" y="connsiteY3"/>
              </a:cxn>
            </a:cxnLst>
            <a:rect l="l" t="t" r="r" b="b"/>
            <a:pathLst>
              <a:path w="1053330" h="922055">
                <a:moveTo>
                  <a:pt x="599410" y="0"/>
                </a:moveTo>
                <a:lnTo>
                  <a:pt x="1053330" y="0"/>
                </a:lnTo>
                <a:lnTo>
                  <a:pt x="453920" y="922055"/>
                </a:lnTo>
                <a:lnTo>
                  <a:pt x="0" y="922055"/>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pic>
        <p:nvPicPr>
          <p:cNvPr id="26" name="图片 25">
            <a:extLst>
              <a:ext uri="{FF2B5EF4-FFF2-40B4-BE49-F238E27FC236}">
                <a16:creationId xmlns:a16="http://schemas.microsoft.com/office/drawing/2014/main" id="{244CB125-641E-468E-947E-556D67A66C21}"/>
              </a:ext>
            </a:extLst>
          </p:cNvPr>
          <p:cNvPicPr>
            <a:picLocks noChangeAspect="1"/>
          </p:cNvPicPr>
          <p:nvPr/>
        </p:nvPicPr>
        <p:blipFill rotWithShape="1">
          <a:blip r:embed="rId3">
            <a:extLst>
              <a:ext uri="{28A0092B-C50C-407E-A947-70E740481C1C}">
                <a14:useLocalDpi xmlns:a14="http://schemas.microsoft.com/office/drawing/2010/main" val="0"/>
              </a:ext>
            </a:extLst>
          </a:blip>
          <a:srcRect l="38373" t="5539" r="475" b="25908"/>
          <a:stretch/>
        </p:blipFill>
        <p:spPr>
          <a:xfrm>
            <a:off x="-189896" y="836579"/>
            <a:ext cx="6426132" cy="4808902"/>
          </a:xfrm>
          <a:custGeom>
            <a:avLst/>
            <a:gdLst>
              <a:gd name="connsiteX0" fmla="*/ 3126172 w 6426132"/>
              <a:gd name="connsiteY0" fmla="*/ 0 h 4808902"/>
              <a:gd name="connsiteX1" fmla="*/ 6426132 w 6426132"/>
              <a:gd name="connsiteY1" fmla="*/ 0 h 4808902"/>
              <a:gd name="connsiteX2" fmla="*/ 3299960 w 6426132"/>
              <a:gd name="connsiteY2" fmla="*/ 4808902 h 4808902"/>
              <a:gd name="connsiteX3" fmla="*/ 0 w 6426132"/>
              <a:gd name="connsiteY3" fmla="*/ 4808902 h 4808902"/>
            </a:gdLst>
            <a:ahLst/>
            <a:cxnLst>
              <a:cxn ang="0">
                <a:pos x="connsiteX0" y="connsiteY0"/>
              </a:cxn>
              <a:cxn ang="0">
                <a:pos x="connsiteX1" y="connsiteY1"/>
              </a:cxn>
              <a:cxn ang="0">
                <a:pos x="connsiteX2" y="connsiteY2"/>
              </a:cxn>
              <a:cxn ang="0">
                <a:pos x="connsiteX3" y="connsiteY3"/>
              </a:cxn>
            </a:cxnLst>
            <a:rect l="l" t="t" r="r" b="b"/>
            <a:pathLst>
              <a:path w="6426132" h="4808902">
                <a:moveTo>
                  <a:pt x="3126172" y="0"/>
                </a:moveTo>
                <a:lnTo>
                  <a:pt x="6426132" y="0"/>
                </a:lnTo>
                <a:lnTo>
                  <a:pt x="3299960" y="4808902"/>
                </a:lnTo>
                <a:lnTo>
                  <a:pt x="0" y="4808902"/>
                </a:lnTo>
                <a:close/>
              </a:path>
            </a:pathLst>
          </a:custGeom>
          <a:ln>
            <a:solidFill>
              <a:schemeClr val="tx1">
                <a:lumMod val="65000"/>
                <a:lumOff val="35000"/>
              </a:schemeClr>
            </a:solidFill>
          </a:ln>
        </p:spPr>
      </p:pic>
      <p:sp>
        <p:nvSpPr>
          <p:cNvPr id="8" name="任意多边形 20">
            <a:extLst>
              <a:ext uri="{FF2B5EF4-FFF2-40B4-BE49-F238E27FC236}">
                <a16:creationId xmlns:a16="http://schemas.microsoft.com/office/drawing/2014/main" id="{FC0F34E0-BBF7-4A69-B0C2-ED6482B54BF4}"/>
              </a:ext>
            </a:extLst>
          </p:cNvPr>
          <p:cNvSpPr/>
          <p:nvPr/>
        </p:nvSpPr>
        <p:spPr>
          <a:xfrm>
            <a:off x="3176981" y="3241030"/>
            <a:ext cx="1840931" cy="2133600"/>
          </a:xfrm>
          <a:custGeom>
            <a:avLst/>
            <a:gdLst>
              <a:gd name="connsiteX0" fmla="*/ 1387011 w 1840931"/>
              <a:gd name="connsiteY0" fmla="*/ 0 h 2133600"/>
              <a:gd name="connsiteX1" fmla="*/ 1840931 w 1840931"/>
              <a:gd name="connsiteY1" fmla="*/ 0 h 2133600"/>
              <a:gd name="connsiteX2" fmla="*/ 453920 w 1840931"/>
              <a:gd name="connsiteY2" fmla="*/ 2133600 h 2133600"/>
              <a:gd name="connsiteX3" fmla="*/ 0 w 1840931"/>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1840931" h="2133600">
                <a:moveTo>
                  <a:pt x="1387011" y="0"/>
                </a:moveTo>
                <a:lnTo>
                  <a:pt x="1840931" y="0"/>
                </a:lnTo>
                <a:lnTo>
                  <a:pt x="453920" y="2133600"/>
                </a:lnTo>
                <a:lnTo>
                  <a:pt x="0" y="21336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grpSp>
        <p:nvGrpSpPr>
          <p:cNvPr id="32" name="组合 31">
            <a:extLst>
              <a:ext uri="{FF2B5EF4-FFF2-40B4-BE49-F238E27FC236}">
                <a16:creationId xmlns:a16="http://schemas.microsoft.com/office/drawing/2014/main" id="{5AE5180E-4D50-4713-98E4-3A8D9DC8D1E0}"/>
              </a:ext>
            </a:extLst>
          </p:cNvPr>
          <p:cNvGrpSpPr/>
          <p:nvPr/>
        </p:nvGrpSpPr>
        <p:grpSpPr>
          <a:xfrm flipH="1">
            <a:off x="5703201" y="2309240"/>
            <a:ext cx="5732531" cy="3065390"/>
            <a:chOff x="6329294" y="1863645"/>
            <a:chExt cx="5732531" cy="3065390"/>
          </a:xfrm>
        </p:grpSpPr>
        <p:grpSp>
          <p:nvGrpSpPr>
            <p:cNvPr id="54" name="组合 53">
              <a:extLst>
                <a:ext uri="{FF2B5EF4-FFF2-40B4-BE49-F238E27FC236}">
                  <a16:creationId xmlns:a16="http://schemas.microsoft.com/office/drawing/2014/main" id="{6ADD4A07-3BE4-49F2-ACA9-F11149FF543B}"/>
                </a:ext>
              </a:extLst>
            </p:cNvPr>
            <p:cNvGrpSpPr/>
            <p:nvPr/>
          </p:nvGrpSpPr>
          <p:grpSpPr>
            <a:xfrm>
              <a:off x="6329294" y="2665586"/>
              <a:ext cx="5732531" cy="2263449"/>
              <a:chOff x="896869" y="2507232"/>
              <a:chExt cx="5732531" cy="2263449"/>
            </a:xfrm>
          </p:grpSpPr>
          <p:sp>
            <p:nvSpPr>
              <p:cNvPr id="56" name="文本框 55">
                <a:extLst>
                  <a:ext uri="{FF2B5EF4-FFF2-40B4-BE49-F238E27FC236}">
                    <a16:creationId xmlns:a16="http://schemas.microsoft.com/office/drawing/2014/main" id="{DBFC137A-69EE-41CB-B664-B7FD53F6BDB3}"/>
                  </a:ext>
                </a:extLst>
              </p:cNvPr>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tx1">
                        <a:lumMod val="85000"/>
                        <a:lumOff val="15000"/>
                      </a:schemeClr>
                    </a:solidFill>
                    <a:latin typeface="站酷庆科黄油体" panose="02000803000000020004" pitchFamily="2" charset="-122"/>
                    <a:ea typeface="站酷庆科黄油体" panose="02000803000000020004" pitchFamily="2" charset="-122"/>
                  </a:rPr>
                  <a:t>CAREER ANALYSIS</a:t>
                </a:r>
              </a:p>
            </p:txBody>
          </p:sp>
          <p:grpSp>
            <p:nvGrpSpPr>
              <p:cNvPr id="57" name="组合 56">
                <a:extLst>
                  <a:ext uri="{FF2B5EF4-FFF2-40B4-BE49-F238E27FC236}">
                    <a16:creationId xmlns:a16="http://schemas.microsoft.com/office/drawing/2014/main" id="{17C18EF2-AE16-4BEA-A6A6-9869C3D65A8C}"/>
                  </a:ext>
                </a:extLst>
              </p:cNvPr>
              <p:cNvGrpSpPr/>
              <p:nvPr/>
            </p:nvGrpSpPr>
            <p:grpSpPr>
              <a:xfrm>
                <a:off x="896869" y="2507232"/>
                <a:ext cx="5732531" cy="1700181"/>
                <a:chOff x="896869" y="2507232"/>
                <a:chExt cx="5732531" cy="1700181"/>
              </a:xfrm>
            </p:grpSpPr>
            <p:sp>
              <p:nvSpPr>
                <p:cNvPr id="58" name="文本框 57">
                  <a:extLst>
                    <a:ext uri="{FF2B5EF4-FFF2-40B4-BE49-F238E27FC236}">
                      <a16:creationId xmlns:a16="http://schemas.microsoft.com/office/drawing/2014/main" id="{0C0840F4-A359-4C71-B646-877248C1E7EC}"/>
                    </a:ext>
                  </a:extLst>
                </p:cNvPr>
                <p:cNvSpPr txBox="1"/>
                <p:nvPr/>
              </p:nvSpPr>
              <p:spPr>
                <a:xfrm>
                  <a:off x="896869" y="2507232"/>
                  <a:ext cx="5732531" cy="1569660"/>
                </a:xfrm>
                <a:prstGeom prst="rect">
                  <a:avLst/>
                </a:prstGeom>
                <a:noFill/>
              </p:spPr>
              <p:txBody>
                <a:bodyPr wrap="square" rtlCol="0">
                  <a:spAutoFit/>
                </a:bodyPr>
                <a:lstStyle/>
                <a:p>
                  <a:pPr algn="r"/>
                  <a:r>
                    <a:rPr lang="zh-CN" altLang="en-US" sz="96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职业分析</a:t>
                  </a:r>
                </a:p>
              </p:txBody>
            </p:sp>
            <p:sp>
              <p:nvSpPr>
                <p:cNvPr id="59" name="矩形: 圆角 58">
                  <a:extLst>
                    <a:ext uri="{FF2B5EF4-FFF2-40B4-BE49-F238E27FC236}">
                      <a16:creationId xmlns:a16="http://schemas.microsoft.com/office/drawing/2014/main" id="{BB9DB86A-D991-4270-ACC6-F18B7F40A154}"/>
                    </a:ext>
                  </a:extLst>
                </p:cNvPr>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lumMod val="85000"/>
                        <a:lumOff val="15000"/>
                      </a:schemeClr>
                    </a:solidFill>
                    <a:latin typeface="站酷庆科黄油体" panose="02000803000000020004" pitchFamily="2" charset="-122"/>
                    <a:ea typeface="站酷庆科黄油体" panose="02000803000000020004" pitchFamily="2" charset="-122"/>
                  </a:endParaRPr>
                </a:p>
              </p:txBody>
            </p:sp>
          </p:grpSp>
        </p:grpSp>
        <p:sp>
          <p:nvSpPr>
            <p:cNvPr id="55" name="文本框 54">
              <a:extLst>
                <a:ext uri="{FF2B5EF4-FFF2-40B4-BE49-F238E27FC236}">
                  <a16:creationId xmlns:a16="http://schemas.microsoft.com/office/drawing/2014/main" id="{8FAE0E0B-97C6-46DE-94F9-BF780811BD69}"/>
                </a:ext>
              </a:extLst>
            </p:cNvPr>
            <p:cNvSpPr txBox="1"/>
            <p:nvPr/>
          </p:nvSpPr>
          <p:spPr>
            <a:xfrm>
              <a:off x="6367122" y="1863645"/>
              <a:ext cx="3861841" cy="830997"/>
            </a:xfrm>
            <a:prstGeom prst="rect">
              <a:avLst/>
            </a:prstGeom>
            <a:noFill/>
          </p:spPr>
          <p:txBody>
            <a:bodyPr wrap="square" rtlCol="0">
              <a:spAutoFit/>
            </a:bodyPr>
            <a:lstStyle/>
            <a:p>
              <a:pPr algn="r"/>
              <a:r>
                <a:rPr lang="en-US" altLang="zh-CN"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rPr>
                <a:t>PART 02</a:t>
              </a:r>
              <a:endParaRPr lang="zh-CN" altLang="en-US" sz="4800" dirty="0">
                <a:gradFill>
                  <a:gsLst>
                    <a:gs pos="0">
                      <a:srgbClr val="FA920D"/>
                    </a:gs>
                    <a:gs pos="100000">
                      <a:srgbClr val="EE471E"/>
                    </a:gs>
                  </a:gsLst>
                  <a:lin ang="2700000" scaled="1"/>
                </a:gradFill>
                <a:latin typeface="站酷庆科黄油体" panose="02000803000000020004" pitchFamily="2" charset="-122"/>
                <a:ea typeface="站酷庆科黄油体" panose="02000803000000020004" pitchFamily="2" charset="-122"/>
              </a:endParaRPr>
            </a:p>
          </p:txBody>
        </p:sp>
      </p:grpSp>
    </p:spTree>
    <p:extLst>
      <p:ext uri="{BB962C8B-B14F-4D97-AF65-F5344CB8AC3E}">
        <p14:creationId xmlns:p14="http://schemas.microsoft.com/office/powerpoint/2010/main" val="35118871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12" name="组合 11">
            <a:extLst>
              <a:ext uri="{FF2B5EF4-FFF2-40B4-BE49-F238E27FC236}">
                <a16:creationId xmlns:a16="http://schemas.microsoft.com/office/drawing/2014/main" id="{5083A953-84B3-4F25-8C32-96D06C3F6E97}"/>
              </a:ext>
            </a:extLst>
          </p:cNvPr>
          <p:cNvGrpSpPr/>
          <p:nvPr/>
        </p:nvGrpSpPr>
        <p:grpSpPr>
          <a:xfrm>
            <a:off x="497036" y="339123"/>
            <a:ext cx="4370501" cy="523220"/>
            <a:chOff x="6548823" y="2977567"/>
            <a:chExt cx="4370501" cy="523220"/>
          </a:xfrm>
        </p:grpSpPr>
        <p:sp>
          <p:nvSpPr>
            <p:cNvPr id="13" name="矩形: 圆角 12">
              <a:extLst>
                <a:ext uri="{FF2B5EF4-FFF2-40B4-BE49-F238E27FC236}">
                  <a16:creationId xmlns:a16="http://schemas.microsoft.com/office/drawing/2014/main" id="{BC364B74-BD11-46A6-B4CE-723944318020}"/>
                </a:ext>
              </a:extLst>
            </p:cNvPr>
            <p:cNvSpPr/>
            <p:nvPr/>
          </p:nvSpPr>
          <p:spPr>
            <a:xfrm>
              <a:off x="6548823" y="3045573"/>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a:extLst>
                <a:ext uri="{FF2B5EF4-FFF2-40B4-BE49-F238E27FC236}">
                  <a16:creationId xmlns:a16="http://schemas.microsoft.com/office/drawing/2014/main" id="{C903AF3B-706C-43F5-8A13-42B4CB5EDA85}"/>
                </a:ext>
              </a:extLst>
            </p:cNvPr>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02</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15" name="文本框 14">
              <a:extLst>
                <a:ext uri="{FF2B5EF4-FFF2-40B4-BE49-F238E27FC236}">
                  <a16:creationId xmlns:a16="http://schemas.microsoft.com/office/drawing/2014/main" id="{35D2763D-2563-4485-A24D-0B2903C0A005}"/>
                </a:ext>
              </a:extLst>
            </p:cNvPr>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职业分析</a:t>
              </a:r>
            </a:p>
          </p:txBody>
        </p:sp>
        <p:sp>
          <p:nvSpPr>
            <p:cNvPr id="16" name="文本框 15">
              <a:extLst>
                <a:ext uri="{FF2B5EF4-FFF2-40B4-BE49-F238E27FC236}">
                  <a16:creationId xmlns:a16="http://schemas.microsoft.com/office/drawing/2014/main" id="{7468324F-2B51-4404-B5C2-E450E565F817}"/>
                </a:ext>
              </a:extLst>
            </p:cNvPr>
            <p:cNvSpPr txBox="1"/>
            <p:nvPr/>
          </p:nvSpPr>
          <p:spPr>
            <a:xfrm>
              <a:off x="9128927" y="3166702"/>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CAREER ANALYSIS</a:t>
              </a:r>
            </a:p>
          </p:txBody>
        </p:sp>
      </p:grpSp>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7" name="组合 16">
            <a:extLst>
              <a:ext uri="{FF2B5EF4-FFF2-40B4-BE49-F238E27FC236}">
                <a16:creationId xmlns:a16="http://schemas.microsoft.com/office/drawing/2014/main" id="{1DF9F6AC-91DF-46D1-968C-3C045CE81323}"/>
              </a:ext>
            </a:extLst>
          </p:cNvPr>
          <p:cNvGrpSpPr/>
          <p:nvPr/>
        </p:nvGrpSpPr>
        <p:grpSpPr>
          <a:xfrm>
            <a:off x="1148666" y="1615150"/>
            <a:ext cx="9703214" cy="442270"/>
            <a:chOff x="1148666" y="1615150"/>
            <a:chExt cx="9703214" cy="442270"/>
          </a:xfrm>
        </p:grpSpPr>
        <p:grpSp>
          <p:nvGrpSpPr>
            <p:cNvPr id="18" name="组合 17">
              <a:extLst>
                <a:ext uri="{FF2B5EF4-FFF2-40B4-BE49-F238E27FC236}">
                  <a16:creationId xmlns:a16="http://schemas.microsoft.com/office/drawing/2014/main" id="{7266C54F-36A2-4FB9-9D58-8E25D74AFD51}"/>
                </a:ext>
              </a:extLst>
            </p:cNvPr>
            <p:cNvGrpSpPr/>
            <p:nvPr/>
          </p:nvGrpSpPr>
          <p:grpSpPr>
            <a:xfrm>
              <a:off x="1375533" y="1913479"/>
              <a:ext cx="4318231" cy="143941"/>
              <a:chOff x="1507396" y="1628800"/>
              <a:chExt cx="4320480" cy="144016"/>
            </a:xfrm>
          </p:grpSpPr>
          <p:cxnSp>
            <p:nvCxnSpPr>
              <p:cNvPr id="52" name="直接连接符 51">
                <a:extLst>
                  <a:ext uri="{FF2B5EF4-FFF2-40B4-BE49-F238E27FC236}">
                    <a16:creationId xmlns:a16="http://schemas.microsoft.com/office/drawing/2014/main" id="{1D2925A0-4D8B-4D24-AAD0-215F80A941F3}"/>
                  </a:ext>
                </a:extLst>
              </p:cNvPr>
              <p:cNvCxnSpPr/>
              <p:nvPr/>
            </p:nvCxnSpPr>
            <p:spPr>
              <a:xfrm>
                <a:off x="1507396" y="1700808"/>
                <a:ext cx="4320480" cy="0"/>
              </a:xfrm>
              <a:prstGeom prst="line">
                <a:avLst/>
              </a:prstGeom>
              <a:noFill/>
              <a:ln w="6350" cap="flat" cmpd="sng" algn="ctr">
                <a:solidFill>
                  <a:sysClr val="windowText" lastClr="000000">
                    <a:lumMod val="85000"/>
                    <a:lumOff val="15000"/>
                  </a:sysClr>
                </a:solidFill>
                <a:prstDash val="solid"/>
                <a:miter lim="800000"/>
              </a:ln>
              <a:effectLst/>
            </p:spPr>
          </p:cxnSp>
          <p:cxnSp>
            <p:nvCxnSpPr>
              <p:cNvPr id="53" name="直接连接符 52">
                <a:extLst>
                  <a:ext uri="{FF2B5EF4-FFF2-40B4-BE49-F238E27FC236}">
                    <a16:creationId xmlns:a16="http://schemas.microsoft.com/office/drawing/2014/main" id="{B5AF902C-91CD-48BA-B7D4-6E1744D3F20C}"/>
                  </a:ext>
                </a:extLst>
              </p:cNvPr>
              <p:cNvCxnSpPr/>
              <p:nvPr/>
            </p:nvCxnSpPr>
            <p:spPr>
              <a:xfrm flipV="1">
                <a:off x="1507396"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4" name="直接连接符 53">
                <a:extLst>
                  <a:ext uri="{FF2B5EF4-FFF2-40B4-BE49-F238E27FC236}">
                    <a16:creationId xmlns:a16="http://schemas.microsoft.com/office/drawing/2014/main" id="{C1A1ECDA-48D3-47BC-A6E3-2614CA686E88}"/>
                  </a:ext>
                </a:extLst>
              </p:cNvPr>
              <p:cNvCxnSpPr/>
              <p:nvPr/>
            </p:nvCxnSpPr>
            <p:spPr>
              <a:xfrm flipV="1">
                <a:off x="1987449"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5" name="直接连接符 54">
                <a:extLst>
                  <a:ext uri="{FF2B5EF4-FFF2-40B4-BE49-F238E27FC236}">
                    <a16:creationId xmlns:a16="http://schemas.microsoft.com/office/drawing/2014/main" id="{308FDE95-E670-49E9-BD60-F0CE54ED5023}"/>
                  </a:ext>
                </a:extLst>
              </p:cNvPr>
              <p:cNvCxnSpPr/>
              <p:nvPr/>
            </p:nvCxnSpPr>
            <p:spPr>
              <a:xfrm flipV="1">
                <a:off x="2467502"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6" name="直接连接符 55">
                <a:extLst>
                  <a:ext uri="{FF2B5EF4-FFF2-40B4-BE49-F238E27FC236}">
                    <a16:creationId xmlns:a16="http://schemas.microsoft.com/office/drawing/2014/main" id="{5AC4EB97-436D-4D35-9D3A-8E5D035EEFD3}"/>
                  </a:ext>
                </a:extLst>
              </p:cNvPr>
              <p:cNvCxnSpPr/>
              <p:nvPr/>
            </p:nvCxnSpPr>
            <p:spPr>
              <a:xfrm flipV="1">
                <a:off x="2947555"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7" name="直接连接符 56">
                <a:extLst>
                  <a:ext uri="{FF2B5EF4-FFF2-40B4-BE49-F238E27FC236}">
                    <a16:creationId xmlns:a16="http://schemas.microsoft.com/office/drawing/2014/main" id="{CC970ADD-81CE-467D-ADDA-B741169DE357}"/>
                  </a:ext>
                </a:extLst>
              </p:cNvPr>
              <p:cNvCxnSpPr/>
              <p:nvPr/>
            </p:nvCxnSpPr>
            <p:spPr>
              <a:xfrm flipV="1">
                <a:off x="3427608"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8" name="直接连接符 57">
                <a:extLst>
                  <a:ext uri="{FF2B5EF4-FFF2-40B4-BE49-F238E27FC236}">
                    <a16:creationId xmlns:a16="http://schemas.microsoft.com/office/drawing/2014/main" id="{CD0FBEEE-1760-4F03-80BB-48A2716F47E5}"/>
                  </a:ext>
                </a:extLst>
              </p:cNvPr>
              <p:cNvCxnSpPr/>
              <p:nvPr/>
            </p:nvCxnSpPr>
            <p:spPr>
              <a:xfrm flipV="1">
                <a:off x="3907661"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9" name="直接连接符 58">
                <a:extLst>
                  <a:ext uri="{FF2B5EF4-FFF2-40B4-BE49-F238E27FC236}">
                    <a16:creationId xmlns:a16="http://schemas.microsoft.com/office/drawing/2014/main" id="{790E4B97-BA95-4CFB-8E85-7188B235399F}"/>
                  </a:ext>
                </a:extLst>
              </p:cNvPr>
              <p:cNvCxnSpPr/>
              <p:nvPr/>
            </p:nvCxnSpPr>
            <p:spPr>
              <a:xfrm flipV="1">
                <a:off x="4387714"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60" name="直接连接符 59">
                <a:extLst>
                  <a:ext uri="{FF2B5EF4-FFF2-40B4-BE49-F238E27FC236}">
                    <a16:creationId xmlns:a16="http://schemas.microsoft.com/office/drawing/2014/main" id="{3A208305-2980-4CAC-BF1F-E82CCA5F0483}"/>
                  </a:ext>
                </a:extLst>
              </p:cNvPr>
              <p:cNvCxnSpPr/>
              <p:nvPr/>
            </p:nvCxnSpPr>
            <p:spPr>
              <a:xfrm flipV="1">
                <a:off x="4867767"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61" name="直接连接符 60">
                <a:extLst>
                  <a:ext uri="{FF2B5EF4-FFF2-40B4-BE49-F238E27FC236}">
                    <a16:creationId xmlns:a16="http://schemas.microsoft.com/office/drawing/2014/main" id="{A71844D1-ED8B-4801-B605-2019DC81E9E7}"/>
                  </a:ext>
                </a:extLst>
              </p:cNvPr>
              <p:cNvCxnSpPr/>
              <p:nvPr/>
            </p:nvCxnSpPr>
            <p:spPr>
              <a:xfrm flipV="1">
                <a:off x="5347820"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62" name="直接连接符 61">
                <a:extLst>
                  <a:ext uri="{FF2B5EF4-FFF2-40B4-BE49-F238E27FC236}">
                    <a16:creationId xmlns:a16="http://schemas.microsoft.com/office/drawing/2014/main" id="{30BEB38A-93BA-456B-81E8-36ED3E39D666}"/>
                  </a:ext>
                </a:extLst>
              </p:cNvPr>
              <p:cNvCxnSpPr/>
              <p:nvPr/>
            </p:nvCxnSpPr>
            <p:spPr>
              <a:xfrm flipV="1">
                <a:off x="5827876" y="1628800"/>
                <a:ext cx="0" cy="144016"/>
              </a:xfrm>
              <a:prstGeom prst="line">
                <a:avLst/>
              </a:prstGeom>
              <a:noFill/>
              <a:ln w="6350" cap="flat" cmpd="sng" algn="ctr">
                <a:solidFill>
                  <a:sysClr val="windowText" lastClr="000000">
                    <a:lumMod val="85000"/>
                    <a:lumOff val="15000"/>
                  </a:sysClr>
                </a:solidFill>
                <a:prstDash val="solid"/>
                <a:miter lim="800000"/>
              </a:ln>
              <a:effectLst/>
            </p:spPr>
          </p:cxnSp>
        </p:grpSp>
        <p:grpSp>
          <p:nvGrpSpPr>
            <p:cNvPr id="19" name="组合 18">
              <a:extLst>
                <a:ext uri="{FF2B5EF4-FFF2-40B4-BE49-F238E27FC236}">
                  <a16:creationId xmlns:a16="http://schemas.microsoft.com/office/drawing/2014/main" id="{2031222B-1476-425B-BC48-D74C72C22E42}"/>
                </a:ext>
              </a:extLst>
            </p:cNvPr>
            <p:cNvGrpSpPr/>
            <p:nvPr/>
          </p:nvGrpSpPr>
          <p:grpSpPr>
            <a:xfrm>
              <a:off x="6248836" y="1913479"/>
              <a:ext cx="4318231" cy="143941"/>
              <a:chOff x="1507396" y="1628800"/>
              <a:chExt cx="4320480" cy="144016"/>
            </a:xfrm>
          </p:grpSpPr>
          <p:cxnSp>
            <p:nvCxnSpPr>
              <p:cNvPr id="41" name="直接连接符 40">
                <a:extLst>
                  <a:ext uri="{FF2B5EF4-FFF2-40B4-BE49-F238E27FC236}">
                    <a16:creationId xmlns:a16="http://schemas.microsoft.com/office/drawing/2014/main" id="{D41B4C01-5117-4D29-9986-20265D48A8E6}"/>
                  </a:ext>
                </a:extLst>
              </p:cNvPr>
              <p:cNvCxnSpPr/>
              <p:nvPr/>
            </p:nvCxnSpPr>
            <p:spPr>
              <a:xfrm>
                <a:off x="1507396" y="1700808"/>
                <a:ext cx="4320480" cy="0"/>
              </a:xfrm>
              <a:prstGeom prst="line">
                <a:avLst/>
              </a:prstGeom>
              <a:noFill/>
              <a:ln w="6350" cap="flat" cmpd="sng" algn="ctr">
                <a:solidFill>
                  <a:sysClr val="windowText" lastClr="000000">
                    <a:lumMod val="85000"/>
                    <a:lumOff val="15000"/>
                  </a:sysClr>
                </a:solidFill>
                <a:prstDash val="solid"/>
                <a:miter lim="800000"/>
              </a:ln>
              <a:effectLst/>
            </p:spPr>
          </p:cxnSp>
          <p:cxnSp>
            <p:nvCxnSpPr>
              <p:cNvPr id="42" name="直接连接符 41">
                <a:extLst>
                  <a:ext uri="{FF2B5EF4-FFF2-40B4-BE49-F238E27FC236}">
                    <a16:creationId xmlns:a16="http://schemas.microsoft.com/office/drawing/2014/main" id="{DD340B1C-9C29-4914-A478-80ACF2F814B7}"/>
                  </a:ext>
                </a:extLst>
              </p:cNvPr>
              <p:cNvCxnSpPr/>
              <p:nvPr/>
            </p:nvCxnSpPr>
            <p:spPr>
              <a:xfrm flipV="1">
                <a:off x="1507396"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43" name="直接连接符 42">
                <a:extLst>
                  <a:ext uri="{FF2B5EF4-FFF2-40B4-BE49-F238E27FC236}">
                    <a16:creationId xmlns:a16="http://schemas.microsoft.com/office/drawing/2014/main" id="{6351B6C4-4693-4FEC-A7B8-C19982069566}"/>
                  </a:ext>
                </a:extLst>
              </p:cNvPr>
              <p:cNvCxnSpPr/>
              <p:nvPr/>
            </p:nvCxnSpPr>
            <p:spPr>
              <a:xfrm flipV="1">
                <a:off x="1987449"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44" name="直接连接符 43">
                <a:extLst>
                  <a:ext uri="{FF2B5EF4-FFF2-40B4-BE49-F238E27FC236}">
                    <a16:creationId xmlns:a16="http://schemas.microsoft.com/office/drawing/2014/main" id="{EE3335C4-1681-4D3B-948D-FBABC3D060FA}"/>
                  </a:ext>
                </a:extLst>
              </p:cNvPr>
              <p:cNvCxnSpPr/>
              <p:nvPr/>
            </p:nvCxnSpPr>
            <p:spPr>
              <a:xfrm flipV="1">
                <a:off x="2467502"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45" name="直接连接符 44">
                <a:extLst>
                  <a:ext uri="{FF2B5EF4-FFF2-40B4-BE49-F238E27FC236}">
                    <a16:creationId xmlns:a16="http://schemas.microsoft.com/office/drawing/2014/main" id="{8051E5A4-94FB-4416-BB88-83F44DE23241}"/>
                  </a:ext>
                </a:extLst>
              </p:cNvPr>
              <p:cNvCxnSpPr/>
              <p:nvPr/>
            </p:nvCxnSpPr>
            <p:spPr>
              <a:xfrm flipV="1">
                <a:off x="2947555"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46" name="直接连接符 45">
                <a:extLst>
                  <a:ext uri="{FF2B5EF4-FFF2-40B4-BE49-F238E27FC236}">
                    <a16:creationId xmlns:a16="http://schemas.microsoft.com/office/drawing/2014/main" id="{19C0EAF8-E607-4895-B25D-6678420674E1}"/>
                  </a:ext>
                </a:extLst>
              </p:cNvPr>
              <p:cNvCxnSpPr/>
              <p:nvPr/>
            </p:nvCxnSpPr>
            <p:spPr>
              <a:xfrm flipV="1">
                <a:off x="3427608"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47" name="直接连接符 46">
                <a:extLst>
                  <a:ext uri="{FF2B5EF4-FFF2-40B4-BE49-F238E27FC236}">
                    <a16:creationId xmlns:a16="http://schemas.microsoft.com/office/drawing/2014/main" id="{C7EA178F-5D9B-4FA2-BF45-E2A6E4E05D40}"/>
                  </a:ext>
                </a:extLst>
              </p:cNvPr>
              <p:cNvCxnSpPr/>
              <p:nvPr/>
            </p:nvCxnSpPr>
            <p:spPr>
              <a:xfrm flipV="1">
                <a:off x="3907661"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48" name="直接连接符 47">
                <a:extLst>
                  <a:ext uri="{FF2B5EF4-FFF2-40B4-BE49-F238E27FC236}">
                    <a16:creationId xmlns:a16="http://schemas.microsoft.com/office/drawing/2014/main" id="{CF4FE874-CD5E-436B-A75E-A1323498C0B1}"/>
                  </a:ext>
                </a:extLst>
              </p:cNvPr>
              <p:cNvCxnSpPr/>
              <p:nvPr/>
            </p:nvCxnSpPr>
            <p:spPr>
              <a:xfrm flipV="1">
                <a:off x="4387714"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49" name="直接连接符 48">
                <a:extLst>
                  <a:ext uri="{FF2B5EF4-FFF2-40B4-BE49-F238E27FC236}">
                    <a16:creationId xmlns:a16="http://schemas.microsoft.com/office/drawing/2014/main" id="{F09A380C-0674-4674-8342-5CE06B7EE19F}"/>
                  </a:ext>
                </a:extLst>
              </p:cNvPr>
              <p:cNvCxnSpPr/>
              <p:nvPr/>
            </p:nvCxnSpPr>
            <p:spPr>
              <a:xfrm flipV="1">
                <a:off x="4867767"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0" name="直接连接符 49">
                <a:extLst>
                  <a:ext uri="{FF2B5EF4-FFF2-40B4-BE49-F238E27FC236}">
                    <a16:creationId xmlns:a16="http://schemas.microsoft.com/office/drawing/2014/main" id="{FCA600BB-27FF-4C0D-8D7D-EE7A77996C17}"/>
                  </a:ext>
                </a:extLst>
              </p:cNvPr>
              <p:cNvCxnSpPr/>
              <p:nvPr/>
            </p:nvCxnSpPr>
            <p:spPr>
              <a:xfrm flipV="1">
                <a:off x="5347820" y="1628800"/>
                <a:ext cx="0" cy="144016"/>
              </a:xfrm>
              <a:prstGeom prst="line">
                <a:avLst/>
              </a:prstGeom>
              <a:noFill/>
              <a:ln w="6350" cap="flat" cmpd="sng" algn="ctr">
                <a:solidFill>
                  <a:sysClr val="windowText" lastClr="000000">
                    <a:lumMod val="85000"/>
                    <a:lumOff val="15000"/>
                  </a:sysClr>
                </a:solidFill>
                <a:prstDash val="solid"/>
                <a:miter lim="800000"/>
              </a:ln>
              <a:effectLst/>
            </p:spPr>
          </p:cxnSp>
          <p:cxnSp>
            <p:nvCxnSpPr>
              <p:cNvPr id="51" name="直接连接符 50">
                <a:extLst>
                  <a:ext uri="{FF2B5EF4-FFF2-40B4-BE49-F238E27FC236}">
                    <a16:creationId xmlns:a16="http://schemas.microsoft.com/office/drawing/2014/main" id="{221BA6D0-60D8-44EF-95CF-2BC2FBBB2942}"/>
                  </a:ext>
                </a:extLst>
              </p:cNvPr>
              <p:cNvCxnSpPr/>
              <p:nvPr/>
            </p:nvCxnSpPr>
            <p:spPr>
              <a:xfrm flipV="1">
                <a:off x="5827876" y="1628800"/>
                <a:ext cx="0" cy="144016"/>
              </a:xfrm>
              <a:prstGeom prst="line">
                <a:avLst/>
              </a:prstGeom>
              <a:noFill/>
              <a:ln w="6350" cap="flat" cmpd="sng" algn="ctr">
                <a:solidFill>
                  <a:sysClr val="windowText" lastClr="000000">
                    <a:lumMod val="85000"/>
                    <a:lumOff val="15000"/>
                  </a:sysClr>
                </a:solidFill>
                <a:prstDash val="solid"/>
                <a:miter lim="800000"/>
              </a:ln>
              <a:effectLst/>
            </p:spPr>
          </p:cxnSp>
        </p:grpSp>
        <p:sp>
          <p:nvSpPr>
            <p:cNvPr id="21" name="TextBox 44">
              <a:extLst>
                <a:ext uri="{FF2B5EF4-FFF2-40B4-BE49-F238E27FC236}">
                  <a16:creationId xmlns:a16="http://schemas.microsoft.com/office/drawing/2014/main" id="{36A448D3-6324-46F8-8B40-7C9A179E5F3B}"/>
                </a:ext>
              </a:extLst>
            </p:cNvPr>
            <p:cNvSpPr txBox="1"/>
            <p:nvPr/>
          </p:nvSpPr>
          <p:spPr>
            <a:xfrm>
              <a:off x="5504141"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10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2" name="TextBox 45">
              <a:extLst>
                <a:ext uri="{FF2B5EF4-FFF2-40B4-BE49-F238E27FC236}">
                  <a16:creationId xmlns:a16="http://schemas.microsoft.com/office/drawing/2014/main" id="{72F4D251-E9B5-41A0-8B71-4E388EC24BF7}"/>
                </a:ext>
              </a:extLst>
            </p:cNvPr>
            <p:cNvSpPr txBox="1"/>
            <p:nvPr/>
          </p:nvSpPr>
          <p:spPr>
            <a:xfrm>
              <a:off x="5031951"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20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3" name="TextBox 46">
              <a:extLst>
                <a:ext uri="{FF2B5EF4-FFF2-40B4-BE49-F238E27FC236}">
                  <a16:creationId xmlns:a16="http://schemas.microsoft.com/office/drawing/2014/main" id="{6AF17FC2-A400-487D-BEE2-FC221BE0586D}"/>
                </a:ext>
              </a:extLst>
            </p:cNvPr>
            <p:cNvSpPr txBox="1"/>
            <p:nvPr/>
          </p:nvSpPr>
          <p:spPr>
            <a:xfrm>
              <a:off x="4552148"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30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4" name="TextBox 47">
              <a:extLst>
                <a:ext uri="{FF2B5EF4-FFF2-40B4-BE49-F238E27FC236}">
                  <a16:creationId xmlns:a16="http://schemas.microsoft.com/office/drawing/2014/main" id="{59D3EF88-D9DB-4D65-BE12-05E77541E9C2}"/>
                </a:ext>
              </a:extLst>
            </p:cNvPr>
            <p:cNvSpPr txBox="1"/>
            <p:nvPr/>
          </p:nvSpPr>
          <p:spPr>
            <a:xfrm>
              <a:off x="4072345"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40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5" name="TextBox 48">
              <a:extLst>
                <a:ext uri="{FF2B5EF4-FFF2-40B4-BE49-F238E27FC236}">
                  <a16:creationId xmlns:a16="http://schemas.microsoft.com/office/drawing/2014/main" id="{04471D90-7A54-4BF7-9802-E399D5E6FB3B}"/>
                </a:ext>
              </a:extLst>
            </p:cNvPr>
            <p:cNvSpPr txBox="1"/>
            <p:nvPr/>
          </p:nvSpPr>
          <p:spPr>
            <a:xfrm>
              <a:off x="3592542"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50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6" name="TextBox 49">
              <a:extLst>
                <a:ext uri="{FF2B5EF4-FFF2-40B4-BE49-F238E27FC236}">
                  <a16:creationId xmlns:a16="http://schemas.microsoft.com/office/drawing/2014/main" id="{64CB6F88-99FD-415B-AE69-C2E391DEED0F}"/>
                </a:ext>
              </a:extLst>
            </p:cNvPr>
            <p:cNvSpPr txBox="1"/>
            <p:nvPr/>
          </p:nvSpPr>
          <p:spPr>
            <a:xfrm>
              <a:off x="3112739"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60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7" name="TextBox 50">
              <a:extLst>
                <a:ext uri="{FF2B5EF4-FFF2-40B4-BE49-F238E27FC236}">
                  <a16:creationId xmlns:a16="http://schemas.microsoft.com/office/drawing/2014/main" id="{10AA8FFE-EC9C-48BB-952B-895F26F44743}"/>
                </a:ext>
              </a:extLst>
            </p:cNvPr>
            <p:cNvSpPr txBox="1"/>
            <p:nvPr/>
          </p:nvSpPr>
          <p:spPr>
            <a:xfrm>
              <a:off x="2632936"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70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8" name="TextBox 51">
              <a:extLst>
                <a:ext uri="{FF2B5EF4-FFF2-40B4-BE49-F238E27FC236}">
                  <a16:creationId xmlns:a16="http://schemas.microsoft.com/office/drawing/2014/main" id="{74DB8392-E8F3-464D-869E-5939898C5F26}"/>
                </a:ext>
              </a:extLst>
            </p:cNvPr>
            <p:cNvSpPr txBox="1"/>
            <p:nvPr/>
          </p:nvSpPr>
          <p:spPr>
            <a:xfrm>
              <a:off x="2153132"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80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29" name="TextBox 52">
              <a:extLst>
                <a:ext uri="{FF2B5EF4-FFF2-40B4-BE49-F238E27FC236}">
                  <a16:creationId xmlns:a16="http://schemas.microsoft.com/office/drawing/2014/main" id="{65FB127F-F21D-416A-81FC-EA23A4F5FA39}"/>
                </a:ext>
              </a:extLst>
            </p:cNvPr>
            <p:cNvSpPr txBox="1"/>
            <p:nvPr/>
          </p:nvSpPr>
          <p:spPr>
            <a:xfrm>
              <a:off x="1673329"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90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0" name="TextBox 53">
              <a:extLst>
                <a:ext uri="{FF2B5EF4-FFF2-40B4-BE49-F238E27FC236}">
                  <a16:creationId xmlns:a16="http://schemas.microsoft.com/office/drawing/2014/main" id="{C14EB9FA-56A7-4485-93F3-FAEDEB255F06}"/>
                </a:ext>
              </a:extLst>
            </p:cNvPr>
            <p:cNvSpPr txBox="1"/>
            <p:nvPr/>
          </p:nvSpPr>
          <p:spPr>
            <a:xfrm>
              <a:off x="1148666" y="1615150"/>
              <a:ext cx="511679"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100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1" name="TextBox 54">
              <a:extLst>
                <a:ext uri="{FF2B5EF4-FFF2-40B4-BE49-F238E27FC236}">
                  <a16:creationId xmlns:a16="http://schemas.microsoft.com/office/drawing/2014/main" id="{9079AC8E-7DAF-4241-A7B5-EA6C932351E2}"/>
                </a:ext>
              </a:extLst>
            </p:cNvPr>
            <p:cNvSpPr txBox="1"/>
            <p:nvPr/>
          </p:nvSpPr>
          <p:spPr>
            <a:xfrm>
              <a:off x="6068957"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10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2" name="TextBox 55">
              <a:extLst>
                <a:ext uri="{FF2B5EF4-FFF2-40B4-BE49-F238E27FC236}">
                  <a16:creationId xmlns:a16="http://schemas.microsoft.com/office/drawing/2014/main" id="{0A92D133-116E-4224-A25F-FAD2DCEBB678}"/>
                </a:ext>
              </a:extLst>
            </p:cNvPr>
            <p:cNvSpPr txBox="1"/>
            <p:nvPr/>
          </p:nvSpPr>
          <p:spPr>
            <a:xfrm>
              <a:off x="6546633"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20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3" name="TextBox 56">
              <a:extLst>
                <a:ext uri="{FF2B5EF4-FFF2-40B4-BE49-F238E27FC236}">
                  <a16:creationId xmlns:a16="http://schemas.microsoft.com/office/drawing/2014/main" id="{A0AAA83A-5BDE-4A53-99DA-B8BDD0D0124B}"/>
                </a:ext>
              </a:extLst>
            </p:cNvPr>
            <p:cNvSpPr txBox="1"/>
            <p:nvPr/>
          </p:nvSpPr>
          <p:spPr>
            <a:xfrm>
              <a:off x="7026436"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30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4" name="TextBox 57">
              <a:extLst>
                <a:ext uri="{FF2B5EF4-FFF2-40B4-BE49-F238E27FC236}">
                  <a16:creationId xmlns:a16="http://schemas.microsoft.com/office/drawing/2014/main" id="{740675C0-C85A-444C-9329-18C4121706F0}"/>
                </a:ext>
              </a:extLst>
            </p:cNvPr>
            <p:cNvSpPr txBox="1"/>
            <p:nvPr/>
          </p:nvSpPr>
          <p:spPr>
            <a:xfrm>
              <a:off x="7506239"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40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5" name="TextBox 58">
              <a:extLst>
                <a:ext uri="{FF2B5EF4-FFF2-40B4-BE49-F238E27FC236}">
                  <a16:creationId xmlns:a16="http://schemas.microsoft.com/office/drawing/2014/main" id="{F39DDA46-AA6C-4843-8598-B4DA7B00A572}"/>
                </a:ext>
              </a:extLst>
            </p:cNvPr>
            <p:cNvSpPr txBox="1"/>
            <p:nvPr/>
          </p:nvSpPr>
          <p:spPr>
            <a:xfrm>
              <a:off x="7986042"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50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6" name="TextBox 59">
              <a:extLst>
                <a:ext uri="{FF2B5EF4-FFF2-40B4-BE49-F238E27FC236}">
                  <a16:creationId xmlns:a16="http://schemas.microsoft.com/office/drawing/2014/main" id="{301A56DA-57B1-4BC2-98D1-FD372532D001}"/>
                </a:ext>
              </a:extLst>
            </p:cNvPr>
            <p:cNvSpPr txBox="1"/>
            <p:nvPr/>
          </p:nvSpPr>
          <p:spPr>
            <a:xfrm>
              <a:off x="8465846"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60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7" name="TextBox 60">
              <a:extLst>
                <a:ext uri="{FF2B5EF4-FFF2-40B4-BE49-F238E27FC236}">
                  <a16:creationId xmlns:a16="http://schemas.microsoft.com/office/drawing/2014/main" id="{1CCA240B-7472-490F-B822-C7F661EB9693}"/>
                </a:ext>
              </a:extLst>
            </p:cNvPr>
            <p:cNvSpPr txBox="1"/>
            <p:nvPr/>
          </p:nvSpPr>
          <p:spPr>
            <a:xfrm>
              <a:off x="8945649"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70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8" name="TextBox 61">
              <a:extLst>
                <a:ext uri="{FF2B5EF4-FFF2-40B4-BE49-F238E27FC236}">
                  <a16:creationId xmlns:a16="http://schemas.microsoft.com/office/drawing/2014/main" id="{06F7548B-8F01-40C5-BCA2-C998B220304B}"/>
                </a:ext>
              </a:extLst>
            </p:cNvPr>
            <p:cNvSpPr txBox="1"/>
            <p:nvPr/>
          </p:nvSpPr>
          <p:spPr>
            <a:xfrm>
              <a:off x="9425452"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80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39" name="TextBox 62">
              <a:extLst>
                <a:ext uri="{FF2B5EF4-FFF2-40B4-BE49-F238E27FC236}">
                  <a16:creationId xmlns:a16="http://schemas.microsoft.com/office/drawing/2014/main" id="{2437E989-8B91-4D4A-BC78-FEB76DA2F5C1}"/>
                </a:ext>
              </a:extLst>
            </p:cNvPr>
            <p:cNvSpPr txBox="1"/>
            <p:nvPr/>
          </p:nvSpPr>
          <p:spPr>
            <a:xfrm>
              <a:off x="9905255" y="1615150"/>
              <a:ext cx="402674"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90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40" name="TextBox 63">
              <a:extLst>
                <a:ext uri="{FF2B5EF4-FFF2-40B4-BE49-F238E27FC236}">
                  <a16:creationId xmlns:a16="http://schemas.microsoft.com/office/drawing/2014/main" id="{E995476E-7420-4EB3-92B4-B093419B7DC7}"/>
                </a:ext>
              </a:extLst>
            </p:cNvPr>
            <p:cNvSpPr txBox="1"/>
            <p:nvPr/>
          </p:nvSpPr>
          <p:spPr>
            <a:xfrm>
              <a:off x="10340201" y="1615150"/>
              <a:ext cx="511679" cy="338426"/>
            </a:xfrm>
            <a:prstGeom prst="rect">
              <a:avLst/>
            </a:prstGeom>
            <a:noFill/>
          </p:spPr>
          <p:txBody>
            <a:bodyPr wrap="none" rtlCol="0">
              <a:spAutoFit/>
            </a:bodyPr>
            <a:lstStyle/>
            <a:p>
              <a:r>
                <a:rPr lang="en-US" altLang="zh-CN"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100</a:t>
              </a:r>
              <a:endPar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grpSp>
        <p:nvGrpSpPr>
          <p:cNvPr id="63" name="组合 62">
            <a:extLst>
              <a:ext uri="{FF2B5EF4-FFF2-40B4-BE49-F238E27FC236}">
                <a16:creationId xmlns:a16="http://schemas.microsoft.com/office/drawing/2014/main" id="{93AC0D3B-0F2B-4A9C-9888-ACC9A4E795C5}"/>
              </a:ext>
            </a:extLst>
          </p:cNvPr>
          <p:cNvGrpSpPr/>
          <p:nvPr/>
        </p:nvGrpSpPr>
        <p:grpSpPr>
          <a:xfrm>
            <a:off x="482300" y="2452131"/>
            <a:ext cx="5211464" cy="3649256"/>
            <a:chOff x="482300" y="2452131"/>
            <a:chExt cx="5211464" cy="3649256"/>
          </a:xfrm>
        </p:grpSpPr>
        <p:sp>
          <p:nvSpPr>
            <p:cNvPr id="64" name="五边形 64">
              <a:extLst>
                <a:ext uri="{FF2B5EF4-FFF2-40B4-BE49-F238E27FC236}">
                  <a16:creationId xmlns:a16="http://schemas.microsoft.com/office/drawing/2014/main" id="{1CB356BC-C953-4F4E-AA58-C46887700237}"/>
                </a:ext>
              </a:extLst>
            </p:cNvPr>
            <p:cNvSpPr/>
            <p:nvPr/>
          </p:nvSpPr>
          <p:spPr>
            <a:xfrm flipH="1">
              <a:off x="2517144" y="2455308"/>
              <a:ext cx="3176619" cy="323831"/>
            </a:xfrm>
            <a:prstGeom prst="homePlat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5" name="五边形 65">
              <a:extLst>
                <a:ext uri="{FF2B5EF4-FFF2-40B4-BE49-F238E27FC236}">
                  <a16:creationId xmlns:a16="http://schemas.microsoft.com/office/drawing/2014/main" id="{876FD2B0-BD17-407E-A585-9D263E79BD29}"/>
                </a:ext>
              </a:extLst>
            </p:cNvPr>
            <p:cNvSpPr/>
            <p:nvPr/>
          </p:nvSpPr>
          <p:spPr>
            <a:xfrm flipH="1">
              <a:off x="3740148" y="3007082"/>
              <a:ext cx="1953615" cy="323831"/>
            </a:xfrm>
            <a:prstGeom prst="homePlat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6" name="五边形 66">
              <a:extLst>
                <a:ext uri="{FF2B5EF4-FFF2-40B4-BE49-F238E27FC236}">
                  <a16:creationId xmlns:a16="http://schemas.microsoft.com/office/drawing/2014/main" id="{6CB0F1A9-B962-483B-A28E-010253C3D351}"/>
                </a:ext>
              </a:extLst>
            </p:cNvPr>
            <p:cNvSpPr/>
            <p:nvPr/>
          </p:nvSpPr>
          <p:spPr>
            <a:xfrm flipH="1">
              <a:off x="2996948" y="3558855"/>
              <a:ext cx="2696815" cy="323831"/>
            </a:xfrm>
            <a:prstGeom prst="homePlat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7" name="五边形 67">
              <a:extLst>
                <a:ext uri="{FF2B5EF4-FFF2-40B4-BE49-F238E27FC236}">
                  <a16:creationId xmlns:a16="http://schemas.microsoft.com/office/drawing/2014/main" id="{7CC8F27F-FA9B-46FC-9171-D688D6A43F1C}"/>
                </a:ext>
              </a:extLst>
            </p:cNvPr>
            <p:cNvSpPr/>
            <p:nvPr/>
          </p:nvSpPr>
          <p:spPr>
            <a:xfrm flipH="1">
              <a:off x="1406570" y="4110629"/>
              <a:ext cx="4287194" cy="323831"/>
            </a:xfrm>
            <a:prstGeom prst="homePlat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8" name="五边形 68">
              <a:extLst>
                <a:ext uri="{FF2B5EF4-FFF2-40B4-BE49-F238E27FC236}">
                  <a16:creationId xmlns:a16="http://schemas.microsoft.com/office/drawing/2014/main" id="{5DF0E55A-20EB-4B37-AB09-DCC17EB256C3}"/>
                </a:ext>
              </a:extLst>
            </p:cNvPr>
            <p:cNvSpPr/>
            <p:nvPr/>
          </p:nvSpPr>
          <p:spPr>
            <a:xfrm flipH="1">
              <a:off x="2153133" y="4662403"/>
              <a:ext cx="3540631" cy="323831"/>
            </a:xfrm>
            <a:prstGeom prst="homePlat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9" name="五边形 69">
              <a:extLst>
                <a:ext uri="{FF2B5EF4-FFF2-40B4-BE49-F238E27FC236}">
                  <a16:creationId xmlns:a16="http://schemas.microsoft.com/office/drawing/2014/main" id="{3EEF5F9C-EF4C-4629-9F6B-39E9A4953C8F}"/>
                </a:ext>
              </a:extLst>
            </p:cNvPr>
            <p:cNvSpPr/>
            <p:nvPr/>
          </p:nvSpPr>
          <p:spPr>
            <a:xfrm flipH="1">
              <a:off x="3294745" y="5214176"/>
              <a:ext cx="2399019" cy="323831"/>
            </a:xfrm>
            <a:prstGeom prst="homePlat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0" name="五边形 70">
              <a:extLst>
                <a:ext uri="{FF2B5EF4-FFF2-40B4-BE49-F238E27FC236}">
                  <a16:creationId xmlns:a16="http://schemas.microsoft.com/office/drawing/2014/main" id="{367A715A-D7AF-4E0C-AEA8-73FA6B5A5473}"/>
                </a:ext>
              </a:extLst>
            </p:cNvPr>
            <p:cNvSpPr/>
            <p:nvPr/>
          </p:nvSpPr>
          <p:spPr>
            <a:xfrm flipH="1">
              <a:off x="4254351" y="5766423"/>
              <a:ext cx="1439412" cy="323831"/>
            </a:xfrm>
            <a:prstGeom prst="homePlat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1" name="TextBox 71">
              <a:extLst>
                <a:ext uri="{FF2B5EF4-FFF2-40B4-BE49-F238E27FC236}">
                  <a16:creationId xmlns:a16="http://schemas.microsoft.com/office/drawing/2014/main" id="{252B4243-EDF8-4CD8-A982-7B06C66905FE}"/>
                </a:ext>
              </a:extLst>
            </p:cNvPr>
            <p:cNvSpPr txBox="1"/>
            <p:nvPr/>
          </p:nvSpPr>
          <p:spPr>
            <a:xfrm>
              <a:off x="1531628" y="2452131"/>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72" name="TextBox 72">
              <a:extLst>
                <a:ext uri="{FF2B5EF4-FFF2-40B4-BE49-F238E27FC236}">
                  <a16:creationId xmlns:a16="http://schemas.microsoft.com/office/drawing/2014/main" id="{34B00BDD-7261-46D5-AA62-F3EC5B61C57C}"/>
                </a:ext>
              </a:extLst>
            </p:cNvPr>
            <p:cNvSpPr txBox="1"/>
            <p:nvPr/>
          </p:nvSpPr>
          <p:spPr>
            <a:xfrm>
              <a:off x="2730744" y="3004530"/>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73" name="TextBox 73">
              <a:extLst>
                <a:ext uri="{FF2B5EF4-FFF2-40B4-BE49-F238E27FC236}">
                  <a16:creationId xmlns:a16="http://schemas.microsoft.com/office/drawing/2014/main" id="{268D38AF-EE35-456B-8946-693927154D80}"/>
                </a:ext>
              </a:extLst>
            </p:cNvPr>
            <p:cNvSpPr txBox="1"/>
            <p:nvPr/>
          </p:nvSpPr>
          <p:spPr>
            <a:xfrm>
              <a:off x="2015465" y="3555915"/>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74" name="TextBox 74">
              <a:extLst>
                <a:ext uri="{FF2B5EF4-FFF2-40B4-BE49-F238E27FC236}">
                  <a16:creationId xmlns:a16="http://schemas.microsoft.com/office/drawing/2014/main" id="{286FD53F-F8F5-468E-8CB7-EACCC00E0F36}"/>
                </a:ext>
              </a:extLst>
            </p:cNvPr>
            <p:cNvSpPr txBox="1"/>
            <p:nvPr/>
          </p:nvSpPr>
          <p:spPr>
            <a:xfrm>
              <a:off x="482300" y="4099346"/>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75" name="TextBox 75">
              <a:extLst>
                <a:ext uri="{FF2B5EF4-FFF2-40B4-BE49-F238E27FC236}">
                  <a16:creationId xmlns:a16="http://schemas.microsoft.com/office/drawing/2014/main" id="{130F61EB-29C3-4035-9175-59E13DD1521E}"/>
                </a:ext>
              </a:extLst>
            </p:cNvPr>
            <p:cNvSpPr txBox="1"/>
            <p:nvPr/>
          </p:nvSpPr>
          <p:spPr>
            <a:xfrm>
              <a:off x="1233603" y="4659226"/>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76" name="TextBox 76">
              <a:extLst>
                <a:ext uri="{FF2B5EF4-FFF2-40B4-BE49-F238E27FC236}">
                  <a16:creationId xmlns:a16="http://schemas.microsoft.com/office/drawing/2014/main" id="{46335F84-3D2F-4B96-B74D-97A55F38DA38}"/>
                </a:ext>
              </a:extLst>
            </p:cNvPr>
            <p:cNvSpPr txBox="1"/>
            <p:nvPr/>
          </p:nvSpPr>
          <p:spPr>
            <a:xfrm>
              <a:off x="2283159" y="5211624"/>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77" name="TextBox 77">
              <a:extLst>
                <a:ext uri="{FF2B5EF4-FFF2-40B4-BE49-F238E27FC236}">
                  <a16:creationId xmlns:a16="http://schemas.microsoft.com/office/drawing/2014/main" id="{04A07F3D-0F55-4D1A-84F0-D2CB66A9C4B3}"/>
                </a:ext>
              </a:extLst>
            </p:cNvPr>
            <p:cNvSpPr txBox="1"/>
            <p:nvPr/>
          </p:nvSpPr>
          <p:spPr>
            <a:xfrm>
              <a:off x="3234707" y="5763009"/>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grpSp>
      <p:grpSp>
        <p:nvGrpSpPr>
          <p:cNvPr id="78" name="组合 77">
            <a:extLst>
              <a:ext uri="{FF2B5EF4-FFF2-40B4-BE49-F238E27FC236}">
                <a16:creationId xmlns:a16="http://schemas.microsoft.com/office/drawing/2014/main" id="{C96FA1FF-5B13-46C3-AFEC-12D75A9E87F3}"/>
              </a:ext>
            </a:extLst>
          </p:cNvPr>
          <p:cNvGrpSpPr/>
          <p:nvPr/>
        </p:nvGrpSpPr>
        <p:grpSpPr>
          <a:xfrm>
            <a:off x="6248836" y="2452131"/>
            <a:ext cx="5073679" cy="3649256"/>
            <a:chOff x="6248836" y="2452131"/>
            <a:chExt cx="5073679" cy="3649256"/>
          </a:xfrm>
        </p:grpSpPr>
        <p:sp>
          <p:nvSpPr>
            <p:cNvPr id="79" name="五边形 78">
              <a:extLst>
                <a:ext uri="{FF2B5EF4-FFF2-40B4-BE49-F238E27FC236}">
                  <a16:creationId xmlns:a16="http://schemas.microsoft.com/office/drawing/2014/main" id="{50F33B6B-B1AB-42C8-8A46-CEE205DB6605}"/>
                </a:ext>
              </a:extLst>
            </p:cNvPr>
            <p:cNvSpPr/>
            <p:nvPr/>
          </p:nvSpPr>
          <p:spPr>
            <a:xfrm>
              <a:off x="6248836" y="2455308"/>
              <a:ext cx="1621416" cy="323831"/>
            </a:xfrm>
            <a:prstGeom prst="homePlate">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0" name="五边形 79">
              <a:extLst>
                <a:ext uri="{FF2B5EF4-FFF2-40B4-BE49-F238E27FC236}">
                  <a16:creationId xmlns:a16="http://schemas.microsoft.com/office/drawing/2014/main" id="{2DB905A5-C5F9-4491-873E-6183DB90A3BD}"/>
                </a:ext>
              </a:extLst>
            </p:cNvPr>
            <p:cNvSpPr/>
            <p:nvPr/>
          </p:nvSpPr>
          <p:spPr>
            <a:xfrm>
              <a:off x="6248837" y="3007082"/>
              <a:ext cx="3060825" cy="323831"/>
            </a:xfrm>
            <a:prstGeom prst="homePlate">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1" name="五边形 80">
              <a:extLst>
                <a:ext uri="{FF2B5EF4-FFF2-40B4-BE49-F238E27FC236}">
                  <a16:creationId xmlns:a16="http://schemas.microsoft.com/office/drawing/2014/main" id="{4A86ED2C-6B65-4017-93D3-8FAEFA446320}"/>
                </a:ext>
              </a:extLst>
            </p:cNvPr>
            <p:cNvSpPr/>
            <p:nvPr/>
          </p:nvSpPr>
          <p:spPr>
            <a:xfrm>
              <a:off x="6248837" y="3558855"/>
              <a:ext cx="1919212" cy="323831"/>
            </a:xfrm>
            <a:prstGeom prst="homePlate">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2" name="五边形 81">
              <a:extLst>
                <a:ext uri="{FF2B5EF4-FFF2-40B4-BE49-F238E27FC236}">
                  <a16:creationId xmlns:a16="http://schemas.microsoft.com/office/drawing/2014/main" id="{EF4CC360-E586-43E9-A998-58F4C39740DB}"/>
                </a:ext>
              </a:extLst>
            </p:cNvPr>
            <p:cNvSpPr/>
            <p:nvPr/>
          </p:nvSpPr>
          <p:spPr>
            <a:xfrm>
              <a:off x="6248836" y="4110629"/>
              <a:ext cx="4091364" cy="323831"/>
            </a:xfrm>
            <a:prstGeom prst="homePlate">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3" name="五边形 82">
              <a:extLst>
                <a:ext uri="{FF2B5EF4-FFF2-40B4-BE49-F238E27FC236}">
                  <a16:creationId xmlns:a16="http://schemas.microsoft.com/office/drawing/2014/main" id="{69CA441C-CD66-482D-826E-0EF75C74DCA4}"/>
                </a:ext>
              </a:extLst>
            </p:cNvPr>
            <p:cNvSpPr/>
            <p:nvPr/>
          </p:nvSpPr>
          <p:spPr>
            <a:xfrm>
              <a:off x="6248837" y="4662403"/>
              <a:ext cx="3358622" cy="323831"/>
            </a:xfrm>
            <a:prstGeom prst="homePlate">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4" name="五边形 83">
              <a:extLst>
                <a:ext uri="{FF2B5EF4-FFF2-40B4-BE49-F238E27FC236}">
                  <a16:creationId xmlns:a16="http://schemas.microsoft.com/office/drawing/2014/main" id="{5922C0EF-1309-4ACC-82C6-AF75D05C4F3B}"/>
                </a:ext>
              </a:extLst>
            </p:cNvPr>
            <p:cNvSpPr/>
            <p:nvPr/>
          </p:nvSpPr>
          <p:spPr>
            <a:xfrm>
              <a:off x="6248837" y="5214176"/>
              <a:ext cx="3656419" cy="323831"/>
            </a:xfrm>
            <a:prstGeom prst="homePlate">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5" name="五边形 84">
              <a:extLst>
                <a:ext uri="{FF2B5EF4-FFF2-40B4-BE49-F238E27FC236}">
                  <a16:creationId xmlns:a16="http://schemas.microsoft.com/office/drawing/2014/main" id="{A389AE3C-DA91-4AF5-8C97-3DF7F112B391}"/>
                </a:ext>
              </a:extLst>
            </p:cNvPr>
            <p:cNvSpPr/>
            <p:nvPr/>
          </p:nvSpPr>
          <p:spPr>
            <a:xfrm>
              <a:off x="6248836" y="5766423"/>
              <a:ext cx="2878819" cy="323831"/>
            </a:xfrm>
            <a:prstGeom prst="homePlate">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6" name="TextBox 85">
              <a:extLst>
                <a:ext uri="{FF2B5EF4-FFF2-40B4-BE49-F238E27FC236}">
                  <a16:creationId xmlns:a16="http://schemas.microsoft.com/office/drawing/2014/main" id="{89F0E67B-09F0-4A38-A32A-0F369D315373}"/>
                </a:ext>
              </a:extLst>
            </p:cNvPr>
            <p:cNvSpPr txBox="1"/>
            <p:nvPr/>
          </p:nvSpPr>
          <p:spPr>
            <a:xfrm>
              <a:off x="7932041" y="2452131"/>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87" name="TextBox 86">
              <a:extLst>
                <a:ext uri="{FF2B5EF4-FFF2-40B4-BE49-F238E27FC236}">
                  <a16:creationId xmlns:a16="http://schemas.microsoft.com/office/drawing/2014/main" id="{37AE37C4-8790-404A-BA88-FBA045E42903}"/>
                </a:ext>
              </a:extLst>
            </p:cNvPr>
            <p:cNvSpPr txBox="1"/>
            <p:nvPr/>
          </p:nvSpPr>
          <p:spPr>
            <a:xfrm>
              <a:off x="9386223" y="3015813"/>
              <a:ext cx="543456" cy="307617"/>
            </a:xfrm>
            <a:prstGeom prst="rect">
              <a:avLst/>
            </a:prstGeom>
            <a:noFill/>
          </p:spPr>
          <p:txBody>
            <a:bodyPr wrap="none" rtlCol="0">
              <a:spAutoFit/>
            </a:bodyPr>
            <a:lstStyle/>
            <a:p>
              <a:r>
                <a:rPr lang="zh-CN" altLang="en-US" sz="1399" dirty="0">
                  <a:solidFill>
                    <a:prstClr val="black">
                      <a:lumMod val="85000"/>
                      <a:lumOff val="15000"/>
                    </a:prstClr>
                  </a:solidFill>
                  <a:latin typeface="思源黑体 CN Light" panose="020B0300000000000000" pitchFamily="34" charset="-122"/>
                  <a:ea typeface="思源黑体 CN Light" panose="020B0300000000000000" pitchFamily="34" charset="-122"/>
                </a:rPr>
                <a:t>文字</a:t>
              </a:r>
            </a:p>
          </p:txBody>
        </p:sp>
        <p:sp>
          <p:nvSpPr>
            <p:cNvPr id="88" name="TextBox 87">
              <a:extLst>
                <a:ext uri="{FF2B5EF4-FFF2-40B4-BE49-F238E27FC236}">
                  <a16:creationId xmlns:a16="http://schemas.microsoft.com/office/drawing/2014/main" id="{721F0A8E-A25A-4134-BAFB-FE6D30D01BD1}"/>
                </a:ext>
              </a:extLst>
            </p:cNvPr>
            <p:cNvSpPr txBox="1"/>
            <p:nvPr/>
          </p:nvSpPr>
          <p:spPr>
            <a:xfrm>
              <a:off x="8212128" y="3555915"/>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89" name="TextBox 88">
              <a:extLst>
                <a:ext uri="{FF2B5EF4-FFF2-40B4-BE49-F238E27FC236}">
                  <a16:creationId xmlns:a16="http://schemas.microsoft.com/office/drawing/2014/main" id="{FCC3705D-25AF-4C2B-888B-7FEF9CBAF3A6}"/>
                </a:ext>
              </a:extLst>
            </p:cNvPr>
            <p:cNvSpPr txBox="1"/>
            <p:nvPr/>
          </p:nvSpPr>
          <p:spPr>
            <a:xfrm>
              <a:off x="10317635" y="4099346"/>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90" name="TextBox 89">
              <a:extLst>
                <a:ext uri="{FF2B5EF4-FFF2-40B4-BE49-F238E27FC236}">
                  <a16:creationId xmlns:a16="http://schemas.microsoft.com/office/drawing/2014/main" id="{A77CA992-515D-4907-8D6B-E12F20BCCBA1}"/>
                </a:ext>
              </a:extLst>
            </p:cNvPr>
            <p:cNvSpPr txBox="1"/>
            <p:nvPr/>
          </p:nvSpPr>
          <p:spPr>
            <a:xfrm>
              <a:off x="9658356" y="4659226"/>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91" name="TextBox 90">
              <a:extLst>
                <a:ext uri="{FF2B5EF4-FFF2-40B4-BE49-F238E27FC236}">
                  <a16:creationId xmlns:a16="http://schemas.microsoft.com/office/drawing/2014/main" id="{0E7ECFD3-0889-4ED4-9A6A-0CF121F9F239}"/>
                </a:ext>
              </a:extLst>
            </p:cNvPr>
            <p:cNvSpPr txBox="1"/>
            <p:nvPr/>
          </p:nvSpPr>
          <p:spPr>
            <a:xfrm>
              <a:off x="9923389" y="5211624"/>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sp>
          <p:nvSpPr>
            <p:cNvPr id="92" name="TextBox 91">
              <a:extLst>
                <a:ext uri="{FF2B5EF4-FFF2-40B4-BE49-F238E27FC236}">
                  <a16:creationId xmlns:a16="http://schemas.microsoft.com/office/drawing/2014/main" id="{6EA3B8CF-9C99-43AA-882A-021698C07A1F}"/>
                </a:ext>
              </a:extLst>
            </p:cNvPr>
            <p:cNvSpPr txBox="1"/>
            <p:nvPr/>
          </p:nvSpPr>
          <p:spPr>
            <a:xfrm>
              <a:off x="9223442" y="5763009"/>
              <a:ext cx="1004880" cy="338378"/>
            </a:xfrm>
            <a:prstGeom prst="rect">
              <a:avLst/>
            </a:prstGeom>
            <a:noFill/>
          </p:spPr>
          <p:txBody>
            <a:bodyPr wrap="none" rtlCol="0">
              <a:spAutoFit/>
            </a:bodyPr>
            <a:lstStyle/>
            <a:p>
              <a:r>
                <a:rPr lang="zh-CN" altLang="en-US" sz="1599" dirty="0">
                  <a:solidFill>
                    <a:prstClr val="black">
                      <a:lumMod val="85000"/>
                      <a:lumOff val="15000"/>
                    </a:prstClr>
                  </a:solidFill>
                  <a:latin typeface="思源黑体 CN Light" panose="020B0300000000000000" pitchFamily="34" charset="-122"/>
                  <a:ea typeface="思源黑体 CN Light" panose="020B0300000000000000" pitchFamily="34" charset="-122"/>
                </a:rPr>
                <a:t>标题文字</a:t>
              </a:r>
            </a:p>
          </p:txBody>
        </p:sp>
      </p:grpSp>
      <p:grpSp>
        <p:nvGrpSpPr>
          <p:cNvPr id="93" name="组合 92">
            <a:extLst>
              <a:ext uri="{FF2B5EF4-FFF2-40B4-BE49-F238E27FC236}">
                <a16:creationId xmlns:a16="http://schemas.microsoft.com/office/drawing/2014/main" id="{E136E5F4-9B60-45E0-8AEE-87B0E93B3CE2}"/>
              </a:ext>
            </a:extLst>
          </p:cNvPr>
          <p:cNvGrpSpPr/>
          <p:nvPr/>
        </p:nvGrpSpPr>
        <p:grpSpPr>
          <a:xfrm>
            <a:off x="5788492" y="2417273"/>
            <a:ext cx="357790" cy="3710624"/>
            <a:chOff x="5788492" y="2417273"/>
            <a:chExt cx="357790" cy="3710624"/>
          </a:xfrm>
        </p:grpSpPr>
        <p:sp>
          <p:nvSpPr>
            <p:cNvPr id="94" name="TextBox 92">
              <a:extLst>
                <a:ext uri="{FF2B5EF4-FFF2-40B4-BE49-F238E27FC236}">
                  <a16:creationId xmlns:a16="http://schemas.microsoft.com/office/drawing/2014/main" id="{A1A17062-CA10-445D-9622-B99243B5E80F}"/>
                </a:ext>
              </a:extLst>
            </p:cNvPr>
            <p:cNvSpPr txBox="1"/>
            <p:nvPr/>
          </p:nvSpPr>
          <p:spPr>
            <a:xfrm>
              <a:off x="5788492" y="2417273"/>
              <a:ext cx="335348" cy="399981"/>
            </a:xfrm>
            <a:prstGeom prst="rect">
              <a:avLst/>
            </a:prstGeom>
            <a:noFill/>
          </p:spPr>
          <p:txBody>
            <a:bodyPr wrap="none" rtlCol="0">
              <a:spAutoFit/>
            </a:bodyPr>
            <a:lstStyle/>
            <a:p>
              <a:r>
                <a:rPr lang="en-US" altLang="zh-CN" sz="1999" dirty="0">
                  <a:solidFill>
                    <a:prstClr val="black">
                      <a:lumMod val="85000"/>
                      <a:lumOff val="15000"/>
                    </a:prstClr>
                  </a:solidFill>
                  <a:latin typeface="思源黑体 CN Light" panose="020B0300000000000000" pitchFamily="34" charset="-122"/>
                  <a:ea typeface="思源黑体 CN Light" panose="020B0300000000000000" pitchFamily="34" charset="-122"/>
                </a:rPr>
                <a:t>A</a:t>
              </a:r>
              <a:endParaRPr lang="zh-CN" altLang="en-US" sz="19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95" name="TextBox 93">
              <a:extLst>
                <a:ext uri="{FF2B5EF4-FFF2-40B4-BE49-F238E27FC236}">
                  <a16:creationId xmlns:a16="http://schemas.microsoft.com/office/drawing/2014/main" id="{9D77912D-A47F-491C-966B-1355C79E42FC}"/>
                </a:ext>
              </a:extLst>
            </p:cNvPr>
            <p:cNvSpPr txBox="1"/>
            <p:nvPr/>
          </p:nvSpPr>
          <p:spPr>
            <a:xfrm>
              <a:off x="5788492" y="2969046"/>
              <a:ext cx="349776" cy="399981"/>
            </a:xfrm>
            <a:prstGeom prst="rect">
              <a:avLst/>
            </a:prstGeom>
            <a:noFill/>
          </p:spPr>
          <p:txBody>
            <a:bodyPr wrap="none" rtlCol="0">
              <a:spAutoFit/>
            </a:bodyPr>
            <a:lstStyle/>
            <a:p>
              <a:r>
                <a:rPr lang="en-US" altLang="zh-CN" sz="1999" dirty="0">
                  <a:solidFill>
                    <a:prstClr val="black">
                      <a:lumMod val="85000"/>
                      <a:lumOff val="15000"/>
                    </a:prstClr>
                  </a:solidFill>
                  <a:latin typeface="思源黑体 CN Light" panose="020B0300000000000000" pitchFamily="34" charset="-122"/>
                  <a:ea typeface="思源黑体 CN Light" panose="020B0300000000000000" pitchFamily="34" charset="-122"/>
                </a:rPr>
                <a:t>B</a:t>
              </a:r>
              <a:endParaRPr lang="zh-CN" altLang="en-US" sz="19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96" name="TextBox 94">
              <a:extLst>
                <a:ext uri="{FF2B5EF4-FFF2-40B4-BE49-F238E27FC236}">
                  <a16:creationId xmlns:a16="http://schemas.microsoft.com/office/drawing/2014/main" id="{1C0B7F4D-4A9D-4C69-B198-F3EF526B6C8F}"/>
                </a:ext>
              </a:extLst>
            </p:cNvPr>
            <p:cNvSpPr txBox="1"/>
            <p:nvPr/>
          </p:nvSpPr>
          <p:spPr>
            <a:xfrm>
              <a:off x="5788492" y="3520820"/>
              <a:ext cx="356003" cy="399902"/>
            </a:xfrm>
            <a:prstGeom prst="rect">
              <a:avLst/>
            </a:prstGeom>
            <a:noFill/>
          </p:spPr>
          <p:txBody>
            <a:bodyPr wrap="none" rtlCol="0">
              <a:spAutoFit/>
            </a:bodyPr>
            <a:lstStyle/>
            <a:p>
              <a:r>
                <a:rPr lang="en-US" altLang="zh-CN" sz="1999" dirty="0">
                  <a:solidFill>
                    <a:prstClr val="black">
                      <a:lumMod val="85000"/>
                      <a:lumOff val="15000"/>
                    </a:prstClr>
                  </a:solidFill>
                  <a:latin typeface="思源黑体 CN Light" panose="020B0300000000000000" pitchFamily="34" charset="-122"/>
                  <a:ea typeface="思源黑体 CN Light" panose="020B0300000000000000" pitchFamily="34" charset="-122"/>
                </a:rPr>
                <a:t>C</a:t>
              </a:r>
              <a:endParaRPr lang="zh-CN" altLang="en-US" sz="19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97" name="TextBox 95">
              <a:extLst>
                <a:ext uri="{FF2B5EF4-FFF2-40B4-BE49-F238E27FC236}">
                  <a16:creationId xmlns:a16="http://schemas.microsoft.com/office/drawing/2014/main" id="{9D4231CF-D0D4-44B8-9E01-4F7248984354}"/>
                </a:ext>
              </a:extLst>
            </p:cNvPr>
            <p:cNvSpPr txBox="1"/>
            <p:nvPr/>
          </p:nvSpPr>
          <p:spPr>
            <a:xfrm>
              <a:off x="5788492" y="4072593"/>
              <a:ext cx="356188" cy="399981"/>
            </a:xfrm>
            <a:prstGeom prst="rect">
              <a:avLst/>
            </a:prstGeom>
            <a:noFill/>
          </p:spPr>
          <p:txBody>
            <a:bodyPr wrap="none" rtlCol="0">
              <a:spAutoFit/>
            </a:bodyPr>
            <a:lstStyle/>
            <a:p>
              <a:r>
                <a:rPr lang="en-US" altLang="zh-CN" sz="1999" dirty="0">
                  <a:solidFill>
                    <a:prstClr val="black">
                      <a:lumMod val="85000"/>
                      <a:lumOff val="15000"/>
                    </a:prstClr>
                  </a:solidFill>
                  <a:latin typeface="思源黑体 CN Light" panose="020B0300000000000000" pitchFamily="34" charset="-122"/>
                  <a:ea typeface="思源黑体 CN Light" panose="020B0300000000000000" pitchFamily="34" charset="-122"/>
                </a:rPr>
                <a:t>D</a:t>
              </a:r>
              <a:endParaRPr lang="zh-CN" altLang="en-US" sz="19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98" name="TextBox 96">
              <a:extLst>
                <a:ext uri="{FF2B5EF4-FFF2-40B4-BE49-F238E27FC236}">
                  <a16:creationId xmlns:a16="http://schemas.microsoft.com/office/drawing/2014/main" id="{457A1F96-3A74-4896-9C0C-CFBB79951574}"/>
                </a:ext>
              </a:extLst>
            </p:cNvPr>
            <p:cNvSpPr txBox="1"/>
            <p:nvPr/>
          </p:nvSpPr>
          <p:spPr>
            <a:xfrm>
              <a:off x="5788492" y="4624367"/>
              <a:ext cx="332142" cy="399981"/>
            </a:xfrm>
            <a:prstGeom prst="rect">
              <a:avLst/>
            </a:prstGeom>
            <a:noFill/>
          </p:spPr>
          <p:txBody>
            <a:bodyPr wrap="none" rtlCol="0">
              <a:spAutoFit/>
            </a:bodyPr>
            <a:lstStyle/>
            <a:p>
              <a:r>
                <a:rPr lang="en-US" altLang="zh-CN" sz="1999" dirty="0">
                  <a:solidFill>
                    <a:prstClr val="black">
                      <a:lumMod val="85000"/>
                      <a:lumOff val="15000"/>
                    </a:prstClr>
                  </a:solidFill>
                  <a:latin typeface="思源黑体 CN Light" panose="020B0300000000000000" pitchFamily="34" charset="-122"/>
                  <a:ea typeface="思源黑体 CN Light" panose="020B0300000000000000" pitchFamily="34" charset="-122"/>
                </a:rPr>
                <a:t>E</a:t>
              </a:r>
              <a:endParaRPr lang="zh-CN" altLang="en-US" sz="19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99" name="TextBox 97">
              <a:extLst>
                <a:ext uri="{FF2B5EF4-FFF2-40B4-BE49-F238E27FC236}">
                  <a16:creationId xmlns:a16="http://schemas.microsoft.com/office/drawing/2014/main" id="{CBD9228D-D0F5-43E8-8F8C-44C05DB05E78}"/>
                </a:ext>
              </a:extLst>
            </p:cNvPr>
            <p:cNvSpPr txBox="1"/>
            <p:nvPr/>
          </p:nvSpPr>
          <p:spPr>
            <a:xfrm>
              <a:off x="5788492" y="5176141"/>
              <a:ext cx="320755" cy="399902"/>
            </a:xfrm>
            <a:prstGeom prst="rect">
              <a:avLst/>
            </a:prstGeom>
            <a:noFill/>
          </p:spPr>
          <p:txBody>
            <a:bodyPr wrap="none" rtlCol="0">
              <a:spAutoFit/>
            </a:bodyPr>
            <a:lstStyle/>
            <a:p>
              <a:r>
                <a:rPr lang="en-US" altLang="zh-CN" sz="1999" dirty="0">
                  <a:solidFill>
                    <a:prstClr val="black">
                      <a:lumMod val="85000"/>
                      <a:lumOff val="15000"/>
                    </a:prstClr>
                  </a:solidFill>
                  <a:latin typeface="思源黑体 CN Light" panose="020B0300000000000000" pitchFamily="34" charset="-122"/>
                  <a:ea typeface="思源黑体 CN Light" panose="020B0300000000000000" pitchFamily="34" charset="-122"/>
                </a:rPr>
                <a:t>F</a:t>
              </a:r>
              <a:endParaRPr lang="zh-CN" altLang="en-US" sz="19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sp>
          <p:nvSpPr>
            <p:cNvPr id="100" name="TextBox 98">
              <a:extLst>
                <a:ext uri="{FF2B5EF4-FFF2-40B4-BE49-F238E27FC236}">
                  <a16:creationId xmlns:a16="http://schemas.microsoft.com/office/drawing/2014/main" id="{62DBFD07-5CEC-4583-A6EE-264064BB5AE8}"/>
                </a:ext>
              </a:extLst>
            </p:cNvPr>
            <p:cNvSpPr txBox="1"/>
            <p:nvPr/>
          </p:nvSpPr>
          <p:spPr>
            <a:xfrm>
              <a:off x="5788492" y="5727916"/>
              <a:ext cx="357790" cy="399981"/>
            </a:xfrm>
            <a:prstGeom prst="rect">
              <a:avLst/>
            </a:prstGeom>
            <a:noFill/>
          </p:spPr>
          <p:txBody>
            <a:bodyPr wrap="none" rtlCol="0">
              <a:spAutoFit/>
            </a:bodyPr>
            <a:lstStyle/>
            <a:p>
              <a:r>
                <a:rPr lang="en-US" altLang="zh-CN" sz="1999" dirty="0">
                  <a:solidFill>
                    <a:prstClr val="black">
                      <a:lumMod val="85000"/>
                      <a:lumOff val="15000"/>
                    </a:prstClr>
                  </a:solidFill>
                  <a:latin typeface="思源黑体 CN Light" panose="020B0300000000000000" pitchFamily="34" charset="-122"/>
                  <a:ea typeface="思源黑体 CN Light" panose="020B0300000000000000" pitchFamily="34" charset="-122"/>
                </a:rPr>
                <a:t>G</a:t>
              </a:r>
              <a:endParaRPr lang="zh-CN" altLang="en-US" sz="1999"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spTree>
    <p:extLst>
      <p:ext uri="{BB962C8B-B14F-4D97-AF65-F5344CB8AC3E}">
        <p14:creationId xmlns:p14="http://schemas.microsoft.com/office/powerpoint/2010/main" val="15796539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28A4EA-6381-4A14-A0EF-72BADCA2309E}"/>
              </a:ext>
            </a:extLst>
          </p:cNvPr>
          <p:cNvGrpSpPr/>
          <p:nvPr/>
        </p:nvGrpSpPr>
        <p:grpSpPr>
          <a:xfrm>
            <a:off x="0" y="0"/>
            <a:ext cx="12192001" cy="6858000"/>
            <a:chOff x="0" y="0"/>
            <a:chExt cx="12192001" cy="6858000"/>
          </a:xfrm>
        </p:grpSpPr>
        <p:pic>
          <p:nvPicPr>
            <p:cNvPr id="20" name="图片 19">
              <a:extLst>
                <a:ext uri="{FF2B5EF4-FFF2-40B4-BE49-F238E27FC236}">
                  <a16:creationId xmlns:a16="http://schemas.microsoft.com/office/drawing/2014/main" id="{F3D554DB-6B2D-432D-A0DC-CAAC03F229B1}"/>
                </a:ext>
              </a:extLst>
            </p:cNvPr>
            <p:cNvPicPr>
              <a:picLocks noChangeAspect="1"/>
            </p:cNvPicPr>
            <p:nvPr/>
          </p:nvPicPr>
          <p:blipFill>
            <a:blip r:embed="rId3">
              <a:extLst>
                <a:ext uri="{28A0092B-C50C-407E-A947-70E740481C1C}">
                  <a14:useLocalDpi xmlns:a14="http://schemas.microsoft.com/office/drawing/2010/main" val="0"/>
                </a:ext>
              </a:extLst>
            </a:blip>
            <a:srcRect t="8541" r="4218"/>
            <a:stretch>
              <a:fillRect/>
            </a:stretch>
          </p:blipFill>
          <p:spPr>
            <a:xfrm>
              <a:off x="0" y="0"/>
              <a:ext cx="10758894" cy="6858000"/>
            </a:xfrm>
            <a:custGeom>
              <a:avLst/>
              <a:gdLst>
                <a:gd name="connsiteX0" fmla="*/ 0 w 10758894"/>
                <a:gd name="connsiteY0" fmla="*/ 0 h 6858000"/>
                <a:gd name="connsiteX1" fmla="*/ 10758894 w 10758894"/>
                <a:gd name="connsiteY1" fmla="*/ 0 h 6858000"/>
                <a:gd name="connsiteX2" fmla="*/ 6300644 w 10758894"/>
                <a:gd name="connsiteY2" fmla="*/ 6858000 h 6858000"/>
                <a:gd name="connsiteX3" fmla="*/ 0 w 107588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58894" h="6858000">
                  <a:moveTo>
                    <a:pt x="0" y="0"/>
                  </a:moveTo>
                  <a:lnTo>
                    <a:pt x="10758894" y="0"/>
                  </a:lnTo>
                  <a:lnTo>
                    <a:pt x="6300644" y="6858000"/>
                  </a:lnTo>
                  <a:lnTo>
                    <a:pt x="0" y="6858000"/>
                  </a:lnTo>
                  <a:close/>
                </a:path>
              </a:pathLst>
            </a:custGeom>
          </p:spPr>
        </p:pic>
        <p:sp>
          <p:nvSpPr>
            <p:cNvPr id="5" name="任意多边形: 形状 4">
              <a:extLst>
                <a:ext uri="{FF2B5EF4-FFF2-40B4-BE49-F238E27FC236}">
                  <a16:creationId xmlns:a16="http://schemas.microsoft.com/office/drawing/2014/main" id="{BBAF8AE6-BA91-4465-A58D-BA65FE61C860}"/>
                </a:ext>
              </a:extLst>
            </p:cNvPr>
            <p:cNvSpPr/>
            <p:nvPr/>
          </p:nvSpPr>
          <p:spPr>
            <a:xfrm>
              <a:off x="6300644" y="0"/>
              <a:ext cx="5891357" cy="6858000"/>
            </a:xfrm>
            <a:custGeom>
              <a:avLst/>
              <a:gdLst>
                <a:gd name="connsiteX0" fmla="*/ 4458250 w 5891357"/>
                <a:gd name="connsiteY0" fmla="*/ 0 h 6858000"/>
                <a:gd name="connsiteX1" fmla="*/ 5891357 w 5891357"/>
                <a:gd name="connsiteY1" fmla="*/ 0 h 6858000"/>
                <a:gd name="connsiteX2" fmla="*/ 5891357 w 5891357"/>
                <a:gd name="connsiteY2" fmla="*/ 6858000 h 6858000"/>
                <a:gd name="connsiteX3" fmla="*/ 0 w 58913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1357" h="6858000">
                  <a:moveTo>
                    <a:pt x="4458250" y="0"/>
                  </a:moveTo>
                  <a:lnTo>
                    <a:pt x="5891357" y="0"/>
                  </a:lnTo>
                  <a:lnTo>
                    <a:pt x="5891357" y="6858000"/>
                  </a:lnTo>
                  <a:lnTo>
                    <a:pt x="0" y="6858000"/>
                  </a:lnTo>
                  <a:close/>
                </a:path>
              </a:pathLst>
            </a:custGeom>
            <a:gradFill flip="none" rotWithShape="1">
              <a:gsLst>
                <a:gs pos="0">
                  <a:srgbClr val="F5AD14">
                    <a:alpha val="85000"/>
                  </a:srgbClr>
                </a:gs>
                <a:gs pos="100000">
                  <a:srgbClr val="F01D06">
                    <a:alpha val="8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sym typeface="+mn-lt"/>
              </a:endParaRPr>
            </a:p>
          </p:txBody>
        </p:sp>
        <p:sp>
          <p:nvSpPr>
            <p:cNvPr id="6" name="矩形 5">
              <a:extLst>
                <a:ext uri="{FF2B5EF4-FFF2-40B4-BE49-F238E27FC236}">
                  <a16:creationId xmlns:a16="http://schemas.microsoft.com/office/drawing/2014/main" id="{2DC68852-2775-42C0-9B63-43F515E55531}"/>
                </a:ext>
              </a:extLst>
            </p:cNvPr>
            <p:cNvSpPr/>
            <p:nvPr/>
          </p:nvSpPr>
          <p:spPr>
            <a:xfrm>
              <a:off x="180671" y="152400"/>
              <a:ext cx="11830658" cy="6553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a:cs typeface="+mn-ea"/>
                <a:sym typeface="+mn-lt"/>
              </a:endParaRPr>
            </a:p>
          </p:txBody>
        </p:sp>
      </p:grpSp>
      <p:grpSp>
        <p:nvGrpSpPr>
          <p:cNvPr id="12" name="组合 11">
            <a:extLst>
              <a:ext uri="{FF2B5EF4-FFF2-40B4-BE49-F238E27FC236}">
                <a16:creationId xmlns:a16="http://schemas.microsoft.com/office/drawing/2014/main" id="{5083A953-84B3-4F25-8C32-96D06C3F6E97}"/>
              </a:ext>
            </a:extLst>
          </p:cNvPr>
          <p:cNvGrpSpPr/>
          <p:nvPr/>
        </p:nvGrpSpPr>
        <p:grpSpPr>
          <a:xfrm>
            <a:off x="497036" y="339123"/>
            <a:ext cx="4370501" cy="523220"/>
            <a:chOff x="6548823" y="2977567"/>
            <a:chExt cx="4370501" cy="523220"/>
          </a:xfrm>
        </p:grpSpPr>
        <p:sp>
          <p:nvSpPr>
            <p:cNvPr id="13" name="矩形: 圆角 12">
              <a:extLst>
                <a:ext uri="{FF2B5EF4-FFF2-40B4-BE49-F238E27FC236}">
                  <a16:creationId xmlns:a16="http://schemas.microsoft.com/office/drawing/2014/main" id="{BC364B74-BD11-46A6-B4CE-723944318020}"/>
                </a:ext>
              </a:extLst>
            </p:cNvPr>
            <p:cNvSpPr/>
            <p:nvPr/>
          </p:nvSpPr>
          <p:spPr>
            <a:xfrm>
              <a:off x="6548823" y="3045573"/>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u="none" strike="noStrike" kern="0" cap="none" spc="0" normalizeH="0" baseline="0" noProof="0" dirty="0">
                <a:ln>
                  <a:noFill/>
                </a:ln>
                <a:solidFill>
                  <a:sysClr val="windowText" lastClr="000000"/>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a:extLst>
                <a:ext uri="{FF2B5EF4-FFF2-40B4-BE49-F238E27FC236}">
                  <a16:creationId xmlns:a16="http://schemas.microsoft.com/office/drawing/2014/main" id="{C903AF3B-706C-43F5-8A13-42B4CB5EDA85}"/>
                </a:ext>
              </a:extLst>
            </p:cNvPr>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rPr>
                <a:t>02</a:t>
              </a:r>
              <a:endParaRPr kumimoji="0" lang="zh-CN" altLang="en-US" b="1" u="none" strike="noStrike" kern="0" cap="none" spc="0" normalizeH="0" baseline="0" noProof="0" dirty="0">
                <a:ln>
                  <a:noFill/>
                </a:ln>
                <a:solidFill>
                  <a:srgbClr val="F6A435"/>
                </a:solidFill>
                <a:effectLst/>
                <a:uLnTx/>
                <a:uFillTx/>
                <a:latin typeface="站酷庆科黄油体" panose="02000803000000020004" pitchFamily="2" charset="-122"/>
                <a:ea typeface="站酷庆科黄油体" panose="02000803000000020004" pitchFamily="2" charset="-122"/>
              </a:endParaRPr>
            </a:p>
          </p:txBody>
        </p:sp>
        <p:sp>
          <p:nvSpPr>
            <p:cNvPr id="15" name="文本框 14">
              <a:extLst>
                <a:ext uri="{FF2B5EF4-FFF2-40B4-BE49-F238E27FC236}">
                  <a16:creationId xmlns:a16="http://schemas.microsoft.com/office/drawing/2014/main" id="{35D2763D-2563-4485-A24D-0B2903C0A005}"/>
                </a:ext>
              </a:extLst>
            </p:cNvPr>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ysClr val="windowText" lastClr="000000"/>
                  </a:solidFill>
                  <a:latin typeface="站酷庆科黄油体" panose="02000803000000020004" pitchFamily="2" charset="-122"/>
                  <a:ea typeface="站酷庆科黄油体" panose="02000803000000020004" pitchFamily="2" charset="-122"/>
                </a:rPr>
                <a:t>职业分析</a:t>
              </a:r>
            </a:p>
          </p:txBody>
        </p:sp>
        <p:sp>
          <p:nvSpPr>
            <p:cNvPr id="16" name="文本框 15">
              <a:extLst>
                <a:ext uri="{FF2B5EF4-FFF2-40B4-BE49-F238E27FC236}">
                  <a16:creationId xmlns:a16="http://schemas.microsoft.com/office/drawing/2014/main" id="{7468324F-2B51-4404-B5C2-E450E565F817}"/>
                </a:ext>
              </a:extLst>
            </p:cNvPr>
            <p:cNvSpPr txBox="1"/>
            <p:nvPr/>
          </p:nvSpPr>
          <p:spPr>
            <a:xfrm>
              <a:off x="9128927" y="3166702"/>
              <a:ext cx="1790397" cy="253916"/>
            </a:xfrm>
            <a:prstGeom prst="rect">
              <a:avLst/>
            </a:prstGeom>
            <a:noFill/>
          </p:spPr>
          <p:txBody>
            <a:bodyPr wrap="square" rtlCol="0">
              <a:spAutoFit/>
            </a:bodyPr>
            <a:lstStyle/>
            <a:p>
              <a:r>
                <a:rPr lang="en-US" altLang="zh-CN" sz="1000" dirty="0">
                  <a:solidFill>
                    <a:sysClr val="windowText" lastClr="000000"/>
                  </a:solidFill>
                  <a:latin typeface="思源黑体 CN Light" panose="020B0300000000000000" pitchFamily="34" charset="-122"/>
                  <a:ea typeface="思源黑体 CN Light" panose="020B0300000000000000" pitchFamily="34" charset="-122"/>
                </a:rPr>
                <a:t>CAREER ANALYSIS</a:t>
              </a:r>
            </a:p>
          </p:txBody>
        </p:sp>
      </p:grpSp>
      <p:sp>
        <p:nvSpPr>
          <p:cNvPr id="4" name="文本框 3" hidden="1">
            <a:extLst>
              <a:ext uri="{FF2B5EF4-FFF2-40B4-BE49-F238E27FC236}">
                <a16:creationId xmlns:a16="http://schemas.microsoft.com/office/drawing/2014/main" id="{AFF7D52B-2C78-49AE-A1FB-DCAE74C4F67E}"/>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01" name="组合 100">
            <a:extLst>
              <a:ext uri="{FF2B5EF4-FFF2-40B4-BE49-F238E27FC236}">
                <a16:creationId xmlns:a16="http://schemas.microsoft.com/office/drawing/2014/main" id="{834BA1DA-9BF3-4DD1-BC28-1537873B8CA9}"/>
              </a:ext>
            </a:extLst>
          </p:cNvPr>
          <p:cNvGrpSpPr/>
          <p:nvPr/>
        </p:nvGrpSpPr>
        <p:grpSpPr>
          <a:xfrm>
            <a:off x="903189" y="2094519"/>
            <a:ext cx="2243252" cy="3454019"/>
            <a:chOff x="727727" y="2094519"/>
            <a:chExt cx="2243252" cy="3454019"/>
          </a:xfrm>
        </p:grpSpPr>
        <p:grpSp>
          <p:nvGrpSpPr>
            <p:cNvPr id="102" name="组合 101">
              <a:extLst>
                <a:ext uri="{FF2B5EF4-FFF2-40B4-BE49-F238E27FC236}">
                  <a16:creationId xmlns:a16="http://schemas.microsoft.com/office/drawing/2014/main" id="{D3A84F34-E0F2-4724-8D63-E0754EE067C2}"/>
                </a:ext>
              </a:extLst>
            </p:cNvPr>
            <p:cNvGrpSpPr/>
            <p:nvPr/>
          </p:nvGrpSpPr>
          <p:grpSpPr>
            <a:xfrm>
              <a:off x="1020678" y="2094519"/>
              <a:ext cx="1657350" cy="1914524"/>
              <a:chOff x="962025" y="2325525"/>
              <a:chExt cx="1657350" cy="1914524"/>
            </a:xfrm>
          </p:grpSpPr>
          <p:sp>
            <p:nvSpPr>
              <p:cNvPr id="106" name="椭圆 105">
                <a:extLst>
                  <a:ext uri="{FF2B5EF4-FFF2-40B4-BE49-F238E27FC236}">
                    <a16:creationId xmlns:a16="http://schemas.microsoft.com/office/drawing/2014/main" id="{64E6C944-D5A1-4766-B461-CBF79F771A80}"/>
                  </a:ext>
                </a:extLst>
              </p:cNvPr>
              <p:cNvSpPr/>
              <p:nvPr/>
            </p:nvSpPr>
            <p:spPr>
              <a:xfrm>
                <a:off x="962025" y="2325525"/>
                <a:ext cx="1657350" cy="165735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07" name="椭圆 106">
                <a:extLst>
                  <a:ext uri="{FF2B5EF4-FFF2-40B4-BE49-F238E27FC236}">
                    <a16:creationId xmlns:a16="http://schemas.microsoft.com/office/drawing/2014/main" id="{6CAA3457-7D5F-44C0-AB16-3F7CA277B625}"/>
                  </a:ext>
                </a:extLst>
              </p:cNvPr>
              <p:cNvSpPr/>
              <p:nvPr/>
            </p:nvSpPr>
            <p:spPr>
              <a:xfrm>
                <a:off x="962025" y="2582699"/>
                <a:ext cx="1657350" cy="1657350"/>
              </a:xfrm>
              <a:prstGeom prst="ellipse">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08" name="形状">
                <a:extLst>
                  <a:ext uri="{FF2B5EF4-FFF2-40B4-BE49-F238E27FC236}">
                    <a16:creationId xmlns:a16="http://schemas.microsoft.com/office/drawing/2014/main" id="{073F1D0A-CB47-4D1F-8130-4D39B90C02EB}"/>
                  </a:ext>
                </a:extLst>
              </p:cNvPr>
              <p:cNvSpPr>
                <a:spLocks noChangeAspect="1"/>
              </p:cNvSpPr>
              <p:nvPr/>
            </p:nvSpPr>
            <p:spPr bwMode="auto">
              <a:xfrm>
                <a:off x="1589720" y="3210723"/>
                <a:ext cx="401960" cy="401303"/>
              </a:xfrm>
              <a:custGeom>
                <a:avLst/>
                <a:gdLst>
                  <a:gd name="connsiteX0" fmla="*/ 140058 w 608466"/>
                  <a:gd name="connsiteY0" fmla="*/ 391328 h 607471"/>
                  <a:gd name="connsiteX1" fmla="*/ 183230 w 608466"/>
                  <a:gd name="connsiteY1" fmla="*/ 434344 h 607471"/>
                  <a:gd name="connsiteX2" fmla="*/ 216467 w 608466"/>
                  <a:gd name="connsiteY2" fmla="*/ 467532 h 607471"/>
                  <a:gd name="connsiteX3" fmla="*/ 78226 w 608466"/>
                  <a:gd name="connsiteY3" fmla="*/ 605572 h 607471"/>
                  <a:gd name="connsiteX4" fmla="*/ 33941 w 608466"/>
                  <a:gd name="connsiteY4" fmla="*/ 583415 h 607471"/>
                  <a:gd name="connsiteX5" fmla="*/ 1910 w 608466"/>
                  <a:gd name="connsiteY5" fmla="*/ 529275 h 607471"/>
                  <a:gd name="connsiteX6" fmla="*/ 338845 w 608466"/>
                  <a:gd name="connsiteY6" fmla="*/ 166372 h 607471"/>
                  <a:gd name="connsiteX7" fmla="*/ 313032 w 608466"/>
                  <a:gd name="connsiteY7" fmla="*/ 210126 h 607471"/>
                  <a:gd name="connsiteX8" fmla="*/ 304583 w 608466"/>
                  <a:gd name="connsiteY8" fmla="*/ 215039 h 607471"/>
                  <a:gd name="connsiteX9" fmla="*/ 245621 w 608466"/>
                  <a:gd name="connsiteY9" fmla="*/ 215039 h 607471"/>
                  <a:gd name="connsiteX10" fmla="*/ 291026 w 608466"/>
                  <a:gd name="connsiteY10" fmla="*/ 316915 h 607471"/>
                  <a:gd name="connsiteX11" fmla="*/ 512666 w 608466"/>
                  <a:gd name="connsiteY11" fmla="*/ 316915 h 607471"/>
                  <a:gd name="connsiteX12" fmla="*/ 558164 w 608466"/>
                  <a:gd name="connsiteY12" fmla="*/ 215039 h 607471"/>
                  <a:gd name="connsiteX13" fmla="*/ 440055 w 608466"/>
                  <a:gd name="connsiteY13" fmla="*/ 215039 h 607471"/>
                  <a:gd name="connsiteX14" fmla="*/ 430770 w 608466"/>
                  <a:gd name="connsiteY14" fmla="*/ 208179 h 607471"/>
                  <a:gd name="connsiteX15" fmla="*/ 426963 w 608466"/>
                  <a:gd name="connsiteY15" fmla="*/ 196406 h 607471"/>
                  <a:gd name="connsiteX16" fmla="*/ 399478 w 608466"/>
                  <a:gd name="connsiteY16" fmla="*/ 308387 h 607471"/>
                  <a:gd name="connsiteX17" fmla="*/ 390193 w 608466"/>
                  <a:gd name="connsiteY17" fmla="*/ 315896 h 607471"/>
                  <a:gd name="connsiteX18" fmla="*/ 389914 w 608466"/>
                  <a:gd name="connsiteY18" fmla="*/ 315896 h 607471"/>
                  <a:gd name="connsiteX19" fmla="*/ 380536 w 608466"/>
                  <a:gd name="connsiteY19" fmla="*/ 308850 h 607471"/>
                  <a:gd name="connsiteX20" fmla="*/ 401846 w 608466"/>
                  <a:gd name="connsiteY20" fmla="*/ 49802 h 607471"/>
                  <a:gd name="connsiteX21" fmla="*/ 291026 w 608466"/>
                  <a:gd name="connsiteY21" fmla="*/ 95550 h 607471"/>
                  <a:gd name="connsiteX22" fmla="*/ 245714 w 608466"/>
                  <a:gd name="connsiteY22" fmla="*/ 195387 h 607471"/>
                  <a:gd name="connsiteX23" fmla="*/ 299011 w 608466"/>
                  <a:gd name="connsiteY23" fmla="*/ 195387 h 607471"/>
                  <a:gd name="connsiteX24" fmla="*/ 333367 w 608466"/>
                  <a:gd name="connsiteY24" fmla="*/ 136893 h 607471"/>
                  <a:gd name="connsiteX25" fmla="*/ 343024 w 608466"/>
                  <a:gd name="connsiteY25" fmla="*/ 132166 h 607471"/>
                  <a:gd name="connsiteX26" fmla="*/ 351287 w 608466"/>
                  <a:gd name="connsiteY26" fmla="*/ 139118 h 607471"/>
                  <a:gd name="connsiteX27" fmla="*/ 389079 w 608466"/>
                  <a:gd name="connsiteY27" fmla="*/ 268341 h 607471"/>
                  <a:gd name="connsiteX28" fmla="*/ 416192 w 608466"/>
                  <a:gd name="connsiteY28" fmla="*/ 157936 h 607471"/>
                  <a:gd name="connsiteX29" fmla="*/ 425384 w 608466"/>
                  <a:gd name="connsiteY29" fmla="*/ 150520 h 607471"/>
                  <a:gd name="connsiteX30" fmla="*/ 435041 w 608466"/>
                  <a:gd name="connsiteY30" fmla="*/ 157287 h 607471"/>
                  <a:gd name="connsiteX31" fmla="*/ 447297 w 608466"/>
                  <a:gd name="connsiteY31" fmla="*/ 195387 h 607471"/>
                  <a:gd name="connsiteX32" fmla="*/ 558071 w 608466"/>
                  <a:gd name="connsiteY32" fmla="*/ 195387 h 607471"/>
                  <a:gd name="connsiteX33" fmla="*/ 512666 w 608466"/>
                  <a:gd name="connsiteY33" fmla="*/ 95550 h 607471"/>
                  <a:gd name="connsiteX34" fmla="*/ 401846 w 608466"/>
                  <a:gd name="connsiteY34" fmla="*/ 49802 h 607471"/>
                  <a:gd name="connsiteX35" fmla="*/ 401846 w 608466"/>
                  <a:gd name="connsiteY35" fmla="*/ 0 h 607471"/>
                  <a:gd name="connsiteX36" fmla="*/ 547950 w 608466"/>
                  <a:gd name="connsiteY36" fmla="*/ 60417 h 607471"/>
                  <a:gd name="connsiteX37" fmla="*/ 547950 w 608466"/>
                  <a:gd name="connsiteY37" fmla="*/ 352048 h 607471"/>
                  <a:gd name="connsiteX38" fmla="*/ 274684 w 608466"/>
                  <a:gd name="connsiteY38" fmla="*/ 368549 h 607471"/>
                  <a:gd name="connsiteX39" fmla="*/ 247757 w 608466"/>
                  <a:gd name="connsiteY39" fmla="*/ 395524 h 607471"/>
                  <a:gd name="connsiteX40" fmla="*/ 258899 w 608466"/>
                  <a:gd name="connsiteY40" fmla="*/ 425281 h 607471"/>
                  <a:gd name="connsiteX41" fmla="*/ 236057 w 608466"/>
                  <a:gd name="connsiteY41" fmla="*/ 447992 h 607471"/>
                  <a:gd name="connsiteX42" fmla="*/ 159732 w 608466"/>
                  <a:gd name="connsiteY42" fmla="*/ 371700 h 607471"/>
                  <a:gd name="connsiteX43" fmla="*/ 182481 w 608466"/>
                  <a:gd name="connsiteY43" fmla="*/ 348989 h 607471"/>
                  <a:gd name="connsiteX44" fmla="*/ 212194 w 608466"/>
                  <a:gd name="connsiteY44" fmla="*/ 360113 h 607471"/>
                  <a:gd name="connsiteX45" fmla="*/ 239214 w 608466"/>
                  <a:gd name="connsiteY45" fmla="*/ 333138 h 607471"/>
                  <a:gd name="connsiteX46" fmla="*/ 255742 w 608466"/>
                  <a:gd name="connsiteY46" fmla="*/ 60417 h 607471"/>
                  <a:gd name="connsiteX47" fmla="*/ 401846 w 608466"/>
                  <a:gd name="connsiteY47" fmla="*/ 0 h 60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466" h="607471">
                    <a:moveTo>
                      <a:pt x="140058" y="391328"/>
                    </a:moveTo>
                    <a:lnTo>
                      <a:pt x="183230" y="434344"/>
                    </a:lnTo>
                    <a:lnTo>
                      <a:pt x="216467" y="467532"/>
                    </a:lnTo>
                    <a:lnTo>
                      <a:pt x="78226" y="605572"/>
                    </a:lnTo>
                    <a:cubicBezTo>
                      <a:pt x="71449" y="612339"/>
                      <a:pt x="51859" y="600102"/>
                      <a:pt x="33941" y="583415"/>
                    </a:cubicBezTo>
                    <a:cubicBezTo>
                      <a:pt x="12680" y="563576"/>
                      <a:pt x="-6167" y="537433"/>
                      <a:pt x="1910" y="529275"/>
                    </a:cubicBezTo>
                    <a:close/>
                    <a:moveTo>
                      <a:pt x="338845" y="166372"/>
                    </a:moveTo>
                    <a:lnTo>
                      <a:pt x="313032" y="210126"/>
                    </a:lnTo>
                    <a:cubicBezTo>
                      <a:pt x="311268" y="213185"/>
                      <a:pt x="308111" y="215039"/>
                      <a:pt x="304583" y="215039"/>
                    </a:cubicBezTo>
                    <a:lnTo>
                      <a:pt x="245621" y="215039"/>
                    </a:lnTo>
                    <a:cubicBezTo>
                      <a:pt x="247664" y="252118"/>
                      <a:pt x="262706" y="288642"/>
                      <a:pt x="291026" y="316915"/>
                    </a:cubicBezTo>
                    <a:cubicBezTo>
                      <a:pt x="352123" y="377911"/>
                      <a:pt x="451569" y="377911"/>
                      <a:pt x="512666" y="316915"/>
                    </a:cubicBezTo>
                    <a:cubicBezTo>
                      <a:pt x="541079" y="288642"/>
                      <a:pt x="556028" y="252118"/>
                      <a:pt x="558164" y="215039"/>
                    </a:cubicBezTo>
                    <a:lnTo>
                      <a:pt x="440055" y="215039"/>
                    </a:lnTo>
                    <a:cubicBezTo>
                      <a:pt x="435784" y="215039"/>
                      <a:pt x="432069" y="212258"/>
                      <a:pt x="430770" y="208179"/>
                    </a:cubicBezTo>
                    <a:lnTo>
                      <a:pt x="426963" y="196406"/>
                    </a:lnTo>
                    <a:lnTo>
                      <a:pt x="399478" y="308387"/>
                    </a:lnTo>
                    <a:cubicBezTo>
                      <a:pt x="398457" y="312744"/>
                      <a:pt x="394557" y="315803"/>
                      <a:pt x="390193" y="315896"/>
                    </a:cubicBezTo>
                    <a:lnTo>
                      <a:pt x="389914" y="315896"/>
                    </a:lnTo>
                    <a:cubicBezTo>
                      <a:pt x="385550" y="315896"/>
                      <a:pt x="381743" y="313022"/>
                      <a:pt x="380536" y="308850"/>
                    </a:cubicBezTo>
                    <a:close/>
                    <a:moveTo>
                      <a:pt x="401846" y="49802"/>
                    </a:moveTo>
                    <a:cubicBezTo>
                      <a:pt x="361710" y="49802"/>
                      <a:pt x="321575" y="65052"/>
                      <a:pt x="291026" y="95550"/>
                    </a:cubicBezTo>
                    <a:cubicBezTo>
                      <a:pt x="263170" y="123359"/>
                      <a:pt x="248221" y="159048"/>
                      <a:pt x="245714" y="195387"/>
                    </a:cubicBezTo>
                    <a:lnTo>
                      <a:pt x="299011" y="195387"/>
                    </a:lnTo>
                    <a:lnTo>
                      <a:pt x="333367" y="136893"/>
                    </a:lnTo>
                    <a:cubicBezTo>
                      <a:pt x="335317" y="133556"/>
                      <a:pt x="339124" y="131610"/>
                      <a:pt x="343024" y="132166"/>
                    </a:cubicBezTo>
                    <a:cubicBezTo>
                      <a:pt x="346923" y="132629"/>
                      <a:pt x="350173" y="135318"/>
                      <a:pt x="351287" y="139118"/>
                    </a:cubicBezTo>
                    <a:lnTo>
                      <a:pt x="389079" y="268341"/>
                    </a:lnTo>
                    <a:lnTo>
                      <a:pt x="416192" y="157936"/>
                    </a:lnTo>
                    <a:cubicBezTo>
                      <a:pt x="417213" y="153672"/>
                      <a:pt x="420927" y="150613"/>
                      <a:pt x="425384" y="150520"/>
                    </a:cubicBezTo>
                    <a:cubicBezTo>
                      <a:pt x="429748" y="150057"/>
                      <a:pt x="433741" y="153116"/>
                      <a:pt x="435041" y="157287"/>
                    </a:cubicBezTo>
                    <a:lnTo>
                      <a:pt x="447297" y="195387"/>
                    </a:lnTo>
                    <a:lnTo>
                      <a:pt x="558071" y="195387"/>
                    </a:lnTo>
                    <a:cubicBezTo>
                      <a:pt x="555564" y="159048"/>
                      <a:pt x="540522" y="123359"/>
                      <a:pt x="512666" y="95550"/>
                    </a:cubicBezTo>
                    <a:cubicBezTo>
                      <a:pt x="482117" y="65052"/>
                      <a:pt x="441982" y="49802"/>
                      <a:pt x="401846" y="49802"/>
                    </a:cubicBezTo>
                    <a:close/>
                    <a:moveTo>
                      <a:pt x="401846" y="0"/>
                    </a:moveTo>
                    <a:cubicBezTo>
                      <a:pt x="454726" y="0"/>
                      <a:pt x="507605" y="20139"/>
                      <a:pt x="547950" y="60417"/>
                    </a:cubicBezTo>
                    <a:cubicBezTo>
                      <a:pt x="628639" y="140972"/>
                      <a:pt x="628639" y="271493"/>
                      <a:pt x="547950" y="352048"/>
                    </a:cubicBezTo>
                    <a:cubicBezTo>
                      <a:pt x="473296" y="426579"/>
                      <a:pt x="355744" y="432048"/>
                      <a:pt x="274684" y="368549"/>
                    </a:cubicBezTo>
                    <a:lnTo>
                      <a:pt x="247757" y="395524"/>
                    </a:lnTo>
                    <a:cubicBezTo>
                      <a:pt x="257785" y="408595"/>
                      <a:pt x="263542" y="420553"/>
                      <a:pt x="258899" y="425281"/>
                    </a:cubicBezTo>
                    <a:lnTo>
                      <a:pt x="236057" y="447992"/>
                    </a:lnTo>
                    <a:lnTo>
                      <a:pt x="159732" y="371700"/>
                    </a:lnTo>
                    <a:lnTo>
                      <a:pt x="182481" y="348989"/>
                    </a:lnTo>
                    <a:cubicBezTo>
                      <a:pt x="187216" y="344262"/>
                      <a:pt x="199102" y="350009"/>
                      <a:pt x="212194" y="360113"/>
                    </a:cubicBezTo>
                    <a:lnTo>
                      <a:pt x="239214" y="333138"/>
                    </a:lnTo>
                    <a:cubicBezTo>
                      <a:pt x="175703" y="252211"/>
                      <a:pt x="181088" y="134947"/>
                      <a:pt x="255742" y="60417"/>
                    </a:cubicBezTo>
                    <a:cubicBezTo>
                      <a:pt x="296086" y="20139"/>
                      <a:pt x="348966" y="0"/>
                      <a:pt x="401846" y="0"/>
                    </a:cubicBezTo>
                    <a:close/>
                  </a:path>
                </a:pathLst>
              </a:custGeom>
              <a:solidFill>
                <a:schemeClr val="bg1"/>
              </a:solidFill>
              <a:ln>
                <a:noFill/>
              </a:ln>
            </p:spPr>
          </p:sp>
        </p:grpSp>
        <p:grpSp>
          <p:nvGrpSpPr>
            <p:cNvPr id="103" name="组合 102">
              <a:extLst>
                <a:ext uri="{FF2B5EF4-FFF2-40B4-BE49-F238E27FC236}">
                  <a16:creationId xmlns:a16="http://schemas.microsoft.com/office/drawing/2014/main" id="{62BD831F-EFED-48F1-9C21-C810B4A69F8F}"/>
                </a:ext>
              </a:extLst>
            </p:cNvPr>
            <p:cNvGrpSpPr/>
            <p:nvPr/>
          </p:nvGrpSpPr>
          <p:grpSpPr>
            <a:xfrm>
              <a:off x="727727" y="4379893"/>
              <a:ext cx="2243252" cy="1168645"/>
              <a:chOff x="727727" y="4379893"/>
              <a:chExt cx="2243252" cy="1168645"/>
            </a:xfrm>
          </p:grpSpPr>
          <p:sp>
            <p:nvSpPr>
              <p:cNvPr id="104" name="Rectangle 16">
                <a:extLst>
                  <a:ext uri="{FF2B5EF4-FFF2-40B4-BE49-F238E27FC236}">
                    <a16:creationId xmlns:a16="http://schemas.microsoft.com/office/drawing/2014/main" id="{50BD52F6-743D-4C20-8AB6-918A42D7211F}"/>
                  </a:ext>
                </a:extLst>
              </p:cNvPr>
              <p:cNvSpPr/>
              <p:nvPr/>
            </p:nvSpPr>
            <p:spPr>
              <a:xfrm flipH="1">
                <a:off x="727727" y="4754218"/>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05" name="Title 11">
                <a:extLst>
                  <a:ext uri="{FF2B5EF4-FFF2-40B4-BE49-F238E27FC236}">
                    <a16:creationId xmlns:a16="http://schemas.microsoft.com/office/drawing/2014/main" id="{5101392B-C9D1-4C6D-BBEB-ECFAC53B6360}"/>
                  </a:ext>
                </a:extLst>
              </p:cNvPr>
              <p:cNvSpPr txBox="1">
                <a:spLocks/>
              </p:cNvSpPr>
              <p:nvPr/>
            </p:nvSpPr>
            <p:spPr>
              <a:xfrm flipH="1">
                <a:off x="876060" y="4379893"/>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109" name="组合 108">
            <a:extLst>
              <a:ext uri="{FF2B5EF4-FFF2-40B4-BE49-F238E27FC236}">
                <a16:creationId xmlns:a16="http://schemas.microsoft.com/office/drawing/2014/main" id="{BAC01D3D-173F-4217-B381-5BBA4F1272D2}"/>
              </a:ext>
            </a:extLst>
          </p:cNvPr>
          <p:cNvGrpSpPr/>
          <p:nvPr/>
        </p:nvGrpSpPr>
        <p:grpSpPr>
          <a:xfrm>
            <a:off x="3617313" y="2084994"/>
            <a:ext cx="2243252" cy="3463544"/>
            <a:chOff x="3402748" y="2084994"/>
            <a:chExt cx="2243252" cy="3463544"/>
          </a:xfrm>
        </p:grpSpPr>
        <p:grpSp>
          <p:nvGrpSpPr>
            <p:cNvPr id="110" name="组合 109">
              <a:extLst>
                <a:ext uri="{FF2B5EF4-FFF2-40B4-BE49-F238E27FC236}">
                  <a16:creationId xmlns:a16="http://schemas.microsoft.com/office/drawing/2014/main" id="{856B4488-029D-4B69-8160-D3FE56A3297E}"/>
                </a:ext>
              </a:extLst>
            </p:cNvPr>
            <p:cNvGrpSpPr/>
            <p:nvPr/>
          </p:nvGrpSpPr>
          <p:grpSpPr>
            <a:xfrm>
              <a:off x="3695699" y="2084994"/>
              <a:ext cx="1657350" cy="1914525"/>
              <a:chOff x="3695700" y="2316000"/>
              <a:chExt cx="1657350" cy="1914525"/>
            </a:xfrm>
          </p:grpSpPr>
          <p:sp>
            <p:nvSpPr>
              <p:cNvPr id="114" name="椭圆 113">
                <a:extLst>
                  <a:ext uri="{FF2B5EF4-FFF2-40B4-BE49-F238E27FC236}">
                    <a16:creationId xmlns:a16="http://schemas.microsoft.com/office/drawing/2014/main" id="{9710FA92-C729-41E9-8AC6-344D9AF7AA89}"/>
                  </a:ext>
                </a:extLst>
              </p:cNvPr>
              <p:cNvSpPr/>
              <p:nvPr/>
            </p:nvSpPr>
            <p:spPr>
              <a:xfrm>
                <a:off x="3695700" y="2316000"/>
                <a:ext cx="1657350" cy="165735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15" name="椭圆 114">
                <a:extLst>
                  <a:ext uri="{FF2B5EF4-FFF2-40B4-BE49-F238E27FC236}">
                    <a16:creationId xmlns:a16="http://schemas.microsoft.com/office/drawing/2014/main" id="{9FC47DC3-93FE-4C05-BA08-D0ED4D8FF6A5}"/>
                  </a:ext>
                </a:extLst>
              </p:cNvPr>
              <p:cNvSpPr/>
              <p:nvPr/>
            </p:nvSpPr>
            <p:spPr>
              <a:xfrm>
                <a:off x="3695700" y="2573175"/>
                <a:ext cx="1657350" cy="16573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16" name="形状">
                <a:extLst>
                  <a:ext uri="{FF2B5EF4-FFF2-40B4-BE49-F238E27FC236}">
                    <a16:creationId xmlns:a16="http://schemas.microsoft.com/office/drawing/2014/main" id="{0AED3A6E-892F-46BE-80BF-A7D09A2CB411}"/>
                  </a:ext>
                </a:extLst>
              </p:cNvPr>
              <p:cNvSpPr>
                <a:spLocks noChangeAspect="1"/>
              </p:cNvSpPr>
              <p:nvPr/>
            </p:nvSpPr>
            <p:spPr bwMode="auto">
              <a:xfrm>
                <a:off x="4323488" y="3217370"/>
                <a:ext cx="401773" cy="401960"/>
              </a:xfrm>
              <a:custGeom>
                <a:avLst/>
                <a:gdLst>
                  <a:gd name="T0" fmla="*/ 5449 w 5542"/>
                  <a:gd name="T1" fmla="*/ 3419 h 5553"/>
                  <a:gd name="T2" fmla="*/ 3169 w 5542"/>
                  <a:gd name="T3" fmla="*/ 2146 h 5553"/>
                  <a:gd name="T4" fmla="*/ 3073 w 5542"/>
                  <a:gd name="T5" fmla="*/ 1989 h 5553"/>
                  <a:gd name="T6" fmla="*/ 3011 w 5542"/>
                  <a:gd name="T7" fmla="*/ 284 h 5553"/>
                  <a:gd name="T8" fmla="*/ 2771 w 5542"/>
                  <a:gd name="T9" fmla="*/ 0 h 5553"/>
                  <a:gd name="T10" fmla="*/ 2530 w 5542"/>
                  <a:gd name="T11" fmla="*/ 284 h 5553"/>
                  <a:gd name="T12" fmla="*/ 2469 w 5542"/>
                  <a:gd name="T13" fmla="*/ 1989 h 5553"/>
                  <a:gd name="T14" fmla="*/ 2373 w 5542"/>
                  <a:gd name="T15" fmla="*/ 2146 h 5553"/>
                  <a:gd name="T16" fmla="*/ 93 w 5542"/>
                  <a:gd name="T17" fmla="*/ 3419 h 5553"/>
                  <a:gd name="T18" fmla="*/ 0 w 5542"/>
                  <a:gd name="T19" fmla="*/ 3576 h 5553"/>
                  <a:gd name="T20" fmla="*/ 0 w 5542"/>
                  <a:gd name="T21" fmla="*/ 3976 h 5553"/>
                  <a:gd name="T22" fmla="*/ 102 w 5542"/>
                  <a:gd name="T23" fmla="*/ 4051 h 5553"/>
                  <a:gd name="T24" fmla="*/ 2336 w 5542"/>
                  <a:gd name="T25" fmla="*/ 3371 h 5553"/>
                  <a:gd name="T26" fmla="*/ 2437 w 5542"/>
                  <a:gd name="T27" fmla="*/ 3446 h 5553"/>
                  <a:gd name="T28" fmla="*/ 2437 w 5542"/>
                  <a:gd name="T29" fmla="*/ 4543 h 5553"/>
                  <a:gd name="T30" fmla="*/ 2356 w 5542"/>
                  <a:gd name="T31" fmla="*/ 4717 h 5553"/>
                  <a:gd name="T32" fmla="*/ 1972 w 5542"/>
                  <a:gd name="T33" fmla="*/ 5040 h 5553"/>
                  <a:gd name="T34" fmla="*/ 1891 w 5542"/>
                  <a:gd name="T35" fmla="*/ 5214 h 5553"/>
                  <a:gd name="T36" fmla="*/ 1891 w 5542"/>
                  <a:gd name="T37" fmla="*/ 5459 h 5553"/>
                  <a:gd name="T38" fmla="*/ 1994 w 5542"/>
                  <a:gd name="T39" fmla="*/ 5539 h 5553"/>
                  <a:gd name="T40" fmla="*/ 2771 w 5542"/>
                  <a:gd name="T41" fmla="*/ 5346 h 5553"/>
                  <a:gd name="T42" fmla="*/ 3548 w 5542"/>
                  <a:gd name="T43" fmla="*/ 5539 h 5553"/>
                  <a:gd name="T44" fmla="*/ 3651 w 5542"/>
                  <a:gd name="T45" fmla="*/ 5459 h 5553"/>
                  <a:gd name="T46" fmla="*/ 3651 w 5542"/>
                  <a:gd name="T47" fmla="*/ 5214 h 5553"/>
                  <a:gd name="T48" fmla="*/ 3569 w 5542"/>
                  <a:gd name="T49" fmla="*/ 5040 h 5553"/>
                  <a:gd name="T50" fmla="*/ 3186 w 5542"/>
                  <a:gd name="T51" fmla="*/ 4717 h 5553"/>
                  <a:gd name="T52" fmla="*/ 3105 w 5542"/>
                  <a:gd name="T53" fmla="*/ 4543 h 5553"/>
                  <a:gd name="T54" fmla="*/ 3105 w 5542"/>
                  <a:gd name="T55" fmla="*/ 3446 h 5553"/>
                  <a:gd name="T56" fmla="*/ 3206 w 5542"/>
                  <a:gd name="T57" fmla="*/ 3371 h 5553"/>
                  <a:gd name="T58" fmla="*/ 5440 w 5542"/>
                  <a:gd name="T59" fmla="*/ 4051 h 5553"/>
                  <a:gd name="T60" fmla="*/ 5542 w 5542"/>
                  <a:gd name="T61" fmla="*/ 3975 h 5553"/>
                  <a:gd name="T62" fmla="*/ 5542 w 5542"/>
                  <a:gd name="T63" fmla="*/ 3576 h 5553"/>
                  <a:gd name="T64" fmla="*/ 5449 w 5542"/>
                  <a:gd name="T65" fmla="*/ 3419 h 5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42" h="5553">
                    <a:moveTo>
                      <a:pt x="5449" y="3419"/>
                    </a:moveTo>
                    <a:lnTo>
                      <a:pt x="3169" y="2146"/>
                    </a:lnTo>
                    <a:cubicBezTo>
                      <a:pt x="3118" y="2118"/>
                      <a:pt x="3075" y="2047"/>
                      <a:pt x="3073" y="1989"/>
                    </a:cubicBezTo>
                    <a:lnTo>
                      <a:pt x="3011" y="284"/>
                    </a:lnTo>
                    <a:cubicBezTo>
                      <a:pt x="3005" y="108"/>
                      <a:pt x="2890" y="0"/>
                      <a:pt x="2771" y="0"/>
                    </a:cubicBezTo>
                    <a:cubicBezTo>
                      <a:pt x="2652" y="0"/>
                      <a:pt x="2537" y="108"/>
                      <a:pt x="2530" y="284"/>
                    </a:cubicBezTo>
                    <a:lnTo>
                      <a:pt x="2469" y="1989"/>
                    </a:lnTo>
                    <a:cubicBezTo>
                      <a:pt x="2467" y="2047"/>
                      <a:pt x="2424" y="2118"/>
                      <a:pt x="2373" y="2146"/>
                    </a:cubicBezTo>
                    <a:lnTo>
                      <a:pt x="93" y="3419"/>
                    </a:lnTo>
                    <a:cubicBezTo>
                      <a:pt x="42" y="3447"/>
                      <a:pt x="0" y="3518"/>
                      <a:pt x="0" y="3576"/>
                    </a:cubicBezTo>
                    <a:lnTo>
                      <a:pt x="0" y="3976"/>
                    </a:lnTo>
                    <a:cubicBezTo>
                      <a:pt x="0" y="4034"/>
                      <a:pt x="46" y="4068"/>
                      <a:pt x="102" y="4051"/>
                    </a:cubicBezTo>
                    <a:lnTo>
                      <a:pt x="2336" y="3371"/>
                    </a:lnTo>
                    <a:cubicBezTo>
                      <a:pt x="2392" y="3354"/>
                      <a:pt x="2437" y="3388"/>
                      <a:pt x="2437" y="3446"/>
                    </a:cubicBezTo>
                    <a:lnTo>
                      <a:pt x="2437" y="4543"/>
                    </a:lnTo>
                    <a:cubicBezTo>
                      <a:pt x="2437" y="4601"/>
                      <a:pt x="2401" y="4680"/>
                      <a:pt x="2356" y="4717"/>
                    </a:cubicBezTo>
                    <a:lnTo>
                      <a:pt x="1972" y="5040"/>
                    </a:lnTo>
                    <a:cubicBezTo>
                      <a:pt x="1928" y="5077"/>
                      <a:pt x="1891" y="5156"/>
                      <a:pt x="1891" y="5214"/>
                    </a:cubicBezTo>
                    <a:lnTo>
                      <a:pt x="1891" y="5459"/>
                    </a:lnTo>
                    <a:cubicBezTo>
                      <a:pt x="1891" y="5517"/>
                      <a:pt x="1937" y="5553"/>
                      <a:pt x="1994" y="5539"/>
                    </a:cubicBezTo>
                    <a:lnTo>
                      <a:pt x="2771" y="5346"/>
                    </a:lnTo>
                    <a:lnTo>
                      <a:pt x="3548" y="5539"/>
                    </a:lnTo>
                    <a:cubicBezTo>
                      <a:pt x="3604" y="5553"/>
                      <a:pt x="3651" y="5517"/>
                      <a:pt x="3651" y="5459"/>
                    </a:cubicBezTo>
                    <a:lnTo>
                      <a:pt x="3651" y="5214"/>
                    </a:lnTo>
                    <a:cubicBezTo>
                      <a:pt x="3651" y="5156"/>
                      <a:pt x="3614" y="5077"/>
                      <a:pt x="3569" y="5040"/>
                    </a:cubicBezTo>
                    <a:lnTo>
                      <a:pt x="3186" y="4717"/>
                    </a:lnTo>
                    <a:cubicBezTo>
                      <a:pt x="3141" y="4680"/>
                      <a:pt x="3105" y="4601"/>
                      <a:pt x="3105" y="4543"/>
                    </a:cubicBezTo>
                    <a:lnTo>
                      <a:pt x="3105" y="3446"/>
                    </a:lnTo>
                    <a:cubicBezTo>
                      <a:pt x="3105" y="3388"/>
                      <a:pt x="3150" y="3354"/>
                      <a:pt x="3206" y="3371"/>
                    </a:cubicBezTo>
                    <a:lnTo>
                      <a:pt x="5440" y="4051"/>
                    </a:lnTo>
                    <a:cubicBezTo>
                      <a:pt x="5496" y="4067"/>
                      <a:pt x="5542" y="4033"/>
                      <a:pt x="5542" y="3975"/>
                    </a:cubicBezTo>
                    <a:lnTo>
                      <a:pt x="5542" y="3576"/>
                    </a:lnTo>
                    <a:cubicBezTo>
                      <a:pt x="5542" y="3518"/>
                      <a:pt x="5500" y="3447"/>
                      <a:pt x="5449" y="3419"/>
                    </a:cubicBezTo>
                    <a:close/>
                  </a:path>
                </a:pathLst>
              </a:custGeom>
              <a:solidFill>
                <a:schemeClr val="bg1"/>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111" name="组合 110">
              <a:extLst>
                <a:ext uri="{FF2B5EF4-FFF2-40B4-BE49-F238E27FC236}">
                  <a16:creationId xmlns:a16="http://schemas.microsoft.com/office/drawing/2014/main" id="{A8191B76-0D07-4AA1-A1F5-3816C16DA19F}"/>
                </a:ext>
              </a:extLst>
            </p:cNvPr>
            <p:cNvGrpSpPr/>
            <p:nvPr/>
          </p:nvGrpSpPr>
          <p:grpSpPr>
            <a:xfrm>
              <a:off x="3402748" y="4379893"/>
              <a:ext cx="2243252" cy="1168645"/>
              <a:chOff x="727727" y="4379893"/>
              <a:chExt cx="2243252" cy="1168645"/>
            </a:xfrm>
          </p:grpSpPr>
          <p:sp>
            <p:nvSpPr>
              <p:cNvPr id="112" name="Rectangle 16">
                <a:extLst>
                  <a:ext uri="{FF2B5EF4-FFF2-40B4-BE49-F238E27FC236}">
                    <a16:creationId xmlns:a16="http://schemas.microsoft.com/office/drawing/2014/main" id="{218039C0-86FD-4E42-B100-6AA7F1E3D850}"/>
                  </a:ext>
                </a:extLst>
              </p:cNvPr>
              <p:cNvSpPr/>
              <p:nvPr/>
            </p:nvSpPr>
            <p:spPr>
              <a:xfrm flipH="1">
                <a:off x="727727" y="4754218"/>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3" name="Title 11">
                <a:extLst>
                  <a:ext uri="{FF2B5EF4-FFF2-40B4-BE49-F238E27FC236}">
                    <a16:creationId xmlns:a16="http://schemas.microsoft.com/office/drawing/2014/main" id="{C37B45AA-9DD0-48D8-AB97-1282E5577FFD}"/>
                  </a:ext>
                </a:extLst>
              </p:cNvPr>
              <p:cNvSpPr txBox="1">
                <a:spLocks/>
              </p:cNvSpPr>
              <p:nvPr/>
            </p:nvSpPr>
            <p:spPr>
              <a:xfrm flipH="1">
                <a:off x="876060" y="4379893"/>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117" name="组合 116">
            <a:extLst>
              <a:ext uri="{FF2B5EF4-FFF2-40B4-BE49-F238E27FC236}">
                <a16:creationId xmlns:a16="http://schemas.microsoft.com/office/drawing/2014/main" id="{4F96286E-E7AC-4662-9C72-F31ED1F1700F}"/>
              </a:ext>
            </a:extLst>
          </p:cNvPr>
          <p:cNvGrpSpPr/>
          <p:nvPr/>
        </p:nvGrpSpPr>
        <p:grpSpPr>
          <a:xfrm>
            <a:off x="6331437" y="2075469"/>
            <a:ext cx="2243252" cy="3473069"/>
            <a:chOff x="6096000" y="2075469"/>
            <a:chExt cx="2243252" cy="3473069"/>
          </a:xfrm>
        </p:grpSpPr>
        <p:grpSp>
          <p:nvGrpSpPr>
            <p:cNvPr id="118" name="组合 117">
              <a:extLst>
                <a:ext uri="{FF2B5EF4-FFF2-40B4-BE49-F238E27FC236}">
                  <a16:creationId xmlns:a16="http://schemas.microsoft.com/office/drawing/2014/main" id="{3D2D7F84-2449-4682-973B-ACA80089355E}"/>
                </a:ext>
              </a:extLst>
            </p:cNvPr>
            <p:cNvGrpSpPr/>
            <p:nvPr/>
          </p:nvGrpSpPr>
          <p:grpSpPr>
            <a:xfrm>
              <a:off x="6388951" y="2075469"/>
              <a:ext cx="1657350" cy="1914525"/>
              <a:chOff x="6429375" y="2306475"/>
              <a:chExt cx="1657350" cy="1914525"/>
            </a:xfrm>
          </p:grpSpPr>
          <p:sp>
            <p:nvSpPr>
              <p:cNvPr id="122" name="椭圆 121">
                <a:extLst>
                  <a:ext uri="{FF2B5EF4-FFF2-40B4-BE49-F238E27FC236}">
                    <a16:creationId xmlns:a16="http://schemas.microsoft.com/office/drawing/2014/main" id="{CCA7C088-BE27-44E9-9C21-641F82D6EDF0}"/>
                  </a:ext>
                </a:extLst>
              </p:cNvPr>
              <p:cNvSpPr/>
              <p:nvPr/>
            </p:nvSpPr>
            <p:spPr>
              <a:xfrm>
                <a:off x="6429375" y="2306475"/>
                <a:ext cx="1657350" cy="165735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23" name="椭圆 122">
                <a:extLst>
                  <a:ext uri="{FF2B5EF4-FFF2-40B4-BE49-F238E27FC236}">
                    <a16:creationId xmlns:a16="http://schemas.microsoft.com/office/drawing/2014/main" id="{F2B1CB30-973F-4A00-BA3D-A3B95DE812B8}"/>
                  </a:ext>
                </a:extLst>
              </p:cNvPr>
              <p:cNvSpPr/>
              <p:nvPr/>
            </p:nvSpPr>
            <p:spPr>
              <a:xfrm>
                <a:off x="6429375" y="2563650"/>
                <a:ext cx="1657350" cy="1657350"/>
              </a:xfrm>
              <a:prstGeom prst="ellipse">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24" name="形状">
                <a:extLst>
                  <a:ext uri="{FF2B5EF4-FFF2-40B4-BE49-F238E27FC236}">
                    <a16:creationId xmlns:a16="http://schemas.microsoft.com/office/drawing/2014/main" id="{DFAE6495-5847-4D69-AB40-63A650A8EE3C}"/>
                  </a:ext>
                </a:extLst>
              </p:cNvPr>
              <p:cNvSpPr>
                <a:spLocks noChangeAspect="1"/>
              </p:cNvSpPr>
              <p:nvPr/>
            </p:nvSpPr>
            <p:spPr bwMode="auto">
              <a:xfrm>
                <a:off x="7111854" y="3217370"/>
                <a:ext cx="292392" cy="401960"/>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2828" h="608768">
                    <a:moveTo>
                      <a:pt x="26237" y="155244"/>
                    </a:moveTo>
                    <a:lnTo>
                      <a:pt x="64831" y="155244"/>
                    </a:lnTo>
                    <a:lnTo>
                      <a:pt x="64831" y="309528"/>
                    </a:lnTo>
                    <a:cubicBezTo>
                      <a:pt x="64831" y="395814"/>
                      <a:pt x="135135" y="466021"/>
                      <a:pt x="221541" y="466021"/>
                    </a:cubicBezTo>
                    <a:cubicBezTo>
                      <a:pt x="308070" y="466021"/>
                      <a:pt x="378375" y="395814"/>
                      <a:pt x="378375" y="309528"/>
                    </a:cubicBezTo>
                    <a:lnTo>
                      <a:pt x="378375" y="155244"/>
                    </a:lnTo>
                    <a:lnTo>
                      <a:pt x="416846" y="155244"/>
                    </a:lnTo>
                    <a:cubicBezTo>
                      <a:pt x="416846" y="155244"/>
                      <a:pt x="444132" y="171446"/>
                      <a:pt x="442780" y="188261"/>
                    </a:cubicBezTo>
                    <a:cubicBezTo>
                      <a:pt x="442043" y="198939"/>
                      <a:pt x="428031" y="210968"/>
                      <a:pt x="416846" y="218946"/>
                    </a:cubicBezTo>
                    <a:lnTo>
                      <a:pt x="416846" y="309528"/>
                    </a:lnTo>
                    <a:cubicBezTo>
                      <a:pt x="416846" y="401215"/>
                      <a:pt x="353055" y="478295"/>
                      <a:pt x="267510" y="499039"/>
                    </a:cubicBezTo>
                    <a:lnTo>
                      <a:pt x="267510" y="567527"/>
                    </a:lnTo>
                    <a:lnTo>
                      <a:pt x="303277" y="567527"/>
                    </a:lnTo>
                    <a:lnTo>
                      <a:pt x="303277" y="608768"/>
                    </a:lnTo>
                    <a:lnTo>
                      <a:pt x="267510" y="608768"/>
                    </a:lnTo>
                    <a:lnTo>
                      <a:pt x="175327" y="608768"/>
                    </a:lnTo>
                    <a:lnTo>
                      <a:pt x="139560" y="608768"/>
                    </a:lnTo>
                    <a:lnTo>
                      <a:pt x="139560" y="567527"/>
                    </a:lnTo>
                    <a:lnTo>
                      <a:pt x="175327" y="567527"/>
                    </a:lnTo>
                    <a:lnTo>
                      <a:pt x="175327" y="498916"/>
                    </a:lnTo>
                    <a:cubicBezTo>
                      <a:pt x="89904" y="478173"/>
                      <a:pt x="26237" y="401092"/>
                      <a:pt x="26237" y="309528"/>
                    </a:cubicBezTo>
                    <a:lnTo>
                      <a:pt x="26237" y="219191"/>
                    </a:lnTo>
                    <a:cubicBezTo>
                      <a:pt x="15052" y="211091"/>
                      <a:pt x="794" y="198939"/>
                      <a:pt x="57" y="188261"/>
                    </a:cubicBezTo>
                    <a:cubicBezTo>
                      <a:pt x="-1418" y="170341"/>
                      <a:pt x="26237" y="155244"/>
                      <a:pt x="26237" y="155244"/>
                    </a:cubicBezTo>
                    <a:close/>
                    <a:moveTo>
                      <a:pt x="221393" y="0"/>
                    </a:moveTo>
                    <a:cubicBezTo>
                      <a:pt x="282227" y="0"/>
                      <a:pt x="331510" y="49215"/>
                      <a:pt x="331510" y="109967"/>
                    </a:cubicBezTo>
                    <a:lnTo>
                      <a:pt x="331510" y="298236"/>
                    </a:lnTo>
                    <a:cubicBezTo>
                      <a:pt x="331510" y="358865"/>
                      <a:pt x="282227" y="408080"/>
                      <a:pt x="221393" y="408080"/>
                    </a:cubicBezTo>
                    <a:cubicBezTo>
                      <a:pt x="160557" y="408080"/>
                      <a:pt x="111275" y="358865"/>
                      <a:pt x="111275" y="298236"/>
                    </a:cubicBezTo>
                    <a:lnTo>
                      <a:pt x="111275" y="109967"/>
                    </a:lnTo>
                    <a:cubicBezTo>
                      <a:pt x="111275" y="49215"/>
                      <a:pt x="160557" y="0"/>
                      <a:pt x="2213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119" name="组合 118">
              <a:extLst>
                <a:ext uri="{FF2B5EF4-FFF2-40B4-BE49-F238E27FC236}">
                  <a16:creationId xmlns:a16="http://schemas.microsoft.com/office/drawing/2014/main" id="{6171217C-0042-40AC-9AF3-768AFC8F619A}"/>
                </a:ext>
              </a:extLst>
            </p:cNvPr>
            <p:cNvGrpSpPr/>
            <p:nvPr/>
          </p:nvGrpSpPr>
          <p:grpSpPr>
            <a:xfrm>
              <a:off x="6096000" y="4379893"/>
              <a:ext cx="2243252" cy="1168645"/>
              <a:chOff x="727727" y="4379893"/>
              <a:chExt cx="2243252" cy="1168645"/>
            </a:xfrm>
          </p:grpSpPr>
          <p:sp>
            <p:nvSpPr>
              <p:cNvPr id="120" name="Rectangle 16">
                <a:extLst>
                  <a:ext uri="{FF2B5EF4-FFF2-40B4-BE49-F238E27FC236}">
                    <a16:creationId xmlns:a16="http://schemas.microsoft.com/office/drawing/2014/main" id="{37A0FAF0-B278-482C-BD11-9C88D0610628}"/>
                  </a:ext>
                </a:extLst>
              </p:cNvPr>
              <p:cNvSpPr/>
              <p:nvPr/>
            </p:nvSpPr>
            <p:spPr>
              <a:xfrm flipH="1">
                <a:off x="727727" y="4754218"/>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21" name="Title 11">
                <a:extLst>
                  <a:ext uri="{FF2B5EF4-FFF2-40B4-BE49-F238E27FC236}">
                    <a16:creationId xmlns:a16="http://schemas.microsoft.com/office/drawing/2014/main" id="{525F63BF-519B-407C-8B21-864251CBF155}"/>
                  </a:ext>
                </a:extLst>
              </p:cNvPr>
              <p:cNvSpPr txBox="1">
                <a:spLocks/>
              </p:cNvSpPr>
              <p:nvPr/>
            </p:nvSpPr>
            <p:spPr>
              <a:xfrm flipH="1">
                <a:off x="876060" y="4379893"/>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125" name="组合 124">
            <a:extLst>
              <a:ext uri="{FF2B5EF4-FFF2-40B4-BE49-F238E27FC236}">
                <a16:creationId xmlns:a16="http://schemas.microsoft.com/office/drawing/2014/main" id="{BD8437F5-5142-435E-A5AA-6393E92B4EA0}"/>
              </a:ext>
            </a:extLst>
          </p:cNvPr>
          <p:cNvGrpSpPr/>
          <p:nvPr/>
        </p:nvGrpSpPr>
        <p:grpSpPr>
          <a:xfrm>
            <a:off x="9045560" y="2065944"/>
            <a:ext cx="2243252" cy="3482594"/>
            <a:chOff x="8870098" y="2065944"/>
            <a:chExt cx="2243252" cy="3482594"/>
          </a:xfrm>
        </p:grpSpPr>
        <p:grpSp>
          <p:nvGrpSpPr>
            <p:cNvPr id="126" name="组合 125">
              <a:extLst>
                <a:ext uri="{FF2B5EF4-FFF2-40B4-BE49-F238E27FC236}">
                  <a16:creationId xmlns:a16="http://schemas.microsoft.com/office/drawing/2014/main" id="{F9B56874-A38E-40E8-9D6A-16AC0E248375}"/>
                </a:ext>
              </a:extLst>
            </p:cNvPr>
            <p:cNvGrpSpPr/>
            <p:nvPr/>
          </p:nvGrpSpPr>
          <p:grpSpPr>
            <a:xfrm>
              <a:off x="9163049" y="2065944"/>
              <a:ext cx="1657350" cy="1914525"/>
              <a:chOff x="9163050" y="2296950"/>
              <a:chExt cx="1657350" cy="1914525"/>
            </a:xfrm>
          </p:grpSpPr>
          <p:sp>
            <p:nvSpPr>
              <p:cNvPr id="130" name="椭圆 129">
                <a:extLst>
                  <a:ext uri="{FF2B5EF4-FFF2-40B4-BE49-F238E27FC236}">
                    <a16:creationId xmlns:a16="http://schemas.microsoft.com/office/drawing/2014/main" id="{7A847E6F-BD21-4873-86E3-3913EAFD910A}"/>
                  </a:ext>
                </a:extLst>
              </p:cNvPr>
              <p:cNvSpPr/>
              <p:nvPr/>
            </p:nvSpPr>
            <p:spPr>
              <a:xfrm>
                <a:off x="9163050" y="2296950"/>
                <a:ext cx="1657350" cy="165735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31" name="椭圆 130">
                <a:extLst>
                  <a:ext uri="{FF2B5EF4-FFF2-40B4-BE49-F238E27FC236}">
                    <a16:creationId xmlns:a16="http://schemas.microsoft.com/office/drawing/2014/main" id="{83840220-9845-42D4-9305-072B07033268}"/>
                  </a:ext>
                </a:extLst>
              </p:cNvPr>
              <p:cNvSpPr/>
              <p:nvPr/>
            </p:nvSpPr>
            <p:spPr>
              <a:xfrm>
                <a:off x="9163050" y="2554125"/>
                <a:ext cx="1657350" cy="16573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32" name="形状">
                <a:extLst>
                  <a:ext uri="{FF2B5EF4-FFF2-40B4-BE49-F238E27FC236}">
                    <a16:creationId xmlns:a16="http://schemas.microsoft.com/office/drawing/2014/main" id="{45E5DB81-B8BD-4572-990B-6B585D4CE35C}"/>
                  </a:ext>
                </a:extLst>
              </p:cNvPr>
              <p:cNvSpPr>
                <a:spLocks noChangeAspect="1"/>
              </p:cNvSpPr>
              <p:nvPr/>
            </p:nvSpPr>
            <p:spPr bwMode="auto">
              <a:xfrm>
                <a:off x="9809083" y="3217370"/>
                <a:ext cx="365283" cy="401960"/>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127" name="组合 126">
              <a:extLst>
                <a:ext uri="{FF2B5EF4-FFF2-40B4-BE49-F238E27FC236}">
                  <a16:creationId xmlns:a16="http://schemas.microsoft.com/office/drawing/2014/main" id="{9145C855-F496-4916-B852-E86A357663E7}"/>
                </a:ext>
              </a:extLst>
            </p:cNvPr>
            <p:cNvGrpSpPr/>
            <p:nvPr/>
          </p:nvGrpSpPr>
          <p:grpSpPr>
            <a:xfrm>
              <a:off x="8870098" y="4379893"/>
              <a:ext cx="2243252" cy="1168645"/>
              <a:chOff x="727727" y="4379893"/>
              <a:chExt cx="2243252" cy="1168645"/>
            </a:xfrm>
          </p:grpSpPr>
          <p:sp>
            <p:nvSpPr>
              <p:cNvPr id="128" name="Rectangle 16">
                <a:extLst>
                  <a:ext uri="{FF2B5EF4-FFF2-40B4-BE49-F238E27FC236}">
                    <a16:creationId xmlns:a16="http://schemas.microsoft.com/office/drawing/2014/main" id="{74E3C9BD-EDB9-41D6-AEC1-148BACF34F21}"/>
                  </a:ext>
                </a:extLst>
              </p:cNvPr>
              <p:cNvSpPr/>
              <p:nvPr/>
            </p:nvSpPr>
            <p:spPr>
              <a:xfrm flipH="1">
                <a:off x="727727" y="4754218"/>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29" name="Title 11">
                <a:extLst>
                  <a:ext uri="{FF2B5EF4-FFF2-40B4-BE49-F238E27FC236}">
                    <a16:creationId xmlns:a16="http://schemas.microsoft.com/office/drawing/2014/main" id="{EF9D949A-5428-4A27-BCF5-DBD9D343C9DC}"/>
                  </a:ext>
                </a:extLst>
              </p:cNvPr>
              <p:cNvSpPr txBox="1">
                <a:spLocks/>
              </p:cNvSpPr>
              <p:nvPr/>
            </p:nvSpPr>
            <p:spPr>
              <a:xfrm flipH="1">
                <a:off x="876060" y="4379893"/>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extLst>
      <p:ext uri="{BB962C8B-B14F-4D97-AF65-F5344CB8AC3E}">
        <p14:creationId xmlns:p14="http://schemas.microsoft.com/office/powerpoint/2010/main" val="15334765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anim calcmode="lin" valueType="num">
                                      <p:cBhvr>
                                        <p:cTn id="20" dur="500" fill="hold"/>
                                        <p:tgtEl>
                                          <p:spTgt spid="109"/>
                                        </p:tgtEl>
                                        <p:attrNameLst>
                                          <p:attrName>ppt_x</p:attrName>
                                        </p:attrNameLst>
                                      </p:cBhvr>
                                      <p:tavLst>
                                        <p:tav tm="0">
                                          <p:val>
                                            <p:strVal val="#ppt_x"/>
                                          </p:val>
                                        </p:tav>
                                        <p:tav tm="100000">
                                          <p:val>
                                            <p:strVal val="#ppt_x"/>
                                          </p:val>
                                        </p:tav>
                                      </p:tavLst>
                                    </p:anim>
                                    <p:anim calcmode="lin" valueType="num">
                                      <p:cBhvr>
                                        <p:cTn id="21" dur="500" fill="hold"/>
                                        <p:tgtEl>
                                          <p:spTgt spid="10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500"/>
                                        <p:tgtEl>
                                          <p:spTgt spid="117"/>
                                        </p:tgtEl>
                                      </p:cBhvr>
                                    </p:animEffect>
                                    <p:anim calcmode="lin" valueType="num">
                                      <p:cBhvr>
                                        <p:cTn id="26" dur="500" fill="hold"/>
                                        <p:tgtEl>
                                          <p:spTgt spid="117"/>
                                        </p:tgtEl>
                                        <p:attrNameLst>
                                          <p:attrName>ppt_x</p:attrName>
                                        </p:attrNameLst>
                                      </p:cBhvr>
                                      <p:tavLst>
                                        <p:tav tm="0">
                                          <p:val>
                                            <p:strVal val="#ppt_x"/>
                                          </p:val>
                                        </p:tav>
                                        <p:tav tm="100000">
                                          <p:val>
                                            <p:strVal val="#ppt_x"/>
                                          </p:val>
                                        </p:tav>
                                      </p:tavLst>
                                    </p:anim>
                                    <p:anim calcmode="lin" valueType="num">
                                      <p:cBhvr>
                                        <p:cTn id="27" dur="500" fill="hold"/>
                                        <p:tgtEl>
                                          <p:spTgt spid="1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anim calcmode="lin" valueType="num">
                                      <p:cBhvr>
                                        <p:cTn id="32" dur="500" fill="hold"/>
                                        <p:tgtEl>
                                          <p:spTgt spid="125"/>
                                        </p:tgtEl>
                                        <p:attrNameLst>
                                          <p:attrName>ppt_x</p:attrName>
                                        </p:attrNameLst>
                                      </p:cBhvr>
                                      <p:tavLst>
                                        <p:tav tm="0">
                                          <p:val>
                                            <p:strVal val="#ppt_x"/>
                                          </p:val>
                                        </p:tav>
                                        <p:tav tm="100000">
                                          <p:val>
                                            <p:strVal val="#ppt_x"/>
                                          </p:val>
                                        </p:tav>
                                      </p:tavLst>
                                    </p:anim>
                                    <p:anim calcmode="lin" valueType="num">
                                      <p:cBhvr>
                                        <p:cTn id="33" dur="5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1150</Words>
  <Application>Microsoft Office PowerPoint</Application>
  <PresentationFormat>宽屏</PresentationFormat>
  <Paragraphs>239</Paragraphs>
  <Slides>18</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思源黑体 CN Bold</vt:lpstr>
      <vt:lpstr>思源黑体 CN Light</vt:lpstr>
      <vt:lpstr>思源黑体 CN Medium</vt:lpstr>
      <vt:lpstr>思源黑体 CN Normal</vt:lpstr>
      <vt:lpstr>思源黑体 CN Regular</vt:lpstr>
      <vt:lpstr>站酷庆科黄油体</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Administrator</cp:lastModifiedBy>
  <cp:revision>2</cp:revision>
  <dcterms:created xsi:type="dcterms:W3CDTF">2020-04-22T01:15:40Z</dcterms:created>
  <dcterms:modified xsi:type="dcterms:W3CDTF">2020-05-06T01:46:37Z</dcterms:modified>
</cp:coreProperties>
</file>